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77" r:id="rId3"/>
    <p:sldId id="306" r:id="rId4"/>
    <p:sldId id="299" r:id="rId5"/>
    <p:sldId id="309" r:id="rId6"/>
    <p:sldId id="314" r:id="rId7"/>
    <p:sldId id="313" r:id="rId8"/>
    <p:sldId id="312" r:id="rId9"/>
    <p:sldId id="311" r:id="rId10"/>
    <p:sldId id="315" r:id="rId11"/>
    <p:sldId id="316" r:id="rId12"/>
    <p:sldId id="317" r:id="rId13"/>
    <p:sldId id="318" r:id="rId14"/>
    <p:sldId id="319" r:id="rId15"/>
    <p:sldId id="293" r:id="rId16"/>
    <p:sldId id="295" r:id="rId17"/>
    <p:sldId id="278" r:id="rId18"/>
    <p:sldId id="320" r:id="rId19"/>
    <p:sldId id="321" r:id="rId20"/>
    <p:sldId id="331" r:id="rId21"/>
    <p:sldId id="322" r:id="rId22"/>
    <p:sldId id="332" r:id="rId23"/>
    <p:sldId id="323" r:id="rId24"/>
    <p:sldId id="334" r:id="rId25"/>
    <p:sldId id="324" r:id="rId26"/>
    <p:sldId id="333" r:id="rId27"/>
    <p:sldId id="325" r:id="rId28"/>
    <p:sldId id="335" r:id="rId29"/>
    <p:sldId id="301" r:id="rId30"/>
    <p:sldId id="330" r:id="rId31"/>
    <p:sldId id="326" r:id="rId32"/>
    <p:sldId id="327" r:id="rId33"/>
    <p:sldId id="337" r:id="rId34"/>
    <p:sldId id="328" r:id="rId35"/>
    <p:sldId id="336" r:id="rId36"/>
    <p:sldId id="329" r:id="rId37"/>
    <p:sldId id="338" r:id="rId38"/>
    <p:sldId id="302" r:id="rId39"/>
    <p:sldId id="339" r:id="rId40"/>
    <p:sldId id="304" r:id="rId41"/>
    <p:sldId id="305" r:id="rId42"/>
    <p:sldId id="280" r:id="rId43"/>
    <p:sldId id="287" r:id="rId44"/>
    <p:sldId id="285" r:id="rId45"/>
  </p:sldIdLst>
  <p:sldSz cx="13679488" cy="7199313"/>
  <p:notesSz cx="6858000" cy="9144000"/>
  <p:custShowLst>
    <p:custShow name="Presentazione personalizzata 1" id="0">
      <p:sldLst>
        <p:sld r:id="rId2"/>
        <p:sld r:id="rId3"/>
        <p:sld r:id="rId4"/>
        <p:sld r:id="rId5"/>
        <p:sld r:id="rId6"/>
        <p:sld r:id="rId11"/>
        <p:sld r:id="rId13"/>
        <p:sld r:id="rId16"/>
        <p:sld r:id="rId17"/>
        <p:sld r:id="rId18"/>
        <p:sld r:id="rId19"/>
        <p:sld r:id="rId20"/>
        <p:sld r:id="rId21"/>
        <p:sld r:id="rId30"/>
        <p:sld r:id="rId33"/>
        <p:sld r:id="rId34"/>
        <p:sld r:id="rId39"/>
        <p:sld r:id="rId41"/>
        <p:sld r:id="rId42"/>
        <p:sld r:id="rId44"/>
        <p:sld r:id="rId45"/>
      </p:sldLst>
    </p:custShow>
  </p:custShowLst>
  <p:defaultTextStyle>
    <a:defPPr>
      <a:defRPr lang="en-US"/>
    </a:defPPr>
    <a:lvl1pPr marL="0" algn="l" defTabSz="963320" rtl="0" eaLnBrk="1" latinLnBrk="0" hangingPunct="1">
      <a:defRPr sz="1896" kern="1200">
        <a:solidFill>
          <a:schemeClr val="tx1"/>
        </a:solidFill>
        <a:latin typeface="+mn-lt"/>
        <a:ea typeface="+mn-ea"/>
        <a:cs typeface="+mn-cs"/>
      </a:defRPr>
    </a:lvl1pPr>
    <a:lvl2pPr marL="481660" algn="l" defTabSz="963320" rtl="0" eaLnBrk="1" latinLnBrk="0" hangingPunct="1">
      <a:defRPr sz="1896" kern="1200">
        <a:solidFill>
          <a:schemeClr val="tx1"/>
        </a:solidFill>
        <a:latin typeface="+mn-lt"/>
        <a:ea typeface="+mn-ea"/>
        <a:cs typeface="+mn-cs"/>
      </a:defRPr>
    </a:lvl2pPr>
    <a:lvl3pPr marL="963320" algn="l" defTabSz="963320" rtl="0" eaLnBrk="1" latinLnBrk="0" hangingPunct="1">
      <a:defRPr sz="1896" kern="1200">
        <a:solidFill>
          <a:schemeClr val="tx1"/>
        </a:solidFill>
        <a:latin typeface="+mn-lt"/>
        <a:ea typeface="+mn-ea"/>
        <a:cs typeface="+mn-cs"/>
      </a:defRPr>
    </a:lvl3pPr>
    <a:lvl4pPr marL="1444981" algn="l" defTabSz="963320" rtl="0" eaLnBrk="1" latinLnBrk="0" hangingPunct="1">
      <a:defRPr sz="1896" kern="1200">
        <a:solidFill>
          <a:schemeClr val="tx1"/>
        </a:solidFill>
        <a:latin typeface="+mn-lt"/>
        <a:ea typeface="+mn-ea"/>
        <a:cs typeface="+mn-cs"/>
      </a:defRPr>
    </a:lvl4pPr>
    <a:lvl5pPr marL="1926641" algn="l" defTabSz="963320" rtl="0" eaLnBrk="1" latinLnBrk="0" hangingPunct="1">
      <a:defRPr sz="1896" kern="1200">
        <a:solidFill>
          <a:schemeClr val="tx1"/>
        </a:solidFill>
        <a:latin typeface="+mn-lt"/>
        <a:ea typeface="+mn-ea"/>
        <a:cs typeface="+mn-cs"/>
      </a:defRPr>
    </a:lvl5pPr>
    <a:lvl6pPr marL="2408301" algn="l" defTabSz="963320" rtl="0" eaLnBrk="1" latinLnBrk="0" hangingPunct="1">
      <a:defRPr sz="1896" kern="1200">
        <a:solidFill>
          <a:schemeClr val="tx1"/>
        </a:solidFill>
        <a:latin typeface="+mn-lt"/>
        <a:ea typeface="+mn-ea"/>
        <a:cs typeface="+mn-cs"/>
      </a:defRPr>
    </a:lvl6pPr>
    <a:lvl7pPr marL="2889961" algn="l" defTabSz="963320" rtl="0" eaLnBrk="1" latinLnBrk="0" hangingPunct="1">
      <a:defRPr sz="1896" kern="1200">
        <a:solidFill>
          <a:schemeClr val="tx1"/>
        </a:solidFill>
        <a:latin typeface="+mn-lt"/>
        <a:ea typeface="+mn-ea"/>
        <a:cs typeface="+mn-cs"/>
      </a:defRPr>
    </a:lvl7pPr>
    <a:lvl8pPr marL="3371621" algn="l" defTabSz="963320" rtl="0" eaLnBrk="1" latinLnBrk="0" hangingPunct="1">
      <a:defRPr sz="1896" kern="1200">
        <a:solidFill>
          <a:schemeClr val="tx1"/>
        </a:solidFill>
        <a:latin typeface="+mn-lt"/>
        <a:ea typeface="+mn-ea"/>
        <a:cs typeface="+mn-cs"/>
      </a:defRPr>
    </a:lvl8pPr>
    <a:lvl9pPr marL="3853282" algn="l" defTabSz="963320" rtl="0" eaLnBrk="1" latinLnBrk="0" hangingPunct="1">
      <a:defRPr sz="189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4" userDrawn="1">
          <p15:clr>
            <a:srgbClr val="A4A3A4"/>
          </p15:clr>
        </p15:guide>
        <p15:guide id="2" pos="4336" userDrawn="1">
          <p15:clr>
            <a:srgbClr val="A4A3A4"/>
          </p15:clr>
        </p15:guide>
        <p15:guide id="3" pos="8428" userDrawn="1">
          <p15:clr>
            <a:srgbClr val="A4A3A4"/>
          </p15:clr>
        </p15:guide>
        <p15:guide id="4" pos="161" userDrawn="1">
          <p15:clr>
            <a:srgbClr val="A4A3A4"/>
          </p15:clr>
        </p15:guide>
        <p15:guide id="5" orient="horz" pos="655" userDrawn="1">
          <p15:clr>
            <a:srgbClr val="A4A3A4"/>
          </p15:clr>
        </p15:guide>
        <p15:guide id="6" orient="horz" pos="42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581" autoAdjust="0"/>
    <p:restoredTop sz="94652" autoAdjust="0"/>
  </p:normalViewPr>
  <p:slideViewPr>
    <p:cSldViewPr snapToGrid="0" showGuides="1">
      <p:cViewPr varScale="1">
        <p:scale>
          <a:sx n="67" d="100"/>
          <a:sy n="67" d="100"/>
        </p:scale>
        <p:origin x="72" y="108"/>
      </p:cViewPr>
      <p:guideLst>
        <p:guide orient="horz" pos="2444"/>
        <p:guide pos="4336"/>
        <p:guide pos="8428"/>
        <p:guide pos="161"/>
        <p:guide orient="horz" pos="655"/>
        <p:guide orient="horz" pos="42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RealEstate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39104</c:v>
                </c:pt>
                <c:pt idx="13">
                  <c:v>39105</c:v>
                </c:pt>
                <c:pt idx="14">
                  <c:v>39106</c:v>
                </c:pt>
                <c:pt idx="15">
                  <c:v>39107</c:v>
                </c:pt>
                <c:pt idx="16">
                  <c:v>39108</c:v>
                </c:pt>
                <c:pt idx="17">
                  <c:v>39111</c:v>
                </c:pt>
                <c:pt idx="18">
                  <c:v>39112</c:v>
                </c:pt>
                <c:pt idx="19">
                  <c:v>39113</c:v>
                </c:pt>
                <c:pt idx="20">
                  <c:v>39114</c:v>
                </c:pt>
                <c:pt idx="21">
                  <c:v>39115</c:v>
                </c:pt>
                <c:pt idx="22">
                  <c:v>39118</c:v>
                </c:pt>
                <c:pt idx="23">
                  <c:v>39119</c:v>
                </c:pt>
                <c:pt idx="24">
                  <c:v>39120</c:v>
                </c:pt>
                <c:pt idx="25">
                  <c:v>39121</c:v>
                </c:pt>
                <c:pt idx="26">
                  <c:v>39122</c:v>
                </c:pt>
                <c:pt idx="27">
                  <c:v>39125</c:v>
                </c:pt>
                <c:pt idx="28">
                  <c:v>39126</c:v>
                </c:pt>
                <c:pt idx="29">
                  <c:v>39127</c:v>
                </c:pt>
                <c:pt idx="30">
                  <c:v>39128</c:v>
                </c:pt>
                <c:pt idx="31">
                  <c:v>39129</c:v>
                </c:pt>
                <c:pt idx="32">
                  <c:v>39133</c:v>
                </c:pt>
                <c:pt idx="33">
                  <c:v>39134</c:v>
                </c:pt>
                <c:pt idx="34">
                  <c:v>39135</c:v>
                </c:pt>
                <c:pt idx="35">
                  <c:v>39136</c:v>
                </c:pt>
                <c:pt idx="36">
                  <c:v>39139</c:v>
                </c:pt>
                <c:pt idx="37">
                  <c:v>39140</c:v>
                </c:pt>
                <c:pt idx="38">
                  <c:v>39141</c:v>
                </c:pt>
                <c:pt idx="39">
                  <c:v>39142</c:v>
                </c:pt>
                <c:pt idx="40">
                  <c:v>39143</c:v>
                </c:pt>
                <c:pt idx="41">
                  <c:v>39146</c:v>
                </c:pt>
                <c:pt idx="42">
                  <c:v>39147</c:v>
                </c:pt>
                <c:pt idx="43">
                  <c:v>39148</c:v>
                </c:pt>
                <c:pt idx="44">
                  <c:v>39149</c:v>
                </c:pt>
                <c:pt idx="45">
                  <c:v>39150</c:v>
                </c:pt>
                <c:pt idx="46">
                  <c:v>39153</c:v>
                </c:pt>
                <c:pt idx="47">
                  <c:v>39154</c:v>
                </c:pt>
                <c:pt idx="48">
                  <c:v>39155</c:v>
                </c:pt>
                <c:pt idx="49">
                  <c:v>39156</c:v>
                </c:pt>
                <c:pt idx="50">
                  <c:v>39157</c:v>
                </c:pt>
                <c:pt idx="51">
                  <c:v>39160</c:v>
                </c:pt>
                <c:pt idx="52">
                  <c:v>39161</c:v>
                </c:pt>
                <c:pt idx="53">
                  <c:v>39162</c:v>
                </c:pt>
                <c:pt idx="54">
                  <c:v>39163</c:v>
                </c:pt>
                <c:pt idx="55">
                  <c:v>39164</c:v>
                </c:pt>
                <c:pt idx="56">
                  <c:v>39167</c:v>
                </c:pt>
                <c:pt idx="57">
                  <c:v>39168</c:v>
                </c:pt>
                <c:pt idx="58">
                  <c:v>39169</c:v>
                </c:pt>
                <c:pt idx="59">
                  <c:v>39170</c:v>
                </c:pt>
                <c:pt idx="60">
                  <c:v>39171</c:v>
                </c:pt>
                <c:pt idx="61">
                  <c:v>39174</c:v>
                </c:pt>
                <c:pt idx="62">
                  <c:v>39175</c:v>
                </c:pt>
                <c:pt idx="63">
                  <c:v>39176</c:v>
                </c:pt>
                <c:pt idx="64">
                  <c:v>39177</c:v>
                </c:pt>
                <c:pt idx="65">
                  <c:v>39181</c:v>
                </c:pt>
                <c:pt idx="66">
                  <c:v>39182</c:v>
                </c:pt>
                <c:pt idx="67">
                  <c:v>39183</c:v>
                </c:pt>
                <c:pt idx="68">
                  <c:v>39184</c:v>
                </c:pt>
                <c:pt idx="69">
                  <c:v>39185</c:v>
                </c:pt>
                <c:pt idx="70">
                  <c:v>39188</c:v>
                </c:pt>
                <c:pt idx="71">
                  <c:v>39189</c:v>
                </c:pt>
                <c:pt idx="72">
                  <c:v>39190</c:v>
                </c:pt>
                <c:pt idx="73">
                  <c:v>39191</c:v>
                </c:pt>
                <c:pt idx="74">
                  <c:v>39192</c:v>
                </c:pt>
                <c:pt idx="75">
                  <c:v>39195</c:v>
                </c:pt>
                <c:pt idx="76">
                  <c:v>39196</c:v>
                </c:pt>
                <c:pt idx="77">
                  <c:v>39197</c:v>
                </c:pt>
                <c:pt idx="78">
                  <c:v>39198</c:v>
                </c:pt>
                <c:pt idx="79">
                  <c:v>39199</c:v>
                </c:pt>
                <c:pt idx="80">
                  <c:v>39202</c:v>
                </c:pt>
                <c:pt idx="81">
                  <c:v>39203</c:v>
                </c:pt>
                <c:pt idx="82">
                  <c:v>39204</c:v>
                </c:pt>
                <c:pt idx="83">
                  <c:v>39205</c:v>
                </c:pt>
                <c:pt idx="84">
                  <c:v>39206</c:v>
                </c:pt>
                <c:pt idx="85">
                  <c:v>39209</c:v>
                </c:pt>
                <c:pt idx="86">
                  <c:v>39210</c:v>
                </c:pt>
                <c:pt idx="87">
                  <c:v>39211</c:v>
                </c:pt>
                <c:pt idx="88">
                  <c:v>39212</c:v>
                </c:pt>
                <c:pt idx="89">
                  <c:v>39213</c:v>
                </c:pt>
                <c:pt idx="90">
                  <c:v>39216</c:v>
                </c:pt>
                <c:pt idx="91">
                  <c:v>39217</c:v>
                </c:pt>
                <c:pt idx="92">
                  <c:v>39218</c:v>
                </c:pt>
                <c:pt idx="93">
                  <c:v>39219</c:v>
                </c:pt>
                <c:pt idx="94">
                  <c:v>39220</c:v>
                </c:pt>
                <c:pt idx="95">
                  <c:v>39223</c:v>
                </c:pt>
                <c:pt idx="96">
                  <c:v>39224</c:v>
                </c:pt>
                <c:pt idx="97">
                  <c:v>39225</c:v>
                </c:pt>
                <c:pt idx="98">
                  <c:v>39226</c:v>
                </c:pt>
                <c:pt idx="99">
                  <c:v>39227</c:v>
                </c:pt>
                <c:pt idx="100">
                  <c:v>39231</c:v>
                </c:pt>
                <c:pt idx="101">
                  <c:v>39232</c:v>
                </c:pt>
                <c:pt idx="102">
                  <c:v>39233</c:v>
                </c:pt>
                <c:pt idx="103">
                  <c:v>39234</c:v>
                </c:pt>
                <c:pt idx="104">
                  <c:v>39237</c:v>
                </c:pt>
                <c:pt idx="105">
                  <c:v>39238</c:v>
                </c:pt>
                <c:pt idx="106">
                  <c:v>39239</c:v>
                </c:pt>
                <c:pt idx="107">
                  <c:v>39240</c:v>
                </c:pt>
                <c:pt idx="108">
                  <c:v>39241</c:v>
                </c:pt>
                <c:pt idx="109">
                  <c:v>39244</c:v>
                </c:pt>
                <c:pt idx="110">
                  <c:v>39245</c:v>
                </c:pt>
                <c:pt idx="111">
                  <c:v>39246</c:v>
                </c:pt>
                <c:pt idx="112">
                  <c:v>39247</c:v>
                </c:pt>
                <c:pt idx="113">
                  <c:v>39248</c:v>
                </c:pt>
                <c:pt idx="114">
                  <c:v>39251</c:v>
                </c:pt>
                <c:pt idx="115">
                  <c:v>39252</c:v>
                </c:pt>
                <c:pt idx="116">
                  <c:v>39253</c:v>
                </c:pt>
                <c:pt idx="117">
                  <c:v>39254</c:v>
                </c:pt>
                <c:pt idx="118">
                  <c:v>39255</c:v>
                </c:pt>
                <c:pt idx="119">
                  <c:v>39258</c:v>
                </c:pt>
                <c:pt idx="120">
                  <c:v>39259</c:v>
                </c:pt>
                <c:pt idx="121">
                  <c:v>39260</c:v>
                </c:pt>
                <c:pt idx="122">
                  <c:v>39261</c:v>
                </c:pt>
                <c:pt idx="123">
                  <c:v>39262</c:v>
                </c:pt>
                <c:pt idx="124">
                  <c:v>39265</c:v>
                </c:pt>
                <c:pt idx="125">
                  <c:v>39266</c:v>
                </c:pt>
                <c:pt idx="126">
                  <c:v>39268</c:v>
                </c:pt>
                <c:pt idx="127">
                  <c:v>39269</c:v>
                </c:pt>
                <c:pt idx="128">
                  <c:v>39272</c:v>
                </c:pt>
                <c:pt idx="129">
                  <c:v>39273</c:v>
                </c:pt>
                <c:pt idx="130">
                  <c:v>39274</c:v>
                </c:pt>
                <c:pt idx="131">
                  <c:v>39275</c:v>
                </c:pt>
                <c:pt idx="132">
                  <c:v>39276</c:v>
                </c:pt>
                <c:pt idx="133">
                  <c:v>39279</c:v>
                </c:pt>
                <c:pt idx="134">
                  <c:v>39280</c:v>
                </c:pt>
                <c:pt idx="135">
                  <c:v>39281</c:v>
                </c:pt>
                <c:pt idx="136">
                  <c:v>39282</c:v>
                </c:pt>
                <c:pt idx="137">
                  <c:v>39283</c:v>
                </c:pt>
                <c:pt idx="138">
                  <c:v>39286</c:v>
                </c:pt>
                <c:pt idx="139">
                  <c:v>39287</c:v>
                </c:pt>
                <c:pt idx="140">
                  <c:v>39288</c:v>
                </c:pt>
                <c:pt idx="141">
                  <c:v>39289</c:v>
                </c:pt>
                <c:pt idx="142">
                  <c:v>39290</c:v>
                </c:pt>
                <c:pt idx="143">
                  <c:v>39293</c:v>
                </c:pt>
                <c:pt idx="144">
                  <c:v>39294</c:v>
                </c:pt>
                <c:pt idx="145">
                  <c:v>39295</c:v>
                </c:pt>
                <c:pt idx="146">
                  <c:v>39296</c:v>
                </c:pt>
                <c:pt idx="147">
                  <c:v>39297</c:v>
                </c:pt>
                <c:pt idx="148">
                  <c:v>39300</c:v>
                </c:pt>
                <c:pt idx="149">
                  <c:v>39301</c:v>
                </c:pt>
                <c:pt idx="150">
                  <c:v>39302</c:v>
                </c:pt>
                <c:pt idx="151">
                  <c:v>39303</c:v>
                </c:pt>
                <c:pt idx="152">
                  <c:v>39304</c:v>
                </c:pt>
                <c:pt idx="153">
                  <c:v>39307</c:v>
                </c:pt>
                <c:pt idx="154">
                  <c:v>39308</c:v>
                </c:pt>
                <c:pt idx="155">
                  <c:v>39309</c:v>
                </c:pt>
                <c:pt idx="156">
                  <c:v>39310</c:v>
                </c:pt>
                <c:pt idx="157">
                  <c:v>39311</c:v>
                </c:pt>
                <c:pt idx="158">
                  <c:v>39314</c:v>
                </c:pt>
                <c:pt idx="159">
                  <c:v>39315</c:v>
                </c:pt>
                <c:pt idx="160">
                  <c:v>39316</c:v>
                </c:pt>
                <c:pt idx="161">
                  <c:v>39317</c:v>
                </c:pt>
                <c:pt idx="162">
                  <c:v>39318</c:v>
                </c:pt>
                <c:pt idx="163">
                  <c:v>39321</c:v>
                </c:pt>
                <c:pt idx="164">
                  <c:v>39322</c:v>
                </c:pt>
                <c:pt idx="165">
                  <c:v>39323</c:v>
                </c:pt>
                <c:pt idx="166">
                  <c:v>39324</c:v>
                </c:pt>
                <c:pt idx="167">
                  <c:v>39325</c:v>
                </c:pt>
                <c:pt idx="168">
                  <c:v>39329</c:v>
                </c:pt>
                <c:pt idx="169">
                  <c:v>39330</c:v>
                </c:pt>
                <c:pt idx="170">
                  <c:v>39331</c:v>
                </c:pt>
                <c:pt idx="171">
                  <c:v>39332</c:v>
                </c:pt>
                <c:pt idx="172">
                  <c:v>39335</c:v>
                </c:pt>
                <c:pt idx="173">
                  <c:v>39336</c:v>
                </c:pt>
                <c:pt idx="174">
                  <c:v>39337</c:v>
                </c:pt>
                <c:pt idx="175">
                  <c:v>39338</c:v>
                </c:pt>
                <c:pt idx="176">
                  <c:v>39339</c:v>
                </c:pt>
                <c:pt idx="177">
                  <c:v>39342</c:v>
                </c:pt>
                <c:pt idx="178">
                  <c:v>39343</c:v>
                </c:pt>
                <c:pt idx="179">
                  <c:v>39344</c:v>
                </c:pt>
                <c:pt idx="180">
                  <c:v>39345</c:v>
                </c:pt>
                <c:pt idx="181">
                  <c:v>39346</c:v>
                </c:pt>
                <c:pt idx="182">
                  <c:v>39349</c:v>
                </c:pt>
                <c:pt idx="183">
                  <c:v>39350</c:v>
                </c:pt>
                <c:pt idx="184">
                  <c:v>39351</c:v>
                </c:pt>
                <c:pt idx="185">
                  <c:v>39352</c:v>
                </c:pt>
                <c:pt idx="186">
                  <c:v>39353</c:v>
                </c:pt>
                <c:pt idx="187">
                  <c:v>39356</c:v>
                </c:pt>
                <c:pt idx="188">
                  <c:v>39357</c:v>
                </c:pt>
                <c:pt idx="189">
                  <c:v>39358</c:v>
                </c:pt>
                <c:pt idx="190">
                  <c:v>39359</c:v>
                </c:pt>
                <c:pt idx="191">
                  <c:v>39360</c:v>
                </c:pt>
                <c:pt idx="192">
                  <c:v>39363</c:v>
                </c:pt>
                <c:pt idx="193">
                  <c:v>39364</c:v>
                </c:pt>
                <c:pt idx="194">
                  <c:v>39365</c:v>
                </c:pt>
                <c:pt idx="195">
                  <c:v>39366</c:v>
                </c:pt>
                <c:pt idx="196">
                  <c:v>39367</c:v>
                </c:pt>
                <c:pt idx="197">
                  <c:v>39370</c:v>
                </c:pt>
                <c:pt idx="198">
                  <c:v>39371</c:v>
                </c:pt>
                <c:pt idx="199">
                  <c:v>39372</c:v>
                </c:pt>
                <c:pt idx="200">
                  <c:v>39373</c:v>
                </c:pt>
                <c:pt idx="201">
                  <c:v>39374</c:v>
                </c:pt>
                <c:pt idx="202">
                  <c:v>39377</c:v>
                </c:pt>
                <c:pt idx="203">
                  <c:v>39378</c:v>
                </c:pt>
                <c:pt idx="204">
                  <c:v>39379</c:v>
                </c:pt>
                <c:pt idx="205">
                  <c:v>39380</c:v>
                </c:pt>
                <c:pt idx="206">
                  <c:v>39381</c:v>
                </c:pt>
                <c:pt idx="207">
                  <c:v>39384</c:v>
                </c:pt>
                <c:pt idx="208">
                  <c:v>39385</c:v>
                </c:pt>
                <c:pt idx="209">
                  <c:v>39386</c:v>
                </c:pt>
                <c:pt idx="210">
                  <c:v>39387</c:v>
                </c:pt>
                <c:pt idx="211">
                  <c:v>39388</c:v>
                </c:pt>
                <c:pt idx="212">
                  <c:v>39391</c:v>
                </c:pt>
                <c:pt idx="213">
                  <c:v>39392</c:v>
                </c:pt>
                <c:pt idx="214">
                  <c:v>39393</c:v>
                </c:pt>
                <c:pt idx="215">
                  <c:v>39394</c:v>
                </c:pt>
                <c:pt idx="216">
                  <c:v>39395</c:v>
                </c:pt>
                <c:pt idx="217">
                  <c:v>39398</c:v>
                </c:pt>
                <c:pt idx="218">
                  <c:v>39399</c:v>
                </c:pt>
                <c:pt idx="219">
                  <c:v>39400</c:v>
                </c:pt>
                <c:pt idx="220">
                  <c:v>39401</c:v>
                </c:pt>
                <c:pt idx="221">
                  <c:v>39402</c:v>
                </c:pt>
                <c:pt idx="222">
                  <c:v>39405</c:v>
                </c:pt>
                <c:pt idx="223">
                  <c:v>39406</c:v>
                </c:pt>
                <c:pt idx="224">
                  <c:v>39407</c:v>
                </c:pt>
                <c:pt idx="225">
                  <c:v>39409</c:v>
                </c:pt>
                <c:pt idx="226">
                  <c:v>39412</c:v>
                </c:pt>
                <c:pt idx="227">
                  <c:v>39413</c:v>
                </c:pt>
                <c:pt idx="228">
                  <c:v>39414</c:v>
                </c:pt>
                <c:pt idx="229">
                  <c:v>39415</c:v>
                </c:pt>
                <c:pt idx="230">
                  <c:v>39416</c:v>
                </c:pt>
                <c:pt idx="231">
                  <c:v>39419</c:v>
                </c:pt>
                <c:pt idx="232">
                  <c:v>39420</c:v>
                </c:pt>
                <c:pt idx="233">
                  <c:v>39421</c:v>
                </c:pt>
                <c:pt idx="234">
                  <c:v>39422</c:v>
                </c:pt>
                <c:pt idx="235">
                  <c:v>39423</c:v>
                </c:pt>
                <c:pt idx="236">
                  <c:v>39426</c:v>
                </c:pt>
                <c:pt idx="237">
                  <c:v>39427</c:v>
                </c:pt>
                <c:pt idx="238">
                  <c:v>39428</c:v>
                </c:pt>
                <c:pt idx="239">
                  <c:v>39429</c:v>
                </c:pt>
                <c:pt idx="240">
                  <c:v>39430</c:v>
                </c:pt>
                <c:pt idx="241">
                  <c:v>39433</c:v>
                </c:pt>
                <c:pt idx="242">
                  <c:v>39434</c:v>
                </c:pt>
                <c:pt idx="243">
                  <c:v>39435</c:v>
                </c:pt>
                <c:pt idx="244">
                  <c:v>39436</c:v>
                </c:pt>
                <c:pt idx="245">
                  <c:v>39437</c:v>
                </c:pt>
                <c:pt idx="246">
                  <c:v>39440</c:v>
                </c:pt>
                <c:pt idx="247">
                  <c:v>39442</c:v>
                </c:pt>
                <c:pt idx="248">
                  <c:v>39443</c:v>
                </c:pt>
                <c:pt idx="249">
                  <c:v>39444</c:v>
                </c:pt>
                <c:pt idx="250">
                  <c:v>39447</c:v>
                </c:pt>
                <c:pt idx="251">
                  <c:v>39449</c:v>
                </c:pt>
                <c:pt idx="252">
                  <c:v>39450</c:v>
                </c:pt>
                <c:pt idx="253">
                  <c:v>39451</c:v>
                </c:pt>
                <c:pt idx="254">
                  <c:v>39454</c:v>
                </c:pt>
                <c:pt idx="255">
                  <c:v>39455</c:v>
                </c:pt>
                <c:pt idx="256">
                  <c:v>39456</c:v>
                </c:pt>
                <c:pt idx="257">
                  <c:v>39457</c:v>
                </c:pt>
                <c:pt idx="258">
                  <c:v>39458</c:v>
                </c:pt>
                <c:pt idx="259">
                  <c:v>39461</c:v>
                </c:pt>
                <c:pt idx="260">
                  <c:v>39462</c:v>
                </c:pt>
                <c:pt idx="261">
                  <c:v>39463</c:v>
                </c:pt>
                <c:pt idx="262">
                  <c:v>39464</c:v>
                </c:pt>
                <c:pt idx="263">
                  <c:v>39465</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39497</c:v>
                </c:pt>
                <c:pt idx="284">
                  <c:v>39498</c:v>
                </c:pt>
                <c:pt idx="285">
                  <c:v>39499</c:v>
                </c:pt>
                <c:pt idx="286">
                  <c:v>39500</c:v>
                </c:pt>
                <c:pt idx="287">
                  <c:v>39503</c:v>
                </c:pt>
                <c:pt idx="288">
                  <c:v>39504</c:v>
                </c:pt>
                <c:pt idx="289">
                  <c:v>39505</c:v>
                </c:pt>
                <c:pt idx="290">
                  <c:v>39506</c:v>
                </c:pt>
                <c:pt idx="291">
                  <c:v>39507</c:v>
                </c:pt>
                <c:pt idx="292">
                  <c:v>39510</c:v>
                </c:pt>
                <c:pt idx="293">
                  <c:v>39511</c:v>
                </c:pt>
                <c:pt idx="294">
                  <c:v>39512</c:v>
                </c:pt>
                <c:pt idx="295">
                  <c:v>39513</c:v>
                </c:pt>
                <c:pt idx="296">
                  <c:v>39514</c:v>
                </c:pt>
                <c:pt idx="297">
                  <c:v>39517</c:v>
                </c:pt>
                <c:pt idx="298">
                  <c:v>39518</c:v>
                </c:pt>
                <c:pt idx="299">
                  <c:v>39519</c:v>
                </c:pt>
                <c:pt idx="300">
                  <c:v>39520</c:v>
                </c:pt>
                <c:pt idx="301">
                  <c:v>39521</c:v>
                </c:pt>
                <c:pt idx="302">
                  <c:v>39524</c:v>
                </c:pt>
                <c:pt idx="303">
                  <c:v>39525</c:v>
                </c:pt>
                <c:pt idx="304">
                  <c:v>39526</c:v>
                </c:pt>
                <c:pt idx="305">
                  <c:v>39527</c:v>
                </c:pt>
                <c:pt idx="306">
                  <c:v>39531</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39573</c:v>
                </c:pt>
                <c:pt idx="337">
                  <c:v>39574</c:v>
                </c:pt>
                <c:pt idx="338">
                  <c:v>39575</c:v>
                </c:pt>
                <c:pt idx="339">
                  <c:v>39576</c:v>
                </c:pt>
                <c:pt idx="340">
                  <c:v>39577</c:v>
                </c:pt>
                <c:pt idx="341">
                  <c:v>39580</c:v>
                </c:pt>
                <c:pt idx="342">
                  <c:v>39581</c:v>
                </c:pt>
                <c:pt idx="343">
                  <c:v>39582</c:v>
                </c:pt>
                <c:pt idx="344">
                  <c:v>39583</c:v>
                </c:pt>
                <c:pt idx="345">
                  <c:v>39584</c:v>
                </c:pt>
                <c:pt idx="346">
                  <c:v>39587</c:v>
                </c:pt>
                <c:pt idx="347">
                  <c:v>39588</c:v>
                </c:pt>
                <c:pt idx="348">
                  <c:v>39589</c:v>
                </c:pt>
                <c:pt idx="349">
                  <c:v>39590</c:v>
                </c:pt>
                <c:pt idx="350">
                  <c:v>39591</c:v>
                </c:pt>
                <c:pt idx="351">
                  <c:v>39595</c:v>
                </c:pt>
                <c:pt idx="352">
                  <c:v>39596</c:v>
                </c:pt>
                <c:pt idx="353">
                  <c:v>39597</c:v>
                </c:pt>
                <c:pt idx="354">
                  <c:v>39598</c:v>
                </c:pt>
                <c:pt idx="355">
                  <c:v>39601</c:v>
                </c:pt>
                <c:pt idx="356">
                  <c:v>39602</c:v>
                </c:pt>
                <c:pt idx="357">
                  <c:v>39603</c:v>
                </c:pt>
                <c:pt idx="358">
                  <c:v>39604</c:v>
                </c:pt>
                <c:pt idx="359">
                  <c:v>39605</c:v>
                </c:pt>
                <c:pt idx="360">
                  <c:v>39608</c:v>
                </c:pt>
                <c:pt idx="361">
                  <c:v>39609</c:v>
                </c:pt>
                <c:pt idx="362">
                  <c:v>39610</c:v>
                </c:pt>
                <c:pt idx="363">
                  <c:v>39611</c:v>
                </c:pt>
                <c:pt idx="364">
                  <c:v>39612</c:v>
                </c:pt>
                <c:pt idx="365">
                  <c:v>39615</c:v>
                </c:pt>
                <c:pt idx="366">
                  <c:v>39616</c:v>
                </c:pt>
                <c:pt idx="367">
                  <c:v>39617</c:v>
                </c:pt>
                <c:pt idx="368">
                  <c:v>39618</c:v>
                </c:pt>
                <c:pt idx="369">
                  <c:v>39619</c:v>
                </c:pt>
                <c:pt idx="370">
                  <c:v>39622</c:v>
                </c:pt>
                <c:pt idx="371">
                  <c:v>39623</c:v>
                </c:pt>
                <c:pt idx="372">
                  <c:v>39624</c:v>
                </c:pt>
                <c:pt idx="373">
                  <c:v>39625</c:v>
                </c:pt>
                <c:pt idx="374">
                  <c:v>39626</c:v>
                </c:pt>
                <c:pt idx="375">
                  <c:v>39629</c:v>
                </c:pt>
                <c:pt idx="376">
                  <c:v>39630</c:v>
                </c:pt>
                <c:pt idx="377">
                  <c:v>39631</c:v>
                </c:pt>
                <c:pt idx="378">
                  <c:v>39632</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39685</c:v>
                </c:pt>
                <c:pt idx="415">
                  <c:v>39686</c:v>
                </c:pt>
                <c:pt idx="416">
                  <c:v>39687</c:v>
                </c:pt>
                <c:pt idx="417">
                  <c:v>39688</c:v>
                </c:pt>
                <c:pt idx="418">
                  <c:v>39689</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39780</c:v>
                </c:pt>
                <c:pt idx="482">
                  <c:v>39783</c:v>
                </c:pt>
                <c:pt idx="483">
                  <c:v>39784</c:v>
                </c:pt>
                <c:pt idx="484">
                  <c:v>39785</c:v>
                </c:pt>
                <c:pt idx="485">
                  <c:v>39786</c:v>
                </c:pt>
                <c:pt idx="486">
                  <c:v>39787</c:v>
                </c:pt>
                <c:pt idx="487">
                  <c:v>39790</c:v>
                </c:pt>
                <c:pt idx="488">
                  <c:v>39791</c:v>
                </c:pt>
                <c:pt idx="489">
                  <c:v>39792</c:v>
                </c:pt>
                <c:pt idx="490">
                  <c:v>39793</c:v>
                </c:pt>
                <c:pt idx="491">
                  <c:v>39794</c:v>
                </c:pt>
                <c:pt idx="492">
                  <c:v>39797</c:v>
                </c:pt>
                <c:pt idx="493">
                  <c:v>39798</c:v>
                </c:pt>
                <c:pt idx="494">
                  <c:v>39799</c:v>
                </c:pt>
                <c:pt idx="495">
                  <c:v>39800</c:v>
                </c:pt>
                <c:pt idx="496">
                  <c:v>39801</c:v>
                </c:pt>
                <c:pt idx="497">
                  <c:v>39804</c:v>
                </c:pt>
                <c:pt idx="498">
                  <c:v>39805</c:v>
                </c:pt>
                <c:pt idx="499">
                  <c:v>39806</c:v>
                </c:pt>
                <c:pt idx="500">
                  <c:v>39808</c:v>
                </c:pt>
                <c:pt idx="501">
                  <c:v>39811</c:v>
                </c:pt>
                <c:pt idx="502">
                  <c:v>39812</c:v>
                </c:pt>
                <c:pt idx="503">
                  <c:v>39813</c:v>
                </c:pt>
                <c:pt idx="504">
                  <c:v>39815</c:v>
                </c:pt>
                <c:pt idx="505">
                  <c:v>39818</c:v>
                </c:pt>
                <c:pt idx="506">
                  <c:v>39819</c:v>
                </c:pt>
                <c:pt idx="507">
                  <c:v>39820</c:v>
                </c:pt>
                <c:pt idx="508">
                  <c:v>39821</c:v>
                </c:pt>
                <c:pt idx="509">
                  <c:v>39822</c:v>
                </c:pt>
                <c:pt idx="510">
                  <c:v>39825</c:v>
                </c:pt>
                <c:pt idx="511">
                  <c:v>39826</c:v>
                </c:pt>
                <c:pt idx="512">
                  <c:v>39827</c:v>
                </c:pt>
                <c:pt idx="513">
                  <c:v>39828</c:v>
                </c:pt>
                <c:pt idx="514">
                  <c:v>39829</c:v>
                </c:pt>
                <c:pt idx="515">
                  <c:v>39833</c:v>
                </c:pt>
                <c:pt idx="516">
                  <c:v>39834</c:v>
                </c:pt>
                <c:pt idx="517">
                  <c:v>39835</c:v>
                </c:pt>
                <c:pt idx="518">
                  <c:v>39836</c:v>
                </c:pt>
                <c:pt idx="519">
                  <c:v>39839</c:v>
                </c:pt>
                <c:pt idx="520">
                  <c:v>39840</c:v>
                </c:pt>
                <c:pt idx="521">
                  <c:v>39841</c:v>
                </c:pt>
                <c:pt idx="522">
                  <c:v>39842</c:v>
                </c:pt>
                <c:pt idx="523">
                  <c:v>39843</c:v>
                </c:pt>
                <c:pt idx="524">
                  <c:v>39846</c:v>
                </c:pt>
                <c:pt idx="525">
                  <c:v>39847</c:v>
                </c:pt>
                <c:pt idx="526">
                  <c:v>39848</c:v>
                </c:pt>
                <c:pt idx="527">
                  <c:v>39849</c:v>
                </c:pt>
                <c:pt idx="528">
                  <c:v>39850</c:v>
                </c:pt>
                <c:pt idx="529">
                  <c:v>39853</c:v>
                </c:pt>
                <c:pt idx="530">
                  <c:v>39854</c:v>
                </c:pt>
                <c:pt idx="531">
                  <c:v>39855</c:v>
                </c:pt>
                <c:pt idx="532">
                  <c:v>39856</c:v>
                </c:pt>
                <c:pt idx="533">
                  <c:v>39857</c:v>
                </c:pt>
                <c:pt idx="534">
                  <c:v>39861</c:v>
                </c:pt>
                <c:pt idx="535">
                  <c:v>39862</c:v>
                </c:pt>
                <c:pt idx="536">
                  <c:v>39863</c:v>
                </c:pt>
                <c:pt idx="537">
                  <c:v>39864</c:v>
                </c:pt>
                <c:pt idx="538">
                  <c:v>39867</c:v>
                </c:pt>
                <c:pt idx="539">
                  <c:v>39868</c:v>
                </c:pt>
                <c:pt idx="540">
                  <c:v>39869</c:v>
                </c:pt>
                <c:pt idx="541">
                  <c:v>39870</c:v>
                </c:pt>
                <c:pt idx="542">
                  <c:v>39871</c:v>
                </c:pt>
                <c:pt idx="543">
                  <c:v>39874</c:v>
                </c:pt>
                <c:pt idx="544">
                  <c:v>39875</c:v>
                </c:pt>
                <c:pt idx="545">
                  <c:v>39876</c:v>
                </c:pt>
                <c:pt idx="546">
                  <c:v>39877</c:v>
                </c:pt>
                <c:pt idx="547">
                  <c:v>39878</c:v>
                </c:pt>
                <c:pt idx="548">
                  <c:v>39881</c:v>
                </c:pt>
                <c:pt idx="549">
                  <c:v>39882</c:v>
                </c:pt>
                <c:pt idx="550">
                  <c:v>39883</c:v>
                </c:pt>
                <c:pt idx="551">
                  <c:v>39884</c:v>
                </c:pt>
                <c:pt idx="552">
                  <c:v>39885</c:v>
                </c:pt>
                <c:pt idx="553">
                  <c:v>39888</c:v>
                </c:pt>
                <c:pt idx="554">
                  <c:v>39889</c:v>
                </c:pt>
                <c:pt idx="555">
                  <c:v>39890</c:v>
                </c:pt>
                <c:pt idx="556">
                  <c:v>39891</c:v>
                </c:pt>
                <c:pt idx="557">
                  <c:v>39892</c:v>
                </c:pt>
                <c:pt idx="558">
                  <c:v>39895</c:v>
                </c:pt>
                <c:pt idx="559">
                  <c:v>39896</c:v>
                </c:pt>
                <c:pt idx="560">
                  <c:v>39897</c:v>
                </c:pt>
                <c:pt idx="561">
                  <c:v>39898</c:v>
                </c:pt>
                <c:pt idx="562">
                  <c:v>39899</c:v>
                </c:pt>
                <c:pt idx="563">
                  <c:v>39902</c:v>
                </c:pt>
                <c:pt idx="564">
                  <c:v>39903</c:v>
                </c:pt>
                <c:pt idx="565">
                  <c:v>39904</c:v>
                </c:pt>
                <c:pt idx="566">
                  <c:v>39905</c:v>
                </c:pt>
                <c:pt idx="567">
                  <c:v>39906</c:v>
                </c:pt>
                <c:pt idx="568">
                  <c:v>39909</c:v>
                </c:pt>
                <c:pt idx="569">
                  <c:v>39910</c:v>
                </c:pt>
                <c:pt idx="570">
                  <c:v>39911</c:v>
                </c:pt>
                <c:pt idx="571">
                  <c:v>39912</c:v>
                </c:pt>
                <c:pt idx="572">
                  <c:v>39916</c:v>
                </c:pt>
                <c:pt idx="573">
                  <c:v>39917</c:v>
                </c:pt>
                <c:pt idx="574">
                  <c:v>39918</c:v>
                </c:pt>
                <c:pt idx="575">
                  <c:v>39919</c:v>
                </c:pt>
                <c:pt idx="576">
                  <c:v>39920</c:v>
                </c:pt>
                <c:pt idx="577">
                  <c:v>39923</c:v>
                </c:pt>
                <c:pt idx="578">
                  <c:v>39924</c:v>
                </c:pt>
                <c:pt idx="579">
                  <c:v>39925</c:v>
                </c:pt>
                <c:pt idx="580">
                  <c:v>39926</c:v>
                </c:pt>
                <c:pt idx="581">
                  <c:v>39927</c:v>
                </c:pt>
                <c:pt idx="582">
                  <c:v>39930</c:v>
                </c:pt>
                <c:pt idx="583">
                  <c:v>39931</c:v>
                </c:pt>
                <c:pt idx="584">
                  <c:v>39932</c:v>
                </c:pt>
                <c:pt idx="585">
                  <c:v>39933</c:v>
                </c:pt>
                <c:pt idx="586">
                  <c:v>39934</c:v>
                </c:pt>
                <c:pt idx="587">
                  <c:v>39937</c:v>
                </c:pt>
                <c:pt idx="588">
                  <c:v>39938</c:v>
                </c:pt>
                <c:pt idx="589">
                  <c:v>39939</c:v>
                </c:pt>
                <c:pt idx="590">
                  <c:v>39940</c:v>
                </c:pt>
                <c:pt idx="591">
                  <c:v>39941</c:v>
                </c:pt>
                <c:pt idx="592">
                  <c:v>39944</c:v>
                </c:pt>
                <c:pt idx="593">
                  <c:v>39945</c:v>
                </c:pt>
                <c:pt idx="594">
                  <c:v>39946</c:v>
                </c:pt>
                <c:pt idx="595">
                  <c:v>39947</c:v>
                </c:pt>
                <c:pt idx="596">
                  <c:v>39948</c:v>
                </c:pt>
                <c:pt idx="597">
                  <c:v>39951</c:v>
                </c:pt>
                <c:pt idx="598">
                  <c:v>39952</c:v>
                </c:pt>
                <c:pt idx="599">
                  <c:v>39953</c:v>
                </c:pt>
                <c:pt idx="600">
                  <c:v>39954</c:v>
                </c:pt>
                <c:pt idx="601">
                  <c:v>39955</c:v>
                </c:pt>
                <c:pt idx="602">
                  <c:v>39959</c:v>
                </c:pt>
                <c:pt idx="603">
                  <c:v>39960</c:v>
                </c:pt>
                <c:pt idx="604">
                  <c:v>39961</c:v>
                </c:pt>
                <c:pt idx="605">
                  <c:v>39962</c:v>
                </c:pt>
                <c:pt idx="606">
                  <c:v>39965</c:v>
                </c:pt>
                <c:pt idx="607">
                  <c:v>39966</c:v>
                </c:pt>
                <c:pt idx="608">
                  <c:v>39967</c:v>
                </c:pt>
                <c:pt idx="609">
                  <c:v>39968</c:v>
                </c:pt>
                <c:pt idx="610">
                  <c:v>39969</c:v>
                </c:pt>
                <c:pt idx="611">
                  <c:v>39972</c:v>
                </c:pt>
                <c:pt idx="612">
                  <c:v>39973</c:v>
                </c:pt>
                <c:pt idx="613">
                  <c:v>39974</c:v>
                </c:pt>
                <c:pt idx="614">
                  <c:v>39975</c:v>
                </c:pt>
                <c:pt idx="615">
                  <c:v>39976</c:v>
                </c:pt>
                <c:pt idx="616">
                  <c:v>39979</c:v>
                </c:pt>
                <c:pt idx="617">
                  <c:v>39980</c:v>
                </c:pt>
                <c:pt idx="618">
                  <c:v>39981</c:v>
                </c:pt>
                <c:pt idx="619">
                  <c:v>39982</c:v>
                </c:pt>
                <c:pt idx="620">
                  <c:v>39983</c:v>
                </c:pt>
                <c:pt idx="621">
                  <c:v>39986</c:v>
                </c:pt>
                <c:pt idx="622">
                  <c:v>39987</c:v>
                </c:pt>
                <c:pt idx="623">
                  <c:v>39988</c:v>
                </c:pt>
                <c:pt idx="624">
                  <c:v>39989</c:v>
                </c:pt>
                <c:pt idx="625">
                  <c:v>39990</c:v>
                </c:pt>
                <c:pt idx="626">
                  <c:v>39993</c:v>
                </c:pt>
                <c:pt idx="627">
                  <c:v>39994</c:v>
                </c:pt>
                <c:pt idx="628">
                  <c:v>39995</c:v>
                </c:pt>
                <c:pt idx="629">
                  <c:v>39996</c:v>
                </c:pt>
                <c:pt idx="630">
                  <c:v>40000</c:v>
                </c:pt>
                <c:pt idx="631">
                  <c:v>40001</c:v>
                </c:pt>
                <c:pt idx="632">
                  <c:v>40002</c:v>
                </c:pt>
                <c:pt idx="633">
                  <c:v>40003</c:v>
                </c:pt>
                <c:pt idx="634">
                  <c:v>40004</c:v>
                </c:pt>
                <c:pt idx="635">
                  <c:v>40007</c:v>
                </c:pt>
                <c:pt idx="636">
                  <c:v>40008</c:v>
                </c:pt>
                <c:pt idx="637">
                  <c:v>40009</c:v>
                </c:pt>
                <c:pt idx="638">
                  <c:v>40010</c:v>
                </c:pt>
                <c:pt idx="639">
                  <c:v>40011</c:v>
                </c:pt>
                <c:pt idx="640">
                  <c:v>40014</c:v>
                </c:pt>
                <c:pt idx="641">
                  <c:v>40015</c:v>
                </c:pt>
                <c:pt idx="642">
                  <c:v>40016</c:v>
                </c:pt>
                <c:pt idx="643">
                  <c:v>40017</c:v>
                </c:pt>
                <c:pt idx="644">
                  <c:v>40018</c:v>
                </c:pt>
                <c:pt idx="645">
                  <c:v>40021</c:v>
                </c:pt>
                <c:pt idx="646">
                  <c:v>40022</c:v>
                </c:pt>
                <c:pt idx="647">
                  <c:v>40023</c:v>
                </c:pt>
                <c:pt idx="648">
                  <c:v>40024</c:v>
                </c:pt>
                <c:pt idx="649">
                  <c:v>40025</c:v>
                </c:pt>
                <c:pt idx="650">
                  <c:v>40028</c:v>
                </c:pt>
                <c:pt idx="651">
                  <c:v>40029</c:v>
                </c:pt>
                <c:pt idx="652">
                  <c:v>40030</c:v>
                </c:pt>
                <c:pt idx="653">
                  <c:v>40031</c:v>
                </c:pt>
                <c:pt idx="654">
                  <c:v>40032</c:v>
                </c:pt>
                <c:pt idx="655">
                  <c:v>40035</c:v>
                </c:pt>
                <c:pt idx="656">
                  <c:v>40036</c:v>
                </c:pt>
                <c:pt idx="657">
                  <c:v>40037</c:v>
                </c:pt>
                <c:pt idx="658">
                  <c:v>40038</c:v>
                </c:pt>
                <c:pt idx="659">
                  <c:v>40039</c:v>
                </c:pt>
                <c:pt idx="660">
                  <c:v>40042</c:v>
                </c:pt>
                <c:pt idx="661">
                  <c:v>40043</c:v>
                </c:pt>
                <c:pt idx="662">
                  <c:v>40044</c:v>
                </c:pt>
                <c:pt idx="663">
                  <c:v>40045</c:v>
                </c:pt>
                <c:pt idx="664">
                  <c:v>40046</c:v>
                </c:pt>
                <c:pt idx="665">
                  <c:v>40049</c:v>
                </c:pt>
                <c:pt idx="666">
                  <c:v>40050</c:v>
                </c:pt>
                <c:pt idx="667">
                  <c:v>40051</c:v>
                </c:pt>
                <c:pt idx="668">
                  <c:v>40052</c:v>
                </c:pt>
                <c:pt idx="669">
                  <c:v>40053</c:v>
                </c:pt>
                <c:pt idx="670">
                  <c:v>40056</c:v>
                </c:pt>
                <c:pt idx="671">
                  <c:v>40057</c:v>
                </c:pt>
                <c:pt idx="672">
                  <c:v>40058</c:v>
                </c:pt>
                <c:pt idx="673">
                  <c:v>40059</c:v>
                </c:pt>
                <c:pt idx="674">
                  <c:v>40060</c:v>
                </c:pt>
                <c:pt idx="675">
                  <c:v>40064</c:v>
                </c:pt>
                <c:pt idx="676">
                  <c:v>40065</c:v>
                </c:pt>
                <c:pt idx="677">
                  <c:v>40066</c:v>
                </c:pt>
                <c:pt idx="678">
                  <c:v>40067</c:v>
                </c:pt>
                <c:pt idx="679">
                  <c:v>40070</c:v>
                </c:pt>
                <c:pt idx="680">
                  <c:v>40071</c:v>
                </c:pt>
                <c:pt idx="681">
                  <c:v>40072</c:v>
                </c:pt>
                <c:pt idx="682">
                  <c:v>40073</c:v>
                </c:pt>
                <c:pt idx="683">
                  <c:v>40074</c:v>
                </c:pt>
                <c:pt idx="684">
                  <c:v>40077</c:v>
                </c:pt>
                <c:pt idx="685">
                  <c:v>40078</c:v>
                </c:pt>
                <c:pt idx="686">
                  <c:v>40079</c:v>
                </c:pt>
                <c:pt idx="687">
                  <c:v>40080</c:v>
                </c:pt>
                <c:pt idx="688">
                  <c:v>40081</c:v>
                </c:pt>
                <c:pt idx="689">
                  <c:v>40084</c:v>
                </c:pt>
                <c:pt idx="690">
                  <c:v>40085</c:v>
                </c:pt>
                <c:pt idx="691">
                  <c:v>40086</c:v>
                </c:pt>
                <c:pt idx="692">
                  <c:v>40087</c:v>
                </c:pt>
                <c:pt idx="693">
                  <c:v>40088</c:v>
                </c:pt>
                <c:pt idx="694">
                  <c:v>40091</c:v>
                </c:pt>
                <c:pt idx="695">
                  <c:v>40092</c:v>
                </c:pt>
                <c:pt idx="696">
                  <c:v>40093</c:v>
                </c:pt>
                <c:pt idx="697">
                  <c:v>40094</c:v>
                </c:pt>
                <c:pt idx="698">
                  <c:v>40095</c:v>
                </c:pt>
                <c:pt idx="699">
                  <c:v>40098</c:v>
                </c:pt>
                <c:pt idx="700">
                  <c:v>40099</c:v>
                </c:pt>
                <c:pt idx="701">
                  <c:v>40100</c:v>
                </c:pt>
                <c:pt idx="702">
                  <c:v>40101</c:v>
                </c:pt>
                <c:pt idx="703">
                  <c:v>40102</c:v>
                </c:pt>
                <c:pt idx="704">
                  <c:v>40105</c:v>
                </c:pt>
                <c:pt idx="705">
                  <c:v>40106</c:v>
                </c:pt>
                <c:pt idx="706">
                  <c:v>40107</c:v>
                </c:pt>
                <c:pt idx="707">
                  <c:v>40108</c:v>
                </c:pt>
                <c:pt idx="708">
                  <c:v>40109</c:v>
                </c:pt>
                <c:pt idx="709">
                  <c:v>40112</c:v>
                </c:pt>
                <c:pt idx="710">
                  <c:v>40113</c:v>
                </c:pt>
                <c:pt idx="711">
                  <c:v>40114</c:v>
                </c:pt>
                <c:pt idx="712">
                  <c:v>40115</c:v>
                </c:pt>
                <c:pt idx="713">
                  <c:v>40116</c:v>
                </c:pt>
                <c:pt idx="714">
                  <c:v>40119</c:v>
                </c:pt>
                <c:pt idx="715">
                  <c:v>40120</c:v>
                </c:pt>
                <c:pt idx="716">
                  <c:v>40121</c:v>
                </c:pt>
                <c:pt idx="717">
                  <c:v>40122</c:v>
                </c:pt>
                <c:pt idx="718">
                  <c:v>40123</c:v>
                </c:pt>
                <c:pt idx="719">
                  <c:v>40126</c:v>
                </c:pt>
                <c:pt idx="720">
                  <c:v>40127</c:v>
                </c:pt>
                <c:pt idx="721">
                  <c:v>40128</c:v>
                </c:pt>
                <c:pt idx="722">
                  <c:v>40129</c:v>
                </c:pt>
                <c:pt idx="723">
                  <c:v>40130</c:v>
                </c:pt>
                <c:pt idx="724">
                  <c:v>40133</c:v>
                </c:pt>
                <c:pt idx="725">
                  <c:v>40134</c:v>
                </c:pt>
                <c:pt idx="726">
                  <c:v>40135</c:v>
                </c:pt>
                <c:pt idx="727">
                  <c:v>40136</c:v>
                </c:pt>
                <c:pt idx="728">
                  <c:v>40137</c:v>
                </c:pt>
                <c:pt idx="729">
                  <c:v>40140</c:v>
                </c:pt>
                <c:pt idx="730">
                  <c:v>40141</c:v>
                </c:pt>
                <c:pt idx="731">
                  <c:v>40142</c:v>
                </c:pt>
                <c:pt idx="732">
                  <c:v>40144</c:v>
                </c:pt>
                <c:pt idx="733">
                  <c:v>40147</c:v>
                </c:pt>
                <c:pt idx="734">
                  <c:v>40148</c:v>
                </c:pt>
                <c:pt idx="735">
                  <c:v>40149</c:v>
                </c:pt>
                <c:pt idx="736">
                  <c:v>40150</c:v>
                </c:pt>
                <c:pt idx="737">
                  <c:v>40151</c:v>
                </c:pt>
                <c:pt idx="738">
                  <c:v>40154</c:v>
                </c:pt>
                <c:pt idx="739">
                  <c:v>40155</c:v>
                </c:pt>
                <c:pt idx="740">
                  <c:v>40156</c:v>
                </c:pt>
                <c:pt idx="741">
                  <c:v>40157</c:v>
                </c:pt>
                <c:pt idx="742">
                  <c:v>40158</c:v>
                </c:pt>
                <c:pt idx="743">
                  <c:v>40161</c:v>
                </c:pt>
                <c:pt idx="744">
                  <c:v>40162</c:v>
                </c:pt>
                <c:pt idx="745">
                  <c:v>40163</c:v>
                </c:pt>
                <c:pt idx="746">
                  <c:v>40164</c:v>
                </c:pt>
                <c:pt idx="747">
                  <c:v>40165</c:v>
                </c:pt>
                <c:pt idx="748">
                  <c:v>40168</c:v>
                </c:pt>
                <c:pt idx="749">
                  <c:v>40169</c:v>
                </c:pt>
                <c:pt idx="750">
                  <c:v>40170</c:v>
                </c:pt>
                <c:pt idx="751">
                  <c:v>40171</c:v>
                </c:pt>
                <c:pt idx="752">
                  <c:v>40175</c:v>
                </c:pt>
                <c:pt idx="753">
                  <c:v>40176</c:v>
                </c:pt>
                <c:pt idx="754">
                  <c:v>40177</c:v>
                </c:pt>
                <c:pt idx="755">
                  <c:v>40178</c:v>
                </c:pt>
                <c:pt idx="756">
                  <c:v>40182</c:v>
                </c:pt>
                <c:pt idx="757">
                  <c:v>40183</c:v>
                </c:pt>
                <c:pt idx="758">
                  <c:v>40184</c:v>
                </c:pt>
                <c:pt idx="759">
                  <c:v>40185</c:v>
                </c:pt>
                <c:pt idx="760">
                  <c:v>40186</c:v>
                </c:pt>
                <c:pt idx="761">
                  <c:v>40189</c:v>
                </c:pt>
                <c:pt idx="762">
                  <c:v>40190</c:v>
                </c:pt>
                <c:pt idx="763">
                  <c:v>40191</c:v>
                </c:pt>
                <c:pt idx="764">
                  <c:v>40192</c:v>
                </c:pt>
                <c:pt idx="765">
                  <c:v>40193</c:v>
                </c:pt>
                <c:pt idx="766">
                  <c:v>40197</c:v>
                </c:pt>
                <c:pt idx="767">
                  <c:v>40198</c:v>
                </c:pt>
                <c:pt idx="768">
                  <c:v>40199</c:v>
                </c:pt>
                <c:pt idx="769">
                  <c:v>40200</c:v>
                </c:pt>
                <c:pt idx="770">
                  <c:v>40203</c:v>
                </c:pt>
                <c:pt idx="771">
                  <c:v>40204</c:v>
                </c:pt>
                <c:pt idx="772">
                  <c:v>40205</c:v>
                </c:pt>
                <c:pt idx="773">
                  <c:v>40206</c:v>
                </c:pt>
                <c:pt idx="774">
                  <c:v>40207</c:v>
                </c:pt>
                <c:pt idx="775">
                  <c:v>40210</c:v>
                </c:pt>
                <c:pt idx="776">
                  <c:v>40211</c:v>
                </c:pt>
                <c:pt idx="777">
                  <c:v>40212</c:v>
                </c:pt>
                <c:pt idx="778">
                  <c:v>40213</c:v>
                </c:pt>
                <c:pt idx="779">
                  <c:v>40214</c:v>
                </c:pt>
                <c:pt idx="780">
                  <c:v>40217</c:v>
                </c:pt>
                <c:pt idx="781">
                  <c:v>40218</c:v>
                </c:pt>
                <c:pt idx="782">
                  <c:v>40219</c:v>
                </c:pt>
                <c:pt idx="783">
                  <c:v>40220</c:v>
                </c:pt>
                <c:pt idx="784">
                  <c:v>40221</c:v>
                </c:pt>
                <c:pt idx="785">
                  <c:v>40225</c:v>
                </c:pt>
                <c:pt idx="786">
                  <c:v>40226</c:v>
                </c:pt>
                <c:pt idx="787">
                  <c:v>40227</c:v>
                </c:pt>
                <c:pt idx="788">
                  <c:v>40228</c:v>
                </c:pt>
                <c:pt idx="789">
                  <c:v>40231</c:v>
                </c:pt>
                <c:pt idx="790">
                  <c:v>40232</c:v>
                </c:pt>
                <c:pt idx="791">
                  <c:v>40233</c:v>
                </c:pt>
                <c:pt idx="792">
                  <c:v>40234</c:v>
                </c:pt>
                <c:pt idx="793">
                  <c:v>40235</c:v>
                </c:pt>
                <c:pt idx="794">
                  <c:v>40238</c:v>
                </c:pt>
                <c:pt idx="795">
                  <c:v>40239</c:v>
                </c:pt>
                <c:pt idx="796">
                  <c:v>40240</c:v>
                </c:pt>
                <c:pt idx="797">
                  <c:v>40241</c:v>
                </c:pt>
                <c:pt idx="798">
                  <c:v>40242</c:v>
                </c:pt>
                <c:pt idx="799">
                  <c:v>40245</c:v>
                </c:pt>
                <c:pt idx="800">
                  <c:v>40246</c:v>
                </c:pt>
                <c:pt idx="801">
                  <c:v>40247</c:v>
                </c:pt>
                <c:pt idx="802">
                  <c:v>40248</c:v>
                </c:pt>
                <c:pt idx="803">
                  <c:v>40249</c:v>
                </c:pt>
                <c:pt idx="804">
                  <c:v>40252</c:v>
                </c:pt>
                <c:pt idx="805">
                  <c:v>40253</c:v>
                </c:pt>
                <c:pt idx="806">
                  <c:v>40254</c:v>
                </c:pt>
                <c:pt idx="807">
                  <c:v>40255</c:v>
                </c:pt>
                <c:pt idx="808">
                  <c:v>40256</c:v>
                </c:pt>
                <c:pt idx="809">
                  <c:v>40259</c:v>
                </c:pt>
                <c:pt idx="810">
                  <c:v>40260</c:v>
                </c:pt>
                <c:pt idx="811">
                  <c:v>40261</c:v>
                </c:pt>
                <c:pt idx="812">
                  <c:v>40262</c:v>
                </c:pt>
                <c:pt idx="813">
                  <c:v>40263</c:v>
                </c:pt>
                <c:pt idx="814">
                  <c:v>40266</c:v>
                </c:pt>
                <c:pt idx="815">
                  <c:v>40267</c:v>
                </c:pt>
                <c:pt idx="816">
                  <c:v>40268</c:v>
                </c:pt>
                <c:pt idx="817">
                  <c:v>40269</c:v>
                </c:pt>
                <c:pt idx="818">
                  <c:v>40273</c:v>
                </c:pt>
                <c:pt idx="819">
                  <c:v>40274</c:v>
                </c:pt>
                <c:pt idx="820">
                  <c:v>40275</c:v>
                </c:pt>
                <c:pt idx="821">
                  <c:v>40276</c:v>
                </c:pt>
                <c:pt idx="822">
                  <c:v>40277</c:v>
                </c:pt>
                <c:pt idx="823">
                  <c:v>40280</c:v>
                </c:pt>
                <c:pt idx="824">
                  <c:v>40281</c:v>
                </c:pt>
                <c:pt idx="825">
                  <c:v>40282</c:v>
                </c:pt>
                <c:pt idx="826">
                  <c:v>40283</c:v>
                </c:pt>
                <c:pt idx="827">
                  <c:v>40284</c:v>
                </c:pt>
                <c:pt idx="828">
                  <c:v>40287</c:v>
                </c:pt>
                <c:pt idx="829">
                  <c:v>40288</c:v>
                </c:pt>
                <c:pt idx="830">
                  <c:v>40289</c:v>
                </c:pt>
                <c:pt idx="831">
                  <c:v>40290</c:v>
                </c:pt>
                <c:pt idx="832">
                  <c:v>40291</c:v>
                </c:pt>
                <c:pt idx="833">
                  <c:v>40294</c:v>
                </c:pt>
                <c:pt idx="834">
                  <c:v>40295</c:v>
                </c:pt>
                <c:pt idx="835">
                  <c:v>40296</c:v>
                </c:pt>
                <c:pt idx="836">
                  <c:v>40297</c:v>
                </c:pt>
                <c:pt idx="837">
                  <c:v>40298</c:v>
                </c:pt>
                <c:pt idx="838">
                  <c:v>40301</c:v>
                </c:pt>
                <c:pt idx="839">
                  <c:v>40302</c:v>
                </c:pt>
                <c:pt idx="840">
                  <c:v>40303</c:v>
                </c:pt>
                <c:pt idx="841">
                  <c:v>40304</c:v>
                </c:pt>
                <c:pt idx="842">
                  <c:v>40305</c:v>
                </c:pt>
                <c:pt idx="843">
                  <c:v>40308</c:v>
                </c:pt>
                <c:pt idx="844">
                  <c:v>40309</c:v>
                </c:pt>
                <c:pt idx="845">
                  <c:v>40310</c:v>
                </c:pt>
                <c:pt idx="846">
                  <c:v>40311</c:v>
                </c:pt>
                <c:pt idx="847">
                  <c:v>40312</c:v>
                </c:pt>
                <c:pt idx="848">
                  <c:v>40315</c:v>
                </c:pt>
                <c:pt idx="849">
                  <c:v>40316</c:v>
                </c:pt>
                <c:pt idx="850">
                  <c:v>40317</c:v>
                </c:pt>
                <c:pt idx="851">
                  <c:v>40318</c:v>
                </c:pt>
                <c:pt idx="852">
                  <c:v>40319</c:v>
                </c:pt>
                <c:pt idx="853">
                  <c:v>40322</c:v>
                </c:pt>
                <c:pt idx="854">
                  <c:v>40323</c:v>
                </c:pt>
                <c:pt idx="855">
                  <c:v>40324</c:v>
                </c:pt>
                <c:pt idx="856">
                  <c:v>40325</c:v>
                </c:pt>
                <c:pt idx="857">
                  <c:v>40326</c:v>
                </c:pt>
                <c:pt idx="858">
                  <c:v>40330</c:v>
                </c:pt>
                <c:pt idx="859">
                  <c:v>40331</c:v>
                </c:pt>
                <c:pt idx="860">
                  <c:v>40332</c:v>
                </c:pt>
                <c:pt idx="861">
                  <c:v>40333</c:v>
                </c:pt>
                <c:pt idx="862">
                  <c:v>40336</c:v>
                </c:pt>
                <c:pt idx="863">
                  <c:v>40337</c:v>
                </c:pt>
                <c:pt idx="864">
                  <c:v>40338</c:v>
                </c:pt>
                <c:pt idx="865">
                  <c:v>40339</c:v>
                </c:pt>
                <c:pt idx="866">
                  <c:v>40340</c:v>
                </c:pt>
                <c:pt idx="867">
                  <c:v>40343</c:v>
                </c:pt>
                <c:pt idx="868">
                  <c:v>40344</c:v>
                </c:pt>
                <c:pt idx="869">
                  <c:v>40345</c:v>
                </c:pt>
                <c:pt idx="870">
                  <c:v>40346</c:v>
                </c:pt>
                <c:pt idx="871">
                  <c:v>40347</c:v>
                </c:pt>
                <c:pt idx="872">
                  <c:v>40350</c:v>
                </c:pt>
                <c:pt idx="873">
                  <c:v>40351</c:v>
                </c:pt>
                <c:pt idx="874">
                  <c:v>40352</c:v>
                </c:pt>
                <c:pt idx="875">
                  <c:v>40353</c:v>
                </c:pt>
                <c:pt idx="876">
                  <c:v>40354</c:v>
                </c:pt>
                <c:pt idx="877">
                  <c:v>40357</c:v>
                </c:pt>
                <c:pt idx="878">
                  <c:v>40358</c:v>
                </c:pt>
                <c:pt idx="879">
                  <c:v>40359</c:v>
                </c:pt>
                <c:pt idx="880">
                  <c:v>40360</c:v>
                </c:pt>
                <c:pt idx="881">
                  <c:v>40361</c:v>
                </c:pt>
                <c:pt idx="882">
                  <c:v>40365</c:v>
                </c:pt>
                <c:pt idx="883">
                  <c:v>40366</c:v>
                </c:pt>
                <c:pt idx="884">
                  <c:v>40367</c:v>
                </c:pt>
                <c:pt idx="885">
                  <c:v>40368</c:v>
                </c:pt>
                <c:pt idx="886">
                  <c:v>40371</c:v>
                </c:pt>
                <c:pt idx="887">
                  <c:v>40372</c:v>
                </c:pt>
                <c:pt idx="888">
                  <c:v>40373</c:v>
                </c:pt>
                <c:pt idx="889">
                  <c:v>40374</c:v>
                </c:pt>
                <c:pt idx="890">
                  <c:v>40375</c:v>
                </c:pt>
                <c:pt idx="891">
                  <c:v>40378</c:v>
                </c:pt>
                <c:pt idx="892">
                  <c:v>40379</c:v>
                </c:pt>
                <c:pt idx="893">
                  <c:v>40380</c:v>
                </c:pt>
                <c:pt idx="894">
                  <c:v>40381</c:v>
                </c:pt>
                <c:pt idx="895">
                  <c:v>40382</c:v>
                </c:pt>
                <c:pt idx="896">
                  <c:v>40385</c:v>
                </c:pt>
                <c:pt idx="897">
                  <c:v>40386</c:v>
                </c:pt>
                <c:pt idx="898">
                  <c:v>40387</c:v>
                </c:pt>
                <c:pt idx="899">
                  <c:v>40388</c:v>
                </c:pt>
                <c:pt idx="900">
                  <c:v>40389</c:v>
                </c:pt>
                <c:pt idx="901">
                  <c:v>40392</c:v>
                </c:pt>
                <c:pt idx="902">
                  <c:v>40393</c:v>
                </c:pt>
                <c:pt idx="903">
                  <c:v>40394</c:v>
                </c:pt>
                <c:pt idx="904">
                  <c:v>40395</c:v>
                </c:pt>
                <c:pt idx="905">
                  <c:v>40396</c:v>
                </c:pt>
                <c:pt idx="906">
                  <c:v>40399</c:v>
                </c:pt>
                <c:pt idx="907">
                  <c:v>40400</c:v>
                </c:pt>
                <c:pt idx="908">
                  <c:v>40401</c:v>
                </c:pt>
                <c:pt idx="909">
                  <c:v>40402</c:v>
                </c:pt>
                <c:pt idx="910">
                  <c:v>40403</c:v>
                </c:pt>
                <c:pt idx="911">
                  <c:v>40406</c:v>
                </c:pt>
                <c:pt idx="912">
                  <c:v>40407</c:v>
                </c:pt>
                <c:pt idx="913">
                  <c:v>40408</c:v>
                </c:pt>
                <c:pt idx="914">
                  <c:v>40409</c:v>
                </c:pt>
                <c:pt idx="915">
                  <c:v>40410</c:v>
                </c:pt>
                <c:pt idx="916">
                  <c:v>40413</c:v>
                </c:pt>
                <c:pt idx="917">
                  <c:v>40414</c:v>
                </c:pt>
                <c:pt idx="918">
                  <c:v>40415</c:v>
                </c:pt>
                <c:pt idx="919">
                  <c:v>40416</c:v>
                </c:pt>
                <c:pt idx="920">
                  <c:v>40417</c:v>
                </c:pt>
                <c:pt idx="921">
                  <c:v>40420</c:v>
                </c:pt>
                <c:pt idx="922">
                  <c:v>40421</c:v>
                </c:pt>
                <c:pt idx="923">
                  <c:v>40422</c:v>
                </c:pt>
                <c:pt idx="924">
                  <c:v>40423</c:v>
                </c:pt>
                <c:pt idx="925">
                  <c:v>40424</c:v>
                </c:pt>
                <c:pt idx="926">
                  <c:v>40428</c:v>
                </c:pt>
                <c:pt idx="927">
                  <c:v>40429</c:v>
                </c:pt>
                <c:pt idx="928">
                  <c:v>40430</c:v>
                </c:pt>
                <c:pt idx="929">
                  <c:v>40431</c:v>
                </c:pt>
                <c:pt idx="930">
                  <c:v>40434</c:v>
                </c:pt>
                <c:pt idx="931">
                  <c:v>40435</c:v>
                </c:pt>
                <c:pt idx="932">
                  <c:v>40436</c:v>
                </c:pt>
                <c:pt idx="933">
                  <c:v>40437</c:v>
                </c:pt>
                <c:pt idx="934">
                  <c:v>40438</c:v>
                </c:pt>
                <c:pt idx="935">
                  <c:v>40441</c:v>
                </c:pt>
                <c:pt idx="936">
                  <c:v>40442</c:v>
                </c:pt>
                <c:pt idx="937">
                  <c:v>40443</c:v>
                </c:pt>
                <c:pt idx="938">
                  <c:v>40444</c:v>
                </c:pt>
                <c:pt idx="939">
                  <c:v>40445</c:v>
                </c:pt>
                <c:pt idx="940">
                  <c:v>40448</c:v>
                </c:pt>
                <c:pt idx="941">
                  <c:v>40449</c:v>
                </c:pt>
                <c:pt idx="942">
                  <c:v>40450</c:v>
                </c:pt>
                <c:pt idx="943">
                  <c:v>40451</c:v>
                </c:pt>
                <c:pt idx="944">
                  <c:v>40452</c:v>
                </c:pt>
                <c:pt idx="945">
                  <c:v>40455</c:v>
                </c:pt>
                <c:pt idx="946">
                  <c:v>40456</c:v>
                </c:pt>
                <c:pt idx="947">
                  <c:v>40457</c:v>
                </c:pt>
                <c:pt idx="948">
                  <c:v>40458</c:v>
                </c:pt>
                <c:pt idx="949">
                  <c:v>40459</c:v>
                </c:pt>
                <c:pt idx="950">
                  <c:v>40462</c:v>
                </c:pt>
                <c:pt idx="951">
                  <c:v>40463</c:v>
                </c:pt>
                <c:pt idx="952">
                  <c:v>40464</c:v>
                </c:pt>
                <c:pt idx="953">
                  <c:v>40465</c:v>
                </c:pt>
                <c:pt idx="954">
                  <c:v>40466</c:v>
                </c:pt>
                <c:pt idx="955">
                  <c:v>40469</c:v>
                </c:pt>
                <c:pt idx="956">
                  <c:v>40470</c:v>
                </c:pt>
                <c:pt idx="957">
                  <c:v>40471</c:v>
                </c:pt>
                <c:pt idx="958">
                  <c:v>40472</c:v>
                </c:pt>
                <c:pt idx="959">
                  <c:v>40473</c:v>
                </c:pt>
                <c:pt idx="960">
                  <c:v>40476</c:v>
                </c:pt>
                <c:pt idx="961">
                  <c:v>40477</c:v>
                </c:pt>
                <c:pt idx="962">
                  <c:v>40478</c:v>
                </c:pt>
                <c:pt idx="963">
                  <c:v>40479</c:v>
                </c:pt>
                <c:pt idx="964">
                  <c:v>40480</c:v>
                </c:pt>
                <c:pt idx="965">
                  <c:v>40483</c:v>
                </c:pt>
                <c:pt idx="966">
                  <c:v>40484</c:v>
                </c:pt>
                <c:pt idx="967">
                  <c:v>40485</c:v>
                </c:pt>
                <c:pt idx="968">
                  <c:v>40486</c:v>
                </c:pt>
                <c:pt idx="969">
                  <c:v>40487</c:v>
                </c:pt>
                <c:pt idx="970">
                  <c:v>40490</c:v>
                </c:pt>
                <c:pt idx="971">
                  <c:v>40491</c:v>
                </c:pt>
                <c:pt idx="972">
                  <c:v>40492</c:v>
                </c:pt>
                <c:pt idx="973">
                  <c:v>40493</c:v>
                </c:pt>
                <c:pt idx="974">
                  <c:v>40494</c:v>
                </c:pt>
                <c:pt idx="975">
                  <c:v>40497</c:v>
                </c:pt>
                <c:pt idx="976">
                  <c:v>40498</c:v>
                </c:pt>
                <c:pt idx="977">
                  <c:v>40499</c:v>
                </c:pt>
                <c:pt idx="978">
                  <c:v>40500</c:v>
                </c:pt>
                <c:pt idx="979">
                  <c:v>40501</c:v>
                </c:pt>
                <c:pt idx="980">
                  <c:v>40504</c:v>
                </c:pt>
                <c:pt idx="981">
                  <c:v>40505</c:v>
                </c:pt>
                <c:pt idx="982">
                  <c:v>40506</c:v>
                </c:pt>
                <c:pt idx="983">
                  <c:v>40508</c:v>
                </c:pt>
                <c:pt idx="984">
                  <c:v>40511</c:v>
                </c:pt>
                <c:pt idx="985">
                  <c:v>40512</c:v>
                </c:pt>
                <c:pt idx="986">
                  <c:v>40513</c:v>
                </c:pt>
                <c:pt idx="987">
                  <c:v>40514</c:v>
                </c:pt>
                <c:pt idx="988">
                  <c:v>40515</c:v>
                </c:pt>
                <c:pt idx="989">
                  <c:v>40518</c:v>
                </c:pt>
                <c:pt idx="990">
                  <c:v>40519</c:v>
                </c:pt>
                <c:pt idx="991">
                  <c:v>40520</c:v>
                </c:pt>
                <c:pt idx="992">
                  <c:v>40521</c:v>
                </c:pt>
                <c:pt idx="993">
                  <c:v>40522</c:v>
                </c:pt>
                <c:pt idx="994">
                  <c:v>40525</c:v>
                </c:pt>
                <c:pt idx="995">
                  <c:v>40526</c:v>
                </c:pt>
                <c:pt idx="996">
                  <c:v>40527</c:v>
                </c:pt>
                <c:pt idx="997">
                  <c:v>40528</c:v>
                </c:pt>
                <c:pt idx="998">
                  <c:v>40529</c:v>
                </c:pt>
                <c:pt idx="999">
                  <c:v>40532</c:v>
                </c:pt>
                <c:pt idx="1000">
                  <c:v>40533</c:v>
                </c:pt>
                <c:pt idx="1001">
                  <c:v>40534</c:v>
                </c:pt>
                <c:pt idx="1002">
                  <c:v>40535</c:v>
                </c:pt>
                <c:pt idx="1003">
                  <c:v>40539</c:v>
                </c:pt>
                <c:pt idx="1004">
                  <c:v>40540</c:v>
                </c:pt>
                <c:pt idx="1005">
                  <c:v>40541</c:v>
                </c:pt>
                <c:pt idx="1006">
                  <c:v>40542</c:v>
                </c:pt>
                <c:pt idx="1007">
                  <c:v>40543</c:v>
                </c:pt>
                <c:pt idx="1008">
                  <c:v>40546</c:v>
                </c:pt>
                <c:pt idx="1009">
                  <c:v>40547</c:v>
                </c:pt>
                <c:pt idx="1010">
                  <c:v>40548</c:v>
                </c:pt>
                <c:pt idx="1011">
                  <c:v>40549</c:v>
                </c:pt>
                <c:pt idx="1012">
                  <c:v>40550</c:v>
                </c:pt>
                <c:pt idx="1013">
                  <c:v>40553</c:v>
                </c:pt>
                <c:pt idx="1014">
                  <c:v>40554</c:v>
                </c:pt>
                <c:pt idx="1015">
                  <c:v>40555</c:v>
                </c:pt>
                <c:pt idx="1016">
                  <c:v>40556</c:v>
                </c:pt>
                <c:pt idx="1017">
                  <c:v>40557</c:v>
                </c:pt>
                <c:pt idx="1018">
                  <c:v>40561</c:v>
                </c:pt>
                <c:pt idx="1019">
                  <c:v>40562</c:v>
                </c:pt>
                <c:pt idx="1020">
                  <c:v>40563</c:v>
                </c:pt>
                <c:pt idx="1021">
                  <c:v>40564</c:v>
                </c:pt>
                <c:pt idx="1022">
                  <c:v>40567</c:v>
                </c:pt>
                <c:pt idx="1023">
                  <c:v>40568</c:v>
                </c:pt>
                <c:pt idx="1024">
                  <c:v>40569</c:v>
                </c:pt>
                <c:pt idx="1025">
                  <c:v>40570</c:v>
                </c:pt>
                <c:pt idx="1026">
                  <c:v>40571</c:v>
                </c:pt>
                <c:pt idx="1027">
                  <c:v>40574</c:v>
                </c:pt>
                <c:pt idx="1028">
                  <c:v>40575</c:v>
                </c:pt>
                <c:pt idx="1029">
                  <c:v>40576</c:v>
                </c:pt>
                <c:pt idx="1030">
                  <c:v>40577</c:v>
                </c:pt>
                <c:pt idx="1031">
                  <c:v>40578</c:v>
                </c:pt>
                <c:pt idx="1032">
                  <c:v>40581</c:v>
                </c:pt>
                <c:pt idx="1033">
                  <c:v>40582</c:v>
                </c:pt>
                <c:pt idx="1034">
                  <c:v>40583</c:v>
                </c:pt>
                <c:pt idx="1035">
                  <c:v>40584</c:v>
                </c:pt>
                <c:pt idx="1036">
                  <c:v>40585</c:v>
                </c:pt>
                <c:pt idx="1037">
                  <c:v>40588</c:v>
                </c:pt>
                <c:pt idx="1038">
                  <c:v>40589</c:v>
                </c:pt>
                <c:pt idx="1039">
                  <c:v>40590</c:v>
                </c:pt>
                <c:pt idx="1040">
                  <c:v>40591</c:v>
                </c:pt>
                <c:pt idx="1041">
                  <c:v>40592</c:v>
                </c:pt>
                <c:pt idx="1042">
                  <c:v>40596</c:v>
                </c:pt>
                <c:pt idx="1043">
                  <c:v>40597</c:v>
                </c:pt>
                <c:pt idx="1044">
                  <c:v>40598</c:v>
                </c:pt>
                <c:pt idx="1045">
                  <c:v>40599</c:v>
                </c:pt>
                <c:pt idx="1046">
                  <c:v>40602</c:v>
                </c:pt>
                <c:pt idx="1047">
                  <c:v>40603</c:v>
                </c:pt>
                <c:pt idx="1048">
                  <c:v>40604</c:v>
                </c:pt>
                <c:pt idx="1049">
                  <c:v>40605</c:v>
                </c:pt>
                <c:pt idx="1050">
                  <c:v>40606</c:v>
                </c:pt>
                <c:pt idx="1051">
                  <c:v>40609</c:v>
                </c:pt>
                <c:pt idx="1052">
                  <c:v>40610</c:v>
                </c:pt>
                <c:pt idx="1053">
                  <c:v>40611</c:v>
                </c:pt>
                <c:pt idx="1054">
                  <c:v>40612</c:v>
                </c:pt>
                <c:pt idx="1055">
                  <c:v>40613</c:v>
                </c:pt>
                <c:pt idx="1056">
                  <c:v>40616</c:v>
                </c:pt>
                <c:pt idx="1057">
                  <c:v>40617</c:v>
                </c:pt>
                <c:pt idx="1058">
                  <c:v>40618</c:v>
                </c:pt>
                <c:pt idx="1059">
                  <c:v>40619</c:v>
                </c:pt>
                <c:pt idx="1060">
                  <c:v>40620</c:v>
                </c:pt>
                <c:pt idx="1061">
                  <c:v>40623</c:v>
                </c:pt>
                <c:pt idx="1062">
                  <c:v>40624</c:v>
                </c:pt>
                <c:pt idx="1063">
                  <c:v>40625</c:v>
                </c:pt>
                <c:pt idx="1064">
                  <c:v>40626</c:v>
                </c:pt>
                <c:pt idx="1065">
                  <c:v>40627</c:v>
                </c:pt>
                <c:pt idx="1066">
                  <c:v>40630</c:v>
                </c:pt>
                <c:pt idx="1067">
                  <c:v>40631</c:v>
                </c:pt>
                <c:pt idx="1068">
                  <c:v>40632</c:v>
                </c:pt>
                <c:pt idx="1069">
                  <c:v>40633</c:v>
                </c:pt>
                <c:pt idx="1070">
                  <c:v>40634</c:v>
                </c:pt>
                <c:pt idx="1071">
                  <c:v>40637</c:v>
                </c:pt>
                <c:pt idx="1072">
                  <c:v>40638</c:v>
                </c:pt>
                <c:pt idx="1073">
                  <c:v>40639</c:v>
                </c:pt>
                <c:pt idx="1074">
                  <c:v>40640</c:v>
                </c:pt>
                <c:pt idx="1075">
                  <c:v>40641</c:v>
                </c:pt>
                <c:pt idx="1076">
                  <c:v>40644</c:v>
                </c:pt>
                <c:pt idx="1077">
                  <c:v>40645</c:v>
                </c:pt>
                <c:pt idx="1078">
                  <c:v>40646</c:v>
                </c:pt>
                <c:pt idx="1079">
                  <c:v>40647</c:v>
                </c:pt>
                <c:pt idx="1080">
                  <c:v>40648</c:v>
                </c:pt>
                <c:pt idx="1081">
                  <c:v>40651</c:v>
                </c:pt>
                <c:pt idx="1082">
                  <c:v>40652</c:v>
                </c:pt>
                <c:pt idx="1083">
                  <c:v>40653</c:v>
                </c:pt>
                <c:pt idx="1084">
                  <c:v>40654</c:v>
                </c:pt>
                <c:pt idx="1085">
                  <c:v>40658</c:v>
                </c:pt>
                <c:pt idx="1086">
                  <c:v>40659</c:v>
                </c:pt>
                <c:pt idx="1087">
                  <c:v>40660</c:v>
                </c:pt>
                <c:pt idx="1088">
                  <c:v>40661</c:v>
                </c:pt>
                <c:pt idx="1089">
                  <c:v>40662</c:v>
                </c:pt>
                <c:pt idx="1090">
                  <c:v>40665</c:v>
                </c:pt>
                <c:pt idx="1091">
                  <c:v>40666</c:v>
                </c:pt>
                <c:pt idx="1092">
                  <c:v>40667</c:v>
                </c:pt>
                <c:pt idx="1093">
                  <c:v>40668</c:v>
                </c:pt>
                <c:pt idx="1094">
                  <c:v>40669</c:v>
                </c:pt>
                <c:pt idx="1095">
                  <c:v>40672</c:v>
                </c:pt>
                <c:pt idx="1096">
                  <c:v>40673</c:v>
                </c:pt>
                <c:pt idx="1097">
                  <c:v>40674</c:v>
                </c:pt>
                <c:pt idx="1098">
                  <c:v>40675</c:v>
                </c:pt>
                <c:pt idx="1099">
                  <c:v>40676</c:v>
                </c:pt>
                <c:pt idx="1100">
                  <c:v>40679</c:v>
                </c:pt>
                <c:pt idx="1101">
                  <c:v>40680</c:v>
                </c:pt>
                <c:pt idx="1102">
                  <c:v>40681</c:v>
                </c:pt>
                <c:pt idx="1103">
                  <c:v>40682</c:v>
                </c:pt>
                <c:pt idx="1104">
                  <c:v>40683</c:v>
                </c:pt>
                <c:pt idx="1105">
                  <c:v>40686</c:v>
                </c:pt>
                <c:pt idx="1106">
                  <c:v>40687</c:v>
                </c:pt>
                <c:pt idx="1107">
                  <c:v>40688</c:v>
                </c:pt>
                <c:pt idx="1108">
                  <c:v>40689</c:v>
                </c:pt>
                <c:pt idx="1109">
                  <c:v>40690</c:v>
                </c:pt>
                <c:pt idx="1110">
                  <c:v>40694</c:v>
                </c:pt>
                <c:pt idx="1111">
                  <c:v>40695</c:v>
                </c:pt>
                <c:pt idx="1112">
                  <c:v>40696</c:v>
                </c:pt>
                <c:pt idx="1113">
                  <c:v>40697</c:v>
                </c:pt>
                <c:pt idx="1114">
                  <c:v>40700</c:v>
                </c:pt>
                <c:pt idx="1115">
                  <c:v>40701</c:v>
                </c:pt>
                <c:pt idx="1116">
                  <c:v>40702</c:v>
                </c:pt>
                <c:pt idx="1117">
                  <c:v>40703</c:v>
                </c:pt>
                <c:pt idx="1118">
                  <c:v>40704</c:v>
                </c:pt>
                <c:pt idx="1119">
                  <c:v>40707</c:v>
                </c:pt>
                <c:pt idx="1120">
                  <c:v>40708</c:v>
                </c:pt>
                <c:pt idx="1121">
                  <c:v>40709</c:v>
                </c:pt>
                <c:pt idx="1122">
                  <c:v>40710</c:v>
                </c:pt>
                <c:pt idx="1123">
                  <c:v>40711</c:v>
                </c:pt>
                <c:pt idx="1124">
                  <c:v>40714</c:v>
                </c:pt>
                <c:pt idx="1125">
                  <c:v>40715</c:v>
                </c:pt>
                <c:pt idx="1126">
                  <c:v>40716</c:v>
                </c:pt>
                <c:pt idx="1127">
                  <c:v>40717</c:v>
                </c:pt>
                <c:pt idx="1128">
                  <c:v>40718</c:v>
                </c:pt>
                <c:pt idx="1129">
                  <c:v>40721</c:v>
                </c:pt>
                <c:pt idx="1130">
                  <c:v>40722</c:v>
                </c:pt>
                <c:pt idx="1131">
                  <c:v>40723</c:v>
                </c:pt>
                <c:pt idx="1132">
                  <c:v>40724</c:v>
                </c:pt>
                <c:pt idx="1133">
                  <c:v>40725</c:v>
                </c:pt>
                <c:pt idx="1134">
                  <c:v>40729</c:v>
                </c:pt>
                <c:pt idx="1135">
                  <c:v>40730</c:v>
                </c:pt>
                <c:pt idx="1136">
                  <c:v>40731</c:v>
                </c:pt>
                <c:pt idx="1137">
                  <c:v>40732</c:v>
                </c:pt>
                <c:pt idx="1138">
                  <c:v>40735</c:v>
                </c:pt>
                <c:pt idx="1139">
                  <c:v>40736</c:v>
                </c:pt>
                <c:pt idx="1140">
                  <c:v>40737</c:v>
                </c:pt>
                <c:pt idx="1141">
                  <c:v>40738</c:v>
                </c:pt>
                <c:pt idx="1142">
                  <c:v>40739</c:v>
                </c:pt>
                <c:pt idx="1143">
                  <c:v>40742</c:v>
                </c:pt>
                <c:pt idx="1144">
                  <c:v>40743</c:v>
                </c:pt>
                <c:pt idx="1145">
                  <c:v>40744</c:v>
                </c:pt>
                <c:pt idx="1146">
                  <c:v>40745</c:v>
                </c:pt>
                <c:pt idx="1147">
                  <c:v>40746</c:v>
                </c:pt>
                <c:pt idx="1148">
                  <c:v>40749</c:v>
                </c:pt>
                <c:pt idx="1149">
                  <c:v>40750</c:v>
                </c:pt>
                <c:pt idx="1150">
                  <c:v>40751</c:v>
                </c:pt>
                <c:pt idx="1151">
                  <c:v>40752</c:v>
                </c:pt>
                <c:pt idx="1152">
                  <c:v>40753</c:v>
                </c:pt>
                <c:pt idx="1153">
                  <c:v>40756</c:v>
                </c:pt>
                <c:pt idx="1154">
                  <c:v>40757</c:v>
                </c:pt>
                <c:pt idx="1155">
                  <c:v>40758</c:v>
                </c:pt>
                <c:pt idx="1156">
                  <c:v>40759</c:v>
                </c:pt>
                <c:pt idx="1157">
                  <c:v>40760</c:v>
                </c:pt>
                <c:pt idx="1158">
                  <c:v>40763</c:v>
                </c:pt>
                <c:pt idx="1159">
                  <c:v>40764</c:v>
                </c:pt>
                <c:pt idx="1160">
                  <c:v>40765</c:v>
                </c:pt>
                <c:pt idx="1161">
                  <c:v>40766</c:v>
                </c:pt>
                <c:pt idx="1162">
                  <c:v>40767</c:v>
                </c:pt>
                <c:pt idx="1163">
                  <c:v>40770</c:v>
                </c:pt>
                <c:pt idx="1164">
                  <c:v>40771</c:v>
                </c:pt>
                <c:pt idx="1165">
                  <c:v>40772</c:v>
                </c:pt>
                <c:pt idx="1166">
                  <c:v>40773</c:v>
                </c:pt>
                <c:pt idx="1167">
                  <c:v>40774</c:v>
                </c:pt>
                <c:pt idx="1168">
                  <c:v>40777</c:v>
                </c:pt>
                <c:pt idx="1169">
                  <c:v>40778</c:v>
                </c:pt>
                <c:pt idx="1170">
                  <c:v>40779</c:v>
                </c:pt>
                <c:pt idx="1171">
                  <c:v>40780</c:v>
                </c:pt>
                <c:pt idx="1172">
                  <c:v>40781</c:v>
                </c:pt>
                <c:pt idx="1173">
                  <c:v>40784</c:v>
                </c:pt>
                <c:pt idx="1174">
                  <c:v>40785</c:v>
                </c:pt>
                <c:pt idx="1175">
                  <c:v>40786</c:v>
                </c:pt>
                <c:pt idx="1176">
                  <c:v>40787</c:v>
                </c:pt>
                <c:pt idx="1177">
                  <c:v>40788</c:v>
                </c:pt>
                <c:pt idx="1178">
                  <c:v>40792</c:v>
                </c:pt>
                <c:pt idx="1179">
                  <c:v>40793</c:v>
                </c:pt>
                <c:pt idx="1180">
                  <c:v>40794</c:v>
                </c:pt>
                <c:pt idx="1181">
                  <c:v>40795</c:v>
                </c:pt>
                <c:pt idx="1182">
                  <c:v>40798</c:v>
                </c:pt>
                <c:pt idx="1183">
                  <c:v>40799</c:v>
                </c:pt>
                <c:pt idx="1184">
                  <c:v>40800</c:v>
                </c:pt>
                <c:pt idx="1185">
                  <c:v>40801</c:v>
                </c:pt>
                <c:pt idx="1186">
                  <c:v>40802</c:v>
                </c:pt>
                <c:pt idx="1187">
                  <c:v>40805</c:v>
                </c:pt>
                <c:pt idx="1188">
                  <c:v>40806</c:v>
                </c:pt>
                <c:pt idx="1189">
                  <c:v>40807</c:v>
                </c:pt>
                <c:pt idx="1190">
                  <c:v>40808</c:v>
                </c:pt>
                <c:pt idx="1191">
                  <c:v>40809</c:v>
                </c:pt>
                <c:pt idx="1192">
                  <c:v>40812</c:v>
                </c:pt>
                <c:pt idx="1193">
                  <c:v>40813</c:v>
                </c:pt>
                <c:pt idx="1194">
                  <c:v>40814</c:v>
                </c:pt>
                <c:pt idx="1195">
                  <c:v>40815</c:v>
                </c:pt>
                <c:pt idx="1196">
                  <c:v>40816</c:v>
                </c:pt>
                <c:pt idx="1197">
                  <c:v>40819</c:v>
                </c:pt>
                <c:pt idx="1198">
                  <c:v>40820</c:v>
                </c:pt>
                <c:pt idx="1199">
                  <c:v>40821</c:v>
                </c:pt>
                <c:pt idx="1200">
                  <c:v>40822</c:v>
                </c:pt>
                <c:pt idx="1201">
                  <c:v>40823</c:v>
                </c:pt>
                <c:pt idx="1202">
                  <c:v>40826</c:v>
                </c:pt>
                <c:pt idx="1203">
                  <c:v>40827</c:v>
                </c:pt>
                <c:pt idx="1204">
                  <c:v>40828</c:v>
                </c:pt>
                <c:pt idx="1205">
                  <c:v>40829</c:v>
                </c:pt>
                <c:pt idx="1206">
                  <c:v>40830</c:v>
                </c:pt>
                <c:pt idx="1207">
                  <c:v>40833</c:v>
                </c:pt>
                <c:pt idx="1208">
                  <c:v>40834</c:v>
                </c:pt>
                <c:pt idx="1209">
                  <c:v>40835</c:v>
                </c:pt>
                <c:pt idx="1210">
                  <c:v>40836</c:v>
                </c:pt>
                <c:pt idx="1211">
                  <c:v>40837</c:v>
                </c:pt>
                <c:pt idx="1212">
                  <c:v>40840</c:v>
                </c:pt>
                <c:pt idx="1213">
                  <c:v>40841</c:v>
                </c:pt>
                <c:pt idx="1214">
                  <c:v>40842</c:v>
                </c:pt>
                <c:pt idx="1215">
                  <c:v>40843</c:v>
                </c:pt>
                <c:pt idx="1216">
                  <c:v>40844</c:v>
                </c:pt>
                <c:pt idx="1217">
                  <c:v>40847</c:v>
                </c:pt>
                <c:pt idx="1218">
                  <c:v>40848</c:v>
                </c:pt>
                <c:pt idx="1219">
                  <c:v>40849</c:v>
                </c:pt>
                <c:pt idx="1220">
                  <c:v>40850</c:v>
                </c:pt>
                <c:pt idx="1221">
                  <c:v>40851</c:v>
                </c:pt>
                <c:pt idx="1222">
                  <c:v>40854</c:v>
                </c:pt>
                <c:pt idx="1223">
                  <c:v>40855</c:v>
                </c:pt>
                <c:pt idx="1224">
                  <c:v>40856</c:v>
                </c:pt>
                <c:pt idx="1225">
                  <c:v>40857</c:v>
                </c:pt>
                <c:pt idx="1226">
                  <c:v>40858</c:v>
                </c:pt>
                <c:pt idx="1227">
                  <c:v>40861</c:v>
                </c:pt>
                <c:pt idx="1228">
                  <c:v>40862</c:v>
                </c:pt>
                <c:pt idx="1229">
                  <c:v>40863</c:v>
                </c:pt>
                <c:pt idx="1230">
                  <c:v>40864</c:v>
                </c:pt>
                <c:pt idx="1231">
                  <c:v>40865</c:v>
                </c:pt>
                <c:pt idx="1232">
                  <c:v>40868</c:v>
                </c:pt>
                <c:pt idx="1233">
                  <c:v>40869</c:v>
                </c:pt>
                <c:pt idx="1234">
                  <c:v>40870</c:v>
                </c:pt>
                <c:pt idx="1235">
                  <c:v>40872</c:v>
                </c:pt>
                <c:pt idx="1236">
                  <c:v>40875</c:v>
                </c:pt>
                <c:pt idx="1237">
                  <c:v>40876</c:v>
                </c:pt>
                <c:pt idx="1238">
                  <c:v>40877</c:v>
                </c:pt>
                <c:pt idx="1239">
                  <c:v>40878</c:v>
                </c:pt>
                <c:pt idx="1240">
                  <c:v>40879</c:v>
                </c:pt>
                <c:pt idx="1241">
                  <c:v>40882</c:v>
                </c:pt>
                <c:pt idx="1242">
                  <c:v>40883</c:v>
                </c:pt>
                <c:pt idx="1243">
                  <c:v>40884</c:v>
                </c:pt>
                <c:pt idx="1244">
                  <c:v>40885</c:v>
                </c:pt>
                <c:pt idx="1245">
                  <c:v>40886</c:v>
                </c:pt>
                <c:pt idx="1246">
                  <c:v>40889</c:v>
                </c:pt>
                <c:pt idx="1247">
                  <c:v>40890</c:v>
                </c:pt>
                <c:pt idx="1248">
                  <c:v>40891</c:v>
                </c:pt>
                <c:pt idx="1249">
                  <c:v>40892</c:v>
                </c:pt>
                <c:pt idx="1250">
                  <c:v>40893</c:v>
                </c:pt>
                <c:pt idx="1251">
                  <c:v>40896</c:v>
                </c:pt>
                <c:pt idx="1252">
                  <c:v>40897</c:v>
                </c:pt>
                <c:pt idx="1253">
                  <c:v>40898</c:v>
                </c:pt>
                <c:pt idx="1254">
                  <c:v>40899</c:v>
                </c:pt>
                <c:pt idx="1255">
                  <c:v>40900</c:v>
                </c:pt>
                <c:pt idx="1256">
                  <c:v>40904</c:v>
                </c:pt>
                <c:pt idx="1257">
                  <c:v>40905</c:v>
                </c:pt>
                <c:pt idx="1258">
                  <c:v>40906</c:v>
                </c:pt>
                <c:pt idx="1259">
                  <c:v>40907</c:v>
                </c:pt>
                <c:pt idx="1260">
                  <c:v>40911</c:v>
                </c:pt>
                <c:pt idx="1261">
                  <c:v>40912</c:v>
                </c:pt>
                <c:pt idx="1262">
                  <c:v>40913</c:v>
                </c:pt>
                <c:pt idx="1263">
                  <c:v>40914</c:v>
                </c:pt>
                <c:pt idx="1264">
                  <c:v>40917</c:v>
                </c:pt>
                <c:pt idx="1265">
                  <c:v>40918</c:v>
                </c:pt>
                <c:pt idx="1266">
                  <c:v>40919</c:v>
                </c:pt>
                <c:pt idx="1267">
                  <c:v>40920</c:v>
                </c:pt>
                <c:pt idx="1268">
                  <c:v>40921</c:v>
                </c:pt>
                <c:pt idx="1269">
                  <c:v>40925</c:v>
                </c:pt>
                <c:pt idx="1270">
                  <c:v>40926</c:v>
                </c:pt>
                <c:pt idx="1271">
                  <c:v>40927</c:v>
                </c:pt>
                <c:pt idx="1272">
                  <c:v>40928</c:v>
                </c:pt>
                <c:pt idx="1273">
                  <c:v>40931</c:v>
                </c:pt>
                <c:pt idx="1274">
                  <c:v>40932</c:v>
                </c:pt>
                <c:pt idx="1275">
                  <c:v>40933</c:v>
                </c:pt>
                <c:pt idx="1276">
                  <c:v>40934</c:v>
                </c:pt>
                <c:pt idx="1277">
                  <c:v>40935</c:v>
                </c:pt>
                <c:pt idx="1278">
                  <c:v>40938</c:v>
                </c:pt>
                <c:pt idx="1279">
                  <c:v>40939</c:v>
                </c:pt>
                <c:pt idx="1280">
                  <c:v>40940</c:v>
                </c:pt>
                <c:pt idx="1281">
                  <c:v>40941</c:v>
                </c:pt>
                <c:pt idx="1282">
                  <c:v>40942</c:v>
                </c:pt>
                <c:pt idx="1283">
                  <c:v>40945</c:v>
                </c:pt>
                <c:pt idx="1284">
                  <c:v>40946</c:v>
                </c:pt>
                <c:pt idx="1285">
                  <c:v>40947</c:v>
                </c:pt>
                <c:pt idx="1286">
                  <c:v>40948</c:v>
                </c:pt>
                <c:pt idx="1287">
                  <c:v>40949</c:v>
                </c:pt>
                <c:pt idx="1288">
                  <c:v>40952</c:v>
                </c:pt>
                <c:pt idx="1289">
                  <c:v>40953</c:v>
                </c:pt>
                <c:pt idx="1290">
                  <c:v>40954</c:v>
                </c:pt>
                <c:pt idx="1291">
                  <c:v>40955</c:v>
                </c:pt>
                <c:pt idx="1292">
                  <c:v>40956</c:v>
                </c:pt>
                <c:pt idx="1293">
                  <c:v>40960</c:v>
                </c:pt>
                <c:pt idx="1294">
                  <c:v>40961</c:v>
                </c:pt>
                <c:pt idx="1295">
                  <c:v>40962</c:v>
                </c:pt>
                <c:pt idx="1296">
                  <c:v>40963</c:v>
                </c:pt>
                <c:pt idx="1297">
                  <c:v>40966</c:v>
                </c:pt>
                <c:pt idx="1298">
                  <c:v>40967</c:v>
                </c:pt>
                <c:pt idx="1299">
                  <c:v>40968</c:v>
                </c:pt>
                <c:pt idx="1300">
                  <c:v>40969</c:v>
                </c:pt>
                <c:pt idx="1301">
                  <c:v>40970</c:v>
                </c:pt>
                <c:pt idx="1302">
                  <c:v>40973</c:v>
                </c:pt>
                <c:pt idx="1303">
                  <c:v>40974</c:v>
                </c:pt>
                <c:pt idx="1304">
                  <c:v>40975</c:v>
                </c:pt>
                <c:pt idx="1305">
                  <c:v>40976</c:v>
                </c:pt>
                <c:pt idx="1306">
                  <c:v>40977</c:v>
                </c:pt>
                <c:pt idx="1307">
                  <c:v>40980</c:v>
                </c:pt>
                <c:pt idx="1308">
                  <c:v>40981</c:v>
                </c:pt>
                <c:pt idx="1309">
                  <c:v>40982</c:v>
                </c:pt>
                <c:pt idx="1310">
                  <c:v>40983</c:v>
                </c:pt>
                <c:pt idx="1311">
                  <c:v>40984</c:v>
                </c:pt>
                <c:pt idx="1312">
                  <c:v>40987</c:v>
                </c:pt>
                <c:pt idx="1313">
                  <c:v>40988</c:v>
                </c:pt>
                <c:pt idx="1314">
                  <c:v>40989</c:v>
                </c:pt>
                <c:pt idx="1315">
                  <c:v>40990</c:v>
                </c:pt>
                <c:pt idx="1316">
                  <c:v>40991</c:v>
                </c:pt>
                <c:pt idx="1317">
                  <c:v>40994</c:v>
                </c:pt>
                <c:pt idx="1318">
                  <c:v>40995</c:v>
                </c:pt>
                <c:pt idx="1319">
                  <c:v>40996</c:v>
                </c:pt>
                <c:pt idx="1320">
                  <c:v>40997</c:v>
                </c:pt>
                <c:pt idx="1321">
                  <c:v>40998</c:v>
                </c:pt>
                <c:pt idx="1322">
                  <c:v>41001</c:v>
                </c:pt>
                <c:pt idx="1323">
                  <c:v>41002</c:v>
                </c:pt>
                <c:pt idx="1324">
                  <c:v>41003</c:v>
                </c:pt>
                <c:pt idx="1325">
                  <c:v>41004</c:v>
                </c:pt>
                <c:pt idx="1326">
                  <c:v>41008</c:v>
                </c:pt>
                <c:pt idx="1327">
                  <c:v>41009</c:v>
                </c:pt>
                <c:pt idx="1328">
                  <c:v>41010</c:v>
                </c:pt>
                <c:pt idx="1329">
                  <c:v>41011</c:v>
                </c:pt>
                <c:pt idx="1330">
                  <c:v>41012</c:v>
                </c:pt>
                <c:pt idx="1331">
                  <c:v>41015</c:v>
                </c:pt>
                <c:pt idx="1332">
                  <c:v>41016</c:v>
                </c:pt>
                <c:pt idx="1333">
                  <c:v>41017</c:v>
                </c:pt>
                <c:pt idx="1334">
                  <c:v>41018</c:v>
                </c:pt>
                <c:pt idx="1335">
                  <c:v>41019</c:v>
                </c:pt>
                <c:pt idx="1336">
                  <c:v>41022</c:v>
                </c:pt>
                <c:pt idx="1337">
                  <c:v>41023</c:v>
                </c:pt>
                <c:pt idx="1338">
                  <c:v>41024</c:v>
                </c:pt>
                <c:pt idx="1339">
                  <c:v>41025</c:v>
                </c:pt>
                <c:pt idx="1340">
                  <c:v>41026</c:v>
                </c:pt>
                <c:pt idx="1341">
                  <c:v>41029</c:v>
                </c:pt>
                <c:pt idx="1342">
                  <c:v>41030</c:v>
                </c:pt>
                <c:pt idx="1343">
                  <c:v>41031</c:v>
                </c:pt>
                <c:pt idx="1344">
                  <c:v>41032</c:v>
                </c:pt>
                <c:pt idx="1345">
                  <c:v>41033</c:v>
                </c:pt>
                <c:pt idx="1346">
                  <c:v>41036</c:v>
                </c:pt>
                <c:pt idx="1347">
                  <c:v>41037</c:v>
                </c:pt>
                <c:pt idx="1348">
                  <c:v>41038</c:v>
                </c:pt>
                <c:pt idx="1349">
                  <c:v>41039</c:v>
                </c:pt>
                <c:pt idx="1350">
                  <c:v>41040</c:v>
                </c:pt>
                <c:pt idx="1351">
                  <c:v>41043</c:v>
                </c:pt>
                <c:pt idx="1352">
                  <c:v>41044</c:v>
                </c:pt>
                <c:pt idx="1353">
                  <c:v>41045</c:v>
                </c:pt>
                <c:pt idx="1354">
                  <c:v>41046</c:v>
                </c:pt>
                <c:pt idx="1355">
                  <c:v>41047</c:v>
                </c:pt>
                <c:pt idx="1356">
                  <c:v>41050</c:v>
                </c:pt>
                <c:pt idx="1357">
                  <c:v>41051</c:v>
                </c:pt>
                <c:pt idx="1358">
                  <c:v>41052</c:v>
                </c:pt>
                <c:pt idx="1359">
                  <c:v>41053</c:v>
                </c:pt>
                <c:pt idx="1360">
                  <c:v>41054</c:v>
                </c:pt>
                <c:pt idx="1361">
                  <c:v>41058</c:v>
                </c:pt>
                <c:pt idx="1362">
                  <c:v>41059</c:v>
                </c:pt>
                <c:pt idx="1363">
                  <c:v>41060</c:v>
                </c:pt>
                <c:pt idx="1364">
                  <c:v>41061</c:v>
                </c:pt>
                <c:pt idx="1365">
                  <c:v>41064</c:v>
                </c:pt>
                <c:pt idx="1366">
                  <c:v>41065</c:v>
                </c:pt>
                <c:pt idx="1367">
                  <c:v>41066</c:v>
                </c:pt>
                <c:pt idx="1368">
                  <c:v>41067</c:v>
                </c:pt>
                <c:pt idx="1369">
                  <c:v>41068</c:v>
                </c:pt>
                <c:pt idx="1370">
                  <c:v>41071</c:v>
                </c:pt>
                <c:pt idx="1371">
                  <c:v>41072</c:v>
                </c:pt>
                <c:pt idx="1372">
                  <c:v>41073</c:v>
                </c:pt>
                <c:pt idx="1373">
                  <c:v>41074</c:v>
                </c:pt>
                <c:pt idx="1374">
                  <c:v>41075</c:v>
                </c:pt>
                <c:pt idx="1375">
                  <c:v>41078</c:v>
                </c:pt>
                <c:pt idx="1376">
                  <c:v>41079</c:v>
                </c:pt>
                <c:pt idx="1377">
                  <c:v>41080</c:v>
                </c:pt>
                <c:pt idx="1378">
                  <c:v>41081</c:v>
                </c:pt>
                <c:pt idx="1379">
                  <c:v>41082</c:v>
                </c:pt>
                <c:pt idx="1380">
                  <c:v>41085</c:v>
                </c:pt>
                <c:pt idx="1381">
                  <c:v>41086</c:v>
                </c:pt>
                <c:pt idx="1382">
                  <c:v>41087</c:v>
                </c:pt>
                <c:pt idx="1383">
                  <c:v>41088</c:v>
                </c:pt>
                <c:pt idx="1384">
                  <c:v>41089</c:v>
                </c:pt>
                <c:pt idx="1385">
                  <c:v>41092</c:v>
                </c:pt>
                <c:pt idx="1386">
                  <c:v>41093</c:v>
                </c:pt>
                <c:pt idx="1387">
                  <c:v>41095</c:v>
                </c:pt>
                <c:pt idx="1388">
                  <c:v>41096</c:v>
                </c:pt>
                <c:pt idx="1389">
                  <c:v>41099</c:v>
                </c:pt>
                <c:pt idx="1390">
                  <c:v>41100</c:v>
                </c:pt>
                <c:pt idx="1391">
                  <c:v>41101</c:v>
                </c:pt>
                <c:pt idx="1392">
                  <c:v>41102</c:v>
                </c:pt>
                <c:pt idx="1393">
                  <c:v>41103</c:v>
                </c:pt>
                <c:pt idx="1394">
                  <c:v>41106</c:v>
                </c:pt>
                <c:pt idx="1395">
                  <c:v>41107</c:v>
                </c:pt>
                <c:pt idx="1396">
                  <c:v>41108</c:v>
                </c:pt>
                <c:pt idx="1397">
                  <c:v>41109</c:v>
                </c:pt>
                <c:pt idx="1398">
                  <c:v>41110</c:v>
                </c:pt>
                <c:pt idx="1399">
                  <c:v>41113</c:v>
                </c:pt>
                <c:pt idx="1400">
                  <c:v>41114</c:v>
                </c:pt>
                <c:pt idx="1401">
                  <c:v>41115</c:v>
                </c:pt>
                <c:pt idx="1402">
                  <c:v>41116</c:v>
                </c:pt>
                <c:pt idx="1403">
                  <c:v>41117</c:v>
                </c:pt>
                <c:pt idx="1404">
                  <c:v>41120</c:v>
                </c:pt>
                <c:pt idx="1405">
                  <c:v>41121</c:v>
                </c:pt>
                <c:pt idx="1406">
                  <c:v>41122</c:v>
                </c:pt>
                <c:pt idx="1407">
                  <c:v>41123</c:v>
                </c:pt>
                <c:pt idx="1408">
                  <c:v>41124</c:v>
                </c:pt>
                <c:pt idx="1409">
                  <c:v>41127</c:v>
                </c:pt>
                <c:pt idx="1410">
                  <c:v>41128</c:v>
                </c:pt>
                <c:pt idx="1411">
                  <c:v>41129</c:v>
                </c:pt>
                <c:pt idx="1412">
                  <c:v>41130</c:v>
                </c:pt>
                <c:pt idx="1413">
                  <c:v>41131</c:v>
                </c:pt>
                <c:pt idx="1414">
                  <c:v>41134</c:v>
                </c:pt>
                <c:pt idx="1415">
                  <c:v>41135</c:v>
                </c:pt>
                <c:pt idx="1416">
                  <c:v>41136</c:v>
                </c:pt>
                <c:pt idx="1417">
                  <c:v>41137</c:v>
                </c:pt>
                <c:pt idx="1418">
                  <c:v>41138</c:v>
                </c:pt>
                <c:pt idx="1419">
                  <c:v>41141</c:v>
                </c:pt>
                <c:pt idx="1420">
                  <c:v>41142</c:v>
                </c:pt>
                <c:pt idx="1421">
                  <c:v>41143</c:v>
                </c:pt>
                <c:pt idx="1422">
                  <c:v>41144</c:v>
                </c:pt>
                <c:pt idx="1423">
                  <c:v>41145</c:v>
                </c:pt>
                <c:pt idx="1424">
                  <c:v>41148</c:v>
                </c:pt>
                <c:pt idx="1425">
                  <c:v>41149</c:v>
                </c:pt>
                <c:pt idx="1426">
                  <c:v>41150</c:v>
                </c:pt>
                <c:pt idx="1427">
                  <c:v>41151</c:v>
                </c:pt>
                <c:pt idx="1428">
                  <c:v>41152</c:v>
                </c:pt>
                <c:pt idx="1429">
                  <c:v>41156</c:v>
                </c:pt>
                <c:pt idx="1430">
                  <c:v>41157</c:v>
                </c:pt>
                <c:pt idx="1431">
                  <c:v>41158</c:v>
                </c:pt>
                <c:pt idx="1432">
                  <c:v>41159</c:v>
                </c:pt>
                <c:pt idx="1433">
                  <c:v>41162</c:v>
                </c:pt>
                <c:pt idx="1434">
                  <c:v>41163</c:v>
                </c:pt>
                <c:pt idx="1435">
                  <c:v>41164</c:v>
                </c:pt>
                <c:pt idx="1436">
                  <c:v>41165</c:v>
                </c:pt>
                <c:pt idx="1437">
                  <c:v>41166</c:v>
                </c:pt>
                <c:pt idx="1438">
                  <c:v>41169</c:v>
                </c:pt>
                <c:pt idx="1439">
                  <c:v>41170</c:v>
                </c:pt>
                <c:pt idx="1440">
                  <c:v>41171</c:v>
                </c:pt>
                <c:pt idx="1441">
                  <c:v>41172</c:v>
                </c:pt>
                <c:pt idx="1442">
                  <c:v>41173</c:v>
                </c:pt>
                <c:pt idx="1443">
                  <c:v>41176</c:v>
                </c:pt>
                <c:pt idx="1444">
                  <c:v>41177</c:v>
                </c:pt>
                <c:pt idx="1445">
                  <c:v>41178</c:v>
                </c:pt>
                <c:pt idx="1446">
                  <c:v>41179</c:v>
                </c:pt>
                <c:pt idx="1447">
                  <c:v>41180</c:v>
                </c:pt>
                <c:pt idx="1448">
                  <c:v>41183</c:v>
                </c:pt>
                <c:pt idx="1449">
                  <c:v>41184</c:v>
                </c:pt>
                <c:pt idx="1450">
                  <c:v>41185</c:v>
                </c:pt>
                <c:pt idx="1451">
                  <c:v>41186</c:v>
                </c:pt>
                <c:pt idx="1452">
                  <c:v>41187</c:v>
                </c:pt>
                <c:pt idx="1453">
                  <c:v>41190</c:v>
                </c:pt>
                <c:pt idx="1454">
                  <c:v>41191</c:v>
                </c:pt>
                <c:pt idx="1455">
                  <c:v>41192</c:v>
                </c:pt>
                <c:pt idx="1456">
                  <c:v>41193</c:v>
                </c:pt>
                <c:pt idx="1457">
                  <c:v>41194</c:v>
                </c:pt>
                <c:pt idx="1458">
                  <c:v>41197</c:v>
                </c:pt>
                <c:pt idx="1459">
                  <c:v>41198</c:v>
                </c:pt>
                <c:pt idx="1460">
                  <c:v>41199</c:v>
                </c:pt>
                <c:pt idx="1461">
                  <c:v>41200</c:v>
                </c:pt>
                <c:pt idx="1462">
                  <c:v>41201</c:v>
                </c:pt>
                <c:pt idx="1463">
                  <c:v>41204</c:v>
                </c:pt>
                <c:pt idx="1464">
                  <c:v>41205</c:v>
                </c:pt>
                <c:pt idx="1465">
                  <c:v>41206</c:v>
                </c:pt>
                <c:pt idx="1466">
                  <c:v>41207</c:v>
                </c:pt>
                <c:pt idx="1467">
                  <c:v>41208</c:v>
                </c:pt>
                <c:pt idx="1468">
                  <c:v>41213</c:v>
                </c:pt>
                <c:pt idx="1469">
                  <c:v>41214</c:v>
                </c:pt>
                <c:pt idx="1470">
                  <c:v>41215</c:v>
                </c:pt>
                <c:pt idx="1471">
                  <c:v>41218</c:v>
                </c:pt>
                <c:pt idx="1472">
                  <c:v>41219</c:v>
                </c:pt>
                <c:pt idx="1473">
                  <c:v>41220</c:v>
                </c:pt>
                <c:pt idx="1474">
                  <c:v>41221</c:v>
                </c:pt>
                <c:pt idx="1475">
                  <c:v>41222</c:v>
                </c:pt>
                <c:pt idx="1476">
                  <c:v>41225</c:v>
                </c:pt>
                <c:pt idx="1477">
                  <c:v>41226</c:v>
                </c:pt>
                <c:pt idx="1478">
                  <c:v>41227</c:v>
                </c:pt>
                <c:pt idx="1479">
                  <c:v>41228</c:v>
                </c:pt>
                <c:pt idx="1480">
                  <c:v>41229</c:v>
                </c:pt>
                <c:pt idx="1481">
                  <c:v>41232</c:v>
                </c:pt>
                <c:pt idx="1482">
                  <c:v>41233</c:v>
                </c:pt>
                <c:pt idx="1483">
                  <c:v>41234</c:v>
                </c:pt>
                <c:pt idx="1484">
                  <c:v>41236</c:v>
                </c:pt>
                <c:pt idx="1485">
                  <c:v>41239</c:v>
                </c:pt>
                <c:pt idx="1486">
                  <c:v>41240</c:v>
                </c:pt>
                <c:pt idx="1487">
                  <c:v>41241</c:v>
                </c:pt>
                <c:pt idx="1488">
                  <c:v>41242</c:v>
                </c:pt>
                <c:pt idx="1489">
                  <c:v>41243</c:v>
                </c:pt>
                <c:pt idx="1490">
                  <c:v>41246</c:v>
                </c:pt>
                <c:pt idx="1491">
                  <c:v>41247</c:v>
                </c:pt>
                <c:pt idx="1492">
                  <c:v>41248</c:v>
                </c:pt>
                <c:pt idx="1493">
                  <c:v>41249</c:v>
                </c:pt>
                <c:pt idx="1494">
                  <c:v>41250</c:v>
                </c:pt>
                <c:pt idx="1495">
                  <c:v>41253</c:v>
                </c:pt>
                <c:pt idx="1496">
                  <c:v>41254</c:v>
                </c:pt>
                <c:pt idx="1497">
                  <c:v>41255</c:v>
                </c:pt>
                <c:pt idx="1498">
                  <c:v>41256</c:v>
                </c:pt>
                <c:pt idx="1499">
                  <c:v>41257</c:v>
                </c:pt>
                <c:pt idx="1500">
                  <c:v>41260</c:v>
                </c:pt>
                <c:pt idx="1501">
                  <c:v>41261</c:v>
                </c:pt>
                <c:pt idx="1502">
                  <c:v>41262</c:v>
                </c:pt>
                <c:pt idx="1503">
                  <c:v>41263</c:v>
                </c:pt>
                <c:pt idx="1504">
                  <c:v>41264</c:v>
                </c:pt>
                <c:pt idx="1505">
                  <c:v>41267</c:v>
                </c:pt>
                <c:pt idx="1506">
                  <c:v>41269</c:v>
                </c:pt>
                <c:pt idx="1507">
                  <c:v>41270</c:v>
                </c:pt>
                <c:pt idx="1508">
                  <c:v>41271</c:v>
                </c:pt>
                <c:pt idx="1509">
                  <c:v>41274</c:v>
                </c:pt>
                <c:pt idx="1510">
                  <c:v>41276</c:v>
                </c:pt>
                <c:pt idx="1511">
                  <c:v>41277</c:v>
                </c:pt>
                <c:pt idx="1512">
                  <c:v>41278</c:v>
                </c:pt>
                <c:pt idx="1513">
                  <c:v>41281</c:v>
                </c:pt>
                <c:pt idx="1514">
                  <c:v>41282</c:v>
                </c:pt>
                <c:pt idx="1515">
                  <c:v>41283</c:v>
                </c:pt>
                <c:pt idx="1516">
                  <c:v>41284</c:v>
                </c:pt>
                <c:pt idx="1517">
                  <c:v>41285</c:v>
                </c:pt>
                <c:pt idx="1518">
                  <c:v>41288</c:v>
                </c:pt>
                <c:pt idx="1519">
                  <c:v>41289</c:v>
                </c:pt>
                <c:pt idx="1520">
                  <c:v>41290</c:v>
                </c:pt>
                <c:pt idx="1521">
                  <c:v>41291</c:v>
                </c:pt>
                <c:pt idx="1522">
                  <c:v>41292</c:v>
                </c:pt>
                <c:pt idx="1523">
                  <c:v>41296</c:v>
                </c:pt>
                <c:pt idx="1524">
                  <c:v>41297</c:v>
                </c:pt>
                <c:pt idx="1525">
                  <c:v>41298</c:v>
                </c:pt>
                <c:pt idx="1526">
                  <c:v>41299</c:v>
                </c:pt>
                <c:pt idx="1527">
                  <c:v>41302</c:v>
                </c:pt>
                <c:pt idx="1528">
                  <c:v>41303</c:v>
                </c:pt>
                <c:pt idx="1529">
                  <c:v>41304</c:v>
                </c:pt>
                <c:pt idx="1530">
                  <c:v>41305</c:v>
                </c:pt>
                <c:pt idx="1531">
                  <c:v>41306</c:v>
                </c:pt>
                <c:pt idx="1532">
                  <c:v>41309</c:v>
                </c:pt>
                <c:pt idx="1533">
                  <c:v>41310</c:v>
                </c:pt>
                <c:pt idx="1534">
                  <c:v>41311</c:v>
                </c:pt>
                <c:pt idx="1535">
                  <c:v>41312</c:v>
                </c:pt>
                <c:pt idx="1536">
                  <c:v>41313</c:v>
                </c:pt>
                <c:pt idx="1537">
                  <c:v>41316</c:v>
                </c:pt>
                <c:pt idx="1538">
                  <c:v>41317</c:v>
                </c:pt>
                <c:pt idx="1539">
                  <c:v>41318</c:v>
                </c:pt>
                <c:pt idx="1540">
                  <c:v>41319</c:v>
                </c:pt>
                <c:pt idx="1541">
                  <c:v>41320</c:v>
                </c:pt>
                <c:pt idx="1542">
                  <c:v>41324</c:v>
                </c:pt>
                <c:pt idx="1543">
                  <c:v>41325</c:v>
                </c:pt>
                <c:pt idx="1544">
                  <c:v>41326</c:v>
                </c:pt>
                <c:pt idx="1545">
                  <c:v>41327</c:v>
                </c:pt>
                <c:pt idx="1546">
                  <c:v>41330</c:v>
                </c:pt>
                <c:pt idx="1547">
                  <c:v>41331</c:v>
                </c:pt>
                <c:pt idx="1548">
                  <c:v>41332</c:v>
                </c:pt>
                <c:pt idx="1549">
                  <c:v>41333</c:v>
                </c:pt>
                <c:pt idx="1550">
                  <c:v>41334</c:v>
                </c:pt>
                <c:pt idx="1551">
                  <c:v>41337</c:v>
                </c:pt>
                <c:pt idx="1552">
                  <c:v>41338</c:v>
                </c:pt>
                <c:pt idx="1553">
                  <c:v>41339</c:v>
                </c:pt>
                <c:pt idx="1554">
                  <c:v>41340</c:v>
                </c:pt>
                <c:pt idx="1555">
                  <c:v>41341</c:v>
                </c:pt>
                <c:pt idx="1556">
                  <c:v>41344</c:v>
                </c:pt>
                <c:pt idx="1557">
                  <c:v>41345</c:v>
                </c:pt>
                <c:pt idx="1558">
                  <c:v>41346</c:v>
                </c:pt>
                <c:pt idx="1559">
                  <c:v>41347</c:v>
                </c:pt>
                <c:pt idx="1560">
                  <c:v>41348</c:v>
                </c:pt>
                <c:pt idx="1561">
                  <c:v>41351</c:v>
                </c:pt>
                <c:pt idx="1562">
                  <c:v>41352</c:v>
                </c:pt>
                <c:pt idx="1563">
                  <c:v>41353</c:v>
                </c:pt>
                <c:pt idx="1564">
                  <c:v>41354</c:v>
                </c:pt>
                <c:pt idx="1565">
                  <c:v>41355</c:v>
                </c:pt>
                <c:pt idx="1566">
                  <c:v>41358</c:v>
                </c:pt>
                <c:pt idx="1567">
                  <c:v>41359</c:v>
                </c:pt>
                <c:pt idx="1568">
                  <c:v>41360</c:v>
                </c:pt>
                <c:pt idx="1569">
                  <c:v>41361</c:v>
                </c:pt>
                <c:pt idx="1570">
                  <c:v>41365</c:v>
                </c:pt>
                <c:pt idx="1571">
                  <c:v>41366</c:v>
                </c:pt>
                <c:pt idx="1572">
                  <c:v>41367</c:v>
                </c:pt>
                <c:pt idx="1573">
                  <c:v>41368</c:v>
                </c:pt>
                <c:pt idx="1574">
                  <c:v>41369</c:v>
                </c:pt>
                <c:pt idx="1575">
                  <c:v>41372</c:v>
                </c:pt>
                <c:pt idx="1576">
                  <c:v>41373</c:v>
                </c:pt>
                <c:pt idx="1577">
                  <c:v>41374</c:v>
                </c:pt>
                <c:pt idx="1578">
                  <c:v>41375</c:v>
                </c:pt>
                <c:pt idx="1579">
                  <c:v>41376</c:v>
                </c:pt>
                <c:pt idx="1580">
                  <c:v>41379</c:v>
                </c:pt>
                <c:pt idx="1581">
                  <c:v>41380</c:v>
                </c:pt>
                <c:pt idx="1582">
                  <c:v>41381</c:v>
                </c:pt>
                <c:pt idx="1583">
                  <c:v>41382</c:v>
                </c:pt>
                <c:pt idx="1584">
                  <c:v>41383</c:v>
                </c:pt>
                <c:pt idx="1585">
                  <c:v>41386</c:v>
                </c:pt>
                <c:pt idx="1586">
                  <c:v>41387</c:v>
                </c:pt>
                <c:pt idx="1587">
                  <c:v>41388</c:v>
                </c:pt>
                <c:pt idx="1588">
                  <c:v>41389</c:v>
                </c:pt>
                <c:pt idx="1589">
                  <c:v>41390</c:v>
                </c:pt>
                <c:pt idx="1590">
                  <c:v>41393</c:v>
                </c:pt>
                <c:pt idx="1591">
                  <c:v>41394</c:v>
                </c:pt>
                <c:pt idx="1592">
                  <c:v>41395</c:v>
                </c:pt>
                <c:pt idx="1593">
                  <c:v>41396</c:v>
                </c:pt>
                <c:pt idx="1594">
                  <c:v>41397</c:v>
                </c:pt>
                <c:pt idx="1595">
                  <c:v>41400</c:v>
                </c:pt>
                <c:pt idx="1596">
                  <c:v>41401</c:v>
                </c:pt>
                <c:pt idx="1597">
                  <c:v>41402</c:v>
                </c:pt>
                <c:pt idx="1598">
                  <c:v>41403</c:v>
                </c:pt>
                <c:pt idx="1599">
                  <c:v>41404</c:v>
                </c:pt>
                <c:pt idx="1600">
                  <c:v>41407</c:v>
                </c:pt>
                <c:pt idx="1601">
                  <c:v>41408</c:v>
                </c:pt>
                <c:pt idx="1602">
                  <c:v>41409</c:v>
                </c:pt>
                <c:pt idx="1603">
                  <c:v>41410</c:v>
                </c:pt>
                <c:pt idx="1604">
                  <c:v>41411</c:v>
                </c:pt>
                <c:pt idx="1605">
                  <c:v>41414</c:v>
                </c:pt>
                <c:pt idx="1606">
                  <c:v>41415</c:v>
                </c:pt>
                <c:pt idx="1607">
                  <c:v>41416</c:v>
                </c:pt>
                <c:pt idx="1608">
                  <c:v>41417</c:v>
                </c:pt>
                <c:pt idx="1609">
                  <c:v>41418</c:v>
                </c:pt>
                <c:pt idx="1610">
                  <c:v>41422</c:v>
                </c:pt>
                <c:pt idx="1611">
                  <c:v>41423</c:v>
                </c:pt>
                <c:pt idx="1612">
                  <c:v>41424</c:v>
                </c:pt>
                <c:pt idx="1613">
                  <c:v>41425</c:v>
                </c:pt>
                <c:pt idx="1614">
                  <c:v>41428</c:v>
                </c:pt>
                <c:pt idx="1615">
                  <c:v>41429</c:v>
                </c:pt>
                <c:pt idx="1616">
                  <c:v>41430</c:v>
                </c:pt>
                <c:pt idx="1617">
                  <c:v>41431</c:v>
                </c:pt>
                <c:pt idx="1618">
                  <c:v>41432</c:v>
                </c:pt>
                <c:pt idx="1619">
                  <c:v>41435</c:v>
                </c:pt>
                <c:pt idx="1620">
                  <c:v>41436</c:v>
                </c:pt>
                <c:pt idx="1621">
                  <c:v>41437</c:v>
                </c:pt>
                <c:pt idx="1622">
                  <c:v>41438</c:v>
                </c:pt>
                <c:pt idx="1623">
                  <c:v>41439</c:v>
                </c:pt>
                <c:pt idx="1624">
                  <c:v>41442</c:v>
                </c:pt>
                <c:pt idx="1625">
                  <c:v>41443</c:v>
                </c:pt>
                <c:pt idx="1626">
                  <c:v>41444</c:v>
                </c:pt>
                <c:pt idx="1627">
                  <c:v>41445</c:v>
                </c:pt>
                <c:pt idx="1628">
                  <c:v>41446</c:v>
                </c:pt>
                <c:pt idx="1629">
                  <c:v>41449</c:v>
                </c:pt>
                <c:pt idx="1630">
                  <c:v>41450</c:v>
                </c:pt>
                <c:pt idx="1631">
                  <c:v>41451</c:v>
                </c:pt>
                <c:pt idx="1632">
                  <c:v>41452</c:v>
                </c:pt>
                <c:pt idx="1633">
                  <c:v>41453</c:v>
                </c:pt>
                <c:pt idx="1634">
                  <c:v>41456</c:v>
                </c:pt>
                <c:pt idx="1635">
                  <c:v>41457</c:v>
                </c:pt>
                <c:pt idx="1636">
                  <c:v>41458</c:v>
                </c:pt>
                <c:pt idx="1637">
                  <c:v>41460</c:v>
                </c:pt>
                <c:pt idx="1638">
                  <c:v>41463</c:v>
                </c:pt>
                <c:pt idx="1639">
                  <c:v>41464</c:v>
                </c:pt>
                <c:pt idx="1640">
                  <c:v>41465</c:v>
                </c:pt>
                <c:pt idx="1641">
                  <c:v>41466</c:v>
                </c:pt>
                <c:pt idx="1642">
                  <c:v>41467</c:v>
                </c:pt>
                <c:pt idx="1643">
                  <c:v>41470</c:v>
                </c:pt>
                <c:pt idx="1644">
                  <c:v>41471</c:v>
                </c:pt>
                <c:pt idx="1645">
                  <c:v>41472</c:v>
                </c:pt>
                <c:pt idx="1646">
                  <c:v>41473</c:v>
                </c:pt>
                <c:pt idx="1647">
                  <c:v>41474</c:v>
                </c:pt>
                <c:pt idx="1648">
                  <c:v>41477</c:v>
                </c:pt>
                <c:pt idx="1649">
                  <c:v>41478</c:v>
                </c:pt>
                <c:pt idx="1650">
                  <c:v>41479</c:v>
                </c:pt>
                <c:pt idx="1651">
                  <c:v>41480</c:v>
                </c:pt>
                <c:pt idx="1652">
                  <c:v>41481</c:v>
                </c:pt>
                <c:pt idx="1653">
                  <c:v>41484</c:v>
                </c:pt>
                <c:pt idx="1654">
                  <c:v>41485</c:v>
                </c:pt>
                <c:pt idx="1655">
                  <c:v>41486</c:v>
                </c:pt>
                <c:pt idx="1656">
                  <c:v>41487</c:v>
                </c:pt>
                <c:pt idx="1657">
                  <c:v>41488</c:v>
                </c:pt>
                <c:pt idx="1658">
                  <c:v>41491</c:v>
                </c:pt>
                <c:pt idx="1659">
                  <c:v>41492</c:v>
                </c:pt>
                <c:pt idx="1660">
                  <c:v>41493</c:v>
                </c:pt>
                <c:pt idx="1661">
                  <c:v>41494</c:v>
                </c:pt>
                <c:pt idx="1662">
                  <c:v>41495</c:v>
                </c:pt>
                <c:pt idx="1663">
                  <c:v>41498</c:v>
                </c:pt>
                <c:pt idx="1664">
                  <c:v>41499</c:v>
                </c:pt>
                <c:pt idx="1665">
                  <c:v>41500</c:v>
                </c:pt>
                <c:pt idx="1666">
                  <c:v>41501</c:v>
                </c:pt>
                <c:pt idx="1667">
                  <c:v>41502</c:v>
                </c:pt>
                <c:pt idx="1668">
                  <c:v>41505</c:v>
                </c:pt>
                <c:pt idx="1669">
                  <c:v>41506</c:v>
                </c:pt>
                <c:pt idx="1670">
                  <c:v>41507</c:v>
                </c:pt>
                <c:pt idx="1671">
                  <c:v>41508</c:v>
                </c:pt>
                <c:pt idx="1672">
                  <c:v>41509</c:v>
                </c:pt>
                <c:pt idx="1673">
                  <c:v>41512</c:v>
                </c:pt>
                <c:pt idx="1674">
                  <c:v>41513</c:v>
                </c:pt>
                <c:pt idx="1675">
                  <c:v>41514</c:v>
                </c:pt>
                <c:pt idx="1676">
                  <c:v>41515</c:v>
                </c:pt>
                <c:pt idx="1677">
                  <c:v>41516</c:v>
                </c:pt>
                <c:pt idx="1678">
                  <c:v>41520</c:v>
                </c:pt>
                <c:pt idx="1679">
                  <c:v>41521</c:v>
                </c:pt>
                <c:pt idx="1680">
                  <c:v>41522</c:v>
                </c:pt>
                <c:pt idx="1681">
                  <c:v>41523</c:v>
                </c:pt>
                <c:pt idx="1682">
                  <c:v>41526</c:v>
                </c:pt>
                <c:pt idx="1683">
                  <c:v>41527</c:v>
                </c:pt>
                <c:pt idx="1684">
                  <c:v>41528</c:v>
                </c:pt>
                <c:pt idx="1685">
                  <c:v>41529</c:v>
                </c:pt>
                <c:pt idx="1686">
                  <c:v>41530</c:v>
                </c:pt>
                <c:pt idx="1687">
                  <c:v>41533</c:v>
                </c:pt>
                <c:pt idx="1688">
                  <c:v>41534</c:v>
                </c:pt>
                <c:pt idx="1689">
                  <c:v>41535</c:v>
                </c:pt>
                <c:pt idx="1690">
                  <c:v>41536</c:v>
                </c:pt>
                <c:pt idx="1691">
                  <c:v>41537</c:v>
                </c:pt>
                <c:pt idx="1692">
                  <c:v>41540</c:v>
                </c:pt>
                <c:pt idx="1693">
                  <c:v>41541</c:v>
                </c:pt>
                <c:pt idx="1694">
                  <c:v>41542</c:v>
                </c:pt>
                <c:pt idx="1695">
                  <c:v>41543</c:v>
                </c:pt>
                <c:pt idx="1696">
                  <c:v>41544</c:v>
                </c:pt>
                <c:pt idx="1697">
                  <c:v>41547</c:v>
                </c:pt>
                <c:pt idx="1698">
                  <c:v>41548</c:v>
                </c:pt>
                <c:pt idx="1699">
                  <c:v>41549</c:v>
                </c:pt>
                <c:pt idx="1700">
                  <c:v>41550</c:v>
                </c:pt>
                <c:pt idx="1701">
                  <c:v>41551</c:v>
                </c:pt>
                <c:pt idx="1702">
                  <c:v>41554</c:v>
                </c:pt>
                <c:pt idx="1703">
                  <c:v>41555</c:v>
                </c:pt>
                <c:pt idx="1704">
                  <c:v>41556</c:v>
                </c:pt>
                <c:pt idx="1705">
                  <c:v>41557</c:v>
                </c:pt>
                <c:pt idx="1706">
                  <c:v>41558</c:v>
                </c:pt>
                <c:pt idx="1707">
                  <c:v>41561</c:v>
                </c:pt>
                <c:pt idx="1708">
                  <c:v>41562</c:v>
                </c:pt>
                <c:pt idx="1709">
                  <c:v>41563</c:v>
                </c:pt>
                <c:pt idx="1710">
                  <c:v>41564</c:v>
                </c:pt>
                <c:pt idx="1711">
                  <c:v>41565</c:v>
                </c:pt>
                <c:pt idx="1712">
                  <c:v>41568</c:v>
                </c:pt>
                <c:pt idx="1713">
                  <c:v>41569</c:v>
                </c:pt>
                <c:pt idx="1714">
                  <c:v>41570</c:v>
                </c:pt>
                <c:pt idx="1715">
                  <c:v>41571</c:v>
                </c:pt>
                <c:pt idx="1716">
                  <c:v>41572</c:v>
                </c:pt>
                <c:pt idx="1717">
                  <c:v>41575</c:v>
                </c:pt>
                <c:pt idx="1718">
                  <c:v>41576</c:v>
                </c:pt>
                <c:pt idx="1719">
                  <c:v>41577</c:v>
                </c:pt>
                <c:pt idx="1720">
                  <c:v>41578</c:v>
                </c:pt>
                <c:pt idx="1721">
                  <c:v>41579</c:v>
                </c:pt>
                <c:pt idx="1722">
                  <c:v>41582</c:v>
                </c:pt>
                <c:pt idx="1723">
                  <c:v>41583</c:v>
                </c:pt>
                <c:pt idx="1724">
                  <c:v>41584</c:v>
                </c:pt>
                <c:pt idx="1725">
                  <c:v>41585</c:v>
                </c:pt>
                <c:pt idx="1726">
                  <c:v>41586</c:v>
                </c:pt>
                <c:pt idx="1727">
                  <c:v>41589</c:v>
                </c:pt>
                <c:pt idx="1728">
                  <c:v>41590</c:v>
                </c:pt>
                <c:pt idx="1729">
                  <c:v>41591</c:v>
                </c:pt>
                <c:pt idx="1730">
                  <c:v>41592</c:v>
                </c:pt>
                <c:pt idx="1731">
                  <c:v>41593</c:v>
                </c:pt>
                <c:pt idx="1732">
                  <c:v>41596</c:v>
                </c:pt>
                <c:pt idx="1733">
                  <c:v>41597</c:v>
                </c:pt>
                <c:pt idx="1734">
                  <c:v>41598</c:v>
                </c:pt>
                <c:pt idx="1735">
                  <c:v>41599</c:v>
                </c:pt>
                <c:pt idx="1736">
                  <c:v>41600</c:v>
                </c:pt>
                <c:pt idx="1737">
                  <c:v>41603</c:v>
                </c:pt>
                <c:pt idx="1738">
                  <c:v>41604</c:v>
                </c:pt>
                <c:pt idx="1739">
                  <c:v>41605</c:v>
                </c:pt>
                <c:pt idx="1740">
                  <c:v>41607</c:v>
                </c:pt>
                <c:pt idx="1741">
                  <c:v>41610</c:v>
                </c:pt>
                <c:pt idx="1742">
                  <c:v>41611</c:v>
                </c:pt>
                <c:pt idx="1743">
                  <c:v>41612</c:v>
                </c:pt>
                <c:pt idx="1744">
                  <c:v>41613</c:v>
                </c:pt>
                <c:pt idx="1745">
                  <c:v>41614</c:v>
                </c:pt>
                <c:pt idx="1746">
                  <c:v>41617</c:v>
                </c:pt>
                <c:pt idx="1747">
                  <c:v>41618</c:v>
                </c:pt>
                <c:pt idx="1748">
                  <c:v>41619</c:v>
                </c:pt>
                <c:pt idx="1749">
                  <c:v>41620</c:v>
                </c:pt>
                <c:pt idx="1750">
                  <c:v>41621</c:v>
                </c:pt>
                <c:pt idx="1751">
                  <c:v>41624</c:v>
                </c:pt>
                <c:pt idx="1752">
                  <c:v>41625</c:v>
                </c:pt>
                <c:pt idx="1753">
                  <c:v>41626</c:v>
                </c:pt>
                <c:pt idx="1754">
                  <c:v>41627</c:v>
                </c:pt>
                <c:pt idx="1755">
                  <c:v>41628</c:v>
                </c:pt>
                <c:pt idx="1756">
                  <c:v>41631</c:v>
                </c:pt>
                <c:pt idx="1757">
                  <c:v>41632</c:v>
                </c:pt>
                <c:pt idx="1758">
                  <c:v>41634</c:v>
                </c:pt>
                <c:pt idx="1759">
                  <c:v>41635</c:v>
                </c:pt>
                <c:pt idx="1760">
                  <c:v>41638</c:v>
                </c:pt>
                <c:pt idx="1761">
                  <c:v>41639</c:v>
                </c:pt>
                <c:pt idx="1762">
                  <c:v>41641</c:v>
                </c:pt>
                <c:pt idx="1763">
                  <c:v>41642</c:v>
                </c:pt>
                <c:pt idx="1764">
                  <c:v>41645</c:v>
                </c:pt>
                <c:pt idx="1765">
                  <c:v>41646</c:v>
                </c:pt>
                <c:pt idx="1766">
                  <c:v>41647</c:v>
                </c:pt>
                <c:pt idx="1767">
                  <c:v>41648</c:v>
                </c:pt>
                <c:pt idx="1768">
                  <c:v>41649</c:v>
                </c:pt>
                <c:pt idx="1769">
                  <c:v>41652</c:v>
                </c:pt>
                <c:pt idx="1770">
                  <c:v>41653</c:v>
                </c:pt>
                <c:pt idx="1771">
                  <c:v>41654</c:v>
                </c:pt>
                <c:pt idx="1772">
                  <c:v>41655</c:v>
                </c:pt>
                <c:pt idx="1773">
                  <c:v>41656</c:v>
                </c:pt>
                <c:pt idx="1774">
                  <c:v>41660</c:v>
                </c:pt>
                <c:pt idx="1775">
                  <c:v>41661</c:v>
                </c:pt>
                <c:pt idx="1776">
                  <c:v>41662</c:v>
                </c:pt>
                <c:pt idx="1777">
                  <c:v>41663</c:v>
                </c:pt>
                <c:pt idx="1778">
                  <c:v>41666</c:v>
                </c:pt>
                <c:pt idx="1779">
                  <c:v>41667</c:v>
                </c:pt>
                <c:pt idx="1780">
                  <c:v>41668</c:v>
                </c:pt>
                <c:pt idx="1781">
                  <c:v>41669</c:v>
                </c:pt>
                <c:pt idx="1782">
                  <c:v>41670</c:v>
                </c:pt>
                <c:pt idx="1783">
                  <c:v>41673</c:v>
                </c:pt>
                <c:pt idx="1784">
                  <c:v>41674</c:v>
                </c:pt>
                <c:pt idx="1785">
                  <c:v>41675</c:v>
                </c:pt>
                <c:pt idx="1786">
                  <c:v>41676</c:v>
                </c:pt>
                <c:pt idx="1787">
                  <c:v>41677</c:v>
                </c:pt>
                <c:pt idx="1788">
                  <c:v>41680</c:v>
                </c:pt>
                <c:pt idx="1789">
                  <c:v>41681</c:v>
                </c:pt>
                <c:pt idx="1790">
                  <c:v>41682</c:v>
                </c:pt>
                <c:pt idx="1791">
                  <c:v>41683</c:v>
                </c:pt>
                <c:pt idx="1792">
                  <c:v>41684</c:v>
                </c:pt>
                <c:pt idx="1793">
                  <c:v>41688</c:v>
                </c:pt>
                <c:pt idx="1794">
                  <c:v>41689</c:v>
                </c:pt>
                <c:pt idx="1795">
                  <c:v>41690</c:v>
                </c:pt>
                <c:pt idx="1796">
                  <c:v>41691</c:v>
                </c:pt>
                <c:pt idx="1797">
                  <c:v>41694</c:v>
                </c:pt>
                <c:pt idx="1798">
                  <c:v>41695</c:v>
                </c:pt>
                <c:pt idx="1799">
                  <c:v>41696</c:v>
                </c:pt>
                <c:pt idx="1800">
                  <c:v>41697</c:v>
                </c:pt>
                <c:pt idx="1801">
                  <c:v>41698</c:v>
                </c:pt>
                <c:pt idx="1802">
                  <c:v>41701</c:v>
                </c:pt>
                <c:pt idx="1803">
                  <c:v>41702</c:v>
                </c:pt>
                <c:pt idx="1804">
                  <c:v>41703</c:v>
                </c:pt>
                <c:pt idx="1805">
                  <c:v>41704</c:v>
                </c:pt>
                <c:pt idx="1806">
                  <c:v>41705</c:v>
                </c:pt>
                <c:pt idx="1807">
                  <c:v>41708</c:v>
                </c:pt>
                <c:pt idx="1808">
                  <c:v>41709</c:v>
                </c:pt>
                <c:pt idx="1809">
                  <c:v>41710</c:v>
                </c:pt>
                <c:pt idx="1810">
                  <c:v>41711</c:v>
                </c:pt>
                <c:pt idx="1811">
                  <c:v>41712</c:v>
                </c:pt>
                <c:pt idx="1812">
                  <c:v>41715</c:v>
                </c:pt>
                <c:pt idx="1813">
                  <c:v>41716</c:v>
                </c:pt>
                <c:pt idx="1814">
                  <c:v>41717</c:v>
                </c:pt>
                <c:pt idx="1815">
                  <c:v>41718</c:v>
                </c:pt>
                <c:pt idx="1816">
                  <c:v>41719</c:v>
                </c:pt>
                <c:pt idx="1817">
                  <c:v>41722</c:v>
                </c:pt>
                <c:pt idx="1818">
                  <c:v>41723</c:v>
                </c:pt>
                <c:pt idx="1819">
                  <c:v>41724</c:v>
                </c:pt>
                <c:pt idx="1820">
                  <c:v>41725</c:v>
                </c:pt>
                <c:pt idx="1821">
                  <c:v>41726</c:v>
                </c:pt>
                <c:pt idx="1822">
                  <c:v>41729</c:v>
                </c:pt>
                <c:pt idx="1823">
                  <c:v>41730</c:v>
                </c:pt>
                <c:pt idx="1824">
                  <c:v>41731</c:v>
                </c:pt>
                <c:pt idx="1825">
                  <c:v>41732</c:v>
                </c:pt>
                <c:pt idx="1826">
                  <c:v>41733</c:v>
                </c:pt>
                <c:pt idx="1827">
                  <c:v>41736</c:v>
                </c:pt>
                <c:pt idx="1828">
                  <c:v>41737</c:v>
                </c:pt>
                <c:pt idx="1829">
                  <c:v>41738</c:v>
                </c:pt>
                <c:pt idx="1830">
                  <c:v>41739</c:v>
                </c:pt>
                <c:pt idx="1831">
                  <c:v>41740</c:v>
                </c:pt>
                <c:pt idx="1832">
                  <c:v>41743</c:v>
                </c:pt>
                <c:pt idx="1833">
                  <c:v>41744</c:v>
                </c:pt>
                <c:pt idx="1834">
                  <c:v>41745</c:v>
                </c:pt>
                <c:pt idx="1835">
                  <c:v>41746</c:v>
                </c:pt>
                <c:pt idx="1836">
                  <c:v>41750</c:v>
                </c:pt>
                <c:pt idx="1837">
                  <c:v>41751</c:v>
                </c:pt>
                <c:pt idx="1838">
                  <c:v>41752</c:v>
                </c:pt>
                <c:pt idx="1839">
                  <c:v>41753</c:v>
                </c:pt>
                <c:pt idx="1840">
                  <c:v>41754</c:v>
                </c:pt>
                <c:pt idx="1841">
                  <c:v>41757</c:v>
                </c:pt>
                <c:pt idx="1842">
                  <c:v>41758</c:v>
                </c:pt>
                <c:pt idx="1843">
                  <c:v>41759</c:v>
                </c:pt>
                <c:pt idx="1844">
                  <c:v>41760</c:v>
                </c:pt>
                <c:pt idx="1845">
                  <c:v>41761</c:v>
                </c:pt>
                <c:pt idx="1846">
                  <c:v>41764</c:v>
                </c:pt>
                <c:pt idx="1847">
                  <c:v>41765</c:v>
                </c:pt>
                <c:pt idx="1848">
                  <c:v>41766</c:v>
                </c:pt>
                <c:pt idx="1849">
                  <c:v>41767</c:v>
                </c:pt>
                <c:pt idx="1850">
                  <c:v>41768</c:v>
                </c:pt>
                <c:pt idx="1851">
                  <c:v>41771</c:v>
                </c:pt>
                <c:pt idx="1852">
                  <c:v>41772</c:v>
                </c:pt>
                <c:pt idx="1853">
                  <c:v>41773</c:v>
                </c:pt>
                <c:pt idx="1854">
                  <c:v>41774</c:v>
                </c:pt>
                <c:pt idx="1855">
                  <c:v>41775</c:v>
                </c:pt>
                <c:pt idx="1856">
                  <c:v>41778</c:v>
                </c:pt>
                <c:pt idx="1857">
                  <c:v>41779</c:v>
                </c:pt>
                <c:pt idx="1858">
                  <c:v>41780</c:v>
                </c:pt>
                <c:pt idx="1859">
                  <c:v>41781</c:v>
                </c:pt>
                <c:pt idx="1860">
                  <c:v>41782</c:v>
                </c:pt>
                <c:pt idx="1861">
                  <c:v>41786</c:v>
                </c:pt>
                <c:pt idx="1862">
                  <c:v>41787</c:v>
                </c:pt>
                <c:pt idx="1863">
                  <c:v>41788</c:v>
                </c:pt>
                <c:pt idx="1864">
                  <c:v>41789</c:v>
                </c:pt>
                <c:pt idx="1865">
                  <c:v>41792</c:v>
                </c:pt>
                <c:pt idx="1866">
                  <c:v>41793</c:v>
                </c:pt>
                <c:pt idx="1867">
                  <c:v>41794</c:v>
                </c:pt>
                <c:pt idx="1868">
                  <c:v>41795</c:v>
                </c:pt>
                <c:pt idx="1869">
                  <c:v>41796</c:v>
                </c:pt>
                <c:pt idx="1870">
                  <c:v>41799</c:v>
                </c:pt>
                <c:pt idx="1871">
                  <c:v>41800</c:v>
                </c:pt>
                <c:pt idx="1872">
                  <c:v>41801</c:v>
                </c:pt>
                <c:pt idx="1873">
                  <c:v>41802</c:v>
                </c:pt>
                <c:pt idx="1874">
                  <c:v>41803</c:v>
                </c:pt>
                <c:pt idx="1875">
                  <c:v>41806</c:v>
                </c:pt>
                <c:pt idx="1876">
                  <c:v>41807</c:v>
                </c:pt>
                <c:pt idx="1877">
                  <c:v>41808</c:v>
                </c:pt>
                <c:pt idx="1878">
                  <c:v>41809</c:v>
                </c:pt>
                <c:pt idx="1879">
                  <c:v>41810</c:v>
                </c:pt>
                <c:pt idx="1880">
                  <c:v>41813</c:v>
                </c:pt>
                <c:pt idx="1881">
                  <c:v>41814</c:v>
                </c:pt>
                <c:pt idx="1882">
                  <c:v>41815</c:v>
                </c:pt>
                <c:pt idx="1883">
                  <c:v>41816</c:v>
                </c:pt>
                <c:pt idx="1884">
                  <c:v>41817</c:v>
                </c:pt>
                <c:pt idx="1885">
                  <c:v>41820</c:v>
                </c:pt>
                <c:pt idx="1886">
                  <c:v>41821</c:v>
                </c:pt>
                <c:pt idx="1887">
                  <c:v>41822</c:v>
                </c:pt>
                <c:pt idx="1888">
                  <c:v>41823</c:v>
                </c:pt>
                <c:pt idx="1889">
                  <c:v>41827</c:v>
                </c:pt>
                <c:pt idx="1890">
                  <c:v>41828</c:v>
                </c:pt>
                <c:pt idx="1891">
                  <c:v>41829</c:v>
                </c:pt>
                <c:pt idx="1892">
                  <c:v>41830</c:v>
                </c:pt>
                <c:pt idx="1893">
                  <c:v>41831</c:v>
                </c:pt>
                <c:pt idx="1894">
                  <c:v>41834</c:v>
                </c:pt>
                <c:pt idx="1895">
                  <c:v>41835</c:v>
                </c:pt>
                <c:pt idx="1896">
                  <c:v>41836</c:v>
                </c:pt>
                <c:pt idx="1897">
                  <c:v>41837</c:v>
                </c:pt>
                <c:pt idx="1898">
                  <c:v>41838</c:v>
                </c:pt>
                <c:pt idx="1899">
                  <c:v>41841</c:v>
                </c:pt>
                <c:pt idx="1900">
                  <c:v>41842</c:v>
                </c:pt>
                <c:pt idx="1901">
                  <c:v>41843</c:v>
                </c:pt>
                <c:pt idx="1902">
                  <c:v>41844</c:v>
                </c:pt>
                <c:pt idx="1903">
                  <c:v>41845</c:v>
                </c:pt>
                <c:pt idx="1904">
                  <c:v>41848</c:v>
                </c:pt>
                <c:pt idx="1905">
                  <c:v>41849</c:v>
                </c:pt>
                <c:pt idx="1906">
                  <c:v>41850</c:v>
                </c:pt>
                <c:pt idx="1907">
                  <c:v>41851</c:v>
                </c:pt>
                <c:pt idx="1908">
                  <c:v>41852</c:v>
                </c:pt>
                <c:pt idx="1909">
                  <c:v>41855</c:v>
                </c:pt>
                <c:pt idx="1910">
                  <c:v>41856</c:v>
                </c:pt>
                <c:pt idx="1911">
                  <c:v>41857</c:v>
                </c:pt>
                <c:pt idx="1912">
                  <c:v>41858</c:v>
                </c:pt>
                <c:pt idx="1913">
                  <c:v>41859</c:v>
                </c:pt>
                <c:pt idx="1914">
                  <c:v>41862</c:v>
                </c:pt>
                <c:pt idx="1915">
                  <c:v>41863</c:v>
                </c:pt>
                <c:pt idx="1916">
                  <c:v>41864</c:v>
                </c:pt>
                <c:pt idx="1917">
                  <c:v>41865</c:v>
                </c:pt>
                <c:pt idx="1918">
                  <c:v>41866</c:v>
                </c:pt>
                <c:pt idx="1919">
                  <c:v>41869</c:v>
                </c:pt>
                <c:pt idx="1920">
                  <c:v>41870</c:v>
                </c:pt>
                <c:pt idx="1921">
                  <c:v>41871</c:v>
                </c:pt>
                <c:pt idx="1922">
                  <c:v>41872</c:v>
                </c:pt>
                <c:pt idx="1923">
                  <c:v>41873</c:v>
                </c:pt>
                <c:pt idx="1924">
                  <c:v>41876</c:v>
                </c:pt>
                <c:pt idx="1925">
                  <c:v>41877</c:v>
                </c:pt>
                <c:pt idx="1926">
                  <c:v>41878</c:v>
                </c:pt>
                <c:pt idx="1927">
                  <c:v>41879</c:v>
                </c:pt>
                <c:pt idx="1928">
                  <c:v>41880</c:v>
                </c:pt>
                <c:pt idx="1929">
                  <c:v>41884</c:v>
                </c:pt>
                <c:pt idx="1930">
                  <c:v>41885</c:v>
                </c:pt>
                <c:pt idx="1931">
                  <c:v>41886</c:v>
                </c:pt>
                <c:pt idx="1932">
                  <c:v>41887</c:v>
                </c:pt>
                <c:pt idx="1933">
                  <c:v>41890</c:v>
                </c:pt>
                <c:pt idx="1934">
                  <c:v>41891</c:v>
                </c:pt>
                <c:pt idx="1935">
                  <c:v>41892</c:v>
                </c:pt>
                <c:pt idx="1936">
                  <c:v>41893</c:v>
                </c:pt>
                <c:pt idx="1937">
                  <c:v>41894</c:v>
                </c:pt>
                <c:pt idx="1938">
                  <c:v>41897</c:v>
                </c:pt>
                <c:pt idx="1939">
                  <c:v>41898</c:v>
                </c:pt>
                <c:pt idx="1940">
                  <c:v>41899</c:v>
                </c:pt>
                <c:pt idx="1941">
                  <c:v>41900</c:v>
                </c:pt>
                <c:pt idx="1942">
                  <c:v>41901</c:v>
                </c:pt>
                <c:pt idx="1943">
                  <c:v>41904</c:v>
                </c:pt>
                <c:pt idx="1944">
                  <c:v>41905</c:v>
                </c:pt>
                <c:pt idx="1945">
                  <c:v>41906</c:v>
                </c:pt>
                <c:pt idx="1946">
                  <c:v>41907</c:v>
                </c:pt>
                <c:pt idx="1947">
                  <c:v>41908</c:v>
                </c:pt>
                <c:pt idx="1948">
                  <c:v>41911</c:v>
                </c:pt>
                <c:pt idx="1949">
                  <c:v>41912</c:v>
                </c:pt>
                <c:pt idx="1950">
                  <c:v>41913</c:v>
                </c:pt>
                <c:pt idx="1951">
                  <c:v>41914</c:v>
                </c:pt>
                <c:pt idx="1952">
                  <c:v>41915</c:v>
                </c:pt>
                <c:pt idx="1953">
                  <c:v>41918</c:v>
                </c:pt>
                <c:pt idx="1954">
                  <c:v>41919</c:v>
                </c:pt>
                <c:pt idx="1955">
                  <c:v>41920</c:v>
                </c:pt>
                <c:pt idx="1956">
                  <c:v>41921</c:v>
                </c:pt>
                <c:pt idx="1957">
                  <c:v>41922</c:v>
                </c:pt>
                <c:pt idx="1958">
                  <c:v>41925</c:v>
                </c:pt>
                <c:pt idx="1959">
                  <c:v>41926</c:v>
                </c:pt>
                <c:pt idx="1960">
                  <c:v>41927</c:v>
                </c:pt>
                <c:pt idx="1961">
                  <c:v>41928</c:v>
                </c:pt>
                <c:pt idx="1962">
                  <c:v>41929</c:v>
                </c:pt>
                <c:pt idx="1963">
                  <c:v>41932</c:v>
                </c:pt>
                <c:pt idx="1964">
                  <c:v>41933</c:v>
                </c:pt>
                <c:pt idx="1965">
                  <c:v>41934</c:v>
                </c:pt>
                <c:pt idx="1966">
                  <c:v>41935</c:v>
                </c:pt>
                <c:pt idx="1967">
                  <c:v>41936</c:v>
                </c:pt>
                <c:pt idx="1968">
                  <c:v>41939</c:v>
                </c:pt>
                <c:pt idx="1969">
                  <c:v>41940</c:v>
                </c:pt>
                <c:pt idx="1970">
                  <c:v>41941</c:v>
                </c:pt>
                <c:pt idx="1971">
                  <c:v>41942</c:v>
                </c:pt>
                <c:pt idx="1972">
                  <c:v>41943</c:v>
                </c:pt>
                <c:pt idx="1973">
                  <c:v>41946</c:v>
                </c:pt>
                <c:pt idx="1974">
                  <c:v>41947</c:v>
                </c:pt>
                <c:pt idx="1975">
                  <c:v>41948</c:v>
                </c:pt>
                <c:pt idx="1976">
                  <c:v>41949</c:v>
                </c:pt>
                <c:pt idx="1977">
                  <c:v>41950</c:v>
                </c:pt>
                <c:pt idx="1978">
                  <c:v>41953</c:v>
                </c:pt>
                <c:pt idx="1979">
                  <c:v>41954</c:v>
                </c:pt>
                <c:pt idx="1980">
                  <c:v>41955</c:v>
                </c:pt>
                <c:pt idx="1981">
                  <c:v>41956</c:v>
                </c:pt>
                <c:pt idx="1982">
                  <c:v>41957</c:v>
                </c:pt>
                <c:pt idx="1983">
                  <c:v>41960</c:v>
                </c:pt>
                <c:pt idx="1984">
                  <c:v>41961</c:v>
                </c:pt>
                <c:pt idx="1985">
                  <c:v>41962</c:v>
                </c:pt>
                <c:pt idx="1986">
                  <c:v>41963</c:v>
                </c:pt>
                <c:pt idx="1987">
                  <c:v>41964</c:v>
                </c:pt>
                <c:pt idx="1988">
                  <c:v>41967</c:v>
                </c:pt>
                <c:pt idx="1989">
                  <c:v>41968</c:v>
                </c:pt>
                <c:pt idx="1990">
                  <c:v>41969</c:v>
                </c:pt>
                <c:pt idx="1991">
                  <c:v>41971</c:v>
                </c:pt>
                <c:pt idx="1992">
                  <c:v>41974</c:v>
                </c:pt>
                <c:pt idx="1993">
                  <c:v>41975</c:v>
                </c:pt>
                <c:pt idx="1994">
                  <c:v>41976</c:v>
                </c:pt>
                <c:pt idx="1995">
                  <c:v>41977</c:v>
                </c:pt>
                <c:pt idx="1996">
                  <c:v>41978</c:v>
                </c:pt>
                <c:pt idx="1997">
                  <c:v>41981</c:v>
                </c:pt>
                <c:pt idx="1998">
                  <c:v>41982</c:v>
                </c:pt>
                <c:pt idx="1999">
                  <c:v>41983</c:v>
                </c:pt>
                <c:pt idx="2000">
                  <c:v>41984</c:v>
                </c:pt>
                <c:pt idx="2001">
                  <c:v>41985</c:v>
                </c:pt>
                <c:pt idx="2002">
                  <c:v>41988</c:v>
                </c:pt>
                <c:pt idx="2003">
                  <c:v>41989</c:v>
                </c:pt>
                <c:pt idx="2004">
                  <c:v>41990</c:v>
                </c:pt>
                <c:pt idx="2005">
                  <c:v>41991</c:v>
                </c:pt>
                <c:pt idx="2006">
                  <c:v>41992</c:v>
                </c:pt>
                <c:pt idx="2007">
                  <c:v>41995</c:v>
                </c:pt>
                <c:pt idx="2008">
                  <c:v>41996</c:v>
                </c:pt>
                <c:pt idx="2009">
                  <c:v>41997</c:v>
                </c:pt>
                <c:pt idx="2010">
                  <c:v>41999</c:v>
                </c:pt>
                <c:pt idx="2011">
                  <c:v>42002</c:v>
                </c:pt>
                <c:pt idx="2012">
                  <c:v>42003</c:v>
                </c:pt>
                <c:pt idx="2013">
                  <c:v>42004</c:v>
                </c:pt>
                <c:pt idx="2014">
                  <c:v>42006</c:v>
                </c:pt>
                <c:pt idx="2015">
                  <c:v>42009</c:v>
                </c:pt>
                <c:pt idx="2016">
                  <c:v>42010</c:v>
                </c:pt>
                <c:pt idx="2017">
                  <c:v>42011</c:v>
                </c:pt>
                <c:pt idx="2018">
                  <c:v>42012</c:v>
                </c:pt>
                <c:pt idx="2019">
                  <c:v>42013</c:v>
                </c:pt>
                <c:pt idx="2020">
                  <c:v>42016</c:v>
                </c:pt>
                <c:pt idx="2021">
                  <c:v>42017</c:v>
                </c:pt>
                <c:pt idx="2022">
                  <c:v>42018</c:v>
                </c:pt>
                <c:pt idx="2023">
                  <c:v>42019</c:v>
                </c:pt>
                <c:pt idx="2024">
                  <c:v>42020</c:v>
                </c:pt>
                <c:pt idx="2025">
                  <c:v>42024</c:v>
                </c:pt>
                <c:pt idx="2026">
                  <c:v>42025</c:v>
                </c:pt>
                <c:pt idx="2027">
                  <c:v>42026</c:v>
                </c:pt>
                <c:pt idx="2028">
                  <c:v>42027</c:v>
                </c:pt>
                <c:pt idx="2029">
                  <c:v>42030</c:v>
                </c:pt>
                <c:pt idx="2030">
                  <c:v>42031</c:v>
                </c:pt>
                <c:pt idx="2031">
                  <c:v>42032</c:v>
                </c:pt>
                <c:pt idx="2032">
                  <c:v>42033</c:v>
                </c:pt>
                <c:pt idx="2033">
                  <c:v>42034</c:v>
                </c:pt>
                <c:pt idx="2034">
                  <c:v>42037</c:v>
                </c:pt>
                <c:pt idx="2035">
                  <c:v>42038</c:v>
                </c:pt>
                <c:pt idx="2036">
                  <c:v>42039</c:v>
                </c:pt>
                <c:pt idx="2037">
                  <c:v>42040</c:v>
                </c:pt>
                <c:pt idx="2038">
                  <c:v>42041</c:v>
                </c:pt>
                <c:pt idx="2039">
                  <c:v>42044</c:v>
                </c:pt>
                <c:pt idx="2040">
                  <c:v>42045</c:v>
                </c:pt>
                <c:pt idx="2041">
                  <c:v>42046</c:v>
                </c:pt>
                <c:pt idx="2042">
                  <c:v>42047</c:v>
                </c:pt>
                <c:pt idx="2043">
                  <c:v>42048</c:v>
                </c:pt>
                <c:pt idx="2044">
                  <c:v>42052</c:v>
                </c:pt>
                <c:pt idx="2045">
                  <c:v>42053</c:v>
                </c:pt>
                <c:pt idx="2046">
                  <c:v>42054</c:v>
                </c:pt>
                <c:pt idx="2047">
                  <c:v>42055</c:v>
                </c:pt>
                <c:pt idx="2048">
                  <c:v>42058</c:v>
                </c:pt>
                <c:pt idx="2049">
                  <c:v>42059</c:v>
                </c:pt>
                <c:pt idx="2050">
                  <c:v>42060</c:v>
                </c:pt>
                <c:pt idx="2051">
                  <c:v>42061</c:v>
                </c:pt>
                <c:pt idx="2052">
                  <c:v>42062</c:v>
                </c:pt>
                <c:pt idx="2053">
                  <c:v>42065</c:v>
                </c:pt>
                <c:pt idx="2054">
                  <c:v>42066</c:v>
                </c:pt>
                <c:pt idx="2055">
                  <c:v>42067</c:v>
                </c:pt>
                <c:pt idx="2056">
                  <c:v>42068</c:v>
                </c:pt>
                <c:pt idx="2057">
                  <c:v>42069</c:v>
                </c:pt>
                <c:pt idx="2058">
                  <c:v>42072</c:v>
                </c:pt>
                <c:pt idx="2059">
                  <c:v>42073</c:v>
                </c:pt>
                <c:pt idx="2060">
                  <c:v>42074</c:v>
                </c:pt>
                <c:pt idx="2061">
                  <c:v>42075</c:v>
                </c:pt>
                <c:pt idx="2062">
                  <c:v>42076</c:v>
                </c:pt>
                <c:pt idx="2063">
                  <c:v>42079</c:v>
                </c:pt>
                <c:pt idx="2064">
                  <c:v>42080</c:v>
                </c:pt>
                <c:pt idx="2065">
                  <c:v>42081</c:v>
                </c:pt>
                <c:pt idx="2066">
                  <c:v>42082</c:v>
                </c:pt>
                <c:pt idx="2067">
                  <c:v>42083</c:v>
                </c:pt>
                <c:pt idx="2068">
                  <c:v>42086</c:v>
                </c:pt>
                <c:pt idx="2069">
                  <c:v>42087</c:v>
                </c:pt>
                <c:pt idx="2070">
                  <c:v>42088</c:v>
                </c:pt>
                <c:pt idx="2071">
                  <c:v>42089</c:v>
                </c:pt>
                <c:pt idx="2072">
                  <c:v>42090</c:v>
                </c:pt>
                <c:pt idx="2073">
                  <c:v>42093</c:v>
                </c:pt>
                <c:pt idx="2074">
                  <c:v>42094</c:v>
                </c:pt>
                <c:pt idx="2075">
                  <c:v>42095</c:v>
                </c:pt>
                <c:pt idx="2076">
                  <c:v>42096</c:v>
                </c:pt>
                <c:pt idx="2077">
                  <c:v>42100</c:v>
                </c:pt>
                <c:pt idx="2078">
                  <c:v>42101</c:v>
                </c:pt>
                <c:pt idx="2079">
                  <c:v>42102</c:v>
                </c:pt>
                <c:pt idx="2080">
                  <c:v>42103</c:v>
                </c:pt>
                <c:pt idx="2081">
                  <c:v>42104</c:v>
                </c:pt>
                <c:pt idx="2082">
                  <c:v>42107</c:v>
                </c:pt>
                <c:pt idx="2083">
                  <c:v>42108</c:v>
                </c:pt>
                <c:pt idx="2084">
                  <c:v>42109</c:v>
                </c:pt>
                <c:pt idx="2085">
                  <c:v>42110</c:v>
                </c:pt>
                <c:pt idx="2086">
                  <c:v>42111</c:v>
                </c:pt>
                <c:pt idx="2087">
                  <c:v>42114</c:v>
                </c:pt>
                <c:pt idx="2088">
                  <c:v>42115</c:v>
                </c:pt>
                <c:pt idx="2089">
                  <c:v>42116</c:v>
                </c:pt>
                <c:pt idx="2090">
                  <c:v>42117</c:v>
                </c:pt>
                <c:pt idx="2091">
                  <c:v>42118</c:v>
                </c:pt>
                <c:pt idx="2092">
                  <c:v>42121</c:v>
                </c:pt>
                <c:pt idx="2093">
                  <c:v>42122</c:v>
                </c:pt>
                <c:pt idx="2094">
                  <c:v>42123</c:v>
                </c:pt>
                <c:pt idx="2095">
                  <c:v>42124</c:v>
                </c:pt>
                <c:pt idx="2096">
                  <c:v>42125</c:v>
                </c:pt>
                <c:pt idx="2097">
                  <c:v>42128</c:v>
                </c:pt>
                <c:pt idx="2098">
                  <c:v>42129</c:v>
                </c:pt>
                <c:pt idx="2099">
                  <c:v>42130</c:v>
                </c:pt>
                <c:pt idx="2100">
                  <c:v>42131</c:v>
                </c:pt>
                <c:pt idx="2101">
                  <c:v>42132</c:v>
                </c:pt>
                <c:pt idx="2102">
                  <c:v>42135</c:v>
                </c:pt>
                <c:pt idx="2103">
                  <c:v>42136</c:v>
                </c:pt>
                <c:pt idx="2104">
                  <c:v>42137</c:v>
                </c:pt>
                <c:pt idx="2105">
                  <c:v>42138</c:v>
                </c:pt>
                <c:pt idx="2106">
                  <c:v>42139</c:v>
                </c:pt>
                <c:pt idx="2107">
                  <c:v>42142</c:v>
                </c:pt>
                <c:pt idx="2108">
                  <c:v>42143</c:v>
                </c:pt>
                <c:pt idx="2109">
                  <c:v>42144</c:v>
                </c:pt>
                <c:pt idx="2110">
                  <c:v>42145</c:v>
                </c:pt>
                <c:pt idx="2111">
                  <c:v>42146</c:v>
                </c:pt>
                <c:pt idx="2112">
                  <c:v>42150</c:v>
                </c:pt>
                <c:pt idx="2113">
                  <c:v>42151</c:v>
                </c:pt>
                <c:pt idx="2114">
                  <c:v>42152</c:v>
                </c:pt>
                <c:pt idx="2115">
                  <c:v>42153</c:v>
                </c:pt>
                <c:pt idx="2116">
                  <c:v>42156</c:v>
                </c:pt>
                <c:pt idx="2117">
                  <c:v>42157</c:v>
                </c:pt>
                <c:pt idx="2118">
                  <c:v>42158</c:v>
                </c:pt>
                <c:pt idx="2119">
                  <c:v>42159</c:v>
                </c:pt>
                <c:pt idx="2120">
                  <c:v>42160</c:v>
                </c:pt>
                <c:pt idx="2121">
                  <c:v>42163</c:v>
                </c:pt>
                <c:pt idx="2122">
                  <c:v>42164</c:v>
                </c:pt>
                <c:pt idx="2123">
                  <c:v>42165</c:v>
                </c:pt>
                <c:pt idx="2124">
                  <c:v>42166</c:v>
                </c:pt>
                <c:pt idx="2125">
                  <c:v>42167</c:v>
                </c:pt>
                <c:pt idx="2126">
                  <c:v>42170</c:v>
                </c:pt>
                <c:pt idx="2127">
                  <c:v>42171</c:v>
                </c:pt>
                <c:pt idx="2128">
                  <c:v>42172</c:v>
                </c:pt>
                <c:pt idx="2129">
                  <c:v>42173</c:v>
                </c:pt>
                <c:pt idx="2130">
                  <c:v>42174</c:v>
                </c:pt>
                <c:pt idx="2131">
                  <c:v>42177</c:v>
                </c:pt>
                <c:pt idx="2132">
                  <c:v>42178</c:v>
                </c:pt>
                <c:pt idx="2133">
                  <c:v>42179</c:v>
                </c:pt>
                <c:pt idx="2134">
                  <c:v>42180</c:v>
                </c:pt>
                <c:pt idx="2135">
                  <c:v>42181</c:v>
                </c:pt>
                <c:pt idx="2136">
                  <c:v>42184</c:v>
                </c:pt>
                <c:pt idx="2137">
                  <c:v>42185</c:v>
                </c:pt>
                <c:pt idx="2138">
                  <c:v>42186</c:v>
                </c:pt>
                <c:pt idx="2139">
                  <c:v>42187</c:v>
                </c:pt>
                <c:pt idx="2140">
                  <c:v>42191</c:v>
                </c:pt>
                <c:pt idx="2141">
                  <c:v>42192</c:v>
                </c:pt>
                <c:pt idx="2142">
                  <c:v>42193</c:v>
                </c:pt>
                <c:pt idx="2143">
                  <c:v>42194</c:v>
                </c:pt>
                <c:pt idx="2144">
                  <c:v>42195</c:v>
                </c:pt>
                <c:pt idx="2145">
                  <c:v>42198</c:v>
                </c:pt>
                <c:pt idx="2146">
                  <c:v>42199</c:v>
                </c:pt>
                <c:pt idx="2147">
                  <c:v>42200</c:v>
                </c:pt>
                <c:pt idx="2148">
                  <c:v>42201</c:v>
                </c:pt>
                <c:pt idx="2149">
                  <c:v>42202</c:v>
                </c:pt>
                <c:pt idx="2150">
                  <c:v>42205</c:v>
                </c:pt>
                <c:pt idx="2151">
                  <c:v>42206</c:v>
                </c:pt>
                <c:pt idx="2152">
                  <c:v>42207</c:v>
                </c:pt>
                <c:pt idx="2153">
                  <c:v>42208</c:v>
                </c:pt>
                <c:pt idx="2154">
                  <c:v>42209</c:v>
                </c:pt>
                <c:pt idx="2155">
                  <c:v>42212</c:v>
                </c:pt>
                <c:pt idx="2156">
                  <c:v>42213</c:v>
                </c:pt>
                <c:pt idx="2157">
                  <c:v>42214</c:v>
                </c:pt>
                <c:pt idx="2158">
                  <c:v>42215</c:v>
                </c:pt>
                <c:pt idx="2159">
                  <c:v>42216</c:v>
                </c:pt>
                <c:pt idx="2160">
                  <c:v>42219</c:v>
                </c:pt>
                <c:pt idx="2161">
                  <c:v>42220</c:v>
                </c:pt>
                <c:pt idx="2162">
                  <c:v>42221</c:v>
                </c:pt>
                <c:pt idx="2163">
                  <c:v>42222</c:v>
                </c:pt>
                <c:pt idx="2164">
                  <c:v>42223</c:v>
                </c:pt>
                <c:pt idx="2165">
                  <c:v>42226</c:v>
                </c:pt>
                <c:pt idx="2166">
                  <c:v>42227</c:v>
                </c:pt>
                <c:pt idx="2167">
                  <c:v>42228</c:v>
                </c:pt>
                <c:pt idx="2168">
                  <c:v>42229</c:v>
                </c:pt>
                <c:pt idx="2169">
                  <c:v>42230</c:v>
                </c:pt>
                <c:pt idx="2170">
                  <c:v>42233</c:v>
                </c:pt>
                <c:pt idx="2171">
                  <c:v>42234</c:v>
                </c:pt>
                <c:pt idx="2172">
                  <c:v>42235</c:v>
                </c:pt>
                <c:pt idx="2173">
                  <c:v>42236</c:v>
                </c:pt>
                <c:pt idx="2174">
                  <c:v>42237</c:v>
                </c:pt>
                <c:pt idx="2175">
                  <c:v>42240</c:v>
                </c:pt>
                <c:pt idx="2176">
                  <c:v>42241</c:v>
                </c:pt>
                <c:pt idx="2177">
                  <c:v>42242</c:v>
                </c:pt>
                <c:pt idx="2178">
                  <c:v>42243</c:v>
                </c:pt>
                <c:pt idx="2179">
                  <c:v>42244</c:v>
                </c:pt>
                <c:pt idx="2180">
                  <c:v>42247</c:v>
                </c:pt>
                <c:pt idx="2181">
                  <c:v>42248</c:v>
                </c:pt>
                <c:pt idx="2182">
                  <c:v>42249</c:v>
                </c:pt>
                <c:pt idx="2183">
                  <c:v>42250</c:v>
                </c:pt>
                <c:pt idx="2184">
                  <c:v>42251</c:v>
                </c:pt>
                <c:pt idx="2185">
                  <c:v>42255</c:v>
                </c:pt>
                <c:pt idx="2186">
                  <c:v>42256</c:v>
                </c:pt>
                <c:pt idx="2187">
                  <c:v>42257</c:v>
                </c:pt>
                <c:pt idx="2188">
                  <c:v>42258</c:v>
                </c:pt>
                <c:pt idx="2189">
                  <c:v>42261</c:v>
                </c:pt>
                <c:pt idx="2190">
                  <c:v>42262</c:v>
                </c:pt>
                <c:pt idx="2191">
                  <c:v>42263</c:v>
                </c:pt>
                <c:pt idx="2192">
                  <c:v>42264</c:v>
                </c:pt>
                <c:pt idx="2193">
                  <c:v>42265</c:v>
                </c:pt>
                <c:pt idx="2194">
                  <c:v>42268</c:v>
                </c:pt>
                <c:pt idx="2195">
                  <c:v>42269</c:v>
                </c:pt>
                <c:pt idx="2196">
                  <c:v>42270</c:v>
                </c:pt>
                <c:pt idx="2197">
                  <c:v>42271</c:v>
                </c:pt>
                <c:pt idx="2198">
                  <c:v>42272</c:v>
                </c:pt>
                <c:pt idx="2199">
                  <c:v>42275</c:v>
                </c:pt>
                <c:pt idx="2200">
                  <c:v>42276</c:v>
                </c:pt>
                <c:pt idx="2201">
                  <c:v>42277</c:v>
                </c:pt>
                <c:pt idx="2202">
                  <c:v>42278</c:v>
                </c:pt>
                <c:pt idx="2203">
                  <c:v>42279</c:v>
                </c:pt>
                <c:pt idx="2204">
                  <c:v>42282</c:v>
                </c:pt>
                <c:pt idx="2205">
                  <c:v>42283</c:v>
                </c:pt>
                <c:pt idx="2206">
                  <c:v>42284</c:v>
                </c:pt>
                <c:pt idx="2207">
                  <c:v>42285</c:v>
                </c:pt>
                <c:pt idx="2208">
                  <c:v>42286</c:v>
                </c:pt>
                <c:pt idx="2209">
                  <c:v>42289</c:v>
                </c:pt>
                <c:pt idx="2210">
                  <c:v>42290</c:v>
                </c:pt>
                <c:pt idx="2211">
                  <c:v>42291</c:v>
                </c:pt>
                <c:pt idx="2212">
                  <c:v>42292</c:v>
                </c:pt>
                <c:pt idx="2213">
                  <c:v>42293</c:v>
                </c:pt>
                <c:pt idx="2214">
                  <c:v>42296</c:v>
                </c:pt>
                <c:pt idx="2215">
                  <c:v>42297</c:v>
                </c:pt>
                <c:pt idx="2216">
                  <c:v>42298</c:v>
                </c:pt>
                <c:pt idx="2217">
                  <c:v>42299</c:v>
                </c:pt>
                <c:pt idx="2218">
                  <c:v>42300</c:v>
                </c:pt>
                <c:pt idx="2219">
                  <c:v>42303</c:v>
                </c:pt>
                <c:pt idx="2220">
                  <c:v>42304</c:v>
                </c:pt>
                <c:pt idx="2221">
                  <c:v>42305</c:v>
                </c:pt>
                <c:pt idx="2222">
                  <c:v>42306</c:v>
                </c:pt>
                <c:pt idx="2223">
                  <c:v>42307</c:v>
                </c:pt>
                <c:pt idx="2224">
                  <c:v>42310</c:v>
                </c:pt>
                <c:pt idx="2225">
                  <c:v>42311</c:v>
                </c:pt>
                <c:pt idx="2226">
                  <c:v>42312</c:v>
                </c:pt>
                <c:pt idx="2227">
                  <c:v>42313</c:v>
                </c:pt>
                <c:pt idx="2228">
                  <c:v>42314</c:v>
                </c:pt>
                <c:pt idx="2229">
                  <c:v>42317</c:v>
                </c:pt>
                <c:pt idx="2230">
                  <c:v>42318</c:v>
                </c:pt>
                <c:pt idx="2231">
                  <c:v>42319</c:v>
                </c:pt>
                <c:pt idx="2232">
                  <c:v>42320</c:v>
                </c:pt>
                <c:pt idx="2233">
                  <c:v>42321</c:v>
                </c:pt>
                <c:pt idx="2234">
                  <c:v>42324</c:v>
                </c:pt>
                <c:pt idx="2235">
                  <c:v>42325</c:v>
                </c:pt>
                <c:pt idx="2236">
                  <c:v>42326</c:v>
                </c:pt>
                <c:pt idx="2237">
                  <c:v>42327</c:v>
                </c:pt>
                <c:pt idx="2238">
                  <c:v>42328</c:v>
                </c:pt>
                <c:pt idx="2239">
                  <c:v>42331</c:v>
                </c:pt>
                <c:pt idx="2240">
                  <c:v>42332</c:v>
                </c:pt>
                <c:pt idx="2241">
                  <c:v>42333</c:v>
                </c:pt>
                <c:pt idx="2242">
                  <c:v>42335</c:v>
                </c:pt>
                <c:pt idx="2243">
                  <c:v>42338</c:v>
                </c:pt>
                <c:pt idx="2244">
                  <c:v>42339</c:v>
                </c:pt>
                <c:pt idx="2245">
                  <c:v>42340</c:v>
                </c:pt>
                <c:pt idx="2246">
                  <c:v>42341</c:v>
                </c:pt>
                <c:pt idx="2247">
                  <c:v>42342</c:v>
                </c:pt>
                <c:pt idx="2248">
                  <c:v>42345</c:v>
                </c:pt>
                <c:pt idx="2249">
                  <c:v>42346</c:v>
                </c:pt>
                <c:pt idx="2250">
                  <c:v>42347</c:v>
                </c:pt>
                <c:pt idx="2251">
                  <c:v>42348</c:v>
                </c:pt>
                <c:pt idx="2252">
                  <c:v>42349</c:v>
                </c:pt>
                <c:pt idx="2253">
                  <c:v>42352</c:v>
                </c:pt>
                <c:pt idx="2254">
                  <c:v>42353</c:v>
                </c:pt>
                <c:pt idx="2255">
                  <c:v>42354</c:v>
                </c:pt>
                <c:pt idx="2256">
                  <c:v>42355</c:v>
                </c:pt>
                <c:pt idx="2257">
                  <c:v>42356</c:v>
                </c:pt>
                <c:pt idx="2258">
                  <c:v>42359</c:v>
                </c:pt>
                <c:pt idx="2259">
                  <c:v>42360</c:v>
                </c:pt>
                <c:pt idx="2260">
                  <c:v>42361</c:v>
                </c:pt>
                <c:pt idx="2261">
                  <c:v>42362</c:v>
                </c:pt>
                <c:pt idx="2262">
                  <c:v>42366</c:v>
                </c:pt>
                <c:pt idx="2263">
                  <c:v>42367</c:v>
                </c:pt>
                <c:pt idx="2264">
                  <c:v>42368</c:v>
                </c:pt>
                <c:pt idx="2265">
                  <c:v>42369</c:v>
                </c:pt>
                <c:pt idx="2266">
                  <c:v>42373</c:v>
                </c:pt>
                <c:pt idx="2267">
                  <c:v>42374</c:v>
                </c:pt>
                <c:pt idx="2268">
                  <c:v>42375</c:v>
                </c:pt>
                <c:pt idx="2269">
                  <c:v>42376</c:v>
                </c:pt>
                <c:pt idx="2270">
                  <c:v>42377</c:v>
                </c:pt>
                <c:pt idx="2271">
                  <c:v>42380</c:v>
                </c:pt>
                <c:pt idx="2272">
                  <c:v>42381</c:v>
                </c:pt>
                <c:pt idx="2273">
                  <c:v>42382</c:v>
                </c:pt>
                <c:pt idx="2274">
                  <c:v>42383</c:v>
                </c:pt>
                <c:pt idx="2275">
                  <c:v>42384</c:v>
                </c:pt>
                <c:pt idx="2276">
                  <c:v>42388</c:v>
                </c:pt>
                <c:pt idx="2277">
                  <c:v>42389</c:v>
                </c:pt>
                <c:pt idx="2278">
                  <c:v>42390</c:v>
                </c:pt>
                <c:pt idx="2279">
                  <c:v>42391</c:v>
                </c:pt>
                <c:pt idx="2280">
                  <c:v>42394</c:v>
                </c:pt>
                <c:pt idx="2281">
                  <c:v>42395</c:v>
                </c:pt>
                <c:pt idx="2282">
                  <c:v>42396</c:v>
                </c:pt>
                <c:pt idx="2283">
                  <c:v>42397</c:v>
                </c:pt>
                <c:pt idx="2284">
                  <c:v>42398</c:v>
                </c:pt>
                <c:pt idx="2285">
                  <c:v>42401</c:v>
                </c:pt>
                <c:pt idx="2286">
                  <c:v>42402</c:v>
                </c:pt>
                <c:pt idx="2287">
                  <c:v>42403</c:v>
                </c:pt>
                <c:pt idx="2288">
                  <c:v>42404</c:v>
                </c:pt>
                <c:pt idx="2289">
                  <c:v>42405</c:v>
                </c:pt>
                <c:pt idx="2290">
                  <c:v>42408</c:v>
                </c:pt>
                <c:pt idx="2291">
                  <c:v>42409</c:v>
                </c:pt>
                <c:pt idx="2292">
                  <c:v>42410</c:v>
                </c:pt>
                <c:pt idx="2293">
                  <c:v>42411</c:v>
                </c:pt>
                <c:pt idx="2294">
                  <c:v>42412</c:v>
                </c:pt>
                <c:pt idx="2295">
                  <c:v>42416</c:v>
                </c:pt>
                <c:pt idx="2296">
                  <c:v>42417</c:v>
                </c:pt>
                <c:pt idx="2297">
                  <c:v>42418</c:v>
                </c:pt>
                <c:pt idx="2298">
                  <c:v>42419</c:v>
                </c:pt>
                <c:pt idx="2299">
                  <c:v>42422</c:v>
                </c:pt>
                <c:pt idx="2300">
                  <c:v>42423</c:v>
                </c:pt>
                <c:pt idx="2301">
                  <c:v>42424</c:v>
                </c:pt>
                <c:pt idx="2302">
                  <c:v>42425</c:v>
                </c:pt>
                <c:pt idx="2303">
                  <c:v>42426</c:v>
                </c:pt>
                <c:pt idx="2304">
                  <c:v>42429</c:v>
                </c:pt>
                <c:pt idx="2305">
                  <c:v>42430</c:v>
                </c:pt>
                <c:pt idx="2306">
                  <c:v>42431</c:v>
                </c:pt>
                <c:pt idx="2307">
                  <c:v>42432</c:v>
                </c:pt>
                <c:pt idx="2308">
                  <c:v>42433</c:v>
                </c:pt>
                <c:pt idx="2309">
                  <c:v>42436</c:v>
                </c:pt>
                <c:pt idx="2310">
                  <c:v>42437</c:v>
                </c:pt>
                <c:pt idx="2311">
                  <c:v>42438</c:v>
                </c:pt>
                <c:pt idx="2312">
                  <c:v>42439</c:v>
                </c:pt>
                <c:pt idx="2313">
                  <c:v>42440</c:v>
                </c:pt>
                <c:pt idx="2314">
                  <c:v>42443</c:v>
                </c:pt>
                <c:pt idx="2315">
                  <c:v>42444</c:v>
                </c:pt>
                <c:pt idx="2316">
                  <c:v>42445</c:v>
                </c:pt>
                <c:pt idx="2317">
                  <c:v>42446</c:v>
                </c:pt>
                <c:pt idx="2318">
                  <c:v>42447</c:v>
                </c:pt>
                <c:pt idx="2319">
                  <c:v>42450</c:v>
                </c:pt>
                <c:pt idx="2320">
                  <c:v>42451</c:v>
                </c:pt>
                <c:pt idx="2321">
                  <c:v>42452</c:v>
                </c:pt>
                <c:pt idx="2322">
                  <c:v>42453</c:v>
                </c:pt>
                <c:pt idx="2323">
                  <c:v>42457</c:v>
                </c:pt>
                <c:pt idx="2324">
                  <c:v>42458</c:v>
                </c:pt>
                <c:pt idx="2325">
                  <c:v>42459</c:v>
                </c:pt>
                <c:pt idx="2326">
                  <c:v>42460</c:v>
                </c:pt>
                <c:pt idx="2327">
                  <c:v>42461</c:v>
                </c:pt>
                <c:pt idx="2328">
                  <c:v>42464</c:v>
                </c:pt>
                <c:pt idx="2329">
                  <c:v>42465</c:v>
                </c:pt>
                <c:pt idx="2330">
                  <c:v>42466</c:v>
                </c:pt>
                <c:pt idx="2331">
                  <c:v>42467</c:v>
                </c:pt>
                <c:pt idx="2332">
                  <c:v>42468</c:v>
                </c:pt>
                <c:pt idx="2333">
                  <c:v>42471</c:v>
                </c:pt>
                <c:pt idx="2334">
                  <c:v>42472</c:v>
                </c:pt>
                <c:pt idx="2335">
                  <c:v>42473</c:v>
                </c:pt>
                <c:pt idx="2336">
                  <c:v>42474</c:v>
                </c:pt>
                <c:pt idx="2337">
                  <c:v>42475</c:v>
                </c:pt>
                <c:pt idx="2338">
                  <c:v>42478</c:v>
                </c:pt>
                <c:pt idx="2339">
                  <c:v>42479</c:v>
                </c:pt>
                <c:pt idx="2340">
                  <c:v>42480</c:v>
                </c:pt>
                <c:pt idx="2341">
                  <c:v>42481</c:v>
                </c:pt>
                <c:pt idx="2342">
                  <c:v>42482</c:v>
                </c:pt>
                <c:pt idx="2343">
                  <c:v>42485</c:v>
                </c:pt>
                <c:pt idx="2344">
                  <c:v>42486</c:v>
                </c:pt>
                <c:pt idx="2345">
                  <c:v>42487</c:v>
                </c:pt>
                <c:pt idx="2346">
                  <c:v>42488</c:v>
                </c:pt>
                <c:pt idx="2347">
                  <c:v>42489</c:v>
                </c:pt>
                <c:pt idx="2348">
                  <c:v>42492</c:v>
                </c:pt>
                <c:pt idx="2349">
                  <c:v>42493</c:v>
                </c:pt>
                <c:pt idx="2350">
                  <c:v>42494</c:v>
                </c:pt>
                <c:pt idx="2351">
                  <c:v>42495</c:v>
                </c:pt>
                <c:pt idx="2352">
                  <c:v>42496</c:v>
                </c:pt>
                <c:pt idx="2353">
                  <c:v>42499</c:v>
                </c:pt>
                <c:pt idx="2354">
                  <c:v>42500</c:v>
                </c:pt>
                <c:pt idx="2355">
                  <c:v>42501</c:v>
                </c:pt>
                <c:pt idx="2356">
                  <c:v>42502</c:v>
                </c:pt>
                <c:pt idx="2357">
                  <c:v>42503</c:v>
                </c:pt>
                <c:pt idx="2358">
                  <c:v>42506</c:v>
                </c:pt>
                <c:pt idx="2359">
                  <c:v>42507</c:v>
                </c:pt>
                <c:pt idx="2360">
                  <c:v>42508</c:v>
                </c:pt>
                <c:pt idx="2361">
                  <c:v>42509</c:v>
                </c:pt>
                <c:pt idx="2362">
                  <c:v>42510</c:v>
                </c:pt>
                <c:pt idx="2363">
                  <c:v>42513</c:v>
                </c:pt>
                <c:pt idx="2364">
                  <c:v>42514</c:v>
                </c:pt>
                <c:pt idx="2365">
                  <c:v>42515</c:v>
                </c:pt>
                <c:pt idx="2366">
                  <c:v>42516</c:v>
                </c:pt>
                <c:pt idx="2367">
                  <c:v>42517</c:v>
                </c:pt>
                <c:pt idx="2368">
                  <c:v>42521</c:v>
                </c:pt>
                <c:pt idx="2369">
                  <c:v>42522</c:v>
                </c:pt>
                <c:pt idx="2370">
                  <c:v>42523</c:v>
                </c:pt>
                <c:pt idx="2371">
                  <c:v>42524</c:v>
                </c:pt>
                <c:pt idx="2372">
                  <c:v>42527</c:v>
                </c:pt>
                <c:pt idx="2373">
                  <c:v>42528</c:v>
                </c:pt>
                <c:pt idx="2374">
                  <c:v>42529</c:v>
                </c:pt>
                <c:pt idx="2375">
                  <c:v>42530</c:v>
                </c:pt>
                <c:pt idx="2376">
                  <c:v>42531</c:v>
                </c:pt>
                <c:pt idx="2377">
                  <c:v>42534</c:v>
                </c:pt>
                <c:pt idx="2378">
                  <c:v>42535</c:v>
                </c:pt>
                <c:pt idx="2379">
                  <c:v>42536</c:v>
                </c:pt>
                <c:pt idx="2380">
                  <c:v>42537</c:v>
                </c:pt>
                <c:pt idx="2381">
                  <c:v>42538</c:v>
                </c:pt>
                <c:pt idx="2382">
                  <c:v>42541</c:v>
                </c:pt>
                <c:pt idx="2383">
                  <c:v>42542</c:v>
                </c:pt>
                <c:pt idx="2384">
                  <c:v>42543</c:v>
                </c:pt>
                <c:pt idx="2385">
                  <c:v>42544</c:v>
                </c:pt>
                <c:pt idx="2386">
                  <c:v>42545</c:v>
                </c:pt>
                <c:pt idx="2387">
                  <c:v>42548</c:v>
                </c:pt>
                <c:pt idx="2388">
                  <c:v>42549</c:v>
                </c:pt>
                <c:pt idx="2389">
                  <c:v>42550</c:v>
                </c:pt>
                <c:pt idx="2390">
                  <c:v>42551</c:v>
                </c:pt>
                <c:pt idx="2391">
                  <c:v>42552</c:v>
                </c:pt>
                <c:pt idx="2392">
                  <c:v>42556</c:v>
                </c:pt>
                <c:pt idx="2393">
                  <c:v>42557</c:v>
                </c:pt>
                <c:pt idx="2394">
                  <c:v>42558</c:v>
                </c:pt>
                <c:pt idx="2395">
                  <c:v>42559</c:v>
                </c:pt>
                <c:pt idx="2396">
                  <c:v>42562</c:v>
                </c:pt>
                <c:pt idx="2397">
                  <c:v>42563</c:v>
                </c:pt>
                <c:pt idx="2398">
                  <c:v>42564</c:v>
                </c:pt>
                <c:pt idx="2399">
                  <c:v>42565</c:v>
                </c:pt>
                <c:pt idx="2400">
                  <c:v>42566</c:v>
                </c:pt>
                <c:pt idx="2401">
                  <c:v>42569</c:v>
                </c:pt>
                <c:pt idx="2402">
                  <c:v>42570</c:v>
                </c:pt>
                <c:pt idx="2403">
                  <c:v>42571</c:v>
                </c:pt>
                <c:pt idx="2404">
                  <c:v>42572</c:v>
                </c:pt>
                <c:pt idx="2405">
                  <c:v>42573</c:v>
                </c:pt>
                <c:pt idx="2406">
                  <c:v>42576</c:v>
                </c:pt>
                <c:pt idx="2407">
                  <c:v>42577</c:v>
                </c:pt>
                <c:pt idx="2408">
                  <c:v>42578</c:v>
                </c:pt>
                <c:pt idx="2409">
                  <c:v>42579</c:v>
                </c:pt>
                <c:pt idx="2410">
                  <c:v>42580</c:v>
                </c:pt>
                <c:pt idx="2411">
                  <c:v>42583</c:v>
                </c:pt>
                <c:pt idx="2412">
                  <c:v>42584</c:v>
                </c:pt>
                <c:pt idx="2413">
                  <c:v>42585</c:v>
                </c:pt>
                <c:pt idx="2414">
                  <c:v>42586</c:v>
                </c:pt>
                <c:pt idx="2415">
                  <c:v>42587</c:v>
                </c:pt>
                <c:pt idx="2416">
                  <c:v>42590</c:v>
                </c:pt>
                <c:pt idx="2417">
                  <c:v>42591</c:v>
                </c:pt>
                <c:pt idx="2418">
                  <c:v>42592</c:v>
                </c:pt>
                <c:pt idx="2419">
                  <c:v>42593</c:v>
                </c:pt>
                <c:pt idx="2420">
                  <c:v>42594</c:v>
                </c:pt>
                <c:pt idx="2421">
                  <c:v>42597</c:v>
                </c:pt>
                <c:pt idx="2422">
                  <c:v>42598</c:v>
                </c:pt>
                <c:pt idx="2423">
                  <c:v>42599</c:v>
                </c:pt>
                <c:pt idx="2424">
                  <c:v>42600</c:v>
                </c:pt>
                <c:pt idx="2425">
                  <c:v>42601</c:v>
                </c:pt>
                <c:pt idx="2426">
                  <c:v>42604</c:v>
                </c:pt>
                <c:pt idx="2427">
                  <c:v>42605</c:v>
                </c:pt>
                <c:pt idx="2428">
                  <c:v>42606</c:v>
                </c:pt>
                <c:pt idx="2429">
                  <c:v>42607</c:v>
                </c:pt>
                <c:pt idx="2430">
                  <c:v>42608</c:v>
                </c:pt>
                <c:pt idx="2431">
                  <c:v>42611</c:v>
                </c:pt>
                <c:pt idx="2432">
                  <c:v>42612</c:v>
                </c:pt>
                <c:pt idx="2433">
                  <c:v>42613</c:v>
                </c:pt>
                <c:pt idx="2434">
                  <c:v>42614</c:v>
                </c:pt>
                <c:pt idx="2435">
                  <c:v>42615</c:v>
                </c:pt>
                <c:pt idx="2436">
                  <c:v>42619</c:v>
                </c:pt>
                <c:pt idx="2437">
                  <c:v>42620</c:v>
                </c:pt>
                <c:pt idx="2438">
                  <c:v>42621</c:v>
                </c:pt>
                <c:pt idx="2439">
                  <c:v>42622</c:v>
                </c:pt>
                <c:pt idx="2440">
                  <c:v>42625</c:v>
                </c:pt>
                <c:pt idx="2441">
                  <c:v>42626</c:v>
                </c:pt>
                <c:pt idx="2442">
                  <c:v>42627</c:v>
                </c:pt>
                <c:pt idx="2443">
                  <c:v>42628</c:v>
                </c:pt>
                <c:pt idx="2444">
                  <c:v>42629</c:v>
                </c:pt>
                <c:pt idx="2445">
                  <c:v>42632</c:v>
                </c:pt>
                <c:pt idx="2446">
                  <c:v>42633</c:v>
                </c:pt>
                <c:pt idx="2447">
                  <c:v>42634</c:v>
                </c:pt>
                <c:pt idx="2448">
                  <c:v>42635</c:v>
                </c:pt>
                <c:pt idx="2449">
                  <c:v>42636</c:v>
                </c:pt>
                <c:pt idx="2450">
                  <c:v>42639</c:v>
                </c:pt>
                <c:pt idx="2451">
                  <c:v>42640</c:v>
                </c:pt>
                <c:pt idx="2452">
                  <c:v>42641</c:v>
                </c:pt>
                <c:pt idx="2453">
                  <c:v>42642</c:v>
                </c:pt>
                <c:pt idx="2454">
                  <c:v>42643</c:v>
                </c:pt>
                <c:pt idx="2455">
                  <c:v>42646</c:v>
                </c:pt>
                <c:pt idx="2456">
                  <c:v>42647</c:v>
                </c:pt>
                <c:pt idx="2457">
                  <c:v>42648</c:v>
                </c:pt>
                <c:pt idx="2458">
                  <c:v>42649</c:v>
                </c:pt>
                <c:pt idx="2459">
                  <c:v>42650</c:v>
                </c:pt>
                <c:pt idx="2460">
                  <c:v>42653</c:v>
                </c:pt>
                <c:pt idx="2461">
                  <c:v>42654</c:v>
                </c:pt>
                <c:pt idx="2462">
                  <c:v>42655</c:v>
                </c:pt>
                <c:pt idx="2463">
                  <c:v>42656</c:v>
                </c:pt>
                <c:pt idx="2464">
                  <c:v>42657</c:v>
                </c:pt>
                <c:pt idx="2465">
                  <c:v>42660</c:v>
                </c:pt>
                <c:pt idx="2466">
                  <c:v>42661</c:v>
                </c:pt>
                <c:pt idx="2467">
                  <c:v>42662</c:v>
                </c:pt>
                <c:pt idx="2468">
                  <c:v>42663</c:v>
                </c:pt>
                <c:pt idx="2469">
                  <c:v>42664</c:v>
                </c:pt>
                <c:pt idx="2470">
                  <c:v>42667</c:v>
                </c:pt>
                <c:pt idx="2471">
                  <c:v>42668</c:v>
                </c:pt>
                <c:pt idx="2472">
                  <c:v>42669</c:v>
                </c:pt>
                <c:pt idx="2473">
                  <c:v>42670</c:v>
                </c:pt>
                <c:pt idx="2474">
                  <c:v>42671</c:v>
                </c:pt>
                <c:pt idx="2475">
                  <c:v>42674</c:v>
                </c:pt>
                <c:pt idx="2476">
                  <c:v>42675</c:v>
                </c:pt>
                <c:pt idx="2477">
                  <c:v>42676</c:v>
                </c:pt>
                <c:pt idx="2478">
                  <c:v>42677</c:v>
                </c:pt>
                <c:pt idx="2479">
                  <c:v>42678</c:v>
                </c:pt>
                <c:pt idx="2480">
                  <c:v>42681</c:v>
                </c:pt>
                <c:pt idx="2481">
                  <c:v>42682</c:v>
                </c:pt>
                <c:pt idx="2482">
                  <c:v>42683</c:v>
                </c:pt>
                <c:pt idx="2483">
                  <c:v>42684</c:v>
                </c:pt>
                <c:pt idx="2484">
                  <c:v>42685</c:v>
                </c:pt>
                <c:pt idx="2485">
                  <c:v>42688</c:v>
                </c:pt>
                <c:pt idx="2486">
                  <c:v>42689</c:v>
                </c:pt>
                <c:pt idx="2487">
                  <c:v>42690</c:v>
                </c:pt>
                <c:pt idx="2488">
                  <c:v>42691</c:v>
                </c:pt>
                <c:pt idx="2489">
                  <c:v>42692</c:v>
                </c:pt>
                <c:pt idx="2490">
                  <c:v>42695</c:v>
                </c:pt>
                <c:pt idx="2491">
                  <c:v>42696</c:v>
                </c:pt>
                <c:pt idx="2492">
                  <c:v>42697</c:v>
                </c:pt>
                <c:pt idx="2493">
                  <c:v>42699</c:v>
                </c:pt>
                <c:pt idx="2494">
                  <c:v>42702</c:v>
                </c:pt>
                <c:pt idx="2495">
                  <c:v>42703</c:v>
                </c:pt>
                <c:pt idx="2496">
                  <c:v>42704</c:v>
                </c:pt>
                <c:pt idx="2497">
                  <c:v>42705</c:v>
                </c:pt>
                <c:pt idx="2498">
                  <c:v>42706</c:v>
                </c:pt>
                <c:pt idx="2499">
                  <c:v>42709</c:v>
                </c:pt>
                <c:pt idx="2500">
                  <c:v>42710</c:v>
                </c:pt>
                <c:pt idx="2501">
                  <c:v>42711</c:v>
                </c:pt>
                <c:pt idx="2502">
                  <c:v>42712</c:v>
                </c:pt>
                <c:pt idx="2503">
                  <c:v>42713</c:v>
                </c:pt>
                <c:pt idx="2504">
                  <c:v>42716</c:v>
                </c:pt>
                <c:pt idx="2505">
                  <c:v>42717</c:v>
                </c:pt>
                <c:pt idx="2506">
                  <c:v>42718</c:v>
                </c:pt>
                <c:pt idx="2507">
                  <c:v>42719</c:v>
                </c:pt>
                <c:pt idx="2508">
                  <c:v>42720</c:v>
                </c:pt>
                <c:pt idx="2509">
                  <c:v>42723</c:v>
                </c:pt>
                <c:pt idx="2510">
                  <c:v>42724</c:v>
                </c:pt>
                <c:pt idx="2511">
                  <c:v>42725</c:v>
                </c:pt>
                <c:pt idx="2512">
                  <c:v>42726</c:v>
                </c:pt>
                <c:pt idx="2513">
                  <c:v>42727</c:v>
                </c:pt>
                <c:pt idx="2514">
                  <c:v>42731</c:v>
                </c:pt>
                <c:pt idx="2515">
                  <c:v>42732</c:v>
                </c:pt>
                <c:pt idx="2516">
                  <c:v>42733</c:v>
                </c:pt>
                <c:pt idx="2517">
                  <c:v>42734</c:v>
                </c:pt>
                <c:pt idx="2518">
                  <c:v>42738</c:v>
                </c:pt>
                <c:pt idx="2519">
                  <c:v>42739</c:v>
                </c:pt>
                <c:pt idx="2520">
                  <c:v>42740</c:v>
                </c:pt>
                <c:pt idx="2521">
                  <c:v>42741</c:v>
                </c:pt>
                <c:pt idx="2522">
                  <c:v>42744</c:v>
                </c:pt>
                <c:pt idx="2523">
                  <c:v>42745</c:v>
                </c:pt>
                <c:pt idx="2524">
                  <c:v>42746</c:v>
                </c:pt>
                <c:pt idx="2525">
                  <c:v>42747</c:v>
                </c:pt>
                <c:pt idx="2526">
                  <c:v>42748</c:v>
                </c:pt>
                <c:pt idx="2527">
                  <c:v>42752</c:v>
                </c:pt>
                <c:pt idx="2528">
                  <c:v>42753</c:v>
                </c:pt>
                <c:pt idx="2529">
                  <c:v>42754</c:v>
                </c:pt>
                <c:pt idx="2530">
                  <c:v>42755</c:v>
                </c:pt>
                <c:pt idx="2531">
                  <c:v>42758</c:v>
                </c:pt>
                <c:pt idx="2532">
                  <c:v>42759</c:v>
                </c:pt>
                <c:pt idx="2533">
                  <c:v>42760</c:v>
                </c:pt>
                <c:pt idx="2534">
                  <c:v>42761</c:v>
                </c:pt>
                <c:pt idx="2535">
                  <c:v>42762</c:v>
                </c:pt>
                <c:pt idx="2536">
                  <c:v>42765</c:v>
                </c:pt>
                <c:pt idx="2537">
                  <c:v>42766</c:v>
                </c:pt>
                <c:pt idx="2538">
                  <c:v>42767</c:v>
                </c:pt>
                <c:pt idx="2539">
                  <c:v>42768</c:v>
                </c:pt>
                <c:pt idx="2540">
                  <c:v>42769</c:v>
                </c:pt>
                <c:pt idx="2541">
                  <c:v>42772</c:v>
                </c:pt>
                <c:pt idx="2542">
                  <c:v>42773</c:v>
                </c:pt>
                <c:pt idx="2543">
                  <c:v>42774</c:v>
                </c:pt>
                <c:pt idx="2544">
                  <c:v>42775</c:v>
                </c:pt>
                <c:pt idx="2545">
                  <c:v>42776</c:v>
                </c:pt>
                <c:pt idx="2546">
                  <c:v>42779</c:v>
                </c:pt>
                <c:pt idx="2547">
                  <c:v>42780</c:v>
                </c:pt>
                <c:pt idx="2548">
                  <c:v>42781</c:v>
                </c:pt>
                <c:pt idx="2549">
                  <c:v>42782</c:v>
                </c:pt>
                <c:pt idx="2550">
                  <c:v>42783</c:v>
                </c:pt>
                <c:pt idx="2551">
                  <c:v>42787</c:v>
                </c:pt>
                <c:pt idx="2552">
                  <c:v>42788</c:v>
                </c:pt>
                <c:pt idx="2553">
                  <c:v>42789</c:v>
                </c:pt>
                <c:pt idx="2554">
                  <c:v>42790</c:v>
                </c:pt>
                <c:pt idx="2555">
                  <c:v>42793</c:v>
                </c:pt>
                <c:pt idx="2556">
                  <c:v>42794</c:v>
                </c:pt>
                <c:pt idx="2557">
                  <c:v>42795</c:v>
                </c:pt>
                <c:pt idx="2558">
                  <c:v>42796</c:v>
                </c:pt>
                <c:pt idx="2559">
                  <c:v>42797</c:v>
                </c:pt>
                <c:pt idx="2560">
                  <c:v>42800</c:v>
                </c:pt>
                <c:pt idx="2561">
                  <c:v>42801</c:v>
                </c:pt>
                <c:pt idx="2562">
                  <c:v>42802</c:v>
                </c:pt>
                <c:pt idx="2563">
                  <c:v>42803</c:v>
                </c:pt>
                <c:pt idx="2564">
                  <c:v>42804</c:v>
                </c:pt>
                <c:pt idx="2565">
                  <c:v>42807</c:v>
                </c:pt>
                <c:pt idx="2566">
                  <c:v>42808</c:v>
                </c:pt>
                <c:pt idx="2567">
                  <c:v>42809</c:v>
                </c:pt>
                <c:pt idx="2568">
                  <c:v>42810</c:v>
                </c:pt>
                <c:pt idx="2569">
                  <c:v>42811</c:v>
                </c:pt>
                <c:pt idx="2570">
                  <c:v>42814</c:v>
                </c:pt>
                <c:pt idx="2571">
                  <c:v>42815</c:v>
                </c:pt>
                <c:pt idx="2572">
                  <c:v>42816</c:v>
                </c:pt>
                <c:pt idx="2573">
                  <c:v>42817</c:v>
                </c:pt>
                <c:pt idx="2574">
                  <c:v>42818</c:v>
                </c:pt>
                <c:pt idx="2575">
                  <c:v>42821</c:v>
                </c:pt>
                <c:pt idx="2576">
                  <c:v>42822</c:v>
                </c:pt>
                <c:pt idx="2577">
                  <c:v>42823</c:v>
                </c:pt>
                <c:pt idx="2578">
                  <c:v>42824</c:v>
                </c:pt>
                <c:pt idx="2579">
                  <c:v>42825</c:v>
                </c:pt>
                <c:pt idx="2580">
                  <c:v>42828</c:v>
                </c:pt>
                <c:pt idx="2581">
                  <c:v>42829</c:v>
                </c:pt>
                <c:pt idx="2582">
                  <c:v>42830</c:v>
                </c:pt>
                <c:pt idx="2583">
                  <c:v>42831</c:v>
                </c:pt>
                <c:pt idx="2584">
                  <c:v>42832</c:v>
                </c:pt>
                <c:pt idx="2585">
                  <c:v>42835</c:v>
                </c:pt>
                <c:pt idx="2586">
                  <c:v>42836</c:v>
                </c:pt>
                <c:pt idx="2587">
                  <c:v>42837</c:v>
                </c:pt>
                <c:pt idx="2588">
                  <c:v>42838</c:v>
                </c:pt>
                <c:pt idx="2589">
                  <c:v>42842</c:v>
                </c:pt>
                <c:pt idx="2590">
                  <c:v>42843</c:v>
                </c:pt>
                <c:pt idx="2591">
                  <c:v>42844</c:v>
                </c:pt>
                <c:pt idx="2592">
                  <c:v>42845</c:v>
                </c:pt>
                <c:pt idx="2593">
                  <c:v>42846</c:v>
                </c:pt>
                <c:pt idx="2594">
                  <c:v>42849</c:v>
                </c:pt>
                <c:pt idx="2595">
                  <c:v>42850</c:v>
                </c:pt>
                <c:pt idx="2596">
                  <c:v>42851</c:v>
                </c:pt>
                <c:pt idx="2597">
                  <c:v>42852</c:v>
                </c:pt>
                <c:pt idx="2598">
                  <c:v>42853</c:v>
                </c:pt>
                <c:pt idx="2599">
                  <c:v>42856</c:v>
                </c:pt>
                <c:pt idx="2600">
                  <c:v>42857</c:v>
                </c:pt>
                <c:pt idx="2601">
                  <c:v>42858</c:v>
                </c:pt>
                <c:pt idx="2602">
                  <c:v>42859</c:v>
                </c:pt>
                <c:pt idx="2603">
                  <c:v>42860</c:v>
                </c:pt>
                <c:pt idx="2604">
                  <c:v>42863</c:v>
                </c:pt>
                <c:pt idx="2605">
                  <c:v>42864</c:v>
                </c:pt>
                <c:pt idx="2606">
                  <c:v>42865</c:v>
                </c:pt>
                <c:pt idx="2607">
                  <c:v>42866</c:v>
                </c:pt>
                <c:pt idx="2608">
                  <c:v>42867</c:v>
                </c:pt>
                <c:pt idx="2609">
                  <c:v>42870</c:v>
                </c:pt>
                <c:pt idx="2610">
                  <c:v>42871</c:v>
                </c:pt>
                <c:pt idx="2611">
                  <c:v>42872</c:v>
                </c:pt>
                <c:pt idx="2612">
                  <c:v>42873</c:v>
                </c:pt>
                <c:pt idx="2613">
                  <c:v>42874</c:v>
                </c:pt>
                <c:pt idx="2614">
                  <c:v>42877</c:v>
                </c:pt>
                <c:pt idx="2615">
                  <c:v>42878</c:v>
                </c:pt>
                <c:pt idx="2616">
                  <c:v>42879</c:v>
                </c:pt>
                <c:pt idx="2617">
                  <c:v>42880</c:v>
                </c:pt>
                <c:pt idx="2618">
                  <c:v>42881</c:v>
                </c:pt>
                <c:pt idx="2619">
                  <c:v>42885</c:v>
                </c:pt>
                <c:pt idx="2620">
                  <c:v>42886</c:v>
                </c:pt>
                <c:pt idx="2621">
                  <c:v>42887</c:v>
                </c:pt>
                <c:pt idx="2622">
                  <c:v>42888</c:v>
                </c:pt>
                <c:pt idx="2623">
                  <c:v>42891</c:v>
                </c:pt>
                <c:pt idx="2624">
                  <c:v>42892</c:v>
                </c:pt>
                <c:pt idx="2625">
                  <c:v>42893</c:v>
                </c:pt>
                <c:pt idx="2626">
                  <c:v>42894</c:v>
                </c:pt>
                <c:pt idx="2627">
                  <c:v>42895</c:v>
                </c:pt>
                <c:pt idx="2628">
                  <c:v>42898</c:v>
                </c:pt>
                <c:pt idx="2629">
                  <c:v>42899</c:v>
                </c:pt>
                <c:pt idx="2630">
                  <c:v>42900</c:v>
                </c:pt>
                <c:pt idx="2631">
                  <c:v>42901</c:v>
                </c:pt>
                <c:pt idx="2632">
                  <c:v>42902</c:v>
                </c:pt>
                <c:pt idx="2633">
                  <c:v>42905</c:v>
                </c:pt>
                <c:pt idx="2634">
                  <c:v>42906</c:v>
                </c:pt>
                <c:pt idx="2635">
                  <c:v>42907</c:v>
                </c:pt>
                <c:pt idx="2636">
                  <c:v>42908</c:v>
                </c:pt>
                <c:pt idx="2637">
                  <c:v>42909</c:v>
                </c:pt>
                <c:pt idx="2638">
                  <c:v>42912</c:v>
                </c:pt>
                <c:pt idx="2639">
                  <c:v>42913</c:v>
                </c:pt>
                <c:pt idx="2640">
                  <c:v>42914</c:v>
                </c:pt>
                <c:pt idx="2641">
                  <c:v>42915</c:v>
                </c:pt>
                <c:pt idx="2642">
                  <c:v>42916</c:v>
                </c:pt>
                <c:pt idx="2643">
                  <c:v>42919</c:v>
                </c:pt>
                <c:pt idx="2644">
                  <c:v>42921</c:v>
                </c:pt>
                <c:pt idx="2645">
                  <c:v>42922</c:v>
                </c:pt>
                <c:pt idx="2646">
                  <c:v>42923</c:v>
                </c:pt>
                <c:pt idx="2647">
                  <c:v>42926</c:v>
                </c:pt>
                <c:pt idx="2648">
                  <c:v>42927</c:v>
                </c:pt>
                <c:pt idx="2649">
                  <c:v>42928</c:v>
                </c:pt>
                <c:pt idx="2650">
                  <c:v>42929</c:v>
                </c:pt>
                <c:pt idx="2651">
                  <c:v>42930</c:v>
                </c:pt>
                <c:pt idx="2652">
                  <c:v>42933</c:v>
                </c:pt>
                <c:pt idx="2653">
                  <c:v>42934</c:v>
                </c:pt>
                <c:pt idx="2654">
                  <c:v>42935</c:v>
                </c:pt>
                <c:pt idx="2655">
                  <c:v>42936</c:v>
                </c:pt>
                <c:pt idx="2656">
                  <c:v>42937</c:v>
                </c:pt>
                <c:pt idx="2657">
                  <c:v>42940</c:v>
                </c:pt>
                <c:pt idx="2658">
                  <c:v>42941</c:v>
                </c:pt>
                <c:pt idx="2659">
                  <c:v>42942</c:v>
                </c:pt>
                <c:pt idx="2660">
                  <c:v>42943</c:v>
                </c:pt>
                <c:pt idx="2661">
                  <c:v>42944</c:v>
                </c:pt>
                <c:pt idx="2662">
                  <c:v>42947</c:v>
                </c:pt>
                <c:pt idx="2663">
                  <c:v>42948</c:v>
                </c:pt>
                <c:pt idx="2664">
                  <c:v>42949</c:v>
                </c:pt>
                <c:pt idx="2665">
                  <c:v>42950</c:v>
                </c:pt>
                <c:pt idx="2666">
                  <c:v>42951</c:v>
                </c:pt>
                <c:pt idx="2667">
                  <c:v>42954</c:v>
                </c:pt>
                <c:pt idx="2668">
                  <c:v>42955</c:v>
                </c:pt>
                <c:pt idx="2669">
                  <c:v>42956</c:v>
                </c:pt>
                <c:pt idx="2670">
                  <c:v>42957</c:v>
                </c:pt>
                <c:pt idx="2671">
                  <c:v>42958</c:v>
                </c:pt>
                <c:pt idx="2672">
                  <c:v>42961</c:v>
                </c:pt>
                <c:pt idx="2673">
                  <c:v>42962</c:v>
                </c:pt>
                <c:pt idx="2674">
                  <c:v>42963</c:v>
                </c:pt>
                <c:pt idx="2675">
                  <c:v>42964</c:v>
                </c:pt>
                <c:pt idx="2676">
                  <c:v>42965</c:v>
                </c:pt>
                <c:pt idx="2677">
                  <c:v>42968</c:v>
                </c:pt>
                <c:pt idx="2678">
                  <c:v>42969</c:v>
                </c:pt>
                <c:pt idx="2679">
                  <c:v>42970</c:v>
                </c:pt>
                <c:pt idx="2680">
                  <c:v>42971</c:v>
                </c:pt>
                <c:pt idx="2681">
                  <c:v>42972</c:v>
                </c:pt>
                <c:pt idx="2682">
                  <c:v>42975</c:v>
                </c:pt>
                <c:pt idx="2683">
                  <c:v>42976</c:v>
                </c:pt>
                <c:pt idx="2684">
                  <c:v>42977</c:v>
                </c:pt>
                <c:pt idx="2685">
                  <c:v>42978</c:v>
                </c:pt>
                <c:pt idx="2686">
                  <c:v>42979</c:v>
                </c:pt>
                <c:pt idx="2687">
                  <c:v>42983</c:v>
                </c:pt>
                <c:pt idx="2688">
                  <c:v>42984</c:v>
                </c:pt>
                <c:pt idx="2689">
                  <c:v>42985</c:v>
                </c:pt>
                <c:pt idx="2690">
                  <c:v>42986</c:v>
                </c:pt>
                <c:pt idx="2691">
                  <c:v>42989</c:v>
                </c:pt>
                <c:pt idx="2692">
                  <c:v>42990</c:v>
                </c:pt>
                <c:pt idx="2693">
                  <c:v>42991</c:v>
                </c:pt>
                <c:pt idx="2694">
                  <c:v>42992</c:v>
                </c:pt>
                <c:pt idx="2695">
                  <c:v>42993</c:v>
                </c:pt>
                <c:pt idx="2696">
                  <c:v>42996</c:v>
                </c:pt>
                <c:pt idx="2697">
                  <c:v>42997</c:v>
                </c:pt>
                <c:pt idx="2698">
                  <c:v>42998</c:v>
                </c:pt>
                <c:pt idx="2699">
                  <c:v>42999</c:v>
                </c:pt>
                <c:pt idx="2700">
                  <c:v>43000</c:v>
                </c:pt>
                <c:pt idx="2701">
                  <c:v>43003</c:v>
                </c:pt>
                <c:pt idx="2702">
                  <c:v>43004</c:v>
                </c:pt>
                <c:pt idx="2703">
                  <c:v>43005</c:v>
                </c:pt>
                <c:pt idx="2704">
                  <c:v>43006</c:v>
                </c:pt>
                <c:pt idx="2705">
                  <c:v>43007</c:v>
                </c:pt>
                <c:pt idx="2706">
                  <c:v>43010</c:v>
                </c:pt>
                <c:pt idx="2707">
                  <c:v>43011</c:v>
                </c:pt>
                <c:pt idx="2708">
                  <c:v>43012</c:v>
                </c:pt>
                <c:pt idx="2709">
                  <c:v>43013</c:v>
                </c:pt>
                <c:pt idx="2710">
                  <c:v>43014</c:v>
                </c:pt>
                <c:pt idx="2711">
                  <c:v>43017</c:v>
                </c:pt>
                <c:pt idx="2712">
                  <c:v>43018</c:v>
                </c:pt>
                <c:pt idx="2713">
                  <c:v>43019</c:v>
                </c:pt>
                <c:pt idx="2714">
                  <c:v>43020</c:v>
                </c:pt>
                <c:pt idx="2715">
                  <c:v>43021</c:v>
                </c:pt>
                <c:pt idx="2716">
                  <c:v>43024</c:v>
                </c:pt>
                <c:pt idx="2717">
                  <c:v>43025</c:v>
                </c:pt>
                <c:pt idx="2718">
                  <c:v>43026</c:v>
                </c:pt>
                <c:pt idx="2719">
                  <c:v>43027</c:v>
                </c:pt>
                <c:pt idx="2720">
                  <c:v>43028</c:v>
                </c:pt>
                <c:pt idx="2721">
                  <c:v>43031</c:v>
                </c:pt>
                <c:pt idx="2722">
                  <c:v>43032</c:v>
                </c:pt>
                <c:pt idx="2723">
                  <c:v>43033</c:v>
                </c:pt>
                <c:pt idx="2724">
                  <c:v>43034</c:v>
                </c:pt>
                <c:pt idx="2725">
                  <c:v>43035</c:v>
                </c:pt>
                <c:pt idx="2726">
                  <c:v>43038</c:v>
                </c:pt>
                <c:pt idx="2727">
                  <c:v>43039</c:v>
                </c:pt>
                <c:pt idx="2728">
                  <c:v>43040</c:v>
                </c:pt>
                <c:pt idx="2729">
                  <c:v>43041</c:v>
                </c:pt>
                <c:pt idx="2730">
                  <c:v>43042</c:v>
                </c:pt>
                <c:pt idx="2731">
                  <c:v>43045</c:v>
                </c:pt>
                <c:pt idx="2732">
                  <c:v>43046</c:v>
                </c:pt>
                <c:pt idx="2733">
                  <c:v>43047</c:v>
                </c:pt>
                <c:pt idx="2734">
                  <c:v>43048</c:v>
                </c:pt>
                <c:pt idx="2735">
                  <c:v>43049</c:v>
                </c:pt>
                <c:pt idx="2736">
                  <c:v>43052</c:v>
                </c:pt>
                <c:pt idx="2737">
                  <c:v>43053</c:v>
                </c:pt>
                <c:pt idx="2738">
                  <c:v>43054</c:v>
                </c:pt>
                <c:pt idx="2739">
                  <c:v>43055</c:v>
                </c:pt>
                <c:pt idx="2740">
                  <c:v>43056</c:v>
                </c:pt>
                <c:pt idx="2741">
                  <c:v>43059</c:v>
                </c:pt>
                <c:pt idx="2742">
                  <c:v>43060</c:v>
                </c:pt>
                <c:pt idx="2743">
                  <c:v>43061</c:v>
                </c:pt>
                <c:pt idx="2744">
                  <c:v>43063</c:v>
                </c:pt>
                <c:pt idx="2745">
                  <c:v>43066</c:v>
                </c:pt>
                <c:pt idx="2746">
                  <c:v>43067</c:v>
                </c:pt>
                <c:pt idx="2747">
                  <c:v>43068</c:v>
                </c:pt>
                <c:pt idx="2748">
                  <c:v>43069</c:v>
                </c:pt>
                <c:pt idx="2749">
                  <c:v>43070</c:v>
                </c:pt>
                <c:pt idx="2750">
                  <c:v>43073</c:v>
                </c:pt>
                <c:pt idx="2751">
                  <c:v>43074</c:v>
                </c:pt>
                <c:pt idx="2752">
                  <c:v>43075</c:v>
                </c:pt>
                <c:pt idx="2753">
                  <c:v>43076</c:v>
                </c:pt>
                <c:pt idx="2754">
                  <c:v>43077</c:v>
                </c:pt>
                <c:pt idx="2755">
                  <c:v>43080</c:v>
                </c:pt>
                <c:pt idx="2756">
                  <c:v>43081</c:v>
                </c:pt>
                <c:pt idx="2757">
                  <c:v>43082</c:v>
                </c:pt>
                <c:pt idx="2758">
                  <c:v>43083</c:v>
                </c:pt>
                <c:pt idx="2759">
                  <c:v>43084</c:v>
                </c:pt>
                <c:pt idx="2760">
                  <c:v>43087</c:v>
                </c:pt>
                <c:pt idx="2761">
                  <c:v>43088</c:v>
                </c:pt>
                <c:pt idx="2762">
                  <c:v>43089</c:v>
                </c:pt>
                <c:pt idx="2763">
                  <c:v>43090</c:v>
                </c:pt>
                <c:pt idx="2764">
                  <c:v>43091</c:v>
                </c:pt>
                <c:pt idx="2765">
                  <c:v>43095</c:v>
                </c:pt>
                <c:pt idx="2766">
                  <c:v>43096</c:v>
                </c:pt>
                <c:pt idx="2767">
                  <c:v>43097</c:v>
                </c:pt>
                <c:pt idx="2768">
                  <c:v>43098</c:v>
                </c:pt>
                <c:pt idx="2769">
                  <c:v>43102</c:v>
                </c:pt>
                <c:pt idx="2770">
                  <c:v>43103</c:v>
                </c:pt>
                <c:pt idx="2771">
                  <c:v>43104</c:v>
                </c:pt>
                <c:pt idx="2772">
                  <c:v>43105</c:v>
                </c:pt>
                <c:pt idx="2773">
                  <c:v>43108</c:v>
                </c:pt>
                <c:pt idx="2774">
                  <c:v>43109</c:v>
                </c:pt>
                <c:pt idx="2775">
                  <c:v>43110</c:v>
                </c:pt>
                <c:pt idx="2776">
                  <c:v>43111</c:v>
                </c:pt>
                <c:pt idx="2777">
                  <c:v>43112</c:v>
                </c:pt>
                <c:pt idx="2778">
                  <c:v>43116</c:v>
                </c:pt>
                <c:pt idx="2779">
                  <c:v>43117</c:v>
                </c:pt>
                <c:pt idx="2780">
                  <c:v>43118</c:v>
                </c:pt>
                <c:pt idx="2781">
                  <c:v>43119</c:v>
                </c:pt>
                <c:pt idx="2782">
                  <c:v>43122</c:v>
                </c:pt>
                <c:pt idx="2783">
                  <c:v>43123</c:v>
                </c:pt>
                <c:pt idx="2784">
                  <c:v>43124</c:v>
                </c:pt>
                <c:pt idx="2785">
                  <c:v>43125</c:v>
                </c:pt>
                <c:pt idx="2786">
                  <c:v>43126</c:v>
                </c:pt>
                <c:pt idx="2787">
                  <c:v>43129</c:v>
                </c:pt>
                <c:pt idx="2788">
                  <c:v>43130</c:v>
                </c:pt>
                <c:pt idx="2789">
                  <c:v>43131</c:v>
                </c:pt>
                <c:pt idx="2790">
                  <c:v>43132</c:v>
                </c:pt>
                <c:pt idx="2791">
                  <c:v>43133</c:v>
                </c:pt>
                <c:pt idx="2792">
                  <c:v>43136</c:v>
                </c:pt>
                <c:pt idx="2793">
                  <c:v>43137</c:v>
                </c:pt>
                <c:pt idx="2794">
                  <c:v>43138</c:v>
                </c:pt>
                <c:pt idx="2795">
                  <c:v>43139</c:v>
                </c:pt>
                <c:pt idx="2796">
                  <c:v>43140</c:v>
                </c:pt>
                <c:pt idx="2797">
                  <c:v>43143</c:v>
                </c:pt>
                <c:pt idx="2798">
                  <c:v>43144</c:v>
                </c:pt>
                <c:pt idx="2799">
                  <c:v>43145</c:v>
                </c:pt>
                <c:pt idx="2800">
                  <c:v>43146</c:v>
                </c:pt>
                <c:pt idx="2801">
                  <c:v>43147</c:v>
                </c:pt>
                <c:pt idx="2802">
                  <c:v>43151</c:v>
                </c:pt>
                <c:pt idx="2803">
                  <c:v>43152</c:v>
                </c:pt>
                <c:pt idx="2804">
                  <c:v>43153</c:v>
                </c:pt>
                <c:pt idx="2805">
                  <c:v>43154</c:v>
                </c:pt>
                <c:pt idx="2806">
                  <c:v>43157</c:v>
                </c:pt>
                <c:pt idx="2807">
                  <c:v>43158</c:v>
                </c:pt>
                <c:pt idx="2808">
                  <c:v>43159</c:v>
                </c:pt>
                <c:pt idx="2809">
                  <c:v>43160</c:v>
                </c:pt>
                <c:pt idx="2810">
                  <c:v>43161</c:v>
                </c:pt>
                <c:pt idx="2811">
                  <c:v>43164</c:v>
                </c:pt>
                <c:pt idx="2812">
                  <c:v>43165</c:v>
                </c:pt>
                <c:pt idx="2813">
                  <c:v>43166</c:v>
                </c:pt>
                <c:pt idx="2814">
                  <c:v>43167</c:v>
                </c:pt>
                <c:pt idx="2815">
                  <c:v>43168</c:v>
                </c:pt>
                <c:pt idx="2816">
                  <c:v>43171</c:v>
                </c:pt>
                <c:pt idx="2817">
                  <c:v>43172</c:v>
                </c:pt>
                <c:pt idx="2818">
                  <c:v>43173</c:v>
                </c:pt>
                <c:pt idx="2819">
                  <c:v>43174</c:v>
                </c:pt>
                <c:pt idx="2820">
                  <c:v>43175</c:v>
                </c:pt>
                <c:pt idx="2821">
                  <c:v>43178</c:v>
                </c:pt>
                <c:pt idx="2822">
                  <c:v>43179</c:v>
                </c:pt>
                <c:pt idx="2823">
                  <c:v>43180</c:v>
                </c:pt>
                <c:pt idx="2824">
                  <c:v>43181</c:v>
                </c:pt>
                <c:pt idx="2825">
                  <c:v>43182</c:v>
                </c:pt>
                <c:pt idx="2826">
                  <c:v>43185</c:v>
                </c:pt>
                <c:pt idx="2827">
                  <c:v>43186</c:v>
                </c:pt>
                <c:pt idx="2828">
                  <c:v>43187</c:v>
                </c:pt>
                <c:pt idx="2829">
                  <c:v>43188</c:v>
                </c:pt>
                <c:pt idx="2830">
                  <c:v>43192</c:v>
                </c:pt>
                <c:pt idx="2831">
                  <c:v>43193</c:v>
                </c:pt>
                <c:pt idx="2832">
                  <c:v>43194</c:v>
                </c:pt>
                <c:pt idx="2833">
                  <c:v>43195</c:v>
                </c:pt>
                <c:pt idx="2834">
                  <c:v>43196</c:v>
                </c:pt>
                <c:pt idx="2835">
                  <c:v>43199</c:v>
                </c:pt>
                <c:pt idx="2836">
                  <c:v>43200</c:v>
                </c:pt>
                <c:pt idx="2837">
                  <c:v>43201</c:v>
                </c:pt>
                <c:pt idx="2838">
                  <c:v>43202</c:v>
                </c:pt>
                <c:pt idx="2839">
                  <c:v>43203</c:v>
                </c:pt>
                <c:pt idx="2840">
                  <c:v>43206</c:v>
                </c:pt>
                <c:pt idx="2841">
                  <c:v>43207</c:v>
                </c:pt>
                <c:pt idx="2842">
                  <c:v>43208</c:v>
                </c:pt>
                <c:pt idx="2843">
                  <c:v>43209</c:v>
                </c:pt>
                <c:pt idx="2844">
                  <c:v>43210</c:v>
                </c:pt>
                <c:pt idx="2845">
                  <c:v>43213</c:v>
                </c:pt>
                <c:pt idx="2846">
                  <c:v>43214</c:v>
                </c:pt>
                <c:pt idx="2847">
                  <c:v>43215</c:v>
                </c:pt>
                <c:pt idx="2848">
                  <c:v>43216</c:v>
                </c:pt>
                <c:pt idx="2849">
                  <c:v>43217</c:v>
                </c:pt>
                <c:pt idx="2850">
                  <c:v>43220</c:v>
                </c:pt>
                <c:pt idx="2851">
                  <c:v>43221</c:v>
                </c:pt>
                <c:pt idx="2852">
                  <c:v>43222</c:v>
                </c:pt>
                <c:pt idx="2853">
                  <c:v>43223</c:v>
                </c:pt>
                <c:pt idx="2854">
                  <c:v>43224</c:v>
                </c:pt>
                <c:pt idx="2855">
                  <c:v>43227</c:v>
                </c:pt>
                <c:pt idx="2856">
                  <c:v>43228</c:v>
                </c:pt>
                <c:pt idx="2857">
                  <c:v>43229</c:v>
                </c:pt>
                <c:pt idx="2858">
                  <c:v>43230</c:v>
                </c:pt>
                <c:pt idx="2859">
                  <c:v>43231</c:v>
                </c:pt>
                <c:pt idx="2860">
                  <c:v>43234</c:v>
                </c:pt>
                <c:pt idx="2861">
                  <c:v>43235</c:v>
                </c:pt>
                <c:pt idx="2862">
                  <c:v>43236</c:v>
                </c:pt>
                <c:pt idx="2863">
                  <c:v>43237</c:v>
                </c:pt>
                <c:pt idx="2864">
                  <c:v>43238</c:v>
                </c:pt>
                <c:pt idx="2865">
                  <c:v>43241</c:v>
                </c:pt>
                <c:pt idx="2866">
                  <c:v>43242</c:v>
                </c:pt>
                <c:pt idx="2867">
                  <c:v>43243</c:v>
                </c:pt>
                <c:pt idx="2868">
                  <c:v>43244</c:v>
                </c:pt>
                <c:pt idx="2869">
                  <c:v>43245</c:v>
                </c:pt>
                <c:pt idx="2870">
                  <c:v>43249</c:v>
                </c:pt>
                <c:pt idx="2871">
                  <c:v>43250</c:v>
                </c:pt>
                <c:pt idx="2872">
                  <c:v>43251</c:v>
                </c:pt>
                <c:pt idx="2873">
                  <c:v>43252</c:v>
                </c:pt>
                <c:pt idx="2874">
                  <c:v>43255</c:v>
                </c:pt>
                <c:pt idx="2875">
                  <c:v>43256</c:v>
                </c:pt>
                <c:pt idx="2876">
                  <c:v>43257</c:v>
                </c:pt>
                <c:pt idx="2877">
                  <c:v>43258</c:v>
                </c:pt>
                <c:pt idx="2878">
                  <c:v>43259</c:v>
                </c:pt>
                <c:pt idx="2879">
                  <c:v>43262</c:v>
                </c:pt>
                <c:pt idx="2880">
                  <c:v>43263</c:v>
                </c:pt>
                <c:pt idx="2881">
                  <c:v>43264</c:v>
                </c:pt>
                <c:pt idx="2882">
                  <c:v>43265</c:v>
                </c:pt>
                <c:pt idx="2883">
                  <c:v>43266</c:v>
                </c:pt>
                <c:pt idx="2884">
                  <c:v>43269</c:v>
                </c:pt>
                <c:pt idx="2885">
                  <c:v>43270</c:v>
                </c:pt>
                <c:pt idx="2886">
                  <c:v>43271</c:v>
                </c:pt>
                <c:pt idx="2887">
                  <c:v>43272</c:v>
                </c:pt>
                <c:pt idx="2888">
                  <c:v>43273</c:v>
                </c:pt>
                <c:pt idx="2889">
                  <c:v>43276</c:v>
                </c:pt>
                <c:pt idx="2890">
                  <c:v>43277</c:v>
                </c:pt>
                <c:pt idx="2891">
                  <c:v>43278</c:v>
                </c:pt>
                <c:pt idx="2892">
                  <c:v>43279</c:v>
                </c:pt>
                <c:pt idx="2893">
                  <c:v>43280</c:v>
                </c:pt>
                <c:pt idx="2894">
                  <c:v>43283</c:v>
                </c:pt>
                <c:pt idx="2895">
                  <c:v>43284</c:v>
                </c:pt>
                <c:pt idx="2896">
                  <c:v>43286</c:v>
                </c:pt>
                <c:pt idx="2897">
                  <c:v>43287</c:v>
                </c:pt>
                <c:pt idx="2898">
                  <c:v>43290</c:v>
                </c:pt>
                <c:pt idx="2899">
                  <c:v>43291</c:v>
                </c:pt>
                <c:pt idx="2900">
                  <c:v>43292</c:v>
                </c:pt>
                <c:pt idx="2901">
                  <c:v>43293</c:v>
                </c:pt>
                <c:pt idx="2902">
                  <c:v>43294</c:v>
                </c:pt>
                <c:pt idx="2903">
                  <c:v>43297</c:v>
                </c:pt>
                <c:pt idx="2904">
                  <c:v>43298</c:v>
                </c:pt>
                <c:pt idx="2905">
                  <c:v>43299</c:v>
                </c:pt>
                <c:pt idx="2906">
                  <c:v>43300</c:v>
                </c:pt>
                <c:pt idx="2907">
                  <c:v>43301</c:v>
                </c:pt>
                <c:pt idx="2908">
                  <c:v>43304</c:v>
                </c:pt>
                <c:pt idx="2909">
                  <c:v>43305</c:v>
                </c:pt>
                <c:pt idx="2910">
                  <c:v>43306</c:v>
                </c:pt>
                <c:pt idx="2911">
                  <c:v>43307</c:v>
                </c:pt>
                <c:pt idx="2912">
                  <c:v>43308</c:v>
                </c:pt>
                <c:pt idx="2913">
                  <c:v>43311</c:v>
                </c:pt>
                <c:pt idx="2914">
                  <c:v>43312</c:v>
                </c:pt>
                <c:pt idx="2915">
                  <c:v>43313</c:v>
                </c:pt>
                <c:pt idx="2916">
                  <c:v>43314</c:v>
                </c:pt>
                <c:pt idx="2917">
                  <c:v>43315</c:v>
                </c:pt>
                <c:pt idx="2918">
                  <c:v>43318</c:v>
                </c:pt>
                <c:pt idx="2919">
                  <c:v>43319</c:v>
                </c:pt>
                <c:pt idx="2920">
                  <c:v>43320</c:v>
                </c:pt>
                <c:pt idx="2921">
                  <c:v>43321</c:v>
                </c:pt>
                <c:pt idx="2922">
                  <c:v>43322</c:v>
                </c:pt>
                <c:pt idx="2923">
                  <c:v>43325</c:v>
                </c:pt>
                <c:pt idx="2924">
                  <c:v>43326</c:v>
                </c:pt>
                <c:pt idx="2925">
                  <c:v>43327</c:v>
                </c:pt>
                <c:pt idx="2926">
                  <c:v>43328</c:v>
                </c:pt>
                <c:pt idx="2927">
                  <c:v>43329</c:v>
                </c:pt>
                <c:pt idx="2928">
                  <c:v>43332</c:v>
                </c:pt>
                <c:pt idx="2929">
                  <c:v>43333</c:v>
                </c:pt>
                <c:pt idx="2930">
                  <c:v>43334</c:v>
                </c:pt>
                <c:pt idx="2931">
                  <c:v>43335</c:v>
                </c:pt>
                <c:pt idx="2932">
                  <c:v>43336</c:v>
                </c:pt>
                <c:pt idx="2933">
                  <c:v>43339</c:v>
                </c:pt>
                <c:pt idx="2934">
                  <c:v>43340</c:v>
                </c:pt>
                <c:pt idx="2935">
                  <c:v>43341</c:v>
                </c:pt>
                <c:pt idx="2936">
                  <c:v>43342</c:v>
                </c:pt>
                <c:pt idx="2937">
                  <c:v>43343</c:v>
                </c:pt>
                <c:pt idx="2938">
                  <c:v>43347</c:v>
                </c:pt>
                <c:pt idx="2939">
                  <c:v>43348</c:v>
                </c:pt>
                <c:pt idx="2940">
                  <c:v>43349</c:v>
                </c:pt>
                <c:pt idx="2941">
                  <c:v>43350</c:v>
                </c:pt>
                <c:pt idx="2942">
                  <c:v>43353</c:v>
                </c:pt>
                <c:pt idx="2943">
                  <c:v>43354</c:v>
                </c:pt>
                <c:pt idx="2944">
                  <c:v>43355</c:v>
                </c:pt>
                <c:pt idx="2945">
                  <c:v>43356</c:v>
                </c:pt>
                <c:pt idx="2946">
                  <c:v>43357</c:v>
                </c:pt>
                <c:pt idx="2947">
                  <c:v>43360</c:v>
                </c:pt>
                <c:pt idx="2948">
                  <c:v>43361</c:v>
                </c:pt>
                <c:pt idx="2949">
                  <c:v>43362</c:v>
                </c:pt>
                <c:pt idx="2950">
                  <c:v>43363</c:v>
                </c:pt>
                <c:pt idx="2951">
                  <c:v>43364</c:v>
                </c:pt>
                <c:pt idx="2952">
                  <c:v>43367</c:v>
                </c:pt>
                <c:pt idx="2953">
                  <c:v>43368</c:v>
                </c:pt>
                <c:pt idx="2954">
                  <c:v>43369</c:v>
                </c:pt>
                <c:pt idx="2955">
                  <c:v>43370</c:v>
                </c:pt>
                <c:pt idx="2956">
                  <c:v>43371</c:v>
                </c:pt>
                <c:pt idx="2957">
                  <c:v>43374</c:v>
                </c:pt>
                <c:pt idx="2958">
                  <c:v>43375</c:v>
                </c:pt>
                <c:pt idx="2959">
                  <c:v>43376</c:v>
                </c:pt>
                <c:pt idx="2960">
                  <c:v>43377</c:v>
                </c:pt>
                <c:pt idx="2961">
                  <c:v>43378</c:v>
                </c:pt>
                <c:pt idx="2962">
                  <c:v>43381</c:v>
                </c:pt>
                <c:pt idx="2963">
                  <c:v>43382</c:v>
                </c:pt>
                <c:pt idx="2964">
                  <c:v>43383</c:v>
                </c:pt>
                <c:pt idx="2965">
                  <c:v>43384</c:v>
                </c:pt>
                <c:pt idx="2966">
                  <c:v>43385</c:v>
                </c:pt>
                <c:pt idx="2967">
                  <c:v>43388</c:v>
                </c:pt>
                <c:pt idx="2968">
                  <c:v>43389</c:v>
                </c:pt>
                <c:pt idx="2969">
                  <c:v>43390</c:v>
                </c:pt>
                <c:pt idx="2970">
                  <c:v>43391</c:v>
                </c:pt>
                <c:pt idx="2971">
                  <c:v>43392</c:v>
                </c:pt>
                <c:pt idx="2972">
                  <c:v>43395</c:v>
                </c:pt>
                <c:pt idx="2973">
                  <c:v>43396</c:v>
                </c:pt>
                <c:pt idx="2974">
                  <c:v>43397</c:v>
                </c:pt>
                <c:pt idx="2975">
                  <c:v>43398</c:v>
                </c:pt>
                <c:pt idx="2976">
                  <c:v>43399</c:v>
                </c:pt>
                <c:pt idx="2977">
                  <c:v>43402</c:v>
                </c:pt>
                <c:pt idx="2978">
                  <c:v>43403</c:v>
                </c:pt>
                <c:pt idx="2979">
                  <c:v>43404</c:v>
                </c:pt>
                <c:pt idx="2980">
                  <c:v>43405</c:v>
                </c:pt>
                <c:pt idx="2981">
                  <c:v>43406</c:v>
                </c:pt>
                <c:pt idx="2982">
                  <c:v>43409</c:v>
                </c:pt>
                <c:pt idx="2983">
                  <c:v>43410</c:v>
                </c:pt>
                <c:pt idx="2984">
                  <c:v>43411</c:v>
                </c:pt>
                <c:pt idx="2985">
                  <c:v>43412</c:v>
                </c:pt>
                <c:pt idx="2986">
                  <c:v>43413</c:v>
                </c:pt>
                <c:pt idx="2987">
                  <c:v>43416</c:v>
                </c:pt>
                <c:pt idx="2988">
                  <c:v>43417</c:v>
                </c:pt>
                <c:pt idx="2989">
                  <c:v>43418</c:v>
                </c:pt>
                <c:pt idx="2990">
                  <c:v>43419</c:v>
                </c:pt>
                <c:pt idx="2991">
                  <c:v>43420</c:v>
                </c:pt>
                <c:pt idx="2992">
                  <c:v>43423</c:v>
                </c:pt>
                <c:pt idx="2993">
                  <c:v>43424</c:v>
                </c:pt>
                <c:pt idx="2994">
                  <c:v>43425</c:v>
                </c:pt>
                <c:pt idx="2995">
                  <c:v>43427</c:v>
                </c:pt>
                <c:pt idx="2996">
                  <c:v>43430</c:v>
                </c:pt>
                <c:pt idx="2997">
                  <c:v>43431</c:v>
                </c:pt>
                <c:pt idx="2998">
                  <c:v>43432</c:v>
                </c:pt>
                <c:pt idx="2999">
                  <c:v>43433</c:v>
                </c:pt>
                <c:pt idx="3000">
                  <c:v>43434</c:v>
                </c:pt>
                <c:pt idx="3001">
                  <c:v>43437</c:v>
                </c:pt>
                <c:pt idx="3002">
                  <c:v>43438</c:v>
                </c:pt>
                <c:pt idx="3003">
                  <c:v>43440</c:v>
                </c:pt>
                <c:pt idx="3004">
                  <c:v>43441</c:v>
                </c:pt>
                <c:pt idx="3005">
                  <c:v>43444</c:v>
                </c:pt>
                <c:pt idx="3006">
                  <c:v>43445</c:v>
                </c:pt>
                <c:pt idx="3007">
                  <c:v>43446</c:v>
                </c:pt>
                <c:pt idx="3008">
                  <c:v>43447</c:v>
                </c:pt>
                <c:pt idx="3009">
                  <c:v>43448</c:v>
                </c:pt>
                <c:pt idx="3010">
                  <c:v>43451</c:v>
                </c:pt>
                <c:pt idx="3011">
                  <c:v>43452</c:v>
                </c:pt>
                <c:pt idx="3012">
                  <c:v>43453</c:v>
                </c:pt>
                <c:pt idx="3013">
                  <c:v>43454</c:v>
                </c:pt>
                <c:pt idx="3014">
                  <c:v>43455</c:v>
                </c:pt>
                <c:pt idx="3015">
                  <c:v>43458</c:v>
                </c:pt>
                <c:pt idx="3016">
                  <c:v>43460</c:v>
                </c:pt>
                <c:pt idx="3017">
                  <c:v>43461</c:v>
                </c:pt>
                <c:pt idx="3018">
                  <c:v>43462</c:v>
                </c:pt>
                <c:pt idx="3019">
                  <c:v>43465</c:v>
                </c:pt>
                <c:pt idx="3020">
                  <c:v>43467</c:v>
                </c:pt>
                <c:pt idx="3021">
                  <c:v>43468</c:v>
                </c:pt>
                <c:pt idx="3022">
                  <c:v>43469</c:v>
                </c:pt>
                <c:pt idx="3023">
                  <c:v>43472</c:v>
                </c:pt>
                <c:pt idx="3024">
                  <c:v>43473</c:v>
                </c:pt>
                <c:pt idx="3025">
                  <c:v>43474</c:v>
                </c:pt>
                <c:pt idx="3026">
                  <c:v>43475</c:v>
                </c:pt>
                <c:pt idx="3027">
                  <c:v>43476</c:v>
                </c:pt>
                <c:pt idx="3028">
                  <c:v>43479</c:v>
                </c:pt>
                <c:pt idx="3029">
                  <c:v>43480</c:v>
                </c:pt>
                <c:pt idx="3030">
                  <c:v>43481</c:v>
                </c:pt>
                <c:pt idx="3031">
                  <c:v>43482</c:v>
                </c:pt>
              </c:numCache>
            </c:numRef>
          </c:cat>
          <c:val>
            <c:numRef>
              <c:f>Sheet1!$B$2:$B$3033</c:f>
              <c:numCache>
                <c:formatCode>General</c:formatCode>
                <c:ptCount val="3032"/>
                <c:pt idx="0">
                  <c:v>83.870002999999997</c:v>
                </c:pt>
                <c:pt idx="1">
                  <c:v>83.849997999999999</c:v>
                </c:pt>
                <c:pt idx="2">
                  <c:v>82.550003000000004</c:v>
                </c:pt>
                <c:pt idx="3">
                  <c:v>82.529999000000004</c:v>
                </c:pt>
                <c:pt idx="4">
                  <c:v>83.5</c:v>
                </c:pt>
                <c:pt idx="5">
                  <c:v>84.830001999999993</c:v>
                </c:pt>
                <c:pt idx="6">
                  <c:v>85.800003000000004</c:v>
                </c:pt>
                <c:pt idx="7">
                  <c:v>86.099997999999999</c:v>
                </c:pt>
                <c:pt idx="8">
                  <c:v>87.089995999999999</c:v>
                </c:pt>
                <c:pt idx="9">
                  <c:v>87.349997999999999</c:v>
                </c:pt>
                <c:pt idx="10">
                  <c:v>87.050003000000004</c:v>
                </c:pt>
                <c:pt idx="11">
                  <c:v>87.82</c:v>
                </c:pt>
                <c:pt idx="12">
                  <c:v>87.550003000000004</c:v>
                </c:pt>
                <c:pt idx="13">
                  <c:v>87.800003000000004</c:v>
                </c:pt>
                <c:pt idx="14">
                  <c:v>89</c:v>
                </c:pt>
                <c:pt idx="15">
                  <c:v>89.529999000000004</c:v>
                </c:pt>
                <c:pt idx="16">
                  <c:v>89.800003000000004</c:v>
                </c:pt>
                <c:pt idx="17">
                  <c:v>90.059997999999993</c:v>
                </c:pt>
                <c:pt idx="18">
                  <c:v>90.370002999999997</c:v>
                </c:pt>
                <c:pt idx="19">
                  <c:v>91.400002000000001</c:v>
                </c:pt>
                <c:pt idx="20">
                  <c:v>91.349997999999999</c:v>
                </c:pt>
                <c:pt idx="21">
                  <c:v>92</c:v>
                </c:pt>
                <c:pt idx="22">
                  <c:v>91.940002000000007</c:v>
                </c:pt>
                <c:pt idx="23">
                  <c:v>93.199996999999996</c:v>
                </c:pt>
                <c:pt idx="24">
                  <c:v>94.57</c:v>
                </c:pt>
                <c:pt idx="25">
                  <c:v>93.849997999999999</c:v>
                </c:pt>
                <c:pt idx="26">
                  <c:v>92.519997000000004</c:v>
                </c:pt>
                <c:pt idx="27">
                  <c:v>90.970000999999996</c:v>
                </c:pt>
                <c:pt idx="28">
                  <c:v>92.589995999999999</c:v>
                </c:pt>
                <c:pt idx="29">
                  <c:v>92.019997000000004</c:v>
                </c:pt>
                <c:pt idx="30">
                  <c:v>92.779999000000004</c:v>
                </c:pt>
                <c:pt idx="31">
                  <c:v>92.459998999999996</c:v>
                </c:pt>
                <c:pt idx="32">
                  <c:v>93.239998</c:v>
                </c:pt>
                <c:pt idx="33">
                  <c:v>92.75</c:v>
                </c:pt>
                <c:pt idx="34">
                  <c:v>92.279999000000004</c:v>
                </c:pt>
                <c:pt idx="35">
                  <c:v>90.970000999999996</c:v>
                </c:pt>
                <c:pt idx="36">
                  <c:v>90.379997000000003</c:v>
                </c:pt>
                <c:pt idx="37">
                  <c:v>87.449996999999996</c:v>
                </c:pt>
                <c:pt idx="38">
                  <c:v>88.129997000000003</c:v>
                </c:pt>
                <c:pt idx="39">
                  <c:v>87.580001999999993</c:v>
                </c:pt>
                <c:pt idx="40">
                  <c:v>85.769997000000004</c:v>
                </c:pt>
                <c:pt idx="41">
                  <c:v>82.730002999999996</c:v>
                </c:pt>
                <c:pt idx="42">
                  <c:v>85.580001999999993</c:v>
                </c:pt>
                <c:pt idx="43">
                  <c:v>84.360000999999997</c:v>
                </c:pt>
                <c:pt idx="44">
                  <c:v>85.709998999999996</c:v>
                </c:pt>
                <c:pt idx="45">
                  <c:v>86.760002</c:v>
                </c:pt>
                <c:pt idx="46">
                  <c:v>87.199996999999996</c:v>
                </c:pt>
                <c:pt idx="47">
                  <c:v>84.900002000000001</c:v>
                </c:pt>
                <c:pt idx="48">
                  <c:v>85.300003000000004</c:v>
                </c:pt>
                <c:pt idx="49">
                  <c:v>85.940002000000007</c:v>
                </c:pt>
                <c:pt idx="50">
                  <c:v>85.459998999999996</c:v>
                </c:pt>
                <c:pt idx="51">
                  <c:v>86.32</c:v>
                </c:pt>
                <c:pt idx="52">
                  <c:v>86.599997999999999</c:v>
                </c:pt>
                <c:pt idx="53">
                  <c:v>87.82</c:v>
                </c:pt>
                <c:pt idx="54">
                  <c:v>87.75</c:v>
                </c:pt>
                <c:pt idx="55">
                  <c:v>87.050003000000004</c:v>
                </c:pt>
                <c:pt idx="56">
                  <c:v>85.699996999999996</c:v>
                </c:pt>
                <c:pt idx="57">
                  <c:v>84.989998</c:v>
                </c:pt>
                <c:pt idx="58">
                  <c:v>84</c:v>
                </c:pt>
                <c:pt idx="59">
                  <c:v>84.449996999999996</c:v>
                </c:pt>
                <c:pt idx="60">
                  <c:v>85.239998</c:v>
                </c:pt>
                <c:pt idx="61">
                  <c:v>86.25</c:v>
                </c:pt>
                <c:pt idx="62">
                  <c:v>87</c:v>
                </c:pt>
                <c:pt idx="63">
                  <c:v>86.43</c:v>
                </c:pt>
                <c:pt idx="64">
                  <c:v>86.5</c:v>
                </c:pt>
                <c:pt idx="65">
                  <c:v>86.440002000000007</c:v>
                </c:pt>
                <c:pt idx="66">
                  <c:v>86.660004000000001</c:v>
                </c:pt>
                <c:pt idx="67">
                  <c:v>85.5</c:v>
                </c:pt>
                <c:pt idx="68">
                  <c:v>85.050003000000004</c:v>
                </c:pt>
                <c:pt idx="69">
                  <c:v>85.980002999999996</c:v>
                </c:pt>
                <c:pt idx="70">
                  <c:v>85.959998999999996</c:v>
                </c:pt>
                <c:pt idx="71">
                  <c:v>87.190002000000007</c:v>
                </c:pt>
                <c:pt idx="72">
                  <c:v>86.879997000000003</c:v>
                </c:pt>
                <c:pt idx="73">
                  <c:v>86.129997000000003</c:v>
                </c:pt>
                <c:pt idx="74">
                  <c:v>87.07</c:v>
                </c:pt>
                <c:pt idx="75">
                  <c:v>87.809997999999993</c:v>
                </c:pt>
                <c:pt idx="76">
                  <c:v>87.209998999999996</c:v>
                </c:pt>
                <c:pt idx="77">
                  <c:v>87.330001999999993</c:v>
                </c:pt>
                <c:pt idx="78">
                  <c:v>87.449996999999996</c:v>
                </c:pt>
                <c:pt idx="79">
                  <c:v>87.160004000000001</c:v>
                </c:pt>
                <c:pt idx="80">
                  <c:v>85.489998</c:v>
                </c:pt>
                <c:pt idx="81">
                  <c:v>85.040001000000004</c:v>
                </c:pt>
                <c:pt idx="82">
                  <c:v>85.739998</c:v>
                </c:pt>
                <c:pt idx="83">
                  <c:v>86.080001999999993</c:v>
                </c:pt>
                <c:pt idx="84">
                  <c:v>85.650002000000001</c:v>
                </c:pt>
                <c:pt idx="85">
                  <c:v>85.730002999999996</c:v>
                </c:pt>
                <c:pt idx="86">
                  <c:v>85.169998000000007</c:v>
                </c:pt>
                <c:pt idx="87">
                  <c:v>86.160004000000001</c:v>
                </c:pt>
                <c:pt idx="88">
                  <c:v>85.300003000000004</c:v>
                </c:pt>
                <c:pt idx="89">
                  <c:v>86.25</c:v>
                </c:pt>
                <c:pt idx="90">
                  <c:v>85.349997999999999</c:v>
                </c:pt>
                <c:pt idx="91">
                  <c:v>84.199996999999996</c:v>
                </c:pt>
                <c:pt idx="92">
                  <c:v>83.419998000000007</c:v>
                </c:pt>
                <c:pt idx="93">
                  <c:v>81.919998000000007</c:v>
                </c:pt>
                <c:pt idx="94">
                  <c:v>81.209998999999996</c:v>
                </c:pt>
                <c:pt idx="95">
                  <c:v>81.769997000000004</c:v>
                </c:pt>
                <c:pt idx="96">
                  <c:v>82.620002999999997</c:v>
                </c:pt>
                <c:pt idx="97">
                  <c:v>81.970000999999996</c:v>
                </c:pt>
                <c:pt idx="98">
                  <c:v>80.720000999999996</c:v>
                </c:pt>
                <c:pt idx="99">
                  <c:v>81.230002999999996</c:v>
                </c:pt>
                <c:pt idx="100">
                  <c:v>83.709998999999996</c:v>
                </c:pt>
                <c:pt idx="101">
                  <c:v>85.849997999999999</c:v>
                </c:pt>
                <c:pt idx="102">
                  <c:v>85.620002999999997</c:v>
                </c:pt>
                <c:pt idx="103">
                  <c:v>85.580001999999993</c:v>
                </c:pt>
                <c:pt idx="104">
                  <c:v>86.120002999999997</c:v>
                </c:pt>
                <c:pt idx="105">
                  <c:v>84.629997000000003</c:v>
                </c:pt>
                <c:pt idx="106">
                  <c:v>84.099997999999999</c:v>
                </c:pt>
                <c:pt idx="107">
                  <c:v>81.5</c:v>
                </c:pt>
                <c:pt idx="108">
                  <c:v>82.839995999999999</c:v>
                </c:pt>
                <c:pt idx="109">
                  <c:v>81.620002999999997</c:v>
                </c:pt>
                <c:pt idx="110">
                  <c:v>79.900002000000001</c:v>
                </c:pt>
                <c:pt idx="111">
                  <c:v>81.620002999999997</c:v>
                </c:pt>
                <c:pt idx="112">
                  <c:v>80.779999000000004</c:v>
                </c:pt>
                <c:pt idx="113">
                  <c:v>82</c:v>
                </c:pt>
                <c:pt idx="114">
                  <c:v>80.779999000000004</c:v>
                </c:pt>
                <c:pt idx="115">
                  <c:v>80.860000999999997</c:v>
                </c:pt>
                <c:pt idx="116">
                  <c:v>79.419998000000007</c:v>
                </c:pt>
                <c:pt idx="117">
                  <c:v>79.099997999999999</c:v>
                </c:pt>
                <c:pt idx="118">
                  <c:v>78.800003000000004</c:v>
                </c:pt>
                <c:pt idx="119">
                  <c:v>77.010002</c:v>
                </c:pt>
                <c:pt idx="120">
                  <c:v>76.900002000000001</c:v>
                </c:pt>
                <c:pt idx="121">
                  <c:v>78.569999999999993</c:v>
                </c:pt>
                <c:pt idx="122">
                  <c:v>77.519997000000004</c:v>
                </c:pt>
                <c:pt idx="123">
                  <c:v>77.419998000000007</c:v>
                </c:pt>
                <c:pt idx="124">
                  <c:v>79.370002999999997</c:v>
                </c:pt>
                <c:pt idx="125">
                  <c:v>79</c:v>
                </c:pt>
                <c:pt idx="126">
                  <c:v>80.269997000000004</c:v>
                </c:pt>
                <c:pt idx="127">
                  <c:v>80.099997999999999</c:v>
                </c:pt>
                <c:pt idx="128">
                  <c:v>80.400002000000001</c:v>
                </c:pt>
                <c:pt idx="129">
                  <c:v>77.949996999999996</c:v>
                </c:pt>
                <c:pt idx="130">
                  <c:v>77.949996999999996</c:v>
                </c:pt>
                <c:pt idx="131">
                  <c:v>78.930000000000007</c:v>
                </c:pt>
                <c:pt idx="132">
                  <c:v>79.680000000000007</c:v>
                </c:pt>
                <c:pt idx="133">
                  <c:v>79.239998</c:v>
                </c:pt>
                <c:pt idx="134">
                  <c:v>78.730002999999996</c:v>
                </c:pt>
                <c:pt idx="135">
                  <c:v>78.300003000000004</c:v>
                </c:pt>
                <c:pt idx="136">
                  <c:v>78.559997999999993</c:v>
                </c:pt>
                <c:pt idx="137">
                  <c:v>77.300003000000004</c:v>
                </c:pt>
                <c:pt idx="138">
                  <c:v>75.949996999999996</c:v>
                </c:pt>
                <c:pt idx="139">
                  <c:v>74</c:v>
                </c:pt>
                <c:pt idx="140">
                  <c:v>74.099997999999999</c:v>
                </c:pt>
                <c:pt idx="141">
                  <c:v>72.400002000000001</c:v>
                </c:pt>
                <c:pt idx="142">
                  <c:v>70.400002000000001</c:v>
                </c:pt>
                <c:pt idx="143">
                  <c:v>71.349997999999999</c:v>
                </c:pt>
                <c:pt idx="144">
                  <c:v>70.400002000000001</c:v>
                </c:pt>
                <c:pt idx="145">
                  <c:v>71.5</c:v>
                </c:pt>
                <c:pt idx="146">
                  <c:v>72.550003000000004</c:v>
                </c:pt>
                <c:pt idx="147">
                  <c:v>69.879997000000003</c:v>
                </c:pt>
                <c:pt idx="148">
                  <c:v>71.699996999999996</c:v>
                </c:pt>
                <c:pt idx="149">
                  <c:v>71.989998</c:v>
                </c:pt>
                <c:pt idx="150">
                  <c:v>74.599997999999999</c:v>
                </c:pt>
                <c:pt idx="151">
                  <c:v>74.470000999999996</c:v>
                </c:pt>
                <c:pt idx="152">
                  <c:v>72</c:v>
                </c:pt>
                <c:pt idx="153">
                  <c:v>71.699996999999996</c:v>
                </c:pt>
                <c:pt idx="154">
                  <c:v>69</c:v>
                </c:pt>
                <c:pt idx="155">
                  <c:v>68.25</c:v>
                </c:pt>
                <c:pt idx="156">
                  <c:v>70.010002</c:v>
                </c:pt>
                <c:pt idx="157">
                  <c:v>71.849997999999999</c:v>
                </c:pt>
                <c:pt idx="158">
                  <c:v>73.050003000000004</c:v>
                </c:pt>
                <c:pt idx="159">
                  <c:v>74.150002000000001</c:v>
                </c:pt>
                <c:pt idx="160">
                  <c:v>74.75</c:v>
                </c:pt>
                <c:pt idx="161">
                  <c:v>74.220000999999996</c:v>
                </c:pt>
                <c:pt idx="162">
                  <c:v>73.75</c:v>
                </c:pt>
                <c:pt idx="163">
                  <c:v>72.75</c:v>
                </c:pt>
                <c:pt idx="164">
                  <c:v>70.449996999999996</c:v>
                </c:pt>
                <c:pt idx="165">
                  <c:v>72.300003000000004</c:v>
                </c:pt>
                <c:pt idx="166">
                  <c:v>72.650002000000001</c:v>
                </c:pt>
                <c:pt idx="167">
                  <c:v>74.099997999999999</c:v>
                </c:pt>
                <c:pt idx="168">
                  <c:v>75.099997999999999</c:v>
                </c:pt>
                <c:pt idx="169">
                  <c:v>73.300003000000004</c:v>
                </c:pt>
                <c:pt idx="170">
                  <c:v>73.75</c:v>
                </c:pt>
                <c:pt idx="171">
                  <c:v>72.370002999999997</c:v>
                </c:pt>
                <c:pt idx="172">
                  <c:v>71</c:v>
                </c:pt>
                <c:pt idx="173">
                  <c:v>72.279999000000004</c:v>
                </c:pt>
                <c:pt idx="174">
                  <c:v>72.410004000000001</c:v>
                </c:pt>
                <c:pt idx="175">
                  <c:v>73.739998</c:v>
                </c:pt>
                <c:pt idx="176">
                  <c:v>74.089995999999999</c:v>
                </c:pt>
                <c:pt idx="177">
                  <c:v>73.949996999999996</c:v>
                </c:pt>
                <c:pt idx="178">
                  <c:v>76.25</c:v>
                </c:pt>
                <c:pt idx="179">
                  <c:v>77.800003000000004</c:v>
                </c:pt>
                <c:pt idx="180">
                  <c:v>76.849997999999999</c:v>
                </c:pt>
                <c:pt idx="181">
                  <c:v>76.870002999999997</c:v>
                </c:pt>
                <c:pt idx="182">
                  <c:v>77.529999000000004</c:v>
                </c:pt>
                <c:pt idx="183">
                  <c:v>75.569999999999993</c:v>
                </c:pt>
                <c:pt idx="184">
                  <c:v>76</c:v>
                </c:pt>
                <c:pt idx="185">
                  <c:v>76.720000999999996</c:v>
                </c:pt>
                <c:pt idx="186">
                  <c:v>76.470000999999996</c:v>
                </c:pt>
                <c:pt idx="187">
                  <c:v>78.5</c:v>
                </c:pt>
                <c:pt idx="188">
                  <c:v>79.220000999999996</c:v>
                </c:pt>
                <c:pt idx="189">
                  <c:v>79.199996999999996</c:v>
                </c:pt>
                <c:pt idx="190">
                  <c:v>79.230002999999996</c:v>
                </c:pt>
                <c:pt idx="191">
                  <c:v>80.800003000000004</c:v>
                </c:pt>
                <c:pt idx="192">
                  <c:v>79.900002000000001</c:v>
                </c:pt>
                <c:pt idx="193">
                  <c:v>80.360000999999997</c:v>
                </c:pt>
                <c:pt idx="194">
                  <c:v>80.25</c:v>
                </c:pt>
                <c:pt idx="195">
                  <c:v>79.709998999999996</c:v>
                </c:pt>
                <c:pt idx="196">
                  <c:v>79.129997000000003</c:v>
                </c:pt>
                <c:pt idx="197">
                  <c:v>77.5</c:v>
                </c:pt>
                <c:pt idx="198">
                  <c:v>76.209998999999996</c:v>
                </c:pt>
                <c:pt idx="199">
                  <c:v>76</c:v>
                </c:pt>
                <c:pt idx="200">
                  <c:v>76.199996999999996</c:v>
                </c:pt>
                <c:pt idx="201">
                  <c:v>73.739998</c:v>
                </c:pt>
                <c:pt idx="202">
                  <c:v>74.650002000000001</c:v>
                </c:pt>
                <c:pt idx="203">
                  <c:v>75.300003000000004</c:v>
                </c:pt>
                <c:pt idx="204">
                  <c:v>75</c:v>
                </c:pt>
                <c:pt idx="205">
                  <c:v>74.800003000000004</c:v>
                </c:pt>
                <c:pt idx="206">
                  <c:v>75.900002000000001</c:v>
                </c:pt>
                <c:pt idx="207">
                  <c:v>75.349997999999999</c:v>
                </c:pt>
                <c:pt idx="208">
                  <c:v>75.690002000000007</c:v>
                </c:pt>
                <c:pt idx="209">
                  <c:v>77.050003000000004</c:v>
                </c:pt>
                <c:pt idx="210">
                  <c:v>74.300003000000004</c:v>
                </c:pt>
                <c:pt idx="211">
                  <c:v>72.830001999999993</c:v>
                </c:pt>
                <c:pt idx="212">
                  <c:v>71.790001000000004</c:v>
                </c:pt>
                <c:pt idx="213">
                  <c:v>72.540001000000004</c:v>
                </c:pt>
                <c:pt idx="214">
                  <c:v>70.089995999999999</c:v>
                </c:pt>
                <c:pt idx="215">
                  <c:v>70.529999000000004</c:v>
                </c:pt>
                <c:pt idx="216">
                  <c:v>70.290001000000004</c:v>
                </c:pt>
                <c:pt idx="217">
                  <c:v>70.300003000000004</c:v>
                </c:pt>
                <c:pt idx="218">
                  <c:v>72.819999999999993</c:v>
                </c:pt>
                <c:pt idx="219">
                  <c:v>71.75</c:v>
                </c:pt>
                <c:pt idx="220">
                  <c:v>71.349997999999999</c:v>
                </c:pt>
                <c:pt idx="221">
                  <c:v>69.989998</c:v>
                </c:pt>
                <c:pt idx="222">
                  <c:v>68.650002000000001</c:v>
                </c:pt>
                <c:pt idx="223">
                  <c:v>67.050003000000004</c:v>
                </c:pt>
                <c:pt idx="224">
                  <c:v>66.550003000000004</c:v>
                </c:pt>
                <c:pt idx="225">
                  <c:v>67.819999999999993</c:v>
                </c:pt>
                <c:pt idx="226">
                  <c:v>65.269997000000004</c:v>
                </c:pt>
                <c:pt idx="227">
                  <c:v>65.75</c:v>
                </c:pt>
                <c:pt idx="228">
                  <c:v>68.830001999999993</c:v>
                </c:pt>
                <c:pt idx="229">
                  <c:v>69.379997000000003</c:v>
                </c:pt>
                <c:pt idx="230">
                  <c:v>70.019997000000004</c:v>
                </c:pt>
                <c:pt idx="231">
                  <c:v>69.510002</c:v>
                </c:pt>
                <c:pt idx="232">
                  <c:v>67.690002000000007</c:v>
                </c:pt>
                <c:pt idx="233">
                  <c:v>69.620002999999997</c:v>
                </c:pt>
                <c:pt idx="234">
                  <c:v>72.120002999999997</c:v>
                </c:pt>
                <c:pt idx="235">
                  <c:v>71.769997000000004</c:v>
                </c:pt>
                <c:pt idx="236">
                  <c:v>73.569999999999993</c:v>
                </c:pt>
                <c:pt idx="237">
                  <c:v>69.360000999999997</c:v>
                </c:pt>
                <c:pt idx="238">
                  <c:v>69.580001999999993</c:v>
                </c:pt>
                <c:pt idx="239">
                  <c:v>68.379997000000003</c:v>
                </c:pt>
                <c:pt idx="240">
                  <c:v>66.309997999999993</c:v>
                </c:pt>
                <c:pt idx="241">
                  <c:v>65.110000999999997</c:v>
                </c:pt>
                <c:pt idx="242">
                  <c:v>65.949996999999996</c:v>
                </c:pt>
                <c:pt idx="243">
                  <c:v>66.5</c:v>
                </c:pt>
                <c:pt idx="244">
                  <c:v>66.75</c:v>
                </c:pt>
                <c:pt idx="245">
                  <c:v>67.889999000000003</c:v>
                </c:pt>
                <c:pt idx="246">
                  <c:v>69.739998</c:v>
                </c:pt>
                <c:pt idx="247">
                  <c:v>68.580001999999993</c:v>
                </c:pt>
                <c:pt idx="248">
                  <c:v>66.480002999999996</c:v>
                </c:pt>
                <c:pt idx="249">
                  <c:v>65.5</c:v>
                </c:pt>
                <c:pt idx="250">
                  <c:v>65.699996999999996</c:v>
                </c:pt>
                <c:pt idx="251">
                  <c:v>65.150002000000001</c:v>
                </c:pt>
                <c:pt idx="252">
                  <c:v>63.040000999999997</c:v>
                </c:pt>
                <c:pt idx="253">
                  <c:v>61.040000999999997</c:v>
                </c:pt>
                <c:pt idx="254">
                  <c:v>61.610000999999997</c:v>
                </c:pt>
                <c:pt idx="255">
                  <c:v>59.369999</c:v>
                </c:pt>
                <c:pt idx="256">
                  <c:v>60.540000999999997</c:v>
                </c:pt>
                <c:pt idx="257">
                  <c:v>61.34</c:v>
                </c:pt>
                <c:pt idx="258">
                  <c:v>61.240001999999997</c:v>
                </c:pt>
                <c:pt idx="259">
                  <c:v>61.07</c:v>
                </c:pt>
                <c:pt idx="260">
                  <c:v>59.48</c:v>
                </c:pt>
                <c:pt idx="261">
                  <c:v>60.25</c:v>
                </c:pt>
                <c:pt idx="262">
                  <c:v>59.52</c:v>
                </c:pt>
                <c:pt idx="263">
                  <c:v>59.02</c:v>
                </c:pt>
                <c:pt idx="264">
                  <c:v>61.009998000000003</c:v>
                </c:pt>
                <c:pt idx="265">
                  <c:v>66</c:v>
                </c:pt>
                <c:pt idx="266">
                  <c:v>64.709998999999996</c:v>
                </c:pt>
                <c:pt idx="267">
                  <c:v>63.810001</c:v>
                </c:pt>
                <c:pt idx="268">
                  <c:v>66.180000000000007</c:v>
                </c:pt>
                <c:pt idx="269">
                  <c:v>65.779999000000004</c:v>
                </c:pt>
                <c:pt idx="270">
                  <c:v>64.239998</c:v>
                </c:pt>
                <c:pt idx="271">
                  <c:v>65.769997000000004</c:v>
                </c:pt>
                <c:pt idx="272">
                  <c:v>68.330001999999993</c:v>
                </c:pt>
                <c:pt idx="273">
                  <c:v>67.269997000000004</c:v>
                </c:pt>
                <c:pt idx="274">
                  <c:v>65.139999000000003</c:v>
                </c:pt>
                <c:pt idx="275">
                  <c:v>63.889999000000003</c:v>
                </c:pt>
                <c:pt idx="276">
                  <c:v>65.430000000000007</c:v>
                </c:pt>
                <c:pt idx="277">
                  <c:v>63.400002000000001</c:v>
                </c:pt>
                <c:pt idx="278">
                  <c:v>62.130001</c:v>
                </c:pt>
                <c:pt idx="279">
                  <c:v>64.089995999999999</c:v>
                </c:pt>
                <c:pt idx="280">
                  <c:v>64.389999000000003</c:v>
                </c:pt>
                <c:pt idx="281">
                  <c:v>63.91</c:v>
                </c:pt>
                <c:pt idx="282">
                  <c:v>63.650002000000001</c:v>
                </c:pt>
                <c:pt idx="283">
                  <c:v>62.540000999999997</c:v>
                </c:pt>
                <c:pt idx="284">
                  <c:v>64</c:v>
                </c:pt>
                <c:pt idx="285">
                  <c:v>62.549999</c:v>
                </c:pt>
                <c:pt idx="286">
                  <c:v>64.019997000000004</c:v>
                </c:pt>
                <c:pt idx="287">
                  <c:v>66</c:v>
                </c:pt>
                <c:pt idx="288">
                  <c:v>65.959998999999996</c:v>
                </c:pt>
                <c:pt idx="289">
                  <c:v>65.489998</c:v>
                </c:pt>
                <c:pt idx="290">
                  <c:v>64.129997000000003</c:v>
                </c:pt>
                <c:pt idx="291">
                  <c:v>63.009998000000003</c:v>
                </c:pt>
                <c:pt idx="292">
                  <c:v>63.349997999999999</c:v>
                </c:pt>
                <c:pt idx="293">
                  <c:v>62.84</c:v>
                </c:pt>
                <c:pt idx="294">
                  <c:v>62.779998999999997</c:v>
                </c:pt>
                <c:pt idx="295">
                  <c:v>59.900002000000001</c:v>
                </c:pt>
                <c:pt idx="296">
                  <c:v>60.5</c:v>
                </c:pt>
                <c:pt idx="297">
                  <c:v>59.52</c:v>
                </c:pt>
                <c:pt idx="298">
                  <c:v>63.75</c:v>
                </c:pt>
                <c:pt idx="299">
                  <c:v>62.380001</c:v>
                </c:pt>
                <c:pt idx="300">
                  <c:v>63.16</c:v>
                </c:pt>
                <c:pt idx="301">
                  <c:v>62.130001</c:v>
                </c:pt>
                <c:pt idx="302">
                  <c:v>61.709999000000003</c:v>
                </c:pt>
                <c:pt idx="303">
                  <c:v>64.860000999999997</c:v>
                </c:pt>
                <c:pt idx="304">
                  <c:v>64.150002000000001</c:v>
                </c:pt>
                <c:pt idx="305">
                  <c:v>66.830001999999993</c:v>
                </c:pt>
                <c:pt idx="306">
                  <c:v>67.970000999999996</c:v>
                </c:pt>
                <c:pt idx="307">
                  <c:v>67.75</c:v>
                </c:pt>
                <c:pt idx="308">
                  <c:v>65.959998999999996</c:v>
                </c:pt>
                <c:pt idx="309">
                  <c:v>65.680000000000007</c:v>
                </c:pt>
                <c:pt idx="310">
                  <c:v>64.669998000000007</c:v>
                </c:pt>
                <c:pt idx="311">
                  <c:v>65.099997999999999</c:v>
                </c:pt>
                <c:pt idx="312">
                  <c:v>68.300003000000004</c:v>
                </c:pt>
                <c:pt idx="313">
                  <c:v>68.589995999999999</c:v>
                </c:pt>
                <c:pt idx="314">
                  <c:v>69.989998</c:v>
                </c:pt>
                <c:pt idx="315">
                  <c:v>68.849997999999999</c:v>
                </c:pt>
                <c:pt idx="316">
                  <c:v>68.690002000000007</c:v>
                </c:pt>
                <c:pt idx="317">
                  <c:v>67.830001999999993</c:v>
                </c:pt>
                <c:pt idx="318">
                  <c:v>66.449996999999996</c:v>
                </c:pt>
                <c:pt idx="319">
                  <c:v>66.309997999999993</c:v>
                </c:pt>
                <c:pt idx="320">
                  <c:v>66.069999999999993</c:v>
                </c:pt>
                <c:pt idx="321">
                  <c:v>65.709998999999996</c:v>
                </c:pt>
                <c:pt idx="322">
                  <c:v>66.050003000000004</c:v>
                </c:pt>
                <c:pt idx="323">
                  <c:v>68.900002000000001</c:v>
                </c:pt>
                <c:pt idx="324">
                  <c:v>69.300003000000004</c:v>
                </c:pt>
                <c:pt idx="325">
                  <c:v>69.370002999999997</c:v>
                </c:pt>
                <c:pt idx="326">
                  <c:v>68.680000000000007</c:v>
                </c:pt>
                <c:pt idx="327">
                  <c:v>68.360000999999997</c:v>
                </c:pt>
                <c:pt idx="328">
                  <c:v>69.150002000000001</c:v>
                </c:pt>
                <c:pt idx="329">
                  <c:v>70.739998</c:v>
                </c:pt>
                <c:pt idx="330">
                  <c:v>70.980002999999996</c:v>
                </c:pt>
                <c:pt idx="331">
                  <c:v>71.139999000000003</c:v>
                </c:pt>
                <c:pt idx="332">
                  <c:v>70.110000999999997</c:v>
                </c:pt>
                <c:pt idx="333">
                  <c:v>68.879997000000003</c:v>
                </c:pt>
                <c:pt idx="334">
                  <c:v>70.5</c:v>
                </c:pt>
                <c:pt idx="335">
                  <c:v>70.620002999999997</c:v>
                </c:pt>
                <c:pt idx="336">
                  <c:v>70.449996999999996</c:v>
                </c:pt>
                <c:pt idx="337">
                  <c:v>71.010002</c:v>
                </c:pt>
                <c:pt idx="338">
                  <c:v>68.919998000000007</c:v>
                </c:pt>
                <c:pt idx="339">
                  <c:v>68.889999000000003</c:v>
                </c:pt>
                <c:pt idx="340">
                  <c:v>68.400002000000001</c:v>
                </c:pt>
                <c:pt idx="341">
                  <c:v>69.860000999999997</c:v>
                </c:pt>
                <c:pt idx="342">
                  <c:v>70.230002999999996</c:v>
                </c:pt>
                <c:pt idx="343">
                  <c:v>70.699996999999996</c:v>
                </c:pt>
                <c:pt idx="344">
                  <c:v>71.580001999999993</c:v>
                </c:pt>
                <c:pt idx="345">
                  <c:v>71.110000999999997</c:v>
                </c:pt>
                <c:pt idx="346">
                  <c:v>71.650002000000001</c:v>
                </c:pt>
                <c:pt idx="347">
                  <c:v>70.169998000000007</c:v>
                </c:pt>
                <c:pt idx="348">
                  <c:v>68.650002000000001</c:v>
                </c:pt>
                <c:pt idx="349">
                  <c:v>68.190002000000007</c:v>
                </c:pt>
                <c:pt idx="350">
                  <c:v>67.75</c:v>
                </c:pt>
                <c:pt idx="351">
                  <c:v>68.720000999999996</c:v>
                </c:pt>
                <c:pt idx="352">
                  <c:v>69</c:v>
                </c:pt>
                <c:pt idx="353">
                  <c:v>69.720000999999996</c:v>
                </c:pt>
                <c:pt idx="354">
                  <c:v>69.440002000000007</c:v>
                </c:pt>
                <c:pt idx="355">
                  <c:v>68.470000999999996</c:v>
                </c:pt>
                <c:pt idx="356">
                  <c:v>68.519997000000004</c:v>
                </c:pt>
                <c:pt idx="357">
                  <c:v>68.900002000000001</c:v>
                </c:pt>
                <c:pt idx="358">
                  <c:v>70.629997000000003</c:v>
                </c:pt>
                <c:pt idx="359">
                  <c:v>67.830001999999993</c:v>
                </c:pt>
                <c:pt idx="360">
                  <c:v>66.260002</c:v>
                </c:pt>
                <c:pt idx="361">
                  <c:v>66.519997000000004</c:v>
                </c:pt>
                <c:pt idx="362">
                  <c:v>65.150002000000001</c:v>
                </c:pt>
                <c:pt idx="363">
                  <c:v>65.550003000000004</c:v>
                </c:pt>
                <c:pt idx="364">
                  <c:v>66.919998000000007</c:v>
                </c:pt>
                <c:pt idx="365">
                  <c:v>67.879997000000003</c:v>
                </c:pt>
                <c:pt idx="366">
                  <c:v>65.879997000000003</c:v>
                </c:pt>
                <c:pt idx="367">
                  <c:v>64.900002000000001</c:v>
                </c:pt>
                <c:pt idx="368">
                  <c:v>66.239998</c:v>
                </c:pt>
                <c:pt idx="369">
                  <c:v>64.599997999999999</c:v>
                </c:pt>
                <c:pt idx="370">
                  <c:v>63.259998000000003</c:v>
                </c:pt>
                <c:pt idx="371">
                  <c:v>63.290000999999997</c:v>
                </c:pt>
                <c:pt idx="372">
                  <c:v>63.759998000000003</c:v>
                </c:pt>
                <c:pt idx="373">
                  <c:v>61.48</c:v>
                </c:pt>
                <c:pt idx="374">
                  <c:v>61</c:v>
                </c:pt>
                <c:pt idx="375">
                  <c:v>60.799999</c:v>
                </c:pt>
                <c:pt idx="376">
                  <c:v>61.150002000000001</c:v>
                </c:pt>
                <c:pt idx="377">
                  <c:v>59.880001</c:v>
                </c:pt>
                <c:pt idx="378">
                  <c:v>59.400002000000001</c:v>
                </c:pt>
                <c:pt idx="379">
                  <c:v>58.18</c:v>
                </c:pt>
                <c:pt idx="380">
                  <c:v>62.389999000000003</c:v>
                </c:pt>
                <c:pt idx="381">
                  <c:v>57.799999</c:v>
                </c:pt>
                <c:pt idx="382">
                  <c:v>58.849997999999999</c:v>
                </c:pt>
                <c:pt idx="383">
                  <c:v>58.869999</c:v>
                </c:pt>
                <c:pt idx="384">
                  <c:v>56.82</c:v>
                </c:pt>
                <c:pt idx="385">
                  <c:v>56.279998999999997</c:v>
                </c:pt>
                <c:pt idx="386">
                  <c:v>60.23</c:v>
                </c:pt>
                <c:pt idx="387">
                  <c:v>61.200001</c:v>
                </c:pt>
                <c:pt idx="388">
                  <c:v>61.220001000000003</c:v>
                </c:pt>
                <c:pt idx="389">
                  <c:v>61.400002000000001</c:v>
                </c:pt>
                <c:pt idx="390">
                  <c:v>63.349997999999999</c:v>
                </c:pt>
                <c:pt idx="391">
                  <c:v>64.699996999999996</c:v>
                </c:pt>
                <c:pt idx="392">
                  <c:v>60.720001000000003</c:v>
                </c:pt>
                <c:pt idx="393">
                  <c:v>61.639999000000003</c:v>
                </c:pt>
                <c:pt idx="394">
                  <c:v>60.330002</c:v>
                </c:pt>
                <c:pt idx="395">
                  <c:v>63.349997999999999</c:v>
                </c:pt>
                <c:pt idx="396">
                  <c:v>63.040000999999997</c:v>
                </c:pt>
                <c:pt idx="397">
                  <c:v>62.299999</c:v>
                </c:pt>
                <c:pt idx="398">
                  <c:v>62.450001</c:v>
                </c:pt>
                <c:pt idx="399">
                  <c:v>61.57</c:v>
                </c:pt>
                <c:pt idx="400">
                  <c:v>64.199996999999996</c:v>
                </c:pt>
                <c:pt idx="401">
                  <c:v>63.900002000000001</c:v>
                </c:pt>
                <c:pt idx="402">
                  <c:v>62.349997999999999</c:v>
                </c:pt>
                <c:pt idx="403">
                  <c:v>64.370002999999997</c:v>
                </c:pt>
                <c:pt idx="404">
                  <c:v>65.949996999999996</c:v>
                </c:pt>
                <c:pt idx="405">
                  <c:v>64.489998</c:v>
                </c:pt>
                <c:pt idx="406">
                  <c:v>63.450001</c:v>
                </c:pt>
                <c:pt idx="407">
                  <c:v>64.5</c:v>
                </c:pt>
                <c:pt idx="408">
                  <c:v>64.400002000000001</c:v>
                </c:pt>
                <c:pt idx="409">
                  <c:v>63.049999</c:v>
                </c:pt>
                <c:pt idx="410">
                  <c:v>61.75</c:v>
                </c:pt>
                <c:pt idx="411">
                  <c:v>61.900002000000001</c:v>
                </c:pt>
                <c:pt idx="412">
                  <c:v>61.049999</c:v>
                </c:pt>
                <c:pt idx="413">
                  <c:v>62.450001</c:v>
                </c:pt>
                <c:pt idx="414">
                  <c:v>61.07</c:v>
                </c:pt>
                <c:pt idx="415">
                  <c:v>61.540000999999997</c:v>
                </c:pt>
                <c:pt idx="416">
                  <c:v>62.09</c:v>
                </c:pt>
                <c:pt idx="417">
                  <c:v>64.150002000000001</c:v>
                </c:pt>
                <c:pt idx="418">
                  <c:v>63.43</c:v>
                </c:pt>
                <c:pt idx="419">
                  <c:v>64.209998999999996</c:v>
                </c:pt>
                <c:pt idx="420">
                  <c:v>65.089995999999999</c:v>
                </c:pt>
                <c:pt idx="421">
                  <c:v>63.060001</c:v>
                </c:pt>
                <c:pt idx="422">
                  <c:v>63.459999000000003</c:v>
                </c:pt>
                <c:pt idx="423">
                  <c:v>66.199996999999996</c:v>
                </c:pt>
                <c:pt idx="424">
                  <c:v>63.299999</c:v>
                </c:pt>
                <c:pt idx="425">
                  <c:v>63.639999000000003</c:v>
                </c:pt>
                <c:pt idx="426">
                  <c:v>64.370002999999997</c:v>
                </c:pt>
                <c:pt idx="427">
                  <c:v>65.050003000000004</c:v>
                </c:pt>
                <c:pt idx="428">
                  <c:v>61.049999</c:v>
                </c:pt>
                <c:pt idx="429">
                  <c:v>62.93</c:v>
                </c:pt>
                <c:pt idx="430">
                  <c:v>60</c:v>
                </c:pt>
                <c:pt idx="431">
                  <c:v>65.069999999999993</c:v>
                </c:pt>
                <c:pt idx="432">
                  <c:v>67.199996999999996</c:v>
                </c:pt>
                <c:pt idx="433">
                  <c:v>61.279998999999997</c:v>
                </c:pt>
                <c:pt idx="434">
                  <c:v>61.669998</c:v>
                </c:pt>
                <c:pt idx="435">
                  <c:v>60.439999</c:v>
                </c:pt>
                <c:pt idx="436">
                  <c:v>61.560001</c:v>
                </c:pt>
                <c:pt idx="437">
                  <c:v>62.84</c:v>
                </c:pt>
                <c:pt idx="438">
                  <c:v>59.080002</c:v>
                </c:pt>
                <c:pt idx="439">
                  <c:v>61.950001</c:v>
                </c:pt>
                <c:pt idx="440">
                  <c:v>61</c:v>
                </c:pt>
                <c:pt idx="441">
                  <c:v>56.959999000000003</c:v>
                </c:pt>
                <c:pt idx="442">
                  <c:v>53.919998</c:v>
                </c:pt>
                <c:pt idx="443">
                  <c:v>52.93</c:v>
                </c:pt>
                <c:pt idx="444">
                  <c:v>48.459999000000003</c:v>
                </c:pt>
                <c:pt idx="445">
                  <c:v>47.650002000000001</c:v>
                </c:pt>
                <c:pt idx="446">
                  <c:v>44.240001999999997</c:v>
                </c:pt>
                <c:pt idx="447">
                  <c:v>47.759998000000003</c:v>
                </c:pt>
                <c:pt idx="448">
                  <c:v>51.330002</c:v>
                </c:pt>
                <c:pt idx="449">
                  <c:v>48</c:v>
                </c:pt>
                <c:pt idx="450">
                  <c:v>41.200001</c:v>
                </c:pt>
                <c:pt idx="451">
                  <c:v>43.790000999999997</c:v>
                </c:pt>
                <c:pt idx="452">
                  <c:v>43.34</c:v>
                </c:pt>
                <c:pt idx="453">
                  <c:v>43.75</c:v>
                </c:pt>
                <c:pt idx="454">
                  <c:v>42.240001999999997</c:v>
                </c:pt>
                <c:pt idx="455">
                  <c:v>39.139999000000003</c:v>
                </c:pt>
                <c:pt idx="456">
                  <c:v>38.529998999999997</c:v>
                </c:pt>
                <c:pt idx="457">
                  <c:v>36.060001</c:v>
                </c:pt>
                <c:pt idx="458">
                  <c:v>34.18</c:v>
                </c:pt>
                <c:pt idx="459">
                  <c:v>39.759998000000003</c:v>
                </c:pt>
                <c:pt idx="460">
                  <c:v>38.18</c:v>
                </c:pt>
                <c:pt idx="461">
                  <c:v>40.029998999999997</c:v>
                </c:pt>
                <c:pt idx="462">
                  <c:v>42.549999</c:v>
                </c:pt>
                <c:pt idx="463">
                  <c:v>41</c:v>
                </c:pt>
                <c:pt idx="464">
                  <c:v>43.279998999999997</c:v>
                </c:pt>
                <c:pt idx="465">
                  <c:v>39.099997999999999</c:v>
                </c:pt>
                <c:pt idx="466">
                  <c:v>37.330002</c:v>
                </c:pt>
                <c:pt idx="467">
                  <c:v>39.540000999999997</c:v>
                </c:pt>
                <c:pt idx="468">
                  <c:v>36.150002000000001</c:v>
                </c:pt>
                <c:pt idx="469">
                  <c:v>35.689999</c:v>
                </c:pt>
                <c:pt idx="470">
                  <c:v>33.060001</c:v>
                </c:pt>
                <c:pt idx="471">
                  <c:v>36.720001000000003</c:v>
                </c:pt>
                <c:pt idx="472">
                  <c:v>33.099997999999999</c:v>
                </c:pt>
                <c:pt idx="473">
                  <c:v>32.840000000000003</c:v>
                </c:pt>
                <c:pt idx="474">
                  <c:v>31.52</c:v>
                </c:pt>
                <c:pt idx="475">
                  <c:v>27.719999000000001</c:v>
                </c:pt>
                <c:pt idx="476">
                  <c:v>25.299999</c:v>
                </c:pt>
                <c:pt idx="477">
                  <c:v>27.389999</c:v>
                </c:pt>
                <c:pt idx="478">
                  <c:v>31.35</c:v>
                </c:pt>
                <c:pt idx="479">
                  <c:v>32.200001</c:v>
                </c:pt>
                <c:pt idx="480">
                  <c:v>33.669998</c:v>
                </c:pt>
                <c:pt idx="481">
                  <c:v>33.380001</c:v>
                </c:pt>
                <c:pt idx="482">
                  <c:v>26.5</c:v>
                </c:pt>
                <c:pt idx="483">
                  <c:v>30.15</c:v>
                </c:pt>
                <c:pt idx="484">
                  <c:v>31.52</c:v>
                </c:pt>
                <c:pt idx="485">
                  <c:v>31</c:v>
                </c:pt>
                <c:pt idx="486">
                  <c:v>33.990001999999997</c:v>
                </c:pt>
                <c:pt idx="487">
                  <c:v>37.189999</c:v>
                </c:pt>
                <c:pt idx="488">
                  <c:v>34.520000000000003</c:v>
                </c:pt>
                <c:pt idx="489">
                  <c:v>36.810001</c:v>
                </c:pt>
                <c:pt idx="490">
                  <c:v>31.5</c:v>
                </c:pt>
                <c:pt idx="491">
                  <c:v>34.479999999999997</c:v>
                </c:pt>
                <c:pt idx="492">
                  <c:v>33.5</c:v>
                </c:pt>
                <c:pt idx="493">
                  <c:v>37.580002</c:v>
                </c:pt>
                <c:pt idx="494">
                  <c:v>38.529998999999997</c:v>
                </c:pt>
                <c:pt idx="495">
                  <c:v>35.490001999999997</c:v>
                </c:pt>
                <c:pt idx="496">
                  <c:v>37.25</c:v>
                </c:pt>
                <c:pt idx="497">
                  <c:v>36.470001000000003</c:v>
                </c:pt>
                <c:pt idx="498">
                  <c:v>35.290000999999997</c:v>
                </c:pt>
                <c:pt idx="499">
                  <c:v>35.560001</c:v>
                </c:pt>
                <c:pt idx="500">
                  <c:v>36.029998999999997</c:v>
                </c:pt>
                <c:pt idx="501">
                  <c:v>34</c:v>
                </c:pt>
                <c:pt idx="502">
                  <c:v>35.540000999999997</c:v>
                </c:pt>
                <c:pt idx="503">
                  <c:v>37.229999999999997</c:v>
                </c:pt>
                <c:pt idx="504">
                  <c:v>36.209999000000003</c:v>
                </c:pt>
                <c:pt idx="505">
                  <c:v>35.5</c:v>
                </c:pt>
                <c:pt idx="506">
                  <c:v>37.259998000000003</c:v>
                </c:pt>
                <c:pt idx="507">
                  <c:v>36</c:v>
                </c:pt>
                <c:pt idx="508">
                  <c:v>35.840000000000003</c:v>
                </c:pt>
                <c:pt idx="509">
                  <c:v>34.189999</c:v>
                </c:pt>
                <c:pt idx="510">
                  <c:v>32.200001</c:v>
                </c:pt>
                <c:pt idx="511">
                  <c:v>33.169998</c:v>
                </c:pt>
                <c:pt idx="512">
                  <c:v>31.450001</c:v>
                </c:pt>
                <c:pt idx="513">
                  <c:v>32.360000999999997</c:v>
                </c:pt>
                <c:pt idx="514">
                  <c:v>33.549999</c:v>
                </c:pt>
                <c:pt idx="515">
                  <c:v>29.92</c:v>
                </c:pt>
                <c:pt idx="516">
                  <c:v>32.900002000000001</c:v>
                </c:pt>
                <c:pt idx="517">
                  <c:v>31.23</c:v>
                </c:pt>
                <c:pt idx="518">
                  <c:v>32.220001000000003</c:v>
                </c:pt>
                <c:pt idx="519">
                  <c:v>31.950001</c:v>
                </c:pt>
                <c:pt idx="520">
                  <c:v>32.529998999999997</c:v>
                </c:pt>
                <c:pt idx="521">
                  <c:v>35.119999</c:v>
                </c:pt>
                <c:pt idx="522">
                  <c:v>32.369999</c:v>
                </c:pt>
                <c:pt idx="523">
                  <c:v>31.34</c:v>
                </c:pt>
                <c:pt idx="524">
                  <c:v>31.540001</c:v>
                </c:pt>
                <c:pt idx="525">
                  <c:v>31.42</c:v>
                </c:pt>
                <c:pt idx="526">
                  <c:v>30.68</c:v>
                </c:pt>
                <c:pt idx="527">
                  <c:v>30.209999</c:v>
                </c:pt>
                <c:pt idx="528">
                  <c:v>32.279998999999997</c:v>
                </c:pt>
                <c:pt idx="529">
                  <c:v>32.720001000000003</c:v>
                </c:pt>
                <c:pt idx="530">
                  <c:v>29.91</c:v>
                </c:pt>
                <c:pt idx="531">
                  <c:v>30.67</c:v>
                </c:pt>
                <c:pt idx="532">
                  <c:v>30.219999000000001</c:v>
                </c:pt>
                <c:pt idx="533">
                  <c:v>28.41</c:v>
                </c:pt>
                <c:pt idx="534">
                  <c:v>26.620000999999998</c:v>
                </c:pt>
                <c:pt idx="535">
                  <c:v>26.73</c:v>
                </c:pt>
                <c:pt idx="536">
                  <c:v>25.700001</c:v>
                </c:pt>
                <c:pt idx="537">
                  <c:v>27.35</c:v>
                </c:pt>
                <c:pt idx="538">
                  <c:v>25.27</c:v>
                </c:pt>
                <c:pt idx="539">
                  <c:v>27.35</c:v>
                </c:pt>
                <c:pt idx="540">
                  <c:v>26.66</c:v>
                </c:pt>
                <c:pt idx="541">
                  <c:v>25.530000999999999</c:v>
                </c:pt>
                <c:pt idx="542">
                  <c:v>25.139999</c:v>
                </c:pt>
                <c:pt idx="543">
                  <c:v>23.379999000000002</c:v>
                </c:pt>
                <c:pt idx="544">
                  <c:v>23.469999000000001</c:v>
                </c:pt>
                <c:pt idx="545">
                  <c:v>24.09</c:v>
                </c:pt>
                <c:pt idx="546">
                  <c:v>22.540001</c:v>
                </c:pt>
                <c:pt idx="547">
                  <c:v>22.209999</c:v>
                </c:pt>
                <c:pt idx="548">
                  <c:v>22.68</c:v>
                </c:pt>
                <c:pt idx="549">
                  <c:v>25.68</c:v>
                </c:pt>
                <c:pt idx="550">
                  <c:v>25.24</c:v>
                </c:pt>
                <c:pt idx="551">
                  <c:v>27.23</c:v>
                </c:pt>
                <c:pt idx="552">
                  <c:v>26.65</c:v>
                </c:pt>
                <c:pt idx="553">
                  <c:v>24.690000999999999</c:v>
                </c:pt>
                <c:pt idx="554">
                  <c:v>26.530000999999999</c:v>
                </c:pt>
                <c:pt idx="555">
                  <c:v>27.9</c:v>
                </c:pt>
                <c:pt idx="556">
                  <c:v>26.309999000000001</c:v>
                </c:pt>
                <c:pt idx="557">
                  <c:v>24.35</c:v>
                </c:pt>
                <c:pt idx="558">
                  <c:v>28</c:v>
                </c:pt>
                <c:pt idx="559">
                  <c:v>26</c:v>
                </c:pt>
                <c:pt idx="560">
                  <c:v>25.780000999999999</c:v>
                </c:pt>
                <c:pt idx="561">
                  <c:v>26.42</c:v>
                </c:pt>
                <c:pt idx="562">
                  <c:v>25.360001</c:v>
                </c:pt>
                <c:pt idx="563">
                  <c:v>23.969999000000001</c:v>
                </c:pt>
                <c:pt idx="564">
                  <c:v>25.459999</c:v>
                </c:pt>
                <c:pt idx="565">
                  <c:v>25.23</c:v>
                </c:pt>
                <c:pt idx="566">
                  <c:v>26.9</c:v>
                </c:pt>
                <c:pt idx="567">
                  <c:v>29.309999000000001</c:v>
                </c:pt>
                <c:pt idx="568">
                  <c:v>28.84</c:v>
                </c:pt>
                <c:pt idx="569">
                  <c:v>26.67</c:v>
                </c:pt>
                <c:pt idx="570">
                  <c:v>27.23</c:v>
                </c:pt>
                <c:pt idx="571">
                  <c:v>30.48</c:v>
                </c:pt>
                <c:pt idx="572">
                  <c:v>30.870000999999998</c:v>
                </c:pt>
                <c:pt idx="573">
                  <c:v>28.34</c:v>
                </c:pt>
                <c:pt idx="574">
                  <c:v>30.66</c:v>
                </c:pt>
                <c:pt idx="575">
                  <c:v>31.91</c:v>
                </c:pt>
                <c:pt idx="576">
                  <c:v>32.229999999999997</c:v>
                </c:pt>
                <c:pt idx="577">
                  <c:v>28.780000999999999</c:v>
                </c:pt>
                <c:pt idx="578">
                  <c:v>31.41</c:v>
                </c:pt>
                <c:pt idx="579">
                  <c:v>30.35</c:v>
                </c:pt>
                <c:pt idx="580">
                  <c:v>31.610001</c:v>
                </c:pt>
                <c:pt idx="581">
                  <c:v>33.279998999999997</c:v>
                </c:pt>
                <c:pt idx="582">
                  <c:v>31.4</c:v>
                </c:pt>
                <c:pt idx="583">
                  <c:v>31.74</c:v>
                </c:pt>
                <c:pt idx="584">
                  <c:v>33</c:v>
                </c:pt>
                <c:pt idx="585">
                  <c:v>33</c:v>
                </c:pt>
                <c:pt idx="586">
                  <c:v>31.879999000000002</c:v>
                </c:pt>
                <c:pt idx="587">
                  <c:v>34.639999000000003</c:v>
                </c:pt>
                <c:pt idx="588">
                  <c:v>33.479999999999997</c:v>
                </c:pt>
                <c:pt idx="589">
                  <c:v>34.599997999999999</c:v>
                </c:pt>
                <c:pt idx="590">
                  <c:v>32.599997999999999</c:v>
                </c:pt>
                <c:pt idx="591">
                  <c:v>34.810001</c:v>
                </c:pt>
                <c:pt idx="592">
                  <c:v>33.790000999999997</c:v>
                </c:pt>
                <c:pt idx="593">
                  <c:v>33.25</c:v>
                </c:pt>
                <c:pt idx="594">
                  <c:v>30.99</c:v>
                </c:pt>
                <c:pt idx="595">
                  <c:v>31.98</c:v>
                </c:pt>
                <c:pt idx="596">
                  <c:v>30.93</c:v>
                </c:pt>
                <c:pt idx="597">
                  <c:v>33.25</c:v>
                </c:pt>
                <c:pt idx="598">
                  <c:v>32.720001000000003</c:v>
                </c:pt>
                <c:pt idx="599">
                  <c:v>32.340000000000003</c:v>
                </c:pt>
                <c:pt idx="600">
                  <c:v>32.400002000000001</c:v>
                </c:pt>
                <c:pt idx="601">
                  <c:v>31.709999</c:v>
                </c:pt>
                <c:pt idx="602">
                  <c:v>33.349997999999999</c:v>
                </c:pt>
                <c:pt idx="603">
                  <c:v>32.240001999999997</c:v>
                </c:pt>
                <c:pt idx="604">
                  <c:v>32.849997999999999</c:v>
                </c:pt>
                <c:pt idx="605">
                  <c:v>33.75</c:v>
                </c:pt>
                <c:pt idx="606">
                  <c:v>35.169998</c:v>
                </c:pt>
                <c:pt idx="607">
                  <c:v>34.650002000000001</c:v>
                </c:pt>
                <c:pt idx="608">
                  <c:v>34.57</c:v>
                </c:pt>
                <c:pt idx="609">
                  <c:v>35.590000000000003</c:v>
                </c:pt>
                <c:pt idx="610">
                  <c:v>35.139999000000003</c:v>
                </c:pt>
                <c:pt idx="611">
                  <c:v>35.009998000000003</c:v>
                </c:pt>
                <c:pt idx="612">
                  <c:v>35.049999</c:v>
                </c:pt>
                <c:pt idx="613">
                  <c:v>34.380001</c:v>
                </c:pt>
                <c:pt idx="614">
                  <c:v>33.740001999999997</c:v>
                </c:pt>
                <c:pt idx="615">
                  <c:v>34.689999</c:v>
                </c:pt>
                <c:pt idx="616">
                  <c:v>33.130001</c:v>
                </c:pt>
                <c:pt idx="617">
                  <c:v>32.659999999999997</c:v>
                </c:pt>
                <c:pt idx="618">
                  <c:v>32.200001</c:v>
                </c:pt>
                <c:pt idx="619">
                  <c:v>32.360000999999997</c:v>
                </c:pt>
                <c:pt idx="620">
                  <c:v>32.709999000000003</c:v>
                </c:pt>
                <c:pt idx="621">
                  <c:v>31.040001</c:v>
                </c:pt>
                <c:pt idx="622">
                  <c:v>31.309999000000001</c:v>
                </c:pt>
                <c:pt idx="623">
                  <c:v>31.35</c:v>
                </c:pt>
                <c:pt idx="624">
                  <c:v>31.85</c:v>
                </c:pt>
                <c:pt idx="625">
                  <c:v>32.130001</c:v>
                </c:pt>
                <c:pt idx="626">
                  <c:v>32.209999000000003</c:v>
                </c:pt>
                <c:pt idx="627">
                  <c:v>32.419998</c:v>
                </c:pt>
                <c:pt idx="628">
                  <c:v>32.740001999999997</c:v>
                </c:pt>
                <c:pt idx="629">
                  <c:v>31.25</c:v>
                </c:pt>
                <c:pt idx="630">
                  <c:v>31.9</c:v>
                </c:pt>
                <c:pt idx="631">
                  <c:v>30.719999000000001</c:v>
                </c:pt>
                <c:pt idx="632">
                  <c:v>30.42</c:v>
                </c:pt>
                <c:pt idx="633">
                  <c:v>29.93</c:v>
                </c:pt>
                <c:pt idx="634">
                  <c:v>29.879999000000002</c:v>
                </c:pt>
                <c:pt idx="635">
                  <c:v>31.059999000000001</c:v>
                </c:pt>
                <c:pt idx="636">
                  <c:v>31.42</c:v>
                </c:pt>
                <c:pt idx="637">
                  <c:v>32.5</c:v>
                </c:pt>
                <c:pt idx="638">
                  <c:v>32.919998</c:v>
                </c:pt>
                <c:pt idx="639">
                  <c:v>32.150002000000001</c:v>
                </c:pt>
                <c:pt idx="640">
                  <c:v>33.189999</c:v>
                </c:pt>
                <c:pt idx="641">
                  <c:v>33.119999</c:v>
                </c:pt>
                <c:pt idx="642">
                  <c:v>33.150002000000001</c:v>
                </c:pt>
                <c:pt idx="643">
                  <c:v>34.299999</c:v>
                </c:pt>
                <c:pt idx="644">
                  <c:v>34.599997999999999</c:v>
                </c:pt>
                <c:pt idx="645">
                  <c:v>35.25</c:v>
                </c:pt>
                <c:pt idx="646">
                  <c:v>35.110000999999997</c:v>
                </c:pt>
                <c:pt idx="647">
                  <c:v>34.610000999999997</c:v>
                </c:pt>
                <c:pt idx="648">
                  <c:v>35.82</c:v>
                </c:pt>
                <c:pt idx="649">
                  <c:v>35.849997999999999</c:v>
                </c:pt>
                <c:pt idx="650">
                  <c:v>36.560001</c:v>
                </c:pt>
                <c:pt idx="651">
                  <c:v>38.299999</c:v>
                </c:pt>
                <c:pt idx="652">
                  <c:v>39.849997999999999</c:v>
                </c:pt>
                <c:pt idx="653">
                  <c:v>39.599997999999999</c:v>
                </c:pt>
                <c:pt idx="654">
                  <c:v>41.439999</c:v>
                </c:pt>
                <c:pt idx="655">
                  <c:v>40.619999</c:v>
                </c:pt>
                <c:pt idx="656">
                  <c:v>39.419998</c:v>
                </c:pt>
                <c:pt idx="657">
                  <c:v>39.68</c:v>
                </c:pt>
                <c:pt idx="658">
                  <c:v>39.869999</c:v>
                </c:pt>
                <c:pt idx="659">
                  <c:v>39.509998000000003</c:v>
                </c:pt>
                <c:pt idx="660">
                  <c:v>37.529998999999997</c:v>
                </c:pt>
                <c:pt idx="661">
                  <c:v>37.990001999999997</c:v>
                </c:pt>
                <c:pt idx="662">
                  <c:v>37.709999000000003</c:v>
                </c:pt>
                <c:pt idx="663">
                  <c:v>39.240001999999997</c:v>
                </c:pt>
                <c:pt idx="664">
                  <c:v>40.110000999999997</c:v>
                </c:pt>
                <c:pt idx="665">
                  <c:v>39.880001</c:v>
                </c:pt>
                <c:pt idx="666">
                  <c:v>40.32</c:v>
                </c:pt>
                <c:pt idx="667">
                  <c:v>40.5</c:v>
                </c:pt>
                <c:pt idx="668">
                  <c:v>40.82</c:v>
                </c:pt>
                <c:pt idx="669">
                  <c:v>41.09</c:v>
                </c:pt>
                <c:pt idx="670">
                  <c:v>40.580002</c:v>
                </c:pt>
                <c:pt idx="671">
                  <c:v>38.509998000000003</c:v>
                </c:pt>
                <c:pt idx="672">
                  <c:v>37.75</c:v>
                </c:pt>
                <c:pt idx="673">
                  <c:v>38.419998</c:v>
                </c:pt>
                <c:pt idx="674">
                  <c:v>38.880001</c:v>
                </c:pt>
                <c:pt idx="675">
                  <c:v>40.130001</c:v>
                </c:pt>
                <c:pt idx="676">
                  <c:v>40.939999</c:v>
                </c:pt>
                <c:pt idx="677">
                  <c:v>41.52</c:v>
                </c:pt>
                <c:pt idx="678">
                  <c:v>41.389999000000003</c:v>
                </c:pt>
                <c:pt idx="679">
                  <c:v>42.580002</c:v>
                </c:pt>
                <c:pt idx="680">
                  <c:v>43.330002</c:v>
                </c:pt>
                <c:pt idx="681">
                  <c:v>45.02</c:v>
                </c:pt>
                <c:pt idx="682">
                  <c:v>44.799999</c:v>
                </c:pt>
                <c:pt idx="683">
                  <c:v>44.790000999999997</c:v>
                </c:pt>
                <c:pt idx="684">
                  <c:v>44.080002</c:v>
                </c:pt>
                <c:pt idx="685">
                  <c:v>45.040000999999997</c:v>
                </c:pt>
                <c:pt idx="686">
                  <c:v>43.529998999999997</c:v>
                </c:pt>
                <c:pt idx="687">
                  <c:v>42.09</c:v>
                </c:pt>
                <c:pt idx="688">
                  <c:v>42.060001</c:v>
                </c:pt>
                <c:pt idx="689">
                  <c:v>43.700001</c:v>
                </c:pt>
                <c:pt idx="690">
                  <c:v>42.970001000000003</c:v>
                </c:pt>
                <c:pt idx="691">
                  <c:v>42.669998</c:v>
                </c:pt>
                <c:pt idx="692">
                  <c:v>40.860000999999997</c:v>
                </c:pt>
                <c:pt idx="693">
                  <c:v>40.459999000000003</c:v>
                </c:pt>
                <c:pt idx="694">
                  <c:v>41.549999</c:v>
                </c:pt>
                <c:pt idx="695">
                  <c:v>41.560001</c:v>
                </c:pt>
                <c:pt idx="696">
                  <c:v>41.43</c:v>
                </c:pt>
                <c:pt idx="697">
                  <c:v>42.209999000000003</c:v>
                </c:pt>
                <c:pt idx="698">
                  <c:v>42.619999</c:v>
                </c:pt>
                <c:pt idx="699">
                  <c:v>42.549999</c:v>
                </c:pt>
                <c:pt idx="700">
                  <c:v>41.91</c:v>
                </c:pt>
                <c:pt idx="701">
                  <c:v>43.450001</c:v>
                </c:pt>
                <c:pt idx="702">
                  <c:v>43.119999</c:v>
                </c:pt>
                <c:pt idx="703">
                  <c:v>41.950001</c:v>
                </c:pt>
                <c:pt idx="704">
                  <c:v>42.919998</c:v>
                </c:pt>
                <c:pt idx="705">
                  <c:v>42.119999</c:v>
                </c:pt>
                <c:pt idx="706">
                  <c:v>41.790000999999997</c:v>
                </c:pt>
                <c:pt idx="707">
                  <c:v>42.73</c:v>
                </c:pt>
                <c:pt idx="708">
                  <c:v>42.259998000000003</c:v>
                </c:pt>
                <c:pt idx="709">
                  <c:v>42</c:v>
                </c:pt>
                <c:pt idx="710">
                  <c:v>41.360000999999997</c:v>
                </c:pt>
                <c:pt idx="711">
                  <c:v>39.630001</c:v>
                </c:pt>
                <c:pt idx="712">
                  <c:v>41.34</c:v>
                </c:pt>
                <c:pt idx="713">
                  <c:v>40.549999</c:v>
                </c:pt>
                <c:pt idx="714">
                  <c:v>40.610000999999997</c:v>
                </c:pt>
                <c:pt idx="715">
                  <c:v>41.189999</c:v>
                </c:pt>
                <c:pt idx="716">
                  <c:v>40.450001</c:v>
                </c:pt>
                <c:pt idx="717">
                  <c:v>41.290000999999997</c:v>
                </c:pt>
                <c:pt idx="718">
                  <c:v>40.650002000000001</c:v>
                </c:pt>
                <c:pt idx="719">
                  <c:v>42.560001</c:v>
                </c:pt>
                <c:pt idx="720">
                  <c:v>42.349997999999999</c:v>
                </c:pt>
                <c:pt idx="721">
                  <c:v>43.130001</c:v>
                </c:pt>
                <c:pt idx="722">
                  <c:v>42.619999</c:v>
                </c:pt>
                <c:pt idx="723">
                  <c:v>43.189999</c:v>
                </c:pt>
                <c:pt idx="724">
                  <c:v>44.169998</c:v>
                </c:pt>
                <c:pt idx="725">
                  <c:v>43.540000999999997</c:v>
                </c:pt>
                <c:pt idx="726">
                  <c:v>44.259998000000003</c:v>
                </c:pt>
                <c:pt idx="727">
                  <c:v>43.380001</c:v>
                </c:pt>
                <c:pt idx="728">
                  <c:v>43.049999</c:v>
                </c:pt>
                <c:pt idx="729">
                  <c:v>43.540000999999997</c:v>
                </c:pt>
                <c:pt idx="730">
                  <c:v>42.900002000000001</c:v>
                </c:pt>
                <c:pt idx="731">
                  <c:v>43.07</c:v>
                </c:pt>
                <c:pt idx="732">
                  <c:v>41.849997999999999</c:v>
                </c:pt>
                <c:pt idx="733">
                  <c:v>43.419998</c:v>
                </c:pt>
                <c:pt idx="734">
                  <c:v>43.98</c:v>
                </c:pt>
                <c:pt idx="735">
                  <c:v>44.630001</c:v>
                </c:pt>
                <c:pt idx="736">
                  <c:v>44.25</c:v>
                </c:pt>
                <c:pt idx="737">
                  <c:v>45.439999</c:v>
                </c:pt>
                <c:pt idx="738">
                  <c:v>44.650002000000001</c:v>
                </c:pt>
                <c:pt idx="739">
                  <c:v>44.380001</c:v>
                </c:pt>
                <c:pt idx="740">
                  <c:v>44.32</c:v>
                </c:pt>
                <c:pt idx="741">
                  <c:v>44.189999</c:v>
                </c:pt>
                <c:pt idx="742">
                  <c:v>44.830002</c:v>
                </c:pt>
                <c:pt idx="743">
                  <c:v>45.700001</c:v>
                </c:pt>
                <c:pt idx="744">
                  <c:v>45.279998999999997</c:v>
                </c:pt>
                <c:pt idx="745">
                  <c:v>45.549999</c:v>
                </c:pt>
                <c:pt idx="746">
                  <c:v>45.259998000000003</c:v>
                </c:pt>
                <c:pt idx="747">
                  <c:v>45.610000999999997</c:v>
                </c:pt>
                <c:pt idx="748">
                  <c:v>46.16</c:v>
                </c:pt>
                <c:pt idx="749">
                  <c:v>46.650002000000001</c:v>
                </c:pt>
                <c:pt idx="750">
                  <c:v>46.669998</c:v>
                </c:pt>
                <c:pt idx="751">
                  <c:v>47.259998000000003</c:v>
                </c:pt>
                <c:pt idx="752">
                  <c:v>47.43</c:v>
                </c:pt>
                <c:pt idx="753">
                  <c:v>46.75</c:v>
                </c:pt>
                <c:pt idx="754">
                  <c:v>46.830002</c:v>
                </c:pt>
                <c:pt idx="755">
                  <c:v>45.919998</c:v>
                </c:pt>
                <c:pt idx="756">
                  <c:v>45.810001</c:v>
                </c:pt>
                <c:pt idx="757">
                  <c:v>45.919998</c:v>
                </c:pt>
                <c:pt idx="758">
                  <c:v>45.900002000000001</c:v>
                </c:pt>
                <c:pt idx="759">
                  <c:v>46.310001</c:v>
                </c:pt>
                <c:pt idx="760">
                  <c:v>46</c:v>
                </c:pt>
                <c:pt idx="761">
                  <c:v>46.220001000000003</c:v>
                </c:pt>
                <c:pt idx="762">
                  <c:v>45.439999</c:v>
                </c:pt>
                <c:pt idx="763">
                  <c:v>46.290000999999997</c:v>
                </c:pt>
                <c:pt idx="764">
                  <c:v>46.130001</c:v>
                </c:pt>
                <c:pt idx="765">
                  <c:v>45.709999000000003</c:v>
                </c:pt>
                <c:pt idx="766">
                  <c:v>46.619999</c:v>
                </c:pt>
                <c:pt idx="767">
                  <c:v>46.139999000000003</c:v>
                </c:pt>
                <c:pt idx="768">
                  <c:v>44.830002</c:v>
                </c:pt>
                <c:pt idx="769">
                  <c:v>43.799999</c:v>
                </c:pt>
                <c:pt idx="770">
                  <c:v>44.119999</c:v>
                </c:pt>
                <c:pt idx="771">
                  <c:v>43.740001999999997</c:v>
                </c:pt>
                <c:pt idx="772">
                  <c:v>44.139999000000003</c:v>
                </c:pt>
                <c:pt idx="773">
                  <c:v>43.720001000000003</c:v>
                </c:pt>
                <c:pt idx="774">
                  <c:v>43.43</c:v>
                </c:pt>
                <c:pt idx="775">
                  <c:v>44.220001000000003</c:v>
                </c:pt>
                <c:pt idx="776">
                  <c:v>44.950001</c:v>
                </c:pt>
                <c:pt idx="777">
                  <c:v>44.43</c:v>
                </c:pt>
                <c:pt idx="778">
                  <c:v>42.77</c:v>
                </c:pt>
                <c:pt idx="779">
                  <c:v>43.57</c:v>
                </c:pt>
                <c:pt idx="780">
                  <c:v>42.580002</c:v>
                </c:pt>
                <c:pt idx="781">
                  <c:v>42.450001</c:v>
                </c:pt>
                <c:pt idx="782">
                  <c:v>42.48</c:v>
                </c:pt>
                <c:pt idx="783">
                  <c:v>42.849997999999999</c:v>
                </c:pt>
                <c:pt idx="784">
                  <c:v>43.240001999999997</c:v>
                </c:pt>
                <c:pt idx="785">
                  <c:v>44.400002000000001</c:v>
                </c:pt>
                <c:pt idx="786">
                  <c:v>44.82</c:v>
                </c:pt>
                <c:pt idx="787">
                  <c:v>45.419998</c:v>
                </c:pt>
                <c:pt idx="788">
                  <c:v>45.41</c:v>
                </c:pt>
                <c:pt idx="789">
                  <c:v>45.599997999999999</c:v>
                </c:pt>
                <c:pt idx="790">
                  <c:v>45.240001999999997</c:v>
                </c:pt>
                <c:pt idx="791">
                  <c:v>45.68</c:v>
                </c:pt>
                <c:pt idx="792">
                  <c:v>45.91</c:v>
                </c:pt>
                <c:pt idx="793">
                  <c:v>45.799999</c:v>
                </c:pt>
                <c:pt idx="794">
                  <c:v>46.27</c:v>
                </c:pt>
                <c:pt idx="795">
                  <c:v>46.290000999999997</c:v>
                </c:pt>
                <c:pt idx="796">
                  <c:v>46.189999</c:v>
                </c:pt>
                <c:pt idx="797">
                  <c:v>46.380001</c:v>
                </c:pt>
                <c:pt idx="798">
                  <c:v>47.439999</c:v>
                </c:pt>
                <c:pt idx="799">
                  <c:v>48.029998999999997</c:v>
                </c:pt>
                <c:pt idx="800">
                  <c:v>48.189999</c:v>
                </c:pt>
                <c:pt idx="801">
                  <c:v>48.450001</c:v>
                </c:pt>
                <c:pt idx="802">
                  <c:v>48.689999</c:v>
                </c:pt>
                <c:pt idx="803">
                  <c:v>49.049999</c:v>
                </c:pt>
                <c:pt idx="804">
                  <c:v>48.91</c:v>
                </c:pt>
                <c:pt idx="805">
                  <c:v>50.18</c:v>
                </c:pt>
                <c:pt idx="806">
                  <c:v>50.790000999999997</c:v>
                </c:pt>
                <c:pt idx="807">
                  <c:v>50.59</c:v>
                </c:pt>
                <c:pt idx="808">
                  <c:v>50.16</c:v>
                </c:pt>
                <c:pt idx="809">
                  <c:v>50.68</c:v>
                </c:pt>
                <c:pt idx="810">
                  <c:v>50.540000999999997</c:v>
                </c:pt>
                <c:pt idx="811">
                  <c:v>50.700001</c:v>
                </c:pt>
                <c:pt idx="812">
                  <c:v>50.290000999999997</c:v>
                </c:pt>
                <c:pt idx="813">
                  <c:v>50.110000999999997</c:v>
                </c:pt>
                <c:pt idx="814">
                  <c:v>50.330002</c:v>
                </c:pt>
                <c:pt idx="815">
                  <c:v>50.23</c:v>
                </c:pt>
                <c:pt idx="816">
                  <c:v>49.779998999999997</c:v>
                </c:pt>
                <c:pt idx="817">
                  <c:v>50.009998000000003</c:v>
                </c:pt>
                <c:pt idx="818">
                  <c:v>51.049999</c:v>
                </c:pt>
                <c:pt idx="819">
                  <c:v>52.080002</c:v>
                </c:pt>
                <c:pt idx="820">
                  <c:v>50.959999000000003</c:v>
                </c:pt>
                <c:pt idx="821">
                  <c:v>50.98</c:v>
                </c:pt>
                <c:pt idx="822">
                  <c:v>51.790000999999997</c:v>
                </c:pt>
                <c:pt idx="823">
                  <c:v>51.450001</c:v>
                </c:pt>
                <c:pt idx="824">
                  <c:v>52.619999</c:v>
                </c:pt>
                <c:pt idx="825">
                  <c:v>52.669998</c:v>
                </c:pt>
                <c:pt idx="826">
                  <c:v>51.360000999999997</c:v>
                </c:pt>
                <c:pt idx="827">
                  <c:v>50.290000999999997</c:v>
                </c:pt>
                <c:pt idx="828">
                  <c:v>50.48</c:v>
                </c:pt>
                <c:pt idx="829">
                  <c:v>51.27</c:v>
                </c:pt>
                <c:pt idx="830">
                  <c:v>52.23</c:v>
                </c:pt>
                <c:pt idx="831">
                  <c:v>52.990001999999997</c:v>
                </c:pt>
                <c:pt idx="832">
                  <c:v>53.68</c:v>
                </c:pt>
                <c:pt idx="833">
                  <c:v>54.02</c:v>
                </c:pt>
                <c:pt idx="834">
                  <c:v>52.310001</c:v>
                </c:pt>
                <c:pt idx="835">
                  <c:v>52.490001999999997</c:v>
                </c:pt>
                <c:pt idx="836">
                  <c:v>54.66</c:v>
                </c:pt>
                <c:pt idx="837">
                  <c:v>52.959999000000003</c:v>
                </c:pt>
                <c:pt idx="838">
                  <c:v>54.599997999999999</c:v>
                </c:pt>
                <c:pt idx="839">
                  <c:v>53.32</c:v>
                </c:pt>
                <c:pt idx="840">
                  <c:v>52.57</c:v>
                </c:pt>
                <c:pt idx="841">
                  <c:v>50.459999000000003</c:v>
                </c:pt>
                <c:pt idx="842">
                  <c:v>49.610000999999997</c:v>
                </c:pt>
                <c:pt idx="843">
                  <c:v>52.880001</c:v>
                </c:pt>
                <c:pt idx="844">
                  <c:v>52.939999</c:v>
                </c:pt>
                <c:pt idx="845">
                  <c:v>53.799999</c:v>
                </c:pt>
                <c:pt idx="846">
                  <c:v>53.09</c:v>
                </c:pt>
                <c:pt idx="847">
                  <c:v>51.450001</c:v>
                </c:pt>
                <c:pt idx="848">
                  <c:v>51.369999</c:v>
                </c:pt>
                <c:pt idx="849">
                  <c:v>50.060001</c:v>
                </c:pt>
                <c:pt idx="850">
                  <c:v>49.639999000000003</c:v>
                </c:pt>
                <c:pt idx="851">
                  <c:v>47.240001999999997</c:v>
                </c:pt>
                <c:pt idx="852">
                  <c:v>48.77</c:v>
                </c:pt>
                <c:pt idx="853">
                  <c:v>47.790000999999997</c:v>
                </c:pt>
                <c:pt idx="854">
                  <c:v>48.290000999999997</c:v>
                </c:pt>
                <c:pt idx="855">
                  <c:v>48.099997999999999</c:v>
                </c:pt>
                <c:pt idx="856">
                  <c:v>50.709999000000003</c:v>
                </c:pt>
                <c:pt idx="857">
                  <c:v>49.950001</c:v>
                </c:pt>
                <c:pt idx="858">
                  <c:v>48.98</c:v>
                </c:pt>
                <c:pt idx="859">
                  <c:v>50.060001</c:v>
                </c:pt>
                <c:pt idx="860">
                  <c:v>49.93</c:v>
                </c:pt>
                <c:pt idx="861">
                  <c:v>47.220001000000003</c:v>
                </c:pt>
                <c:pt idx="862">
                  <c:v>46.98</c:v>
                </c:pt>
                <c:pt idx="863">
                  <c:v>47.799999</c:v>
                </c:pt>
                <c:pt idx="864">
                  <c:v>48.040000999999997</c:v>
                </c:pt>
                <c:pt idx="865">
                  <c:v>50.049999</c:v>
                </c:pt>
                <c:pt idx="866">
                  <c:v>50.57</c:v>
                </c:pt>
                <c:pt idx="867">
                  <c:v>51.169998</c:v>
                </c:pt>
                <c:pt idx="868">
                  <c:v>52.279998999999997</c:v>
                </c:pt>
                <c:pt idx="869">
                  <c:v>51.900002000000001</c:v>
                </c:pt>
                <c:pt idx="870">
                  <c:v>51.98</c:v>
                </c:pt>
                <c:pt idx="871">
                  <c:v>51.830002</c:v>
                </c:pt>
                <c:pt idx="872">
                  <c:v>51.459999000000003</c:v>
                </c:pt>
                <c:pt idx="873">
                  <c:v>50.009998000000003</c:v>
                </c:pt>
                <c:pt idx="874">
                  <c:v>50.040000999999997</c:v>
                </c:pt>
                <c:pt idx="875">
                  <c:v>48.59</c:v>
                </c:pt>
                <c:pt idx="876">
                  <c:v>49.830002</c:v>
                </c:pt>
                <c:pt idx="877">
                  <c:v>49.259998000000003</c:v>
                </c:pt>
                <c:pt idx="878">
                  <c:v>47.68</c:v>
                </c:pt>
                <c:pt idx="879">
                  <c:v>47.209999000000003</c:v>
                </c:pt>
                <c:pt idx="880">
                  <c:v>47.119999</c:v>
                </c:pt>
                <c:pt idx="881">
                  <c:v>46.220001000000003</c:v>
                </c:pt>
                <c:pt idx="882">
                  <c:v>45.32</c:v>
                </c:pt>
                <c:pt idx="883">
                  <c:v>47.48</c:v>
                </c:pt>
                <c:pt idx="884">
                  <c:v>47.990001999999997</c:v>
                </c:pt>
                <c:pt idx="885">
                  <c:v>48.619999</c:v>
                </c:pt>
                <c:pt idx="886">
                  <c:v>48.799999</c:v>
                </c:pt>
                <c:pt idx="887">
                  <c:v>49.869999</c:v>
                </c:pt>
                <c:pt idx="888">
                  <c:v>49.580002</c:v>
                </c:pt>
                <c:pt idx="889">
                  <c:v>49.470001000000003</c:v>
                </c:pt>
                <c:pt idx="890">
                  <c:v>47.950001</c:v>
                </c:pt>
                <c:pt idx="891">
                  <c:v>48.5</c:v>
                </c:pt>
                <c:pt idx="892">
                  <c:v>49.330002</c:v>
                </c:pt>
                <c:pt idx="893">
                  <c:v>48.380001</c:v>
                </c:pt>
                <c:pt idx="894">
                  <c:v>50.119999</c:v>
                </c:pt>
                <c:pt idx="895">
                  <c:v>50.709999000000003</c:v>
                </c:pt>
                <c:pt idx="896">
                  <c:v>52.02</c:v>
                </c:pt>
                <c:pt idx="897">
                  <c:v>52.009998000000003</c:v>
                </c:pt>
                <c:pt idx="898">
                  <c:v>51.93</c:v>
                </c:pt>
                <c:pt idx="899">
                  <c:v>51.470001000000003</c:v>
                </c:pt>
                <c:pt idx="900">
                  <c:v>51.650002000000001</c:v>
                </c:pt>
                <c:pt idx="901">
                  <c:v>53.220001000000003</c:v>
                </c:pt>
                <c:pt idx="902">
                  <c:v>52.939999</c:v>
                </c:pt>
                <c:pt idx="903">
                  <c:v>53.110000999999997</c:v>
                </c:pt>
                <c:pt idx="904">
                  <c:v>52.450001</c:v>
                </c:pt>
                <c:pt idx="905">
                  <c:v>52.279998999999997</c:v>
                </c:pt>
                <c:pt idx="906">
                  <c:v>52.799999</c:v>
                </c:pt>
                <c:pt idx="907">
                  <c:v>52.389999000000003</c:v>
                </c:pt>
                <c:pt idx="908">
                  <c:v>51.130001</c:v>
                </c:pt>
                <c:pt idx="909">
                  <c:v>50.540000999999997</c:v>
                </c:pt>
                <c:pt idx="910">
                  <c:v>50.43</c:v>
                </c:pt>
                <c:pt idx="911">
                  <c:v>50.48</c:v>
                </c:pt>
                <c:pt idx="912">
                  <c:v>51.580002</c:v>
                </c:pt>
                <c:pt idx="913">
                  <c:v>51.59</c:v>
                </c:pt>
                <c:pt idx="914">
                  <c:v>50.419998</c:v>
                </c:pt>
                <c:pt idx="915">
                  <c:v>50.27</c:v>
                </c:pt>
                <c:pt idx="916">
                  <c:v>50.029998999999997</c:v>
                </c:pt>
                <c:pt idx="917">
                  <c:v>49.810001</c:v>
                </c:pt>
                <c:pt idx="918">
                  <c:v>50.459999000000003</c:v>
                </c:pt>
                <c:pt idx="919">
                  <c:v>50.18</c:v>
                </c:pt>
                <c:pt idx="920">
                  <c:v>50.98</c:v>
                </c:pt>
                <c:pt idx="921">
                  <c:v>50.509998000000003</c:v>
                </c:pt>
                <c:pt idx="922">
                  <c:v>50.98</c:v>
                </c:pt>
                <c:pt idx="923">
                  <c:v>52.59</c:v>
                </c:pt>
                <c:pt idx="924">
                  <c:v>53.25</c:v>
                </c:pt>
                <c:pt idx="925">
                  <c:v>53.950001</c:v>
                </c:pt>
                <c:pt idx="926">
                  <c:v>53.200001</c:v>
                </c:pt>
                <c:pt idx="927">
                  <c:v>53.23</c:v>
                </c:pt>
                <c:pt idx="928">
                  <c:v>52.830002</c:v>
                </c:pt>
                <c:pt idx="929">
                  <c:v>53.040000999999997</c:v>
                </c:pt>
                <c:pt idx="930">
                  <c:v>53.869999</c:v>
                </c:pt>
                <c:pt idx="931">
                  <c:v>53.709999000000003</c:v>
                </c:pt>
                <c:pt idx="932">
                  <c:v>54.130001</c:v>
                </c:pt>
                <c:pt idx="933">
                  <c:v>53.84</c:v>
                </c:pt>
                <c:pt idx="934">
                  <c:v>54</c:v>
                </c:pt>
                <c:pt idx="935">
                  <c:v>55.209999000000003</c:v>
                </c:pt>
                <c:pt idx="936">
                  <c:v>54.34</c:v>
                </c:pt>
                <c:pt idx="937">
                  <c:v>53.779998999999997</c:v>
                </c:pt>
                <c:pt idx="938">
                  <c:v>52.119999</c:v>
                </c:pt>
                <c:pt idx="939">
                  <c:v>53.540000999999997</c:v>
                </c:pt>
                <c:pt idx="940">
                  <c:v>53.009998000000003</c:v>
                </c:pt>
                <c:pt idx="941">
                  <c:v>53.150002000000001</c:v>
                </c:pt>
                <c:pt idx="942">
                  <c:v>52.759998000000003</c:v>
                </c:pt>
                <c:pt idx="943">
                  <c:v>52.880001</c:v>
                </c:pt>
                <c:pt idx="944">
                  <c:v>53.139999000000003</c:v>
                </c:pt>
                <c:pt idx="945">
                  <c:v>53.59</c:v>
                </c:pt>
                <c:pt idx="946">
                  <c:v>54.290000999999997</c:v>
                </c:pt>
                <c:pt idx="947">
                  <c:v>54.130001</c:v>
                </c:pt>
                <c:pt idx="948">
                  <c:v>54.25</c:v>
                </c:pt>
                <c:pt idx="949">
                  <c:v>54.32</c:v>
                </c:pt>
                <c:pt idx="950">
                  <c:v>54.240001999999997</c:v>
                </c:pt>
                <c:pt idx="951">
                  <c:v>54.709999000000003</c:v>
                </c:pt>
                <c:pt idx="952">
                  <c:v>55.25</c:v>
                </c:pt>
                <c:pt idx="953">
                  <c:v>55.080002</c:v>
                </c:pt>
                <c:pt idx="954">
                  <c:v>55.049999</c:v>
                </c:pt>
                <c:pt idx="955">
                  <c:v>54.77</c:v>
                </c:pt>
                <c:pt idx="956">
                  <c:v>55.040000999999997</c:v>
                </c:pt>
                <c:pt idx="957">
                  <c:v>56.139999000000003</c:v>
                </c:pt>
                <c:pt idx="958">
                  <c:v>56.029998999999997</c:v>
                </c:pt>
                <c:pt idx="959">
                  <c:v>56.040000999999997</c:v>
                </c:pt>
                <c:pt idx="960">
                  <c:v>56.150002000000001</c:v>
                </c:pt>
                <c:pt idx="961">
                  <c:v>55.82</c:v>
                </c:pt>
                <c:pt idx="962">
                  <c:v>55.259998000000003</c:v>
                </c:pt>
                <c:pt idx="963">
                  <c:v>54.919998</c:v>
                </c:pt>
                <c:pt idx="964">
                  <c:v>54.959999000000003</c:v>
                </c:pt>
                <c:pt idx="965">
                  <c:v>55.360000999999997</c:v>
                </c:pt>
                <c:pt idx="966">
                  <c:v>55.669998</c:v>
                </c:pt>
                <c:pt idx="967">
                  <c:v>55.610000999999997</c:v>
                </c:pt>
                <c:pt idx="968">
                  <c:v>57.049999</c:v>
                </c:pt>
                <c:pt idx="969">
                  <c:v>57.619999</c:v>
                </c:pt>
                <c:pt idx="970">
                  <c:v>57.34</c:v>
                </c:pt>
                <c:pt idx="971">
                  <c:v>55.27</c:v>
                </c:pt>
                <c:pt idx="972">
                  <c:v>55.93</c:v>
                </c:pt>
                <c:pt idx="973">
                  <c:v>55.48</c:v>
                </c:pt>
                <c:pt idx="974">
                  <c:v>54.959999000000003</c:v>
                </c:pt>
                <c:pt idx="975">
                  <c:v>54.360000999999997</c:v>
                </c:pt>
                <c:pt idx="976">
                  <c:v>52.650002000000001</c:v>
                </c:pt>
                <c:pt idx="977">
                  <c:v>53.110000999999997</c:v>
                </c:pt>
                <c:pt idx="978">
                  <c:v>53.48</c:v>
                </c:pt>
                <c:pt idx="979">
                  <c:v>53.73</c:v>
                </c:pt>
                <c:pt idx="980">
                  <c:v>53.84</c:v>
                </c:pt>
                <c:pt idx="981">
                  <c:v>53.459999000000003</c:v>
                </c:pt>
                <c:pt idx="982">
                  <c:v>54.490001999999997</c:v>
                </c:pt>
                <c:pt idx="983">
                  <c:v>54.330002</c:v>
                </c:pt>
                <c:pt idx="984">
                  <c:v>54.299999</c:v>
                </c:pt>
                <c:pt idx="985">
                  <c:v>54.09</c:v>
                </c:pt>
                <c:pt idx="986">
                  <c:v>54.5</c:v>
                </c:pt>
                <c:pt idx="987">
                  <c:v>55.240001999999997</c:v>
                </c:pt>
                <c:pt idx="988">
                  <c:v>55.32</c:v>
                </c:pt>
                <c:pt idx="989">
                  <c:v>55.349997999999999</c:v>
                </c:pt>
                <c:pt idx="990">
                  <c:v>55.529998999999997</c:v>
                </c:pt>
                <c:pt idx="991">
                  <c:v>54.700001</c:v>
                </c:pt>
                <c:pt idx="992">
                  <c:v>54.110000999999997</c:v>
                </c:pt>
                <c:pt idx="993">
                  <c:v>54.669998</c:v>
                </c:pt>
                <c:pt idx="994">
                  <c:v>54.810001</c:v>
                </c:pt>
                <c:pt idx="995">
                  <c:v>54.25</c:v>
                </c:pt>
                <c:pt idx="996">
                  <c:v>53.650002000000001</c:v>
                </c:pt>
                <c:pt idx="997">
                  <c:v>53.790000999999997</c:v>
                </c:pt>
                <c:pt idx="998">
                  <c:v>54.209999000000003</c:v>
                </c:pt>
                <c:pt idx="999">
                  <c:v>54.830002</c:v>
                </c:pt>
                <c:pt idx="1000">
                  <c:v>55.43</c:v>
                </c:pt>
                <c:pt idx="1001">
                  <c:v>55.220001000000003</c:v>
                </c:pt>
                <c:pt idx="1002">
                  <c:v>55.049999</c:v>
                </c:pt>
                <c:pt idx="1003">
                  <c:v>55.490001999999997</c:v>
                </c:pt>
                <c:pt idx="1004">
                  <c:v>55.709999000000003</c:v>
                </c:pt>
                <c:pt idx="1005">
                  <c:v>55.959999000000003</c:v>
                </c:pt>
                <c:pt idx="1006">
                  <c:v>56.029998999999997</c:v>
                </c:pt>
                <c:pt idx="1007">
                  <c:v>55.959999000000003</c:v>
                </c:pt>
                <c:pt idx="1008">
                  <c:v>56.830002</c:v>
                </c:pt>
                <c:pt idx="1009">
                  <c:v>55.82</c:v>
                </c:pt>
                <c:pt idx="1010">
                  <c:v>56.049999</c:v>
                </c:pt>
                <c:pt idx="1011">
                  <c:v>55.75</c:v>
                </c:pt>
                <c:pt idx="1012">
                  <c:v>55.73</c:v>
                </c:pt>
                <c:pt idx="1013">
                  <c:v>55.709999000000003</c:v>
                </c:pt>
                <c:pt idx="1014">
                  <c:v>55.610000999999997</c:v>
                </c:pt>
                <c:pt idx="1015">
                  <c:v>55.860000999999997</c:v>
                </c:pt>
                <c:pt idx="1016">
                  <c:v>56.02</c:v>
                </c:pt>
                <c:pt idx="1017">
                  <c:v>56.400002000000001</c:v>
                </c:pt>
                <c:pt idx="1018">
                  <c:v>56.93</c:v>
                </c:pt>
                <c:pt idx="1019">
                  <c:v>56.25</c:v>
                </c:pt>
                <c:pt idx="1020">
                  <c:v>56.130001</c:v>
                </c:pt>
                <c:pt idx="1021">
                  <c:v>56.349997999999999</c:v>
                </c:pt>
                <c:pt idx="1022">
                  <c:v>56.630001</c:v>
                </c:pt>
                <c:pt idx="1023">
                  <c:v>57.23</c:v>
                </c:pt>
                <c:pt idx="1024">
                  <c:v>57.389999000000003</c:v>
                </c:pt>
                <c:pt idx="1025">
                  <c:v>58.189999</c:v>
                </c:pt>
                <c:pt idx="1026">
                  <c:v>57.279998999999997</c:v>
                </c:pt>
                <c:pt idx="1027">
                  <c:v>57.959999000000003</c:v>
                </c:pt>
                <c:pt idx="1028">
                  <c:v>58.23</c:v>
                </c:pt>
                <c:pt idx="1029">
                  <c:v>58.240001999999997</c:v>
                </c:pt>
                <c:pt idx="1030">
                  <c:v>58.389999000000003</c:v>
                </c:pt>
                <c:pt idx="1031">
                  <c:v>57.860000999999997</c:v>
                </c:pt>
                <c:pt idx="1032">
                  <c:v>58.509998000000003</c:v>
                </c:pt>
                <c:pt idx="1033">
                  <c:v>58.66</c:v>
                </c:pt>
                <c:pt idx="1034">
                  <c:v>58.799999</c:v>
                </c:pt>
                <c:pt idx="1035">
                  <c:v>58.990001999999997</c:v>
                </c:pt>
                <c:pt idx="1036">
                  <c:v>59.360000999999997</c:v>
                </c:pt>
                <c:pt idx="1037">
                  <c:v>59.349997999999999</c:v>
                </c:pt>
                <c:pt idx="1038">
                  <c:v>59.150002000000001</c:v>
                </c:pt>
                <c:pt idx="1039">
                  <c:v>59.32</c:v>
                </c:pt>
                <c:pt idx="1040">
                  <c:v>59.400002000000001</c:v>
                </c:pt>
                <c:pt idx="1041">
                  <c:v>59.630001</c:v>
                </c:pt>
                <c:pt idx="1042">
                  <c:v>59.09</c:v>
                </c:pt>
                <c:pt idx="1043">
                  <c:v>58.619999</c:v>
                </c:pt>
                <c:pt idx="1044">
                  <c:v>58.299999</c:v>
                </c:pt>
                <c:pt idx="1045">
                  <c:v>59.34</c:v>
                </c:pt>
                <c:pt idx="1046">
                  <c:v>60.580002</c:v>
                </c:pt>
                <c:pt idx="1047">
                  <c:v>58.950001</c:v>
                </c:pt>
                <c:pt idx="1048">
                  <c:v>58.48</c:v>
                </c:pt>
                <c:pt idx="1049">
                  <c:v>59.32</c:v>
                </c:pt>
                <c:pt idx="1050">
                  <c:v>58.810001</c:v>
                </c:pt>
                <c:pt idx="1051">
                  <c:v>58.43</c:v>
                </c:pt>
                <c:pt idx="1052">
                  <c:v>59.16</c:v>
                </c:pt>
                <c:pt idx="1053">
                  <c:v>59.189999</c:v>
                </c:pt>
                <c:pt idx="1054">
                  <c:v>58.27</c:v>
                </c:pt>
                <c:pt idx="1055">
                  <c:v>58.93</c:v>
                </c:pt>
                <c:pt idx="1056">
                  <c:v>58.529998999999997</c:v>
                </c:pt>
                <c:pt idx="1057">
                  <c:v>58.060001</c:v>
                </c:pt>
                <c:pt idx="1058">
                  <c:v>57.299999</c:v>
                </c:pt>
                <c:pt idx="1059">
                  <c:v>57.779998999999997</c:v>
                </c:pt>
                <c:pt idx="1060">
                  <c:v>58.290000999999997</c:v>
                </c:pt>
                <c:pt idx="1061">
                  <c:v>58.93</c:v>
                </c:pt>
                <c:pt idx="1062">
                  <c:v>58.400002000000001</c:v>
                </c:pt>
                <c:pt idx="1063">
                  <c:v>57.959999000000003</c:v>
                </c:pt>
                <c:pt idx="1064">
                  <c:v>58.23</c:v>
                </c:pt>
                <c:pt idx="1065">
                  <c:v>58.02</c:v>
                </c:pt>
                <c:pt idx="1066">
                  <c:v>58.02</c:v>
                </c:pt>
                <c:pt idx="1067">
                  <c:v>58.279998999999997</c:v>
                </c:pt>
                <c:pt idx="1068">
                  <c:v>58.959999000000003</c:v>
                </c:pt>
                <c:pt idx="1069">
                  <c:v>59.400002000000001</c:v>
                </c:pt>
                <c:pt idx="1070">
                  <c:v>59.540000999999997</c:v>
                </c:pt>
                <c:pt idx="1071">
                  <c:v>59.490001999999997</c:v>
                </c:pt>
                <c:pt idx="1072">
                  <c:v>59.59</c:v>
                </c:pt>
                <c:pt idx="1073">
                  <c:v>59.509998000000003</c:v>
                </c:pt>
                <c:pt idx="1074">
                  <c:v>58.889999000000003</c:v>
                </c:pt>
                <c:pt idx="1075">
                  <c:v>58.450001</c:v>
                </c:pt>
                <c:pt idx="1076">
                  <c:v>58.389999000000003</c:v>
                </c:pt>
                <c:pt idx="1077">
                  <c:v>58.27</c:v>
                </c:pt>
                <c:pt idx="1078">
                  <c:v>58.200001</c:v>
                </c:pt>
                <c:pt idx="1079">
                  <c:v>58.990001999999997</c:v>
                </c:pt>
                <c:pt idx="1080">
                  <c:v>59.639999000000003</c:v>
                </c:pt>
                <c:pt idx="1081">
                  <c:v>59.049999</c:v>
                </c:pt>
                <c:pt idx="1082">
                  <c:v>59.509998000000003</c:v>
                </c:pt>
                <c:pt idx="1083">
                  <c:v>60.200001</c:v>
                </c:pt>
                <c:pt idx="1084">
                  <c:v>60.630001</c:v>
                </c:pt>
                <c:pt idx="1085">
                  <c:v>60.93</c:v>
                </c:pt>
                <c:pt idx="1086">
                  <c:v>61.5</c:v>
                </c:pt>
                <c:pt idx="1087">
                  <c:v>61.779998999999997</c:v>
                </c:pt>
                <c:pt idx="1088">
                  <c:v>62.470001000000003</c:v>
                </c:pt>
                <c:pt idx="1089">
                  <c:v>62.169998</c:v>
                </c:pt>
                <c:pt idx="1090">
                  <c:v>62.16</c:v>
                </c:pt>
                <c:pt idx="1091">
                  <c:v>61.740001999999997</c:v>
                </c:pt>
                <c:pt idx="1092">
                  <c:v>61.400002000000001</c:v>
                </c:pt>
                <c:pt idx="1093">
                  <c:v>61.310001</c:v>
                </c:pt>
                <c:pt idx="1094">
                  <c:v>60.98</c:v>
                </c:pt>
                <c:pt idx="1095">
                  <c:v>61.220001000000003</c:v>
                </c:pt>
                <c:pt idx="1096">
                  <c:v>62.07</c:v>
                </c:pt>
                <c:pt idx="1097">
                  <c:v>61.380001</c:v>
                </c:pt>
                <c:pt idx="1098">
                  <c:v>61.369999</c:v>
                </c:pt>
                <c:pt idx="1099">
                  <c:v>60.810001</c:v>
                </c:pt>
                <c:pt idx="1100">
                  <c:v>60.950001</c:v>
                </c:pt>
                <c:pt idx="1101">
                  <c:v>60.860000999999997</c:v>
                </c:pt>
                <c:pt idx="1102">
                  <c:v>61.540000999999997</c:v>
                </c:pt>
                <c:pt idx="1103">
                  <c:v>61.66</c:v>
                </c:pt>
                <c:pt idx="1104">
                  <c:v>61.029998999999997</c:v>
                </c:pt>
                <c:pt idx="1105">
                  <c:v>60.389999000000003</c:v>
                </c:pt>
                <c:pt idx="1106">
                  <c:v>60.57</c:v>
                </c:pt>
                <c:pt idx="1107">
                  <c:v>60.82</c:v>
                </c:pt>
                <c:pt idx="1108">
                  <c:v>61.610000999999997</c:v>
                </c:pt>
                <c:pt idx="1109">
                  <c:v>61.720001000000003</c:v>
                </c:pt>
                <c:pt idx="1110">
                  <c:v>62.799999</c:v>
                </c:pt>
                <c:pt idx="1111">
                  <c:v>61.029998999999997</c:v>
                </c:pt>
                <c:pt idx="1112">
                  <c:v>60.68</c:v>
                </c:pt>
                <c:pt idx="1113">
                  <c:v>60.900002000000001</c:v>
                </c:pt>
                <c:pt idx="1114">
                  <c:v>60.029998999999997</c:v>
                </c:pt>
                <c:pt idx="1115">
                  <c:v>60.75</c:v>
                </c:pt>
                <c:pt idx="1116">
                  <c:v>60.459999000000003</c:v>
                </c:pt>
                <c:pt idx="1117">
                  <c:v>59.900002000000001</c:v>
                </c:pt>
                <c:pt idx="1118">
                  <c:v>58.48</c:v>
                </c:pt>
                <c:pt idx="1119">
                  <c:v>58.59</c:v>
                </c:pt>
                <c:pt idx="1120">
                  <c:v>59.509998000000003</c:v>
                </c:pt>
                <c:pt idx="1121">
                  <c:v>58.529998999999997</c:v>
                </c:pt>
                <c:pt idx="1122">
                  <c:v>58.939999</c:v>
                </c:pt>
                <c:pt idx="1123">
                  <c:v>59.439999</c:v>
                </c:pt>
                <c:pt idx="1124">
                  <c:v>60.07</c:v>
                </c:pt>
                <c:pt idx="1125">
                  <c:v>60.599997999999999</c:v>
                </c:pt>
                <c:pt idx="1126">
                  <c:v>60.470001000000003</c:v>
                </c:pt>
                <c:pt idx="1127">
                  <c:v>59.360000999999997</c:v>
                </c:pt>
                <c:pt idx="1128">
                  <c:v>58.759998000000003</c:v>
                </c:pt>
                <c:pt idx="1129">
                  <c:v>59.07</c:v>
                </c:pt>
                <c:pt idx="1130">
                  <c:v>59.560001</c:v>
                </c:pt>
                <c:pt idx="1131">
                  <c:v>60.220001000000003</c:v>
                </c:pt>
                <c:pt idx="1132">
                  <c:v>60.299999</c:v>
                </c:pt>
                <c:pt idx="1133">
                  <c:v>61.380001</c:v>
                </c:pt>
                <c:pt idx="1134">
                  <c:v>61.759998000000003</c:v>
                </c:pt>
                <c:pt idx="1135">
                  <c:v>62.139999000000003</c:v>
                </c:pt>
                <c:pt idx="1136">
                  <c:v>62.919998</c:v>
                </c:pt>
                <c:pt idx="1137">
                  <c:v>62.700001</c:v>
                </c:pt>
                <c:pt idx="1138">
                  <c:v>61.52</c:v>
                </c:pt>
                <c:pt idx="1139">
                  <c:v>61.73</c:v>
                </c:pt>
                <c:pt idx="1140">
                  <c:v>61.209999000000003</c:v>
                </c:pt>
                <c:pt idx="1141">
                  <c:v>60.529998999999997</c:v>
                </c:pt>
                <c:pt idx="1142">
                  <c:v>61.189999</c:v>
                </c:pt>
                <c:pt idx="1143">
                  <c:v>60.639999000000003</c:v>
                </c:pt>
                <c:pt idx="1144">
                  <c:v>61.689999</c:v>
                </c:pt>
                <c:pt idx="1145">
                  <c:v>62.150002000000001</c:v>
                </c:pt>
                <c:pt idx="1146">
                  <c:v>62.549999</c:v>
                </c:pt>
                <c:pt idx="1147">
                  <c:v>62.869999</c:v>
                </c:pt>
                <c:pt idx="1148">
                  <c:v>62.16</c:v>
                </c:pt>
                <c:pt idx="1149">
                  <c:v>62.16</c:v>
                </c:pt>
                <c:pt idx="1150">
                  <c:v>60.490001999999997</c:v>
                </c:pt>
                <c:pt idx="1151">
                  <c:v>60.400002000000001</c:v>
                </c:pt>
                <c:pt idx="1152">
                  <c:v>60.43</c:v>
                </c:pt>
                <c:pt idx="1153">
                  <c:v>59.630001</c:v>
                </c:pt>
                <c:pt idx="1154">
                  <c:v>57.880001</c:v>
                </c:pt>
                <c:pt idx="1155">
                  <c:v>57.52</c:v>
                </c:pt>
                <c:pt idx="1156">
                  <c:v>54.740001999999997</c:v>
                </c:pt>
                <c:pt idx="1157">
                  <c:v>53.610000999999997</c:v>
                </c:pt>
                <c:pt idx="1158">
                  <c:v>49.049999</c:v>
                </c:pt>
                <c:pt idx="1159">
                  <c:v>53.59</c:v>
                </c:pt>
                <c:pt idx="1160">
                  <c:v>52.330002</c:v>
                </c:pt>
                <c:pt idx="1161">
                  <c:v>54.77</c:v>
                </c:pt>
                <c:pt idx="1162">
                  <c:v>54.689999</c:v>
                </c:pt>
                <c:pt idx="1163">
                  <c:v>56.639999000000003</c:v>
                </c:pt>
                <c:pt idx="1164">
                  <c:v>56.43</c:v>
                </c:pt>
                <c:pt idx="1165">
                  <c:v>56.5</c:v>
                </c:pt>
                <c:pt idx="1166">
                  <c:v>54.07</c:v>
                </c:pt>
                <c:pt idx="1167">
                  <c:v>52.990001999999997</c:v>
                </c:pt>
                <c:pt idx="1168">
                  <c:v>53.09</c:v>
                </c:pt>
                <c:pt idx="1169">
                  <c:v>54.400002000000001</c:v>
                </c:pt>
                <c:pt idx="1170">
                  <c:v>55.009998000000003</c:v>
                </c:pt>
                <c:pt idx="1171">
                  <c:v>53.849997999999999</c:v>
                </c:pt>
                <c:pt idx="1172">
                  <c:v>54.650002000000001</c:v>
                </c:pt>
                <c:pt idx="1173">
                  <c:v>56.389999000000003</c:v>
                </c:pt>
                <c:pt idx="1174">
                  <c:v>56.610000999999997</c:v>
                </c:pt>
                <c:pt idx="1175">
                  <c:v>57.220001000000003</c:v>
                </c:pt>
                <c:pt idx="1176">
                  <c:v>56.259998000000003</c:v>
                </c:pt>
                <c:pt idx="1177">
                  <c:v>54.900002000000001</c:v>
                </c:pt>
                <c:pt idx="1178">
                  <c:v>54.779998999999997</c:v>
                </c:pt>
                <c:pt idx="1179">
                  <c:v>56.619999</c:v>
                </c:pt>
                <c:pt idx="1180">
                  <c:v>56.209999000000003</c:v>
                </c:pt>
                <c:pt idx="1181">
                  <c:v>54.630001</c:v>
                </c:pt>
                <c:pt idx="1182">
                  <c:v>54.799999</c:v>
                </c:pt>
                <c:pt idx="1183">
                  <c:v>54.849997999999999</c:v>
                </c:pt>
                <c:pt idx="1184">
                  <c:v>55.16</c:v>
                </c:pt>
                <c:pt idx="1185">
                  <c:v>56.23</c:v>
                </c:pt>
                <c:pt idx="1186">
                  <c:v>56.689999</c:v>
                </c:pt>
                <c:pt idx="1187">
                  <c:v>55.57</c:v>
                </c:pt>
                <c:pt idx="1188">
                  <c:v>55.41</c:v>
                </c:pt>
                <c:pt idx="1189">
                  <c:v>52.759998000000003</c:v>
                </c:pt>
                <c:pt idx="1190">
                  <c:v>51.43</c:v>
                </c:pt>
                <c:pt idx="1191">
                  <c:v>51.290000999999997</c:v>
                </c:pt>
                <c:pt idx="1192">
                  <c:v>51.939999</c:v>
                </c:pt>
                <c:pt idx="1193">
                  <c:v>52.490001999999997</c:v>
                </c:pt>
                <c:pt idx="1194">
                  <c:v>51.18</c:v>
                </c:pt>
                <c:pt idx="1195">
                  <c:v>51.939999</c:v>
                </c:pt>
                <c:pt idx="1196">
                  <c:v>50.57</c:v>
                </c:pt>
                <c:pt idx="1197">
                  <c:v>48.189999</c:v>
                </c:pt>
                <c:pt idx="1198">
                  <c:v>50.009998000000003</c:v>
                </c:pt>
                <c:pt idx="1199">
                  <c:v>49.630001</c:v>
                </c:pt>
                <c:pt idx="1200">
                  <c:v>51</c:v>
                </c:pt>
                <c:pt idx="1201">
                  <c:v>49.560001</c:v>
                </c:pt>
                <c:pt idx="1202">
                  <c:v>51.950001</c:v>
                </c:pt>
                <c:pt idx="1203">
                  <c:v>50.990001999999997</c:v>
                </c:pt>
                <c:pt idx="1204">
                  <c:v>51.82</c:v>
                </c:pt>
                <c:pt idx="1205">
                  <c:v>51.459999000000003</c:v>
                </c:pt>
                <c:pt idx="1206">
                  <c:v>52.650002000000001</c:v>
                </c:pt>
                <c:pt idx="1207">
                  <c:v>51.439999</c:v>
                </c:pt>
                <c:pt idx="1208">
                  <c:v>53.139999000000003</c:v>
                </c:pt>
                <c:pt idx="1209">
                  <c:v>52.48</c:v>
                </c:pt>
                <c:pt idx="1210">
                  <c:v>52.799999</c:v>
                </c:pt>
                <c:pt idx="1211">
                  <c:v>54.360000999999997</c:v>
                </c:pt>
                <c:pt idx="1212">
                  <c:v>55.799999</c:v>
                </c:pt>
                <c:pt idx="1213">
                  <c:v>54.939999</c:v>
                </c:pt>
                <c:pt idx="1214">
                  <c:v>55.450001</c:v>
                </c:pt>
                <c:pt idx="1215">
                  <c:v>57.82</c:v>
                </c:pt>
                <c:pt idx="1216">
                  <c:v>58</c:v>
                </c:pt>
                <c:pt idx="1217">
                  <c:v>57.240001999999997</c:v>
                </c:pt>
                <c:pt idx="1218">
                  <c:v>55.310001</c:v>
                </c:pt>
                <c:pt idx="1219">
                  <c:v>56.43</c:v>
                </c:pt>
                <c:pt idx="1220">
                  <c:v>57.07</c:v>
                </c:pt>
                <c:pt idx="1221">
                  <c:v>56.639999000000003</c:v>
                </c:pt>
                <c:pt idx="1222">
                  <c:v>56.779998999999997</c:v>
                </c:pt>
                <c:pt idx="1223">
                  <c:v>57.459999000000003</c:v>
                </c:pt>
                <c:pt idx="1224">
                  <c:v>54.880001</c:v>
                </c:pt>
                <c:pt idx="1225">
                  <c:v>54.93</c:v>
                </c:pt>
                <c:pt idx="1226">
                  <c:v>56.349997999999999</c:v>
                </c:pt>
                <c:pt idx="1227">
                  <c:v>55.220001000000003</c:v>
                </c:pt>
                <c:pt idx="1228">
                  <c:v>55.700001</c:v>
                </c:pt>
                <c:pt idx="1229">
                  <c:v>55.169998</c:v>
                </c:pt>
                <c:pt idx="1230">
                  <c:v>54.18</c:v>
                </c:pt>
                <c:pt idx="1231">
                  <c:v>54.57</c:v>
                </c:pt>
                <c:pt idx="1232">
                  <c:v>53.130001</c:v>
                </c:pt>
                <c:pt idx="1233">
                  <c:v>52.98</c:v>
                </c:pt>
                <c:pt idx="1234">
                  <c:v>51.419998</c:v>
                </c:pt>
                <c:pt idx="1235">
                  <c:v>51.599997999999999</c:v>
                </c:pt>
                <c:pt idx="1236">
                  <c:v>52.860000999999997</c:v>
                </c:pt>
                <c:pt idx="1237">
                  <c:v>52.709999000000003</c:v>
                </c:pt>
                <c:pt idx="1238">
                  <c:v>55.139999000000003</c:v>
                </c:pt>
                <c:pt idx="1239">
                  <c:v>54.580002</c:v>
                </c:pt>
                <c:pt idx="1240">
                  <c:v>54.669998</c:v>
                </c:pt>
                <c:pt idx="1241">
                  <c:v>55.18</c:v>
                </c:pt>
                <c:pt idx="1242">
                  <c:v>55.139999000000003</c:v>
                </c:pt>
                <c:pt idx="1243">
                  <c:v>55.66</c:v>
                </c:pt>
                <c:pt idx="1244">
                  <c:v>54.330002</c:v>
                </c:pt>
                <c:pt idx="1245">
                  <c:v>55.41</c:v>
                </c:pt>
                <c:pt idx="1246">
                  <c:v>54.419998</c:v>
                </c:pt>
                <c:pt idx="1247">
                  <c:v>53.939999</c:v>
                </c:pt>
                <c:pt idx="1248">
                  <c:v>54.25</c:v>
                </c:pt>
                <c:pt idx="1249">
                  <c:v>54.990001999999997</c:v>
                </c:pt>
                <c:pt idx="1250">
                  <c:v>55.450001</c:v>
                </c:pt>
                <c:pt idx="1251">
                  <c:v>54.91</c:v>
                </c:pt>
                <c:pt idx="1252">
                  <c:v>56.57</c:v>
                </c:pt>
                <c:pt idx="1253">
                  <c:v>56.650002000000001</c:v>
                </c:pt>
                <c:pt idx="1254">
                  <c:v>56.830002</c:v>
                </c:pt>
                <c:pt idx="1255">
                  <c:v>57.110000999999997</c:v>
                </c:pt>
                <c:pt idx="1256">
                  <c:v>57.240001999999997</c:v>
                </c:pt>
                <c:pt idx="1257">
                  <c:v>56.619999</c:v>
                </c:pt>
                <c:pt idx="1258">
                  <c:v>57.09</c:v>
                </c:pt>
                <c:pt idx="1259">
                  <c:v>56.810001</c:v>
                </c:pt>
                <c:pt idx="1260">
                  <c:v>57.16</c:v>
                </c:pt>
                <c:pt idx="1261">
                  <c:v>56.52</c:v>
                </c:pt>
                <c:pt idx="1262">
                  <c:v>56.93</c:v>
                </c:pt>
                <c:pt idx="1263">
                  <c:v>56.830002</c:v>
                </c:pt>
                <c:pt idx="1264">
                  <c:v>56.669998</c:v>
                </c:pt>
                <c:pt idx="1265">
                  <c:v>57.299999</c:v>
                </c:pt>
                <c:pt idx="1266">
                  <c:v>57.810001</c:v>
                </c:pt>
                <c:pt idx="1267">
                  <c:v>57.43</c:v>
                </c:pt>
                <c:pt idx="1268">
                  <c:v>57.689999</c:v>
                </c:pt>
                <c:pt idx="1269">
                  <c:v>57.990001999999997</c:v>
                </c:pt>
                <c:pt idx="1270">
                  <c:v>58.360000999999997</c:v>
                </c:pt>
                <c:pt idx="1271">
                  <c:v>58.73</c:v>
                </c:pt>
                <c:pt idx="1272">
                  <c:v>59.009998000000003</c:v>
                </c:pt>
                <c:pt idx="1273">
                  <c:v>59.189999</c:v>
                </c:pt>
                <c:pt idx="1274">
                  <c:v>59.52</c:v>
                </c:pt>
                <c:pt idx="1275">
                  <c:v>60.279998999999997</c:v>
                </c:pt>
                <c:pt idx="1276">
                  <c:v>60.630001</c:v>
                </c:pt>
                <c:pt idx="1277">
                  <c:v>60.779998999999997</c:v>
                </c:pt>
                <c:pt idx="1278">
                  <c:v>60.25</c:v>
                </c:pt>
                <c:pt idx="1279">
                  <c:v>60.560001</c:v>
                </c:pt>
                <c:pt idx="1280">
                  <c:v>61.009998000000003</c:v>
                </c:pt>
                <c:pt idx="1281">
                  <c:v>61.139999000000003</c:v>
                </c:pt>
                <c:pt idx="1282">
                  <c:v>62.02</c:v>
                </c:pt>
                <c:pt idx="1283">
                  <c:v>61.720001000000003</c:v>
                </c:pt>
                <c:pt idx="1284">
                  <c:v>61.669998</c:v>
                </c:pt>
                <c:pt idx="1285">
                  <c:v>61.709999000000003</c:v>
                </c:pt>
                <c:pt idx="1286">
                  <c:v>61.259998000000003</c:v>
                </c:pt>
                <c:pt idx="1287">
                  <c:v>60.75</c:v>
                </c:pt>
                <c:pt idx="1288">
                  <c:v>61.439999</c:v>
                </c:pt>
                <c:pt idx="1289">
                  <c:v>60.830002</c:v>
                </c:pt>
                <c:pt idx="1290">
                  <c:v>60.529998999999997</c:v>
                </c:pt>
                <c:pt idx="1291">
                  <c:v>61.029998999999997</c:v>
                </c:pt>
                <c:pt idx="1292">
                  <c:v>61.130001</c:v>
                </c:pt>
                <c:pt idx="1293">
                  <c:v>60.369999</c:v>
                </c:pt>
                <c:pt idx="1294">
                  <c:v>59.880001</c:v>
                </c:pt>
                <c:pt idx="1295">
                  <c:v>60.580002</c:v>
                </c:pt>
                <c:pt idx="1296">
                  <c:v>60.75</c:v>
                </c:pt>
                <c:pt idx="1297">
                  <c:v>60.68</c:v>
                </c:pt>
                <c:pt idx="1298">
                  <c:v>60.220001000000003</c:v>
                </c:pt>
                <c:pt idx="1299">
                  <c:v>60.139999000000003</c:v>
                </c:pt>
                <c:pt idx="1300">
                  <c:v>60.459999000000003</c:v>
                </c:pt>
                <c:pt idx="1301">
                  <c:v>60.439999</c:v>
                </c:pt>
                <c:pt idx="1302">
                  <c:v>60.93</c:v>
                </c:pt>
                <c:pt idx="1303">
                  <c:v>60.110000999999997</c:v>
                </c:pt>
                <c:pt idx="1304">
                  <c:v>60.369999</c:v>
                </c:pt>
                <c:pt idx="1305">
                  <c:v>60.23</c:v>
                </c:pt>
                <c:pt idx="1306">
                  <c:v>60.509998000000003</c:v>
                </c:pt>
                <c:pt idx="1307">
                  <c:v>60.93</c:v>
                </c:pt>
                <c:pt idx="1308">
                  <c:v>62.02</c:v>
                </c:pt>
                <c:pt idx="1309">
                  <c:v>61.869999</c:v>
                </c:pt>
                <c:pt idx="1310">
                  <c:v>61.830002</c:v>
                </c:pt>
                <c:pt idx="1311">
                  <c:v>62.200001</c:v>
                </c:pt>
                <c:pt idx="1312">
                  <c:v>62.57</c:v>
                </c:pt>
                <c:pt idx="1313">
                  <c:v>62.419998</c:v>
                </c:pt>
                <c:pt idx="1314">
                  <c:v>62.279998999999997</c:v>
                </c:pt>
                <c:pt idx="1315">
                  <c:v>61.540000999999997</c:v>
                </c:pt>
                <c:pt idx="1316">
                  <c:v>61.790000999999997</c:v>
                </c:pt>
                <c:pt idx="1317">
                  <c:v>61.889999000000003</c:v>
                </c:pt>
                <c:pt idx="1318">
                  <c:v>61.860000999999997</c:v>
                </c:pt>
                <c:pt idx="1319">
                  <c:v>61.720001000000003</c:v>
                </c:pt>
                <c:pt idx="1320">
                  <c:v>61.779998999999997</c:v>
                </c:pt>
                <c:pt idx="1321">
                  <c:v>62.299999</c:v>
                </c:pt>
                <c:pt idx="1322">
                  <c:v>62.700001</c:v>
                </c:pt>
                <c:pt idx="1323">
                  <c:v>62.41</c:v>
                </c:pt>
                <c:pt idx="1324">
                  <c:v>61.779998999999997</c:v>
                </c:pt>
                <c:pt idx="1325">
                  <c:v>61.509998000000003</c:v>
                </c:pt>
                <c:pt idx="1326">
                  <c:v>60.919998</c:v>
                </c:pt>
                <c:pt idx="1327">
                  <c:v>59.740001999999997</c:v>
                </c:pt>
                <c:pt idx="1328">
                  <c:v>60.450001</c:v>
                </c:pt>
                <c:pt idx="1329">
                  <c:v>61.310001</c:v>
                </c:pt>
                <c:pt idx="1330">
                  <c:v>60.990001999999997</c:v>
                </c:pt>
                <c:pt idx="1331">
                  <c:v>61.700001</c:v>
                </c:pt>
                <c:pt idx="1332">
                  <c:v>62.23</c:v>
                </c:pt>
                <c:pt idx="1333">
                  <c:v>61.900002000000001</c:v>
                </c:pt>
                <c:pt idx="1334">
                  <c:v>61.869999</c:v>
                </c:pt>
                <c:pt idx="1335">
                  <c:v>62.52</c:v>
                </c:pt>
                <c:pt idx="1336">
                  <c:v>61.939999</c:v>
                </c:pt>
                <c:pt idx="1337">
                  <c:v>62.73</c:v>
                </c:pt>
                <c:pt idx="1338">
                  <c:v>63.419998</c:v>
                </c:pt>
                <c:pt idx="1339">
                  <c:v>63.689999</c:v>
                </c:pt>
                <c:pt idx="1340">
                  <c:v>64</c:v>
                </c:pt>
                <c:pt idx="1341">
                  <c:v>63.91</c:v>
                </c:pt>
                <c:pt idx="1342">
                  <c:v>64.470000999999996</c:v>
                </c:pt>
                <c:pt idx="1343">
                  <c:v>64.370002999999997</c:v>
                </c:pt>
                <c:pt idx="1344">
                  <c:v>64.150002000000001</c:v>
                </c:pt>
                <c:pt idx="1345">
                  <c:v>63.66</c:v>
                </c:pt>
                <c:pt idx="1346">
                  <c:v>64.019997000000004</c:v>
                </c:pt>
                <c:pt idx="1347">
                  <c:v>63.959999000000003</c:v>
                </c:pt>
                <c:pt idx="1348">
                  <c:v>63.810001</c:v>
                </c:pt>
                <c:pt idx="1349">
                  <c:v>63.75</c:v>
                </c:pt>
                <c:pt idx="1350">
                  <c:v>64.019997000000004</c:v>
                </c:pt>
                <c:pt idx="1351">
                  <c:v>63.240001999999997</c:v>
                </c:pt>
                <c:pt idx="1352">
                  <c:v>62.93</c:v>
                </c:pt>
                <c:pt idx="1353">
                  <c:v>62.16</c:v>
                </c:pt>
                <c:pt idx="1354">
                  <c:v>60.439999</c:v>
                </c:pt>
                <c:pt idx="1355">
                  <c:v>59.82</c:v>
                </c:pt>
                <c:pt idx="1356">
                  <c:v>61.049999</c:v>
                </c:pt>
                <c:pt idx="1357">
                  <c:v>61.18</c:v>
                </c:pt>
                <c:pt idx="1358">
                  <c:v>61.439999</c:v>
                </c:pt>
                <c:pt idx="1359">
                  <c:v>61.630001</c:v>
                </c:pt>
                <c:pt idx="1360">
                  <c:v>61.450001</c:v>
                </c:pt>
                <c:pt idx="1361">
                  <c:v>62.290000999999997</c:v>
                </c:pt>
                <c:pt idx="1362">
                  <c:v>60.84</c:v>
                </c:pt>
                <c:pt idx="1363">
                  <c:v>61.220001000000003</c:v>
                </c:pt>
                <c:pt idx="1364">
                  <c:v>59.669998</c:v>
                </c:pt>
                <c:pt idx="1365">
                  <c:v>59.25</c:v>
                </c:pt>
                <c:pt idx="1366">
                  <c:v>60.419998</c:v>
                </c:pt>
                <c:pt idx="1367">
                  <c:v>61.709999000000003</c:v>
                </c:pt>
                <c:pt idx="1368">
                  <c:v>61.41</c:v>
                </c:pt>
                <c:pt idx="1369">
                  <c:v>62.18</c:v>
                </c:pt>
                <c:pt idx="1370">
                  <c:v>60.959999000000003</c:v>
                </c:pt>
                <c:pt idx="1371">
                  <c:v>61.529998999999997</c:v>
                </c:pt>
                <c:pt idx="1372">
                  <c:v>61.240001999999997</c:v>
                </c:pt>
                <c:pt idx="1373">
                  <c:v>62.07</c:v>
                </c:pt>
                <c:pt idx="1374">
                  <c:v>62.459999000000003</c:v>
                </c:pt>
                <c:pt idx="1375">
                  <c:v>62.950001</c:v>
                </c:pt>
                <c:pt idx="1376">
                  <c:v>62.689999</c:v>
                </c:pt>
                <c:pt idx="1377">
                  <c:v>62.610000999999997</c:v>
                </c:pt>
                <c:pt idx="1378">
                  <c:v>61.630001</c:v>
                </c:pt>
                <c:pt idx="1379">
                  <c:v>61.68</c:v>
                </c:pt>
                <c:pt idx="1380">
                  <c:v>61.34</c:v>
                </c:pt>
                <c:pt idx="1381">
                  <c:v>61.610000999999997</c:v>
                </c:pt>
                <c:pt idx="1382">
                  <c:v>62</c:v>
                </c:pt>
                <c:pt idx="1383">
                  <c:v>62.52</c:v>
                </c:pt>
                <c:pt idx="1384">
                  <c:v>63.939999</c:v>
                </c:pt>
                <c:pt idx="1385">
                  <c:v>64.620002999999997</c:v>
                </c:pt>
                <c:pt idx="1386">
                  <c:v>64.980002999999996</c:v>
                </c:pt>
                <c:pt idx="1387">
                  <c:v>64.680000000000007</c:v>
                </c:pt>
                <c:pt idx="1388">
                  <c:v>64.769997000000004</c:v>
                </c:pt>
                <c:pt idx="1389">
                  <c:v>64.900002000000001</c:v>
                </c:pt>
                <c:pt idx="1390">
                  <c:v>64.129997000000003</c:v>
                </c:pt>
                <c:pt idx="1391">
                  <c:v>64.230002999999996</c:v>
                </c:pt>
                <c:pt idx="1392">
                  <c:v>64.510002</c:v>
                </c:pt>
                <c:pt idx="1393">
                  <c:v>65.209998999999996</c:v>
                </c:pt>
                <c:pt idx="1394">
                  <c:v>65.459998999999996</c:v>
                </c:pt>
                <c:pt idx="1395">
                  <c:v>66.010002</c:v>
                </c:pt>
                <c:pt idx="1396">
                  <c:v>65.5</c:v>
                </c:pt>
                <c:pt idx="1397">
                  <c:v>64.949996999999996</c:v>
                </c:pt>
                <c:pt idx="1398">
                  <c:v>64.730002999999996</c:v>
                </c:pt>
                <c:pt idx="1399">
                  <c:v>64.339995999999999</c:v>
                </c:pt>
                <c:pt idx="1400">
                  <c:v>64.080001999999993</c:v>
                </c:pt>
                <c:pt idx="1401">
                  <c:v>64.069999999999993</c:v>
                </c:pt>
                <c:pt idx="1402">
                  <c:v>64.589995999999999</c:v>
                </c:pt>
                <c:pt idx="1403">
                  <c:v>65.319999999999993</c:v>
                </c:pt>
                <c:pt idx="1404">
                  <c:v>65.5</c:v>
                </c:pt>
                <c:pt idx="1405">
                  <c:v>65.430000000000007</c:v>
                </c:pt>
                <c:pt idx="1406">
                  <c:v>65.239998</c:v>
                </c:pt>
                <c:pt idx="1407">
                  <c:v>65.309997999999993</c:v>
                </c:pt>
                <c:pt idx="1408">
                  <c:v>65.790001000000004</c:v>
                </c:pt>
                <c:pt idx="1409">
                  <c:v>65.599997999999999</c:v>
                </c:pt>
                <c:pt idx="1410">
                  <c:v>64.919998000000007</c:v>
                </c:pt>
                <c:pt idx="1411">
                  <c:v>64.529999000000004</c:v>
                </c:pt>
                <c:pt idx="1412">
                  <c:v>64.339995999999999</c:v>
                </c:pt>
                <c:pt idx="1413">
                  <c:v>64.480002999999996</c:v>
                </c:pt>
                <c:pt idx="1414">
                  <c:v>64.459998999999996</c:v>
                </c:pt>
                <c:pt idx="1415">
                  <c:v>64.430000000000007</c:v>
                </c:pt>
                <c:pt idx="1416">
                  <c:v>64.610000999999997</c:v>
                </c:pt>
                <c:pt idx="1417">
                  <c:v>65.080001999999993</c:v>
                </c:pt>
                <c:pt idx="1418">
                  <c:v>65.050003000000004</c:v>
                </c:pt>
                <c:pt idx="1419">
                  <c:v>65</c:v>
                </c:pt>
                <c:pt idx="1420">
                  <c:v>65</c:v>
                </c:pt>
                <c:pt idx="1421">
                  <c:v>64.940002000000007</c:v>
                </c:pt>
                <c:pt idx="1422">
                  <c:v>64.769997000000004</c:v>
                </c:pt>
                <c:pt idx="1423">
                  <c:v>65.019997000000004</c:v>
                </c:pt>
                <c:pt idx="1424">
                  <c:v>65.160004000000001</c:v>
                </c:pt>
                <c:pt idx="1425">
                  <c:v>65.419998000000007</c:v>
                </c:pt>
                <c:pt idx="1426">
                  <c:v>65.440002000000007</c:v>
                </c:pt>
                <c:pt idx="1427">
                  <c:v>65.370002999999997</c:v>
                </c:pt>
                <c:pt idx="1428">
                  <c:v>65.629997000000003</c:v>
                </c:pt>
                <c:pt idx="1429">
                  <c:v>65.959998999999996</c:v>
                </c:pt>
                <c:pt idx="1430">
                  <c:v>65.919998000000007</c:v>
                </c:pt>
                <c:pt idx="1431">
                  <c:v>66.440002000000007</c:v>
                </c:pt>
                <c:pt idx="1432">
                  <c:v>66.559997999999993</c:v>
                </c:pt>
                <c:pt idx="1433">
                  <c:v>66.129997000000003</c:v>
                </c:pt>
                <c:pt idx="1434">
                  <c:v>66.389999000000003</c:v>
                </c:pt>
                <c:pt idx="1435">
                  <c:v>66.639999000000003</c:v>
                </c:pt>
                <c:pt idx="1436">
                  <c:v>67.449996999999996</c:v>
                </c:pt>
                <c:pt idx="1437">
                  <c:v>67.800003000000004</c:v>
                </c:pt>
                <c:pt idx="1438">
                  <c:v>67.480002999999996</c:v>
                </c:pt>
                <c:pt idx="1439">
                  <c:v>66.900002000000001</c:v>
                </c:pt>
                <c:pt idx="1440">
                  <c:v>66.589995999999999</c:v>
                </c:pt>
                <c:pt idx="1441">
                  <c:v>65.809997999999993</c:v>
                </c:pt>
                <c:pt idx="1442">
                  <c:v>65.790001000000004</c:v>
                </c:pt>
                <c:pt idx="1443">
                  <c:v>65.720000999999996</c:v>
                </c:pt>
                <c:pt idx="1444">
                  <c:v>64.239998</c:v>
                </c:pt>
                <c:pt idx="1445">
                  <c:v>64.180000000000007</c:v>
                </c:pt>
                <c:pt idx="1446">
                  <c:v>64.529999000000004</c:v>
                </c:pt>
                <c:pt idx="1447">
                  <c:v>64.379997000000003</c:v>
                </c:pt>
                <c:pt idx="1448">
                  <c:v>63.919998</c:v>
                </c:pt>
                <c:pt idx="1449">
                  <c:v>64.459998999999996</c:v>
                </c:pt>
                <c:pt idx="1450">
                  <c:v>64.650002000000001</c:v>
                </c:pt>
                <c:pt idx="1451">
                  <c:v>64.410004000000001</c:v>
                </c:pt>
                <c:pt idx="1452">
                  <c:v>64.690002000000007</c:v>
                </c:pt>
                <c:pt idx="1453">
                  <c:v>64.419998000000007</c:v>
                </c:pt>
                <c:pt idx="1454">
                  <c:v>64.139999000000003</c:v>
                </c:pt>
                <c:pt idx="1455">
                  <c:v>64.220000999999996</c:v>
                </c:pt>
                <c:pt idx="1456">
                  <c:v>64.230002999999996</c:v>
                </c:pt>
                <c:pt idx="1457">
                  <c:v>63.950001</c:v>
                </c:pt>
                <c:pt idx="1458">
                  <c:v>64.379997000000003</c:v>
                </c:pt>
                <c:pt idx="1459">
                  <c:v>64.680000000000007</c:v>
                </c:pt>
                <c:pt idx="1460">
                  <c:v>64.779999000000004</c:v>
                </c:pt>
                <c:pt idx="1461">
                  <c:v>65.389999000000003</c:v>
                </c:pt>
                <c:pt idx="1462">
                  <c:v>64.779999000000004</c:v>
                </c:pt>
                <c:pt idx="1463">
                  <c:v>64.550003000000004</c:v>
                </c:pt>
                <c:pt idx="1464">
                  <c:v>63.900002000000001</c:v>
                </c:pt>
                <c:pt idx="1465">
                  <c:v>63.939999</c:v>
                </c:pt>
                <c:pt idx="1466">
                  <c:v>63.66</c:v>
                </c:pt>
                <c:pt idx="1467">
                  <c:v>63.290000999999997</c:v>
                </c:pt>
                <c:pt idx="1468">
                  <c:v>64</c:v>
                </c:pt>
                <c:pt idx="1469">
                  <c:v>64.069999999999993</c:v>
                </c:pt>
                <c:pt idx="1470">
                  <c:v>64.5</c:v>
                </c:pt>
                <c:pt idx="1471">
                  <c:v>64.019997000000004</c:v>
                </c:pt>
                <c:pt idx="1472">
                  <c:v>64.160004000000001</c:v>
                </c:pt>
                <c:pt idx="1473">
                  <c:v>63.84</c:v>
                </c:pt>
                <c:pt idx="1474">
                  <c:v>63.189999</c:v>
                </c:pt>
                <c:pt idx="1475">
                  <c:v>62.98</c:v>
                </c:pt>
                <c:pt idx="1476">
                  <c:v>62.880001</c:v>
                </c:pt>
                <c:pt idx="1477">
                  <c:v>62.68</c:v>
                </c:pt>
                <c:pt idx="1478">
                  <c:v>61.459999000000003</c:v>
                </c:pt>
                <c:pt idx="1479">
                  <c:v>61.189999</c:v>
                </c:pt>
                <c:pt idx="1480">
                  <c:v>61.889999000000003</c:v>
                </c:pt>
                <c:pt idx="1481">
                  <c:v>62.470001000000003</c:v>
                </c:pt>
                <c:pt idx="1482">
                  <c:v>62.860000999999997</c:v>
                </c:pt>
                <c:pt idx="1483">
                  <c:v>62.82</c:v>
                </c:pt>
                <c:pt idx="1484">
                  <c:v>63.330002</c:v>
                </c:pt>
                <c:pt idx="1485">
                  <c:v>63.419998</c:v>
                </c:pt>
                <c:pt idx="1486">
                  <c:v>63.080002</c:v>
                </c:pt>
                <c:pt idx="1487">
                  <c:v>62.970001000000003</c:v>
                </c:pt>
                <c:pt idx="1488">
                  <c:v>63.380001</c:v>
                </c:pt>
                <c:pt idx="1489">
                  <c:v>63.630001</c:v>
                </c:pt>
                <c:pt idx="1490">
                  <c:v>63.810001</c:v>
                </c:pt>
                <c:pt idx="1491">
                  <c:v>63.73</c:v>
                </c:pt>
                <c:pt idx="1492">
                  <c:v>63.560001</c:v>
                </c:pt>
                <c:pt idx="1493">
                  <c:v>64.120002999999997</c:v>
                </c:pt>
                <c:pt idx="1494">
                  <c:v>64.379997000000003</c:v>
                </c:pt>
                <c:pt idx="1495">
                  <c:v>64.379997000000003</c:v>
                </c:pt>
                <c:pt idx="1496">
                  <c:v>64.459998999999996</c:v>
                </c:pt>
                <c:pt idx="1497">
                  <c:v>64.419998000000007</c:v>
                </c:pt>
                <c:pt idx="1498">
                  <c:v>63.990001999999997</c:v>
                </c:pt>
                <c:pt idx="1499">
                  <c:v>63.91</c:v>
                </c:pt>
                <c:pt idx="1500">
                  <c:v>64.309997999999993</c:v>
                </c:pt>
                <c:pt idx="1501">
                  <c:v>64.970000999999996</c:v>
                </c:pt>
                <c:pt idx="1502">
                  <c:v>64.089995999999999</c:v>
                </c:pt>
                <c:pt idx="1503">
                  <c:v>64.819999999999993</c:v>
                </c:pt>
                <c:pt idx="1504">
                  <c:v>64.620002999999997</c:v>
                </c:pt>
                <c:pt idx="1505">
                  <c:v>64.709998999999996</c:v>
                </c:pt>
                <c:pt idx="1506">
                  <c:v>64.389999000000003</c:v>
                </c:pt>
                <c:pt idx="1507">
                  <c:v>64.470000999999996</c:v>
                </c:pt>
                <c:pt idx="1508">
                  <c:v>64.080001999999993</c:v>
                </c:pt>
                <c:pt idx="1509">
                  <c:v>64.669998000000007</c:v>
                </c:pt>
                <c:pt idx="1510">
                  <c:v>65.720000999999996</c:v>
                </c:pt>
                <c:pt idx="1511">
                  <c:v>65.720000999999996</c:v>
                </c:pt>
                <c:pt idx="1512">
                  <c:v>66.120002999999997</c:v>
                </c:pt>
                <c:pt idx="1513">
                  <c:v>66.220000999999996</c:v>
                </c:pt>
                <c:pt idx="1514">
                  <c:v>66.089995999999999</c:v>
                </c:pt>
                <c:pt idx="1515">
                  <c:v>66.339995999999999</c:v>
                </c:pt>
                <c:pt idx="1516">
                  <c:v>66.5</c:v>
                </c:pt>
                <c:pt idx="1517">
                  <c:v>66.489998</c:v>
                </c:pt>
                <c:pt idx="1518">
                  <c:v>66.589995999999999</c:v>
                </c:pt>
                <c:pt idx="1519">
                  <c:v>66.900002000000001</c:v>
                </c:pt>
                <c:pt idx="1520">
                  <c:v>66.830001999999993</c:v>
                </c:pt>
                <c:pt idx="1521">
                  <c:v>66.980002999999996</c:v>
                </c:pt>
                <c:pt idx="1522">
                  <c:v>67.379997000000003</c:v>
                </c:pt>
                <c:pt idx="1523">
                  <c:v>67.720000999999996</c:v>
                </c:pt>
                <c:pt idx="1524">
                  <c:v>67.730002999999996</c:v>
                </c:pt>
                <c:pt idx="1525">
                  <c:v>67.809997999999993</c:v>
                </c:pt>
                <c:pt idx="1526">
                  <c:v>68.089995999999999</c:v>
                </c:pt>
                <c:pt idx="1527">
                  <c:v>68.160004000000001</c:v>
                </c:pt>
                <c:pt idx="1528">
                  <c:v>68.290001000000004</c:v>
                </c:pt>
                <c:pt idx="1529">
                  <c:v>67.660004000000001</c:v>
                </c:pt>
                <c:pt idx="1530">
                  <c:v>67.269997000000004</c:v>
                </c:pt>
                <c:pt idx="1531">
                  <c:v>67.720000999999996</c:v>
                </c:pt>
                <c:pt idx="1532">
                  <c:v>67.580001999999993</c:v>
                </c:pt>
                <c:pt idx="1533">
                  <c:v>67.489998</c:v>
                </c:pt>
                <c:pt idx="1534">
                  <c:v>67.610000999999997</c:v>
                </c:pt>
                <c:pt idx="1535">
                  <c:v>67.290001000000004</c:v>
                </c:pt>
                <c:pt idx="1536">
                  <c:v>67.959998999999996</c:v>
                </c:pt>
                <c:pt idx="1537">
                  <c:v>68.029999000000004</c:v>
                </c:pt>
                <c:pt idx="1538">
                  <c:v>68.430000000000007</c:v>
                </c:pt>
                <c:pt idx="1539">
                  <c:v>68.400002000000001</c:v>
                </c:pt>
                <c:pt idx="1540">
                  <c:v>68.129997000000003</c:v>
                </c:pt>
                <c:pt idx="1541">
                  <c:v>68.209998999999996</c:v>
                </c:pt>
                <c:pt idx="1542">
                  <c:v>68.680000000000007</c:v>
                </c:pt>
                <c:pt idx="1543">
                  <c:v>68.099997999999999</c:v>
                </c:pt>
                <c:pt idx="1544">
                  <c:v>67.569999999999993</c:v>
                </c:pt>
                <c:pt idx="1545">
                  <c:v>68.150002000000001</c:v>
                </c:pt>
                <c:pt idx="1546">
                  <c:v>67</c:v>
                </c:pt>
                <c:pt idx="1547">
                  <c:v>67.589995999999999</c:v>
                </c:pt>
                <c:pt idx="1548">
                  <c:v>68.110000999999997</c:v>
                </c:pt>
                <c:pt idx="1549">
                  <c:v>68.120002999999997</c:v>
                </c:pt>
                <c:pt idx="1550">
                  <c:v>68.25</c:v>
                </c:pt>
                <c:pt idx="1551">
                  <c:v>68.760002</c:v>
                </c:pt>
                <c:pt idx="1552">
                  <c:v>69.290001000000004</c:v>
                </c:pt>
                <c:pt idx="1553">
                  <c:v>69.029999000000004</c:v>
                </c:pt>
                <c:pt idx="1554">
                  <c:v>68.779999000000004</c:v>
                </c:pt>
                <c:pt idx="1555">
                  <c:v>68.819999999999993</c:v>
                </c:pt>
                <c:pt idx="1556">
                  <c:v>69.089995999999999</c:v>
                </c:pt>
                <c:pt idx="1557">
                  <c:v>68.839995999999999</c:v>
                </c:pt>
                <c:pt idx="1558">
                  <c:v>68.860000999999997</c:v>
                </c:pt>
                <c:pt idx="1559">
                  <c:v>69.230002999999996</c:v>
                </c:pt>
                <c:pt idx="1560">
                  <c:v>69.260002</c:v>
                </c:pt>
                <c:pt idx="1561">
                  <c:v>69.069999999999993</c:v>
                </c:pt>
                <c:pt idx="1562">
                  <c:v>68.580001999999993</c:v>
                </c:pt>
                <c:pt idx="1563">
                  <c:v>68.980002999999996</c:v>
                </c:pt>
                <c:pt idx="1564">
                  <c:v>68.75</c:v>
                </c:pt>
                <c:pt idx="1565">
                  <c:v>69.169998000000007</c:v>
                </c:pt>
                <c:pt idx="1566">
                  <c:v>68.540001000000004</c:v>
                </c:pt>
                <c:pt idx="1567">
                  <c:v>69.050003000000004</c:v>
                </c:pt>
                <c:pt idx="1568">
                  <c:v>69.160004000000001</c:v>
                </c:pt>
                <c:pt idx="1569">
                  <c:v>69.480002999999996</c:v>
                </c:pt>
                <c:pt idx="1570">
                  <c:v>69.699996999999996</c:v>
                </c:pt>
                <c:pt idx="1571">
                  <c:v>69.879997000000003</c:v>
                </c:pt>
                <c:pt idx="1572">
                  <c:v>69.510002</c:v>
                </c:pt>
                <c:pt idx="1573">
                  <c:v>70.529999000000004</c:v>
                </c:pt>
                <c:pt idx="1574">
                  <c:v>70.720000999999996</c:v>
                </c:pt>
                <c:pt idx="1575">
                  <c:v>71.379997000000003</c:v>
                </c:pt>
                <c:pt idx="1576">
                  <c:v>71.410004000000001</c:v>
                </c:pt>
                <c:pt idx="1577">
                  <c:v>71.830001999999993</c:v>
                </c:pt>
                <c:pt idx="1578">
                  <c:v>72.180000000000007</c:v>
                </c:pt>
                <c:pt idx="1579">
                  <c:v>72.599997999999999</c:v>
                </c:pt>
                <c:pt idx="1580">
                  <c:v>70.790001000000004</c:v>
                </c:pt>
                <c:pt idx="1581">
                  <c:v>71.910004000000001</c:v>
                </c:pt>
                <c:pt idx="1582">
                  <c:v>71.040001000000004</c:v>
                </c:pt>
                <c:pt idx="1583">
                  <c:v>71.040001000000004</c:v>
                </c:pt>
                <c:pt idx="1584">
                  <c:v>71.860000999999997</c:v>
                </c:pt>
                <c:pt idx="1585">
                  <c:v>71.959998999999996</c:v>
                </c:pt>
                <c:pt idx="1586">
                  <c:v>72.379997000000003</c:v>
                </c:pt>
                <c:pt idx="1587">
                  <c:v>72.610000999999997</c:v>
                </c:pt>
                <c:pt idx="1588">
                  <c:v>72.519997000000004</c:v>
                </c:pt>
                <c:pt idx="1589">
                  <c:v>72.190002000000007</c:v>
                </c:pt>
                <c:pt idx="1590">
                  <c:v>72.75</c:v>
                </c:pt>
                <c:pt idx="1591">
                  <c:v>73.459998999999996</c:v>
                </c:pt>
                <c:pt idx="1592">
                  <c:v>72.959998999999996</c:v>
                </c:pt>
                <c:pt idx="1593">
                  <c:v>73.239998</c:v>
                </c:pt>
                <c:pt idx="1594">
                  <c:v>73.300003000000004</c:v>
                </c:pt>
                <c:pt idx="1595">
                  <c:v>73.589995999999999</c:v>
                </c:pt>
                <c:pt idx="1596">
                  <c:v>74.019997000000004</c:v>
                </c:pt>
                <c:pt idx="1597">
                  <c:v>74.199996999999996</c:v>
                </c:pt>
                <c:pt idx="1598">
                  <c:v>73.819999999999993</c:v>
                </c:pt>
                <c:pt idx="1599">
                  <c:v>73.839995999999999</c:v>
                </c:pt>
                <c:pt idx="1600">
                  <c:v>73.949996999999996</c:v>
                </c:pt>
                <c:pt idx="1601">
                  <c:v>74.339995999999999</c:v>
                </c:pt>
                <c:pt idx="1602">
                  <c:v>75</c:v>
                </c:pt>
                <c:pt idx="1603">
                  <c:v>74.760002</c:v>
                </c:pt>
                <c:pt idx="1604">
                  <c:v>75.230002999999996</c:v>
                </c:pt>
                <c:pt idx="1605">
                  <c:v>75.190002000000007</c:v>
                </c:pt>
                <c:pt idx="1606">
                  <c:v>75.540001000000004</c:v>
                </c:pt>
                <c:pt idx="1607">
                  <c:v>73.669998000000007</c:v>
                </c:pt>
                <c:pt idx="1608">
                  <c:v>72.639999000000003</c:v>
                </c:pt>
                <c:pt idx="1609">
                  <c:v>72.360000999999997</c:v>
                </c:pt>
                <c:pt idx="1610">
                  <c:v>71.639999000000003</c:v>
                </c:pt>
                <c:pt idx="1611">
                  <c:v>70.209998999999996</c:v>
                </c:pt>
                <c:pt idx="1612">
                  <c:v>69.540001000000004</c:v>
                </c:pt>
                <c:pt idx="1613">
                  <c:v>68.690002000000007</c:v>
                </c:pt>
                <c:pt idx="1614">
                  <c:v>68.860000999999997</c:v>
                </c:pt>
                <c:pt idx="1615">
                  <c:v>68.059997999999993</c:v>
                </c:pt>
                <c:pt idx="1616">
                  <c:v>67.330001999999993</c:v>
                </c:pt>
                <c:pt idx="1617">
                  <c:v>68.589995999999999</c:v>
                </c:pt>
                <c:pt idx="1618">
                  <c:v>68.550003000000004</c:v>
                </c:pt>
                <c:pt idx="1619">
                  <c:v>67.949996999999996</c:v>
                </c:pt>
                <c:pt idx="1620">
                  <c:v>66.910004000000001</c:v>
                </c:pt>
                <c:pt idx="1621">
                  <c:v>65.930000000000007</c:v>
                </c:pt>
                <c:pt idx="1622">
                  <c:v>67.940002000000007</c:v>
                </c:pt>
                <c:pt idx="1623">
                  <c:v>68.110000999999997</c:v>
                </c:pt>
                <c:pt idx="1624">
                  <c:v>68.199996999999996</c:v>
                </c:pt>
                <c:pt idx="1625">
                  <c:v>68.309997999999993</c:v>
                </c:pt>
                <c:pt idx="1626">
                  <c:v>66.260002</c:v>
                </c:pt>
                <c:pt idx="1627">
                  <c:v>63.669998</c:v>
                </c:pt>
                <c:pt idx="1628">
                  <c:v>64.419998000000007</c:v>
                </c:pt>
                <c:pt idx="1629">
                  <c:v>64.010002</c:v>
                </c:pt>
                <c:pt idx="1630">
                  <c:v>65.190002000000007</c:v>
                </c:pt>
                <c:pt idx="1631">
                  <c:v>65.550003000000004</c:v>
                </c:pt>
                <c:pt idx="1632">
                  <c:v>66.720000999999996</c:v>
                </c:pt>
                <c:pt idx="1633">
                  <c:v>66.430000000000007</c:v>
                </c:pt>
                <c:pt idx="1634">
                  <c:v>66.080001999999993</c:v>
                </c:pt>
                <c:pt idx="1635">
                  <c:v>66.849997999999999</c:v>
                </c:pt>
                <c:pt idx="1636">
                  <c:v>66.559997999999993</c:v>
                </c:pt>
                <c:pt idx="1637">
                  <c:v>65.860000999999997</c:v>
                </c:pt>
                <c:pt idx="1638">
                  <c:v>66.120002999999997</c:v>
                </c:pt>
                <c:pt idx="1639">
                  <c:v>66.959998999999996</c:v>
                </c:pt>
                <c:pt idx="1640">
                  <c:v>66.959998999999996</c:v>
                </c:pt>
                <c:pt idx="1641">
                  <c:v>68.809997999999993</c:v>
                </c:pt>
                <c:pt idx="1642">
                  <c:v>68.360000999999997</c:v>
                </c:pt>
                <c:pt idx="1643">
                  <c:v>68.610000999999997</c:v>
                </c:pt>
                <c:pt idx="1644">
                  <c:v>68.5</c:v>
                </c:pt>
                <c:pt idx="1645">
                  <c:v>68.860000999999997</c:v>
                </c:pt>
                <c:pt idx="1646">
                  <c:v>69.290001000000004</c:v>
                </c:pt>
                <c:pt idx="1647">
                  <c:v>69.220000999999996</c:v>
                </c:pt>
                <c:pt idx="1648">
                  <c:v>69.419998000000007</c:v>
                </c:pt>
                <c:pt idx="1649">
                  <c:v>69.389999000000003</c:v>
                </c:pt>
                <c:pt idx="1650">
                  <c:v>68.040001000000004</c:v>
                </c:pt>
                <c:pt idx="1651">
                  <c:v>67.959998999999996</c:v>
                </c:pt>
                <c:pt idx="1652">
                  <c:v>68.139999000000003</c:v>
                </c:pt>
                <c:pt idx="1653">
                  <c:v>67.599997999999999</c:v>
                </c:pt>
                <c:pt idx="1654">
                  <c:v>67.519997000000004</c:v>
                </c:pt>
                <c:pt idx="1655">
                  <c:v>66.589995999999999</c:v>
                </c:pt>
                <c:pt idx="1656">
                  <c:v>66.220000999999996</c:v>
                </c:pt>
                <c:pt idx="1657">
                  <c:v>65.930000000000007</c:v>
                </c:pt>
                <c:pt idx="1658">
                  <c:v>65.889999000000003</c:v>
                </c:pt>
                <c:pt idx="1659">
                  <c:v>65.660004000000001</c:v>
                </c:pt>
                <c:pt idx="1660">
                  <c:v>65.389999000000003</c:v>
                </c:pt>
                <c:pt idx="1661">
                  <c:v>65.449996999999996</c:v>
                </c:pt>
                <c:pt idx="1662">
                  <c:v>66.069999999999993</c:v>
                </c:pt>
                <c:pt idx="1663">
                  <c:v>65.529999000000004</c:v>
                </c:pt>
                <c:pt idx="1664">
                  <c:v>64.629997000000003</c:v>
                </c:pt>
                <c:pt idx="1665">
                  <c:v>64.489998</c:v>
                </c:pt>
                <c:pt idx="1666">
                  <c:v>63.27</c:v>
                </c:pt>
                <c:pt idx="1667">
                  <c:v>61.810001</c:v>
                </c:pt>
                <c:pt idx="1668">
                  <c:v>60.970001000000003</c:v>
                </c:pt>
                <c:pt idx="1669">
                  <c:v>62.400002000000001</c:v>
                </c:pt>
                <c:pt idx="1670">
                  <c:v>62.27</c:v>
                </c:pt>
                <c:pt idx="1671">
                  <c:v>62.619999</c:v>
                </c:pt>
                <c:pt idx="1672">
                  <c:v>63.349997999999999</c:v>
                </c:pt>
                <c:pt idx="1673">
                  <c:v>63.110000999999997</c:v>
                </c:pt>
                <c:pt idx="1674">
                  <c:v>62.919998</c:v>
                </c:pt>
                <c:pt idx="1675">
                  <c:v>62.619999</c:v>
                </c:pt>
                <c:pt idx="1676">
                  <c:v>62.720001000000003</c:v>
                </c:pt>
                <c:pt idx="1677">
                  <c:v>62.240001999999997</c:v>
                </c:pt>
                <c:pt idx="1678">
                  <c:v>61.720001000000003</c:v>
                </c:pt>
                <c:pt idx="1679">
                  <c:v>62.16</c:v>
                </c:pt>
                <c:pt idx="1680">
                  <c:v>61.630001</c:v>
                </c:pt>
                <c:pt idx="1681">
                  <c:v>62.759998000000003</c:v>
                </c:pt>
                <c:pt idx="1682">
                  <c:v>64</c:v>
                </c:pt>
                <c:pt idx="1683">
                  <c:v>63.919998</c:v>
                </c:pt>
                <c:pt idx="1684">
                  <c:v>64.360000999999997</c:v>
                </c:pt>
                <c:pt idx="1685">
                  <c:v>63.950001</c:v>
                </c:pt>
                <c:pt idx="1686">
                  <c:v>64.089995999999999</c:v>
                </c:pt>
                <c:pt idx="1687">
                  <c:v>64.720000999999996</c:v>
                </c:pt>
                <c:pt idx="1688">
                  <c:v>64.669998000000007</c:v>
                </c:pt>
                <c:pt idx="1689">
                  <c:v>66.930000000000007</c:v>
                </c:pt>
                <c:pt idx="1690">
                  <c:v>66.669998000000007</c:v>
                </c:pt>
                <c:pt idx="1691">
                  <c:v>65.519997000000004</c:v>
                </c:pt>
                <c:pt idx="1692">
                  <c:v>65.099997999999999</c:v>
                </c:pt>
                <c:pt idx="1693">
                  <c:v>64.069999999999993</c:v>
                </c:pt>
                <c:pt idx="1694">
                  <c:v>64.290001000000004</c:v>
                </c:pt>
                <c:pt idx="1695">
                  <c:v>64.680000000000007</c:v>
                </c:pt>
                <c:pt idx="1696">
                  <c:v>64.440002000000007</c:v>
                </c:pt>
                <c:pt idx="1697">
                  <c:v>63.790000999999997</c:v>
                </c:pt>
                <c:pt idx="1698">
                  <c:v>64.760002</c:v>
                </c:pt>
                <c:pt idx="1699">
                  <c:v>64.800003000000004</c:v>
                </c:pt>
                <c:pt idx="1700">
                  <c:v>63.799999</c:v>
                </c:pt>
                <c:pt idx="1701">
                  <c:v>63.57</c:v>
                </c:pt>
                <c:pt idx="1702">
                  <c:v>63.849997999999999</c:v>
                </c:pt>
                <c:pt idx="1703">
                  <c:v>63.119999</c:v>
                </c:pt>
                <c:pt idx="1704">
                  <c:v>63.099997999999999</c:v>
                </c:pt>
                <c:pt idx="1705">
                  <c:v>64.610000999999997</c:v>
                </c:pt>
                <c:pt idx="1706">
                  <c:v>65.230002999999996</c:v>
                </c:pt>
                <c:pt idx="1707">
                  <c:v>65.209998999999996</c:v>
                </c:pt>
                <c:pt idx="1708">
                  <c:v>65</c:v>
                </c:pt>
                <c:pt idx="1709">
                  <c:v>66.180000000000007</c:v>
                </c:pt>
                <c:pt idx="1710">
                  <c:v>67.199996999999996</c:v>
                </c:pt>
                <c:pt idx="1711">
                  <c:v>67.069999999999993</c:v>
                </c:pt>
                <c:pt idx="1712">
                  <c:v>66.720000999999996</c:v>
                </c:pt>
                <c:pt idx="1713">
                  <c:v>67.430000000000007</c:v>
                </c:pt>
                <c:pt idx="1714">
                  <c:v>67.569999999999993</c:v>
                </c:pt>
                <c:pt idx="1715">
                  <c:v>67.519997000000004</c:v>
                </c:pt>
                <c:pt idx="1716">
                  <c:v>68.180000000000007</c:v>
                </c:pt>
                <c:pt idx="1717">
                  <c:v>67.709998999999996</c:v>
                </c:pt>
                <c:pt idx="1718">
                  <c:v>67.139999000000003</c:v>
                </c:pt>
                <c:pt idx="1719">
                  <c:v>66.650002000000001</c:v>
                </c:pt>
                <c:pt idx="1720">
                  <c:v>66.169998000000007</c:v>
                </c:pt>
                <c:pt idx="1721">
                  <c:v>66.589995999999999</c:v>
                </c:pt>
                <c:pt idx="1722">
                  <c:v>66.680000000000007</c:v>
                </c:pt>
                <c:pt idx="1723">
                  <c:v>65.669998000000007</c:v>
                </c:pt>
                <c:pt idx="1724">
                  <c:v>65.660004000000001</c:v>
                </c:pt>
                <c:pt idx="1725">
                  <c:v>64.860000999999997</c:v>
                </c:pt>
                <c:pt idx="1726">
                  <c:v>63.990001999999997</c:v>
                </c:pt>
                <c:pt idx="1727">
                  <c:v>63.939999</c:v>
                </c:pt>
                <c:pt idx="1728">
                  <c:v>63.720001000000003</c:v>
                </c:pt>
                <c:pt idx="1729">
                  <c:v>64.169998000000007</c:v>
                </c:pt>
                <c:pt idx="1730">
                  <c:v>64.680000000000007</c:v>
                </c:pt>
                <c:pt idx="1731">
                  <c:v>64.839995999999999</c:v>
                </c:pt>
                <c:pt idx="1732">
                  <c:v>64.389999000000003</c:v>
                </c:pt>
                <c:pt idx="1733">
                  <c:v>63.900002000000001</c:v>
                </c:pt>
                <c:pt idx="1734">
                  <c:v>63.34</c:v>
                </c:pt>
                <c:pt idx="1735">
                  <c:v>63.68</c:v>
                </c:pt>
                <c:pt idx="1736">
                  <c:v>63.490001999999997</c:v>
                </c:pt>
                <c:pt idx="1737">
                  <c:v>63.220001000000003</c:v>
                </c:pt>
                <c:pt idx="1738">
                  <c:v>63.040000999999997</c:v>
                </c:pt>
                <c:pt idx="1739">
                  <c:v>63.689999</c:v>
                </c:pt>
                <c:pt idx="1740">
                  <c:v>63.099997999999999</c:v>
                </c:pt>
                <c:pt idx="1741">
                  <c:v>62.77</c:v>
                </c:pt>
                <c:pt idx="1742">
                  <c:v>62.700001</c:v>
                </c:pt>
                <c:pt idx="1743">
                  <c:v>62.84</c:v>
                </c:pt>
                <c:pt idx="1744">
                  <c:v>62.91</c:v>
                </c:pt>
                <c:pt idx="1745">
                  <c:v>63.400002000000001</c:v>
                </c:pt>
                <c:pt idx="1746">
                  <c:v>63.810001</c:v>
                </c:pt>
                <c:pt idx="1747">
                  <c:v>63.810001</c:v>
                </c:pt>
                <c:pt idx="1748">
                  <c:v>62.43</c:v>
                </c:pt>
                <c:pt idx="1749">
                  <c:v>62.009998000000003</c:v>
                </c:pt>
                <c:pt idx="1750">
                  <c:v>62.259998000000003</c:v>
                </c:pt>
                <c:pt idx="1751">
                  <c:v>62.330002</c:v>
                </c:pt>
                <c:pt idx="1752">
                  <c:v>62.66</c:v>
                </c:pt>
                <c:pt idx="1753">
                  <c:v>63.759998000000003</c:v>
                </c:pt>
                <c:pt idx="1754">
                  <c:v>62.98</c:v>
                </c:pt>
                <c:pt idx="1755">
                  <c:v>63.470001000000003</c:v>
                </c:pt>
                <c:pt idx="1756">
                  <c:v>62.970001000000003</c:v>
                </c:pt>
                <c:pt idx="1757">
                  <c:v>63.080002</c:v>
                </c:pt>
                <c:pt idx="1758">
                  <c:v>63.150002000000001</c:v>
                </c:pt>
                <c:pt idx="1759">
                  <c:v>63.23</c:v>
                </c:pt>
                <c:pt idx="1760">
                  <c:v>63.279998999999997</c:v>
                </c:pt>
                <c:pt idx="1761">
                  <c:v>63.080002</c:v>
                </c:pt>
                <c:pt idx="1762">
                  <c:v>62.98</c:v>
                </c:pt>
                <c:pt idx="1763">
                  <c:v>63.349997999999999</c:v>
                </c:pt>
                <c:pt idx="1764">
                  <c:v>63.610000999999997</c:v>
                </c:pt>
                <c:pt idx="1765">
                  <c:v>63.830002</c:v>
                </c:pt>
                <c:pt idx="1766">
                  <c:v>63.73</c:v>
                </c:pt>
                <c:pt idx="1767">
                  <c:v>63.700001</c:v>
                </c:pt>
                <c:pt idx="1768">
                  <c:v>64.459998999999996</c:v>
                </c:pt>
                <c:pt idx="1769">
                  <c:v>64.040001000000004</c:v>
                </c:pt>
                <c:pt idx="1770">
                  <c:v>64.440002000000007</c:v>
                </c:pt>
                <c:pt idx="1771">
                  <c:v>64.739998</c:v>
                </c:pt>
                <c:pt idx="1772">
                  <c:v>64.889999000000003</c:v>
                </c:pt>
                <c:pt idx="1773">
                  <c:v>64.680000000000007</c:v>
                </c:pt>
                <c:pt idx="1774">
                  <c:v>65.129997000000003</c:v>
                </c:pt>
                <c:pt idx="1775">
                  <c:v>65.300003000000004</c:v>
                </c:pt>
                <c:pt idx="1776">
                  <c:v>65.269997000000004</c:v>
                </c:pt>
                <c:pt idx="1777">
                  <c:v>64.309997999999993</c:v>
                </c:pt>
                <c:pt idx="1778">
                  <c:v>63.919998</c:v>
                </c:pt>
                <c:pt idx="1779">
                  <c:v>64.569999999999993</c:v>
                </c:pt>
                <c:pt idx="1780">
                  <c:v>64.269997000000004</c:v>
                </c:pt>
                <c:pt idx="1781">
                  <c:v>65.050003000000004</c:v>
                </c:pt>
                <c:pt idx="1782">
                  <c:v>65.25</c:v>
                </c:pt>
                <c:pt idx="1783">
                  <c:v>64.300003000000004</c:v>
                </c:pt>
                <c:pt idx="1784">
                  <c:v>64.970000999999996</c:v>
                </c:pt>
                <c:pt idx="1785">
                  <c:v>64.949996999999996</c:v>
                </c:pt>
                <c:pt idx="1786">
                  <c:v>65.430000000000007</c:v>
                </c:pt>
                <c:pt idx="1787">
                  <c:v>65.870002999999997</c:v>
                </c:pt>
                <c:pt idx="1788">
                  <c:v>66.470000999999996</c:v>
                </c:pt>
                <c:pt idx="1789">
                  <c:v>66.699996999999996</c:v>
                </c:pt>
                <c:pt idx="1790">
                  <c:v>66.739998</c:v>
                </c:pt>
                <c:pt idx="1791">
                  <c:v>67</c:v>
                </c:pt>
                <c:pt idx="1792">
                  <c:v>67.269997000000004</c:v>
                </c:pt>
                <c:pt idx="1793">
                  <c:v>67.669998000000007</c:v>
                </c:pt>
                <c:pt idx="1794">
                  <c:v>67.650002000000001</c:v>
                </c:pt>
                <c:pt idx="1795">
                  <c:v>67.529999000000004</c:v>
                </c:pt>
                <c:pt idx="1796">
                  <c:v>67.639999000000003</c:v>
                </c:pt>
                <c:pt idx="1797">
                  <c:v>67.75</c:v>
                </c:pt>
                <c:pt idx="1798">
                  <c:v>67.779999000000004</c:v>
                </c:pt>
                <c:pt idx="1799">
                  <c:v>67.970000999999996</c:v>
                </c:pt>
                <c:pt idx="1800">
                  <c:v>67.900002000000001</c:v>
                </c:pt>
                <c:pt idx="1801">
                  <c:v>68.349997999999999</c:v>
                </c:pt>
                <c:pt idx="1802">
                  <c:v>68.400002000000001</c:v>
                </c:pt>
                <c:pt idx="1803">
                  <c:v>69.239998</c:v>
                </c:pt>
                <c:pt idx="1804">
                  <c:v>69.150002000000001</c:v>
                </c:pt>
                <c:pt idx="1805">
                  <c:v>68.819999999999993</c:v>
                </c:pt>
                <c:pt idx="1806">
                  <c:v>68.040001000000004</c:v>
                </c:pt>
                <c:pt idx="1807">
                  <c:v>67.790001000000004</c:v>
                </c:pt>
                <c:pt idx="1808">
                  <c:v>68.160004000000001</c:v>
                </c:pt>
                <c:pt idx="1809">
                  <c:v>68.309997999999993</c:v>
                </c:pt>
                <c:pt idx="1810">
                  <c:v>68.089995999999999</c:v>
                </c:pt>
                <c:pt idx="1811">
                  <c:v>68.110000999999997</c:v>
                </c:pt>
                <c:pt idx="1812">
                  <c:v>68.220000999999996</c:v>
                </c:pt>
                <c:pt idx="1813">
                  <c:v>68.519997000000004</c:v>
                </c:pt>
                <c:pt idx="1814">
                  <c:v>67.309997999999993</c:v>
                </c:pt>
                <c:pt idx="1815">
                  <c:v>67.400002000000001</c:v>
                </c:pt>
                <c:pt idx="1816">
                  <c:v>67.949996999999996</c:v>
                </c:pt>
                <c:pt idx="1817">
                  <c:v>67.550003000000004</c:v>
                </c:pt>
                <c:pt idx="1818">
                  <c:v>67.269997000000004</c:v>
                </c:pt>
                <c:pt idx="1819">
                  <c:v>66.519997000000004</c:v>
                </c:pt>
                <c:pt idx="1820">
                  <c:v>66.839995999999999</c:v>
                </c:pt>
                <c:pt idx="1821">
                  <c:v>67.279999000000004</c:v>
                </c:pt>
                <c:pt idx="1822">
                  <c:v>67.669998000000007</c:v>
                </c:pt>
                <c:pt idx="1823">
                  <c:v>68.099997999999999</c:v>
                </c:pt>
                <c:pt idx="1824">
                  <c:v>68.110000999999997</c:v>
                </c:pt>
                <c:pt idx="1825">
                  <c:v>67.870002999999997</c:v>
                </c:pt>
                <c:pt idx="1826">
                  <c:v>68.139999000000003</c:v>
                </c:pt>
                <c:pt idx="1827">
                  <c:v>68.209998999999996</c:v>
                </c:pt>
                <c:pt idx="1828">
                  <c:v>68.589995999999999</c:v>
                </c:pt>
                <c:pt idx="1829">
                  <c:v>68.540001000000004</c:v>
                </c:pt>
                <c:pt idx="1830">
                  <c:v>67.930000000000007</c:v>
                </c:pt>
                <c:pt idx="1831">
                  <c:v>67.519997000000004</c:v>
                </c:pt>
                <c:pt idx="1832">
                  <c:v>67.769997000000004</c:v>
                </c:pt>
                <c:pt idx="1833">
                  <c:v>68.489998</c:v>
                </c:pt>
                <c:pt idx="1834">
                  <c:v>68.900002000000001</c:v>
                </c:pt>
                <c:pt idx="1835">
                  <c:v>68.709998999999996</c:v>
                </c:pt>
                <c:pt idx="1836">
                  <c:v>69</c:v>
                </c:pt>
                <c:pt idx="1837">
                  <c:v>69.230002999999996</c:v>
                </c:pt>
                <c:pt idx="1838">
                  <c:v>69.019997000000004</c:v>
                </c:pt>
                <c:pt idx="1839">
                  <c:v>69.25</c:v>
                </c:pt>
                <c:pt idx="1840">
                  <c:v>69.010002</c:v>
                </c:pt>
                <c:pt idx="1841">
                  <c:v>69.370002999999997</c:v>
                </c:pt>
                <c:pt idx="1842">
                  <c:v>69.410004000000001</c:v>
                </c:pt>
                <c:pt idx="1843">
                  <c:v>69.720000999999996</c:v>
                </c:pt>
                <c:pt idx="1844">
                  <c:v>70.260002</c:v>
                </c:pt>
                <c:pt idx="1845">
                  <c:v>70.230002999999996</c:v>
                </c:pt>
                <c:pt idx="1846">
                  <c:v>70.480002999999996</c:v>
                </c:pt>
                <c:pt idx="1847">
                  <c:v>70.220000999999996</c:v>
                </c:pt>
                <c:pt idx="1848">
                  <c:v>71.040001000000004</c:v>
                </c:pt>
                <c:pt idx="1849">
                  <c:v>71.080001999999993</c:v>
                </c:pt>
                <c:pt idx="1850">
                  <c:v>71.069999999999993</c:v>
                </c:pt>
                <c:pt idx="1851">
                  <c:v>71.220000999999996</c:v>
                </c:pt>
                <c:pt idx="1852">
                  <c:v>70.800003000000004</c:v>
                </c:pt>
                <c:pt idx="1853">
                  <c:v>70.980002999999996</c:v>
                </c:pt>
                <c:pt idx="1854">
                  <c:v>70.860000999999997</c:v>
                </c:pt>
                <c:pt idx="1855">
                  <c:v>71.379997000000003</c:v>
                </c:pt>
                <c:pt idx="1856">
                  <c:v>71.120002999999997</c:v>
                </c:pt>
                <c:pt idx="1857">
                  <c:v>70.900002000000001</c:v>
                </c:pt>
                <c:pt idx="1858">
                  <c:v>70.620002999999997</c:v>
                </c:pt>
                <c:pt idx="1859">
                  <c:v>70.559997999999993</c:v>
                </c:pt>
                <c:pt idx="1860">
                  <c:v>71.089995999999999</c:v>
                </c:pt>
                <c:pt idx="1861">
                  <c:v>71.519997000000004</c:v>
                </c:pt>
                <c:pt idx="1862">
                  <c:v>71.230002999999996</c:v>
                </c:pt>
                <c:pt idx="1863">
                  <c:v>71.319999999999993</c:v>
                </c:pt>
                <c:pt idx="1864">
                  <c:v>71.669998000000007</c:v>
                </c:pt>
                <c:pt idx="1865">
                  <c:v>71.800003000000004</c:v>
                </c:pt>
                <c:pt idx="1866">
                  <c:v>71.709998999999996</c:v>
                </c:pt>
                <c:pt idx="1867">
                  <c:v>71.779999000000004</c:v>
                </c:pt>
                <c:pt idx="1868">
                  <c:v>72.900002000000001</c:v>
                </c:pt>
                <c:pt idx="1869">
                  <c:v>72.75</c:v>
                </c:pt>
                <c:pt idx="1870">
                  <c:v>71.970000999999996</c:v>
                </c:pt>
                <c:pt idx="1871">
                  <c:v>71.599997999999999</c:v>
                </c:pt>
                <c:pt idx="1872">
                  <c:v>71.309997999999993</c:v>
                </c:pt>
                <c:pt idx="1873">
                  <c:v>71.099997999999999</c:v>
                </c:pt>
                <c:pt idx="1874">
                  <c:v>71.279999000000004</c:v>
                </c:pt>
                <c:pt idx="1875">
                  <c:v>70.919998000000007</c:v>
                </c:pt>
                <c:pt idx="1876">
                  <c:v>71</c:v>
                </c:pt>
                <c:pt idx="1877">
                  <c:v>71.440002000000007</c:v>
                </c:pt>
                <c:pt idx="1878">
                  <c:v>71.989998</c:v>
                </c:pt>
                <c:pt idx="1879">
                  <c:v>72.239998</c:v>
                </c:pt>
                <c:pt idx="1880">
                  <c:v>72.069999999999993</c:v>
                </c:pt>
                <c:pt idx="1881">
                  <c:v>71.5</c:v>
                </c:pt>
                <c:pt idx="1882">
                  <c:v>71.5</c:v>
                </c:pt>
                <c:pt idx="1883">
                  <c:v>71.419998000000007</c:v>
                </c:pt>
                <c:pt idx="1884">
                  <c:v>71.849997999999999</c:v>
                </c:pt>
                <c:pt idx="1885">
                  <c:v>71.790001000000004</c:v>
                </c:pt>
                <c:pt idx="1886">
                  <c:v>71.970000999999996</c:v>
                </c:pt>
                <c:pt idx="1887">
                  <c:v>71.889999000000003</c:v>
                </c:pt>
                <c:pt idx="1888">
                  <c:v>71.550003000000004</c:v>
                </c:pt>
                <c:pt idx="1889">
                  <c:v>71.620002999999997</c:v>
                </c:pt>
                <c:pt idx="1890">
                  <c:v>71.839995999999999</c:v>
                </c:pt>
                <c:pt idx="1891">
                  <c:v>72</c:v>
                </c:pt>
                <c:pt idx="1892">
                  <c:v>72.230002999999996</c:v>
                </c:pt>
                <c:pt idx="1893">
                  <c:v>72.279999000000004</c:v>
                </c:pt>
                <c:pt idx="1894">
                  <c:v>72.610000999999997</c:v>
                </c:pt>
                <c:pt idx="1895">
                  <c:v>72.589995999999999</c:v>
                </c:pt>
                <c:pt idx="1896">
                  <c:v>72.860000999999997</c:v>
                </c:pt>
                <c:pt idx="1897">
                  <c:v>72.430000000000007</c:v>
                </c:pt>
                <c:pt idx="1898">
                  <c:v>73.069999999999993</c:v>
                </c:pt>
                <c:pt idx="1899">
                  <c:v>72.860000999999997</c:v>
                </c:pt>
                <c:pt idx="1900">
                  <c:v>73.169998000000007</c:v>
                </c:pt>
                <c:pt idx="1901">
                  <c:v>73.330001999999993</c:v>
                </c:pt>
                <c:pt idx="1902">
                  <c:v>73.139999000000003</c:v>
                </c:pt>
                <c:pt idx="1903">
                  <c:v>72.730002999999996</c:v>
                </c:pt>
                <c:pt idx="1904">
                  <c:v>73.169998000000007</c:v>
                </c:pt>
                <c:pt idx="1905">
                  <c:v>72.830001999999993</c:v>
                </c:pt>
                <c:pt idx="1906">
                  <c:v>72.760002</c:v>
                </c:pt>
                <c:pt idx="1907">
                  <c:v>71.709998999999996</c:v>
                </c:pt>
                <c:pt idx="1908">
                  <c:v>71.569999999999993</c:v>
                </c:pt>
                <c:pt idx="1909">
                  <c:v>72</c:v>
                </c:pt>
                <c:pt idx="1910">
                  <c:v>71.360000999999997</c:v>
                </c:pt>
                <c:pt idx="1911">
                  <c:v>71.489998</c:v>
                </c:pt>
                <c:pt idx="1912">
                  <c:v>71.599997999999999</c:v>
                </c:pt>
                <c:pt idx="1913">
                  <c:v>72.139999000000003</c:v>
                </c:pt>
                <c:pt idx="1914">
                  <c:v>72.540001000000004</c:v>
                </c:pt>
                <c:pt idx="1915">
                  <c:v>72.330001999999993</c:v>
                </c:pt>
                <c:pt idx="1916">
                  <c:v>73.230002999999996</c:v>
                </c:pt>
                <c:pt idx="1917">
                  <c:v>73.209998999999996</c:v>
                </c:pt>
                <c:pt idx="1918">
                  <c:v>73.279999000000004</c:v>
                </c:pt>
                <c:pt idx="1919">
                  <c:v>73.959998999999996</c:v>
                </c:pt>
                <c:pt idx="1920">
                  <c:v>74.019997000000004</c:v>
                </c:pt>
                <c:pt idx="1921">
                  <c:v>74.379997000000003</c:v>
                </c:pt>
                <c:pt idx="1922">
                  <c:v>74.309997999999993</c:v>
                </c:pt>
                <c:pt idx="1923">
                  <c:v>73.809997999999993</c:v>
                </c:pt>
                <c:pt idx="1924">
                  <c:v>73.779999000000004</c:v>
                </c:pt>
                <c:pt idx="1925">
                  <c:v>73.779999000000004</c:v>
                </c:pt>
                <c:pt idx="1926">
                  <c:v>73.900002000000001</c:v>
                </c:pt>
                <c:pt idx="1927">
                  <c:v>73.830001999999993</c:v>
                </c:pt>
                <c:pt idx="1928">
                  <c:v>74.199996999999996</c:v>
                </c:pt>
                <c:pt idx="1929">
                  <c:v>74.239998</c:v>
                </c:pt>
                <c:pt idx="1930">
                  <c:v>74.260002</c:v>
                </c:pt>
                <c:pt idx="1931">
                  <c:v>74.120002999999997</c:v>
                </c:pt>
                <c:pt idx="1932">
                  <c:v>74.819999999999993</c:v>
                </c:pt>
                <c:pt idx="1933">
                  <c:v>74.690002000000007</c:v>
                </c:pt>
                <c:pt idx="1934">
                  <c:v>74.290001000000004</c:v>
                </c:pt>
                <c:pt idx="1935">
                  <c:v>73.260002</c:v>
                </c:pt>
                <c:pt idx="1936">
                  <c:v>73.349997999999999</c:v>
                </c:pt>
                <c:pt idx="1937">
                  <c:v>71.239998</c:v>
                </c:pt>
                <c:pt idx="1938">
                  <c:v>70.949996999999996</c:v>
                </c:pt>
                <c:pt idx="1939">
                  <c:v>71.480002999999996</c:v>
                </c:pt>
                <c:pt idx="1940">
                  <c:v>71.430000000000007</c:v>
                </c:pt>
                <c:pt idx="1941">
                  <c:v>70.910004000000001</c:v>
                </c:pt>
                <c:pt idx="1942">
                  <c:v>70.949996999999996</c:v>
                </c:pt>
                <c:pt idx="1943">
                  <c:v>70.319999999999993</c:v>
                </c:pt>
                <c:pt idx="1944">
                  <c:v>69.919998000000007</c:v>
                </c:pt>
                <c:pt idx="1945">
                  <c:v>69.220000999999996</c:v>
                </c:pt>
                <c:pt idx="1946">
                  <c:v>68.879997000000003</c:v>
                </c:pt>
                <c:pt idx="1947">
                  <c:v>69.639999000000003</c:v>
                </c:pt>
                <c:pt idx="1948">
                  <c:v>69.620002999999997</c:v>
                </c:pt>
                <c:pt idx="1949">
                  <c:v>69.199996999999996</c:v>
                </c:pt>
                <c:pt idx="1950">
                  <c:v>69.239998</c:v>
                </c:pt>
                <c:pt idx="1951">
                  <c:v>69.129997000000003</c:v>
                </c:pt>
                <c:pt idx="1952">
                  <c:v>69.599997999999999</c:v>
                </c:pt>
                <c:pt idx="1953">
                  <c:v>69.690002000000007</c:v>
                </c:pt>
                <c:pt idx="1954">
                  <c:v>69.279999000000004</c:v>
                </c:pt>
                <c:pt idx="1955">
                  <c:v>70.599997999999999</c:v>
                </c:pt>
                <c:pt idx="1956">
                  <c:v>70.510002</c:v>
                </c:pt>
                <c:pt idx="1957">
                  <c:v>70.410004000000001</c:v>
                </c:pt>
                <c:pt idx="1958">
                  <c:v>70.290001000000004</c:v>
                </c:pt>
                <c:pt idx="1959">
                  <c:v>71.349997999999999</c:v>
                </c:pt>
                <c:pt idx="1960">
                  <c:v>70.849997999999999</c:v>
                </c:pt>
                <c:pt idx="1961">
                  <c:v>71.040001000000004</c:v>
                </c:pt>
                <c:pt idx="1962">
                  <c:v>71.400002000000001</c:v>
                </c:pt>
                <c:pt idx="1963">
                  <c:v>72.419998000000007</c:v>
                </c:pt>
                <c:pt idx="1964">
                  <c:v>73.110000999999997</c:v>
                </c:pt>
                <c:pt idx="1965">
                  <c:v>73.080001999999993</c:v>
                </c:pt>
                <c:pt idx="1966">
                  <c:v>73.629997000000003</c:v>
                </c:pt>
                <c:pt idx="1967">
                  <c:v>73.660004000000001</c:v>
                </c:pt>
                <c:pt idx="1968">
                  <c:v>74.099997999999999</c:v>
                </c:pt>
                <c:pt idx="1969">
                  <c:v>74.339995999999999</c:v>
                </c:pt>
                <c:pt idx="1970">
                  <c:v>73.790001000000004</c:v>
                </c:pt>
                <c:pt idx="1971">
                  <c:v>74.419998000000007</c:v>
                </c:pt>
                <c:pt idx="1972">
                  <c:v>74.980002999999996</c:v>
                </c:pt>
                <c:pt idx="1973">
                  <c:v>75.559997999999993</c:v>
                </c:pt>
                <c:pt idx="1974">
                  <c:v>75.650002000000001</c:v>
                </c:pt>
                <c:pt idx="1975">
                  <c:v>75.650002000000001</c:v>
                </c:pt>
                <c:pt idx="1976">
                  <c:v>75.330001999999993</c:v>
                </c:pt>
                <c:pt idx="1977">
                  <c:v>75.269997000000004</c:v>
                </c:pt>
                <c:pt idx="1978">
                  <c:v>75.610000999999997</c:v>
                </c:pt>
                <c:pt idx="1979">
                  <c:v>75.419998000000007</c:v>
                </c:pt>
                <c:pt idx="1980">
                  <c:v>75.029999000000004</c:v>
                </c:pt>
                <c:pt idx="1981">
                  <c:v>75.330001999999993</c:v>
                </c:pt>
                <c:pt idx="1982">
                  <c:v>74.870002999999997</c:v>
                </c:pt>
                <c:pt idx="1983">
                  <c:v>75.150002000000001</c:v>
                </c:pt>
                <c:pt idx="1984">
                  <c:v>75.510002</c:v>
                </c:pt>
                <c:pt idx="1985">
                  <c:v>75.040001000000004</c:v>
                </c:pt>
                <c:pt idx="1986">
                  <c:v>75.25</c:v>
                </c:pt>
                <c:pt idx="1987">
                  <c:v>75.800003000000004</c:v>
                </c:pt>
                <c:pt idx="1988">
                  <c:v>76.019997000000004</c:v>
                </c:pt>
                <c:pt idx="1989">
                  <c:v>76.230002999999996</c:v>
                </c:pt>
                <c:pt idx="1990">
                  <c:v>76.800003000000004</c:v>
                </c:pt>
                <c:pt idx="1991">
                  <c:v>77.019997000000004</c:v>
                </c:pt>
                <c:pt idx="1992">
                  <c:v>76.739998</c:v>
                </c:pt>
                <c:pt idx="1993">
                  <c:v>77.010002</c:v>
                </c:pt>
                <c:pt idx="1994">
                  <c:v>76.940002000000007</c:v>
                </c:pt>
                <c:pt idx="1995">
                  <c:v>77.059997999999993</c:v>
                </c:pt>
                <c:pt idx="1996">
                  <c:v>76.660004000000001</c:v>
                </c:pt>
                <c:pt idx="1997">
                  <c:v>77</c:v>
                </c:pt>
                <c:pt idx="1998">
                  <c:v>77.260002</c:v>
                </c:pt>
                <c:pt idx="1999">
                  <c:v>77.080001999999993</c:v>
                </c:pt>
                <c:pt idx="2000">
                  <c:v>77.150002000000001</c:v>
                </c:pt>
                <c:pt idx="2001">
                  <c:v>76.449996999999996</c:v>
                </c:pt>
                <c:pt idx="2002">
                  <c:v>75.550003000000004</c:v>
                </c:pt>
                <c:pt idx="2003">
                  <c:v>75.199996999999996</c:v>
                </c:pt>
                <c:pt idx="2004">
                  <c:v>76.879997000000003</c:v>
                </c:pt>
                <c:pt idx="2005">
                  <c:v>77.569999999999993</c:v>
                </c:pt>
                <c:pt idx="2006">
                  <c:v>77.730002999999996</c:v>
                </c:pt>
                <c:pt idx="2007">
                  <c:v>79.010002</c:v>
                </c:pt>
                <c:pt idx="2008">
                  <c:v>78.610000999999997</c:v>
                </c:pt>
                <c:pt idx="2009">
                  <c:v>77.480002999999996</c:v>
                </c:pt>
                <c:pt idx="2010">
                  <c:v>77.779999000000004</c:v>
                </c:pt>
                <c:pt idx="2011">
                  <c:v>78.120002999999997</c:v>
                </c:pt>
                <c:pt idx="2012">
                  <c:v>78.040001000000004</c:v>
                </c:pt>
                <c:pt idx="2013">
                  <c:v>76.839995999999999</c:v>
                </c:pt>
                <c:pt idx="2014">
                  <c:v>77.790001000000004</c:v>
                </c:pt>
                <c:pt idx="2015">
                  <c:v>78.050003000000004</c:v>
                </c:pt>
                <c:pt idx="2016">
                  <c:v>78.620002999999997</c:v>
                </c:pt>
                <c:pt idx="2017">
                  <c:v>79.639999000000003</c:v>
                </c:pt>
                <c:pt idx="2018">
                  <c:v>80.089995999999999</c:v>
                </c:pt>
                <c:pt idx="2019">
                  <c:v>80.120002999999997</c:v>
                </c:pt>
                <c:pt idx="2020">
                  <c:v>80.559997999999993</c:v>
                </c:pt>
                <c:pt idx="2021">
                  <c:v>80.349997999999999</c:v>
                </c:pt>
                <c:pt idx="2022">
                  <c:v>80.879997000000003</c:v>
                </c:pt>
                <c:pt idx="2023">
                  <c:v>80.989998</c:v>
                </c:pt>
                <c:pt idx="2024">
                  <c:v>81.680000000000007</c:v>
                </c:pt>
                <c:pt idx="2025">
                  <c:v>81.040001000000004</c:v>
                </c:pt>
                <c:pt idx="2026">
                  <c:v>80.919998000000007</c:v>
                </c:pt>
                <c:pt idx="2027">
                  <c:v>82.5</c:v>
                </c:pt>
                <c:pt idx="2028">
                  <c:v>82.330001999999993</c:v>
                </c:pt>
                <c:pt idx="2029">
                  <c:v>83.139999000000003</c:v>
                </c:pt>
                <c:pt idx="2030">
                  <c:v>83.029999000000004</c:v>
                </c:pt>
                <c:pt idx="2031">
                  <c:v>82.440002000000007</c:v>
                </c:pt>
                <c:pt idx="2032">
                  <c:v>82.580001999999993</c:v>
                </c:pt>
                <c:pt idx="2033">
                  <c:v>81.230002999999996</c:v>
                </c:pt>
                <c:pt idx="2034">
                  <c:v>80.970000999999996</c:v>
                </c:pt>
                <c:pt idx="2035">
                  <c:v>81.720000999999996</c:v>
                </c:pt>
                <c:pt idx="2036">
                  <c:v>81.480002999999996</c:v>
                </c:pt>
                <c:pt idx="2037">
                  <c:v>82.330001999999993</c:v>
                </c:pt>
                <c:pt idx="2038">
                  <c:v>80.160004000000001</c:v>
                </c:pt>
                <c:pt idx="2039">
                  <c:v>79.779999000000004</c:v>
                </c:pt>
                <c:pt idx="2040">
                  <c:v>80.059997999999993</c:v>
                </c:pt>
                <c:pt idx="2041">
                  <c:v>79.889999000000003</c:v>
                </c:pt>
                <c:pt idx="2042">
                  <c:v>80.75</c:v>
                </c:pt>
                <c:pt idx="2043">
                  <c:v>80.309997999999993</c:v>
                </c:pt>
                <c:pt idx="2044">
                  <c:v>80.080001999999993</c:v>
                </c:pt>
                <c:pt idx="2045">
                  <c:v>80.760002</c:v>
                </c:pt>
                <c:pt idx="2046">
                  <c:v>79.220000999999996</c:v>
                </c:pt>
                <c:pt idx="2047">
                  <c:v>79.949996999999996</c:v>
                </c:pt>
                <c:pt idx="2048">
                  <c:v>80.580001999999993</c:v>
                </c:pt>
                <c:pt idx="2049">
                  <c:v>79.059997999999993</c:v>
                </c:pt>
                <c:pt idx="2050">
                  <c:v>79.230002999999996</c:v>
                </c:pt>
                <c:pt idx="2051">
                  <c:v>78.559997999999993</c:v>
                </c:pt>
                <c:pt idx="2052">
                  <c:v>79.120002999999997</c:v>
                </c:pt>
                <c:pt idx="2053">
                  <c:v>79.430000000000007</c:v>
                </c:pt>
                <c:pt idx="2054">
                  <c:v>79.220000999999996</c:v>
                </c:pt>
                <c:pt idx="2055">
                  <c:v>78.559997999999993</c:v>
                </c:pt>
                <c:pt idx="2056">
                  <c:v>78.819999999999993</c:v>
                </c:pt>
                <c:pt idx="2057">
                  <c:v>76.419998000000007</c:v>
                </c:pt>
                <c:pt idx="2058">
                  <c:v>77.099997999999999</c:v>
                </c:pt>
                <c:pt idx="2059">
                  <c:v>76.720000999999996</c:v>
                </c:pt>
                <c:pt idx="2060">
                  <c:v>76.830001999999993</c:v>
                </c:pt>
                <c:pt idx="2061">
                  <c:v>78.099997999999999</c:v>
                </c:pt>
                <c:pt idx="2062">
                  <c:v>77.809997999999993</c:v>
                </c:pt>
                <c:pt idx="2063">
                  <c:v>78.660004000000001</c:v>
                </c:pt>
                <c:pt idx="2064">
                  <c:v>78.589995999999999</c:v>
                </c:pt>
                <c:pt idx="2065">
                  <c:v>80.139999000000003</c:v>
                </c:pt>
                <c:pt idx="2066">
                  <c:v>80.019997000000004</c:v>
                </c:pt>
                <c:pt idx="2067">
                  <c:v>81.959998999999996</c:v>
                </c:pt>
                <c:pt idx="2068">
                  <c:v>81.839995999999999</c:v>
                </c:pt>
                <c:pt idx="2069">
                  <c:v>81.180000000000007</c:v>
                </c:pt>
                <c:pt idx="2070">
                  <c:v>79.190002000000007</c:v>
                </c:pt>
                <c:pt idx="2071">
                  <c:v>78.739998</c:v>
                </c:pt>
                <c:pt idx="2072">
                  <c:v>79.010002</c:v>
                </c:pt>
                <c:pt idx="2073">
                  <c:v>79.900002000000001</c:v>
                </c:pt>
                <c:pt idx="2074">
                  <c:v>79.319999999999993</c:v>
                </c:pt>
                <c:pt idx="2075">
                  <c:v>79.309997999999993</c:v>
                </c:pt>
                <c:pt idx="2076">
                  <c:v>79.839995999999999</c:v>
                </c:pt>
                <c:pt idx="2077">
                  <c:v>80.639999000000003</c:v>
                </c:pt>
                <c:pt idx="2078">
                  <c:v>79.330001999999993</c:v>
                </c:pt>
                <c:pt idx="2079">
                  <c:v>79.550003000000004</c:v>
                </c:pt>
                <c:pt idx="2080">
                  <c:v>78.150002000000001</c:v>
                </c:pt>
                <c:pt idx="2081">
                  <c:v>78.099997999999999</c:v>
                </c:pt>
                <c:pt idx="2082">
                  <c:v>77.879997000000003</c:v>
                </c:pt>
                <c:pt idx="2083">
                  <c:v>78.040001000000004</c:v>
                </c:pt>
                <c:pt idx="2084">
                  <c:v>77.580001999999993</c:v>
                </c:pt>
                <c:pt idx="2085">
                  <c:v>77.900002000000001</c:v>
                </c:pt>
                <c:pt idx="2086">
                  <c:v>77.489998</c:v>
                </c:pt>
                <c:pt idx="2087">
                  <c:v>77.589995999999999</c:v>
                </c:pt>
                <c:pt idx="2088">
                  <c:v>77.650002000000001</c:v>
                </c:pt>
                <c:pt idx="2089">
                  <c:v>77.879997000000003</c:v>
                </c:pt>
                <c:pt idx="2090">
                  <c:v>78.019997000000004</c:v>
                </c:pt>
                <c:pt idx="2091">
                  <c:v>78.150002000000001</c:v>
                </c:pt>
                <c:pt idx="2092">
                  <c:v>77.940002000000007</c:v>
                </c:pt>
                <c:pt idx="2093">
                  <c:v>77.919998000000007</c:v>
                </c:pt>
                <c:pt idx="2094">
                  <c:v>76.389999000000003</c:v>
                </c:pt>
                <c:pt idx="2095">
                  <c:v>75.5</c:v>
                </c:pt>
                <c:pt idx="2096">
                  <c:v>75.900002000000001</c:v>
                </c:pt>
                <c:pt idx="2097">
                  <c:v>76.099997999999999</c:v>
                </c:pt>
                <c:pt idx="2098">
                  <c:v>74.430000000000007</c:v>
                </c:pt>
                <c:pt idx="2099">
                  <c:v>74.230002999999996</c:v>
                </c:pt>
                <c:pt idx="2100">
                  <c:v>75.209998999999996</c:v>
                </c:pt>
                <c:pt idx="2101">
                  <c:v>76.360000999999997</c:v>
                </c:pt>
                <c:pt idx="2102">
                  <c:v>75.25</c:v>
                </c:pt>
                <c:pt idx="2103">
                  <c:v>75.470000999999996</c:v>
                </c:pt>
                <c:pt idx="2104">
                  <c:v>74.839995999999999</c:v>
                </c:pt>
                <c:pt idx="2105">
                  <c:v>76.199996999999996</c:v>
                </c:pt>
                <c:pt idx="2106">
                  <c:v>76.830001999999993</c:v>
                </c:pt>
                <c:pt idx="2107">
                  <c:v>76.599997999999999</c:v>
                </c:pt>
                <c:pt idx="2108">
                  <c:v>76.5</c:v>
                </c:pt>
                <c:pt idx="2109">
                  <c:v>76.339995999999999</c:v>
                </c:pt>
                <c:pt idx="2110">
                  <c:v>75.989998</c:v>
                </c:pt>
                <c:pt idx="2111">
                  <c:v>76.010002</c:v>
                </c:pt>
                <c:pt idx="2112">
                  <c:v>75.550003000000004</c:v>
                </c:pt>
                <c:pt idx="2113">
                  <c:v>76.120002999999997</c:v>
                </c:pt>
                <c:pt idx="2114">
                  <c:v>76.069999999999993</c:v>
                </c:pt>
                <c:pt idx="2115">
                  <c:v>75.25</c:v>
                </c:pt>
                <c:pt idx="2116">
                  <c:v>75.980002999999996</c:v>
                </c:pt>
                <c:pt idx="2117">
                  <c:v>75.360000999999997</c:v>
                </c:pt>
                <c:pt idx="2118">
                  <c:v>74.449996999999996</c:v>
                </c:pt>
                <c:pt idx="2119">
                  <c:v>74.379997000000003</c:v>
                </c:pt>
                <c:pt idx="2120">
                  <c:v>73.480002999999996</c:v>
                </c:pt>
                <c:pt idx="2121">
                  <c:v>73.330001999999993</c:v>
                </c:pt>
                <c:pt idx="2122">
                  <c:v>72.800003000000004</c:v>
                </c:pt>
                <c:pt idx="2123">
                  <c:v>73.319999999999993</c:v>
                </c:pt>
                <c:pt idx="2124">
                  <c:v>73.900002000000001</c:v>
                </c:pt>
                <c:pt idx="2125">
                  <c:v>73.760002</c:v>
                </c:pt>
                <c:pt idx="2126">
                  <c:v>73.379997000000003</c:v>
                </c:pt>
                <c:pt idx="2127">
                  <c:v>73.970000999999996</c:v>
                </c:pt>
                <c:pt idx="2128">
                  <c:v>74.459998999999996</c:v>
                </c:pt>
                <c:pt idx="2129">
                  <c:v>75.489998</c:v>
                </c:pt>
                <c:pt idx="2130">
                  <c:v>75</c:v>
                </c:pt>
                <c:pt idx="2131">
                  <c:v>74.260002</c:v>
                </c:pt>
                <c:pt idx="2132">
                  <c:v>73.900002000000001</c:v>
                </c:pt>
                <c:pt idx="2133">
                  <c:v>72.800003000000004</c:v>
                </c:pt>
                <c:pt idx="2134">
                  <c:v>72.139999000000003</c:v>
                </c:pt>
                <c:pt idx="2135">
                  <c:v>72.489998</c:v>
                </c:pt>
                <c:pt idx="2136">
                  <c:v>71.330001999999993</c:v>
                </c:pt>
                <c:pt idx="2137">
                  <c:v>71.370002999999997</c:v>
                </c:pt>
                <c:pt idx="2138">
                  <c:v>72.389999000000003</c:v>
                </c:pt>
                <c:pt idx="2139">
                  <c:v>72.620002999999997</c:v>
                </c:pt>
                <c:pt idx="2140">
                  <c:v>72.910004000000001</c:v>
                </c:pt>
                <c:pt idx="2141">
                  <c:v>74</c:v>
                </c:pt>
                <c:pt idx="2142">
                  <c:v>73.610000999999997</c:v>
                </c:pt>
                <c:pt idx="2143">
                  <c:v>73.25</c:v>
                </c:pt>
                <c:pt idx="2144">
                  <c:v>73.769997000000004</c:v>
                </c:pt>
                <c:pt idx="2145">
                  <c:v>73.900002000000001</c:v>
                </c:pt>
                <c:pt idx="2146">
                  <c:v>74.069999999999993</c:v>
                </c:pt>
                <c:pt idx="2147">
                  <c:v>74.180000000000007</c:v>
                </c:pt>
                <c:pt idx="2148">
                  <c:v>74.680000000000007</c:v>
                </c:pt>
                <c:pt idx="2149">
                  <c:v>74.389999000000003</c:v>
                </c:pt>
                <c:pt idx="2150">
                  <c:v>74.529999000000004</c:v>
                </c:pt>
                <c:pt idx="2151">
                  <c:v>74.290001000000004</c:v>
                </c:pt>
                <c:pt idx="2152">
                  <c:v>74.489998</c:v>
                </c:pt>
                <c:pt idx="2153">
                  <c:v>73.930000000000007</c:v>
                </c:pt>
                <c:pt idx="2154">
                  <c:v>73.980002999999996</c:v>
                </c:pt>
                <c:pt idx="2155">
                  <c:v>74.110000999999997</c:v>
                </c:pt>
                <c:pt idx="2156">
                  <c:v>74.25</c:v>
                </c:pt>
                <c:pt idx="2157">
                  <c:v>74.629997000000003</c:v>
                </c:pt>
                <c:pt idx="2158">
                  <c:v>74.349997999999999</c:v>
                </c:pt>
                <c:pt idx="2159">
                  <c:v>74.819999999999993</c:v>
                </c:pt>
                <c:pt idx="2160">
                  <c:v>75.190002000000007</c:v>
                </c:pt>
                <c:pt idx="2161">
                  <c:v>74.809997999999993</c:v>
                </c:pt>
                <c:pt idx="2162">
                  <c:v>74.489998</c:v>
                </c:pt>
                <c:pt idx="2163">
                  <c:v>74.489998</c:v>
                </c:pt>
                <c:pt idx="2164">
                  <c:v>74.75</c:v>
                </c:pt>
                <c:pt idx="2165">
                  <c:v>74.75</c:v>
                </c:pt>
                <c:pt idx="2166">
                  <c:v>75.25</c:v>
                </c:pt>
                <c:pt idx="2167">
                  <c:v>75.370002999999997</c:v>
                </c:pt>
                <c:pt idx="2168">
                  <c:v>75.5</c:v>
                </c:pt>
                <c:pt idx="2169">
                  <c:v>75.940002000000007</c:v>
                </c:pt>
                <c:pt idx="2170">
                  <c:v>76.519997000000004</c:v>
                </c:pt>
                <c:pt idx="2171">
                  <c:v>76.580001999999993</c:v>
                </c:pt>
                <c:pt idx="2172">
                  <c:v>76.150002000000001</c:v>
                </c:pt>
                <c:pt idx="2173">
                  <c:v>75.550003000000004</c:v>
                </c:pt>
                <c:pt idx="2174">
                  <c:v>74.029999000000004</c:v>
                </c:pt>
                <c:pt idx="2175">
                  <c:v>70.639999000000003</c:v>
                </c:pt>
                <c:pt idx="2176">
                  <c:v>68.830001999999993</c:v>
                </c:pt>
                <c:pt idx="2177">
                  <c:v>70.569999999999993</c:v>
                </c:pt>
                <c:pt idx="2178">
                  <c:v>71.989998</c:v>
                </c:pt>
                <c:pt idx="2179">
                  <c:v>71.900002000000001</c:v>
                </c:pt>
                <c:pt idx="2180">
                  <c:v>70.510002</c:v>
                </c:pt>
                <c:pt idx="2181">
                  <c:v>69.139999000000003</c:v>
                </c:pt>
                <c:pt idx="2182">
                  <c:v>69.879997000000003</c:v>
                </c:pt>
                <c:pt idx="2183">
                  <c:v>70.029999000000004</c:v>
                </c:pt>
                <c:pt idx="2184">
                  <c:v>68.690002000000007</c:v>
                </c:pt>
                <c:pt idx="2185">
                  <c:v>69.730002999999996</c:v>
                </c:pt>
                <c:pt idx="2186">
                  <c:v>68.879997000000003</c:v>
                </c:pt>
                <c:pt idx="2187">
                  <c:v>68.959998999999996</c:v>
                </c:pt>
                <c:pt idx="2188">
                  <c:v>70.099997999999999</c:v>
                </c:pt>
                <c:pt idx="2189">
                  <c:v>70.050003000000004</c:v>
                </c:pt>
                <c:pt idx="2190">
                  <c:v>70.669998000000007</c:v>
                </c:pt>
                <c:pt idx="2191">
                  <c:v>71.559997999999993</c:v>
                </c:pt>
                <c:pt idx="2192">
                  <c:v>72.25</c:v>
                </c:pt>
                <c:pt idx="2193">
                  <c:v>72</c:v>
                </c:pt>
                <c:pt idx="2194">
                  <c:v>72.639999000000003</c:v>
                </c:pt>
                <c:pt idx="2195">
                  <c:v>71.669998000000007</c:v>
                </c:pt>
                <c:pt idx="2196">
                  <c:v>72.010002</c:v>
                </c:pt>
                <c:pt idx="2197">
                  <c:v>71.389999000000003</c:v>
                </c:pt>
                <c:pt idx="2198">
                  <c:v>71.029999000000004</c:v>
                </c:pt>
                <c:pt idx="2199">
                  <c:v>69.760002</c:v>
                </c:pt>
                <c:pt idx="2200">
                  <c:v>70.25</c:v>
                </c:pt>
                <c:pt idx="2201">
                  <c:v>70.940002000000007</c:v>
                </c:pt>
                <c:pt idx="2202">
                  <c:v>71.279999000000004</c:v>
                </c:pt>
                <c:pt idx="2203">
                  <c:v>71.900002000000001</c:v>
                </c:pt>
                <c:pt idx="2204">
                  <c:v>73.190002000000007</c:v>
                </c:pt>
                <c:pt idx="2205">
                  <c:v>73.010002</c:v>
                </c:pt>
                <c:pt idx="2206">
                  <c:v>73.720000999999996</c:v>
                </c:pt>
                <c:pt idx="2207">
                  <c:v>74.330001999999993</c:v>
                </c:pt>
                <c:pt idx="2208">
                  <c:v>74.25</c:v>
                </c:pt>
                <c:pt idx="2209">
                  <c:v>74.650002000000001</c:v>
                </c:pt>
                <c:pt idx="2210">
                  <c:v>74.099997999999999</c:v>
                </c:pt>
                <c:pt idx="2211">
                  <c:v>73.620002999999997</c:v>
                </c:pt>
                <c:pt idx="2212">
                  <c:v>74.459998999999996</c:v>
                </c:pt>
                <c:pt idx="2213">
                  <c:v>75.059997999999993</c:v>
                </c:pt>
                <c:pt idx="2214">
                  <c:v>75.949996999999996</c:v>
                </c:pt>
                <c:pt idx="2215">
                  <c:v>76.040001000000004</c:v>
                </c:pt>
                <c:pt idx="2216">
                  <c:v>75.769997000000004</c:v>
                </c:pt>
                <c:pt idx="2217">
                  <c:v>76.599997999999999</c:v>
                </c:pt>
                <c:pt idx="2218">
                  <c:v>75.889999000000003</c:v>
                </c:pt>
                <c:pt idx="2219">
                  <c:v>75.830001999999993</c:v>
                </c:pt>
                <c:pt idx="2220">
                  <c:v>75.720000999999996</c:v>
                </c:pt>
                <c:pt idx="2221">
                  <c:v>75.989998</c:v>
                </c:pt>
                <c:pt idx="2222">
                  <c:v>75.940002000000007</c:v>
                </c:pt>
                <c:pt idx="2223">
                  <c:v>75.360000999999997</c:v>
                </c:pt>
                <c:pt idx="2224">
                  <c:v>77.029999000000004</c:v>
                </c:pt>
                <c:pt idx="2225">
                  <c:v>76.309997999999993</c:v>
                </c:pt>
                <c:pt idx="2226">
                  <c:v>75.940002000000007</c:v>
                </c:pt>
                <c:pt idx="2227">
                  <c:v>76.160004000000001</c:v>
                </c:pt>
                <c:pt idx="2228">
                  <c:v>73.980002999999996</c:v>
                </c:pt>
                <c:pt idx="2229">
                  <c:v>72.980002999999996</c:v>
                </c:pt>
                <c:pt idx="2230">
                  <c:v>73.650002000000001</c:v>
                </c:pt>
                <c:pt idx="2231">
                  <c:v>73.739998</c:v>
                </c:pt>
                <c:pt idx="2232">
                  <c:v>73.209998999999996</c:v>
                </c:pt>
                <c:pt idx="2233">
                  <c:v>72.440002000000007</c:v>
                </c:pt>
                <c:pt idx="2234">
                  <c:v>73.290001000000004</c:v>
                </c:pt>
                <c:pt idx="2235">
                  <c:v>73.330001999999993</c:v>
                </c:pt>
                <c:pt idx="2236">
                  <c:v>74.110000999999997</c:v>
                </c:pt>
                <c:pt idx="2237">
                  <c:v>74.319999999999993</c:v>
                </c:pt>
                <c:pt idx="2238">
                  <c:v>75.080001999999993</c:v>
                </c:pt>
                <c:pt idx="2239">
                  <c:v>75.209998999999996</c:v>
                </c:pt>
                <c:pt idx="2240">
                  <c:v>74.839995999999999</c:v>
                </c:pt>
                <c:pt idx="2241">
                  <c:v>75.089995999999999</c:v>
                </c:pt>
                <c:pt idx="2242">
                  <c:v>75.690002000000007</c:v>
                </c:pt>
                <c:pt idx="2243">
                  <c:v>75.209998999999996</c:v>
                </c:pt>
                <c:pt idx="2244">
                  <c:v>76.139999000000003</c:v>
                </c:pt>
                <c:pt idx="2245">
                  <c:v>74.699996999999996</c:v>
                </c:pt>
                <c:pt idx="2246">
                  <c:v>73.599997999999999</c:v>
                </c:pt>
                <c:pt idx="2247">
                  <c:v>74.830001999999993</c:v>
                </c:pt>
                <c:pt idx="2248">
                  <c:v>74.629997000000003</c:v>
                </c:pt>
                <c:pt idx="2249">
                  <c:v>74.449996999999996</c:v>
                </c:pt>
                <c:pt idx="2250">
                  <c:v>73.989998</c:v>
                </c:pt>
                <c:pt idx="2251">
                  <c:v>73.569999999999993</c:v>
                </c:pt>
                <c:pt idx="2252">
                  <c:v>73.230002999999996</c:v>
                </c:pt>
                <c:pt idx="2253">
                  <c:v>73.459998999999996</c:v>
                </c:pt>
                <c:pt idx="2254">
                  <c:v>74.269997000000004</c:v>
                </c:pt>
                <c:pt idx="2255">
                  <c:v>75.730002999999996</c:v>
                </c:pt>
                <c:pt idx="2256">
                  <c:v>75.360000999999997</c:v>
                </c:pt>
                <c:pt idx="2257">
                  <c:v>74.400002000000001</c:v>
                </c:pt>
                <c:pt idx="2258">
                  <c:v>74.779999000000004</c:v>
                </c:pt>
                <c:pt idx="2259">
                  <c:v>75.089995999999999</c:v>
                </c:pt>
                <c:pt idx="2260">
                  <c:v>75.940002000000007</c:v>
                </c:pt>
                <c:pt idx="2261">
                  <c:v>75</c:v>
                </c:pt>
                <c:pt idx="2262">
                  <c:v>75.220000999999996</c:v>
                </c:pt>
                <c:pt idx="2263">
                  <c:v>75.989998</c:v>
                </c:pt>
                <c:pt idx="2264">
                  <c:v>75.650002000000001</c:v>
                </c:pt>
                <c:pt idx="2265">
                  <c:v>75.080001999999993</c:v>
                </c:pt>
                <c:pt idx="2266">
                  <c:v>74.349997999999999</c:v>
                </c:pt>
                <c:pt idx="2267">
                  <c:v>75.569999999999993</c:v>
                </c:pt>
                <c:pt idx="2268">
                  <c:v>75.319999999999993</c:v>
                </c:pt>
                <c:pt idx="2269">
                  <c:v>73.639999000000003</c:v>
                </c:pt>
                <c:pt idx="2270">
                  <c:v>72.769997000000004</c:v>
                </c:pt>
                <c:pt idx="2271">
                  <c:v>73.059997999999993</c:v>
                </c:pt>
                <c:pt idx="2272">
                  <c:v>72.550003000000004</c:v>
                </c:pt>
                <c:pt idx="2273">
                  <c:v>71.449996999999996</c:v>
                </c:pt>
                <c:pt idx="2274">
                  <c:v>71.349997999999999</c:v>
                </c:pt>
                <c:pt idx="2275">
                  <c:v>70.540001000000004</c:v>
                </c:pt>
                <c:pt idx="2276">
                  <c:v>70.75</c:v>
                </c:pt>
                <c:pt idx="2277">
                  <c:v>68.870002999999997</c:v>
                </c:pt>
                <c:pt idx="2278">
                  <c:v>69.330001999999993</c:v>
                </c:pt>
                <c:pt idx="2279">
                  <c:v>71.25</c:v>
                </c:pt>
                <c:pt idx="2280">
                  <c:v>70.550003000000004</c:v>
                </c:pt>
                <c:pt idx="2281">
                  <c:v>72.059997999999993</c:v>
                </c:pt>
                <c:pt idx="2282">
                  <c:v>70.940002000000007</c:v>
                </c:pt>
                <c:pt idx="2283">
                  <c:v>70.470000999999996</c:v>
                </c:pt>
                <c:pt idx="2284">
                  <c:v>72</c:v>
                </c:pt>
                <c:pt idx="2285">
                  <c:v>72.010002</c:v>
                </c:pt>
                <c:pt idx="2286">
                  <c:v>71.25</c:v>
                </c:pt>
                <c:pt idx="2287">
                  <c:v>71.599997999999999</c:v>
                </c:pt>
                <c:pt idx="2288">
                  <c:v>71.680000000000007</c:v>
                </c:pt>
                <c:pt idx="2289">
                  <c:v>70.069999999999993</c:v>
                </c:pt>
                <c:pt idx="2290">
                  <c:v>68.010002</c:v>
                </c:pt>
                <c:pt idx="2291">
                  <c:v>66.910004000000001</c:v>
                </c:pt>
                <c:pt idx="2292">
                  <c:v>67.260002</c:v>
                </c:pt>
                <c:pt idx="2293">
                  <c:v>66.269997000000004</c:v>
                </c:pt>
                <c:pt idx="2294">
                  <c:v>67.129997000000003</c:v>
                </c:pt>
                <c:pt idx="2295">
                  <c:v>68.419998000000007</c:v>
                </c:pt>
                <c:pt idx="2296">
                  <c:v>69.040001000000004</c:v>
                </c:pt>
                <c:pt idx="2297">
                  <c:v>69.699996999999996</c:v>
                </c:pt>
                <c:pt idx="2298">
                  <c:v>69.849997999999999</c:v>
                </c:pt>
                <c:pt idx="2299">
                  <c:v>70.660004000000001</c:v>
                </c:pt>
                <c:pt idx="2300">
                  <c:v>70.489998</c:v>
                </c:pt>
                <c:pt idx="2301">
                  <c:v>70.519997000000004</c:v>
                </c:pt>
                <c:pt idx="2302">
                  <c:v>71.800003000000004</c:v>
                </c:pt>
                <c:pt idx="2303">
                  <c:v>71.580001999999993</c:v>
                </c:pt>
                <c:pt idx="2304">
                  <c:v>71.459998999999996</c:v>
                </c:pt>
                <c:pt idx="2305">
                  <c:v>73.319999999999993</c:v>
                </c:pt>
                <c:pt idx="2306">
                  <c:v>73.879997000000003</c:v>
                </c:pt>
                <c:pt idx="2307">
                  <c:v>74.25</c:v>
                </c:pt>
                <c:pt idx="2308">
                  <c:v>74.449996999999996</c:v>
                </c:pt>
                <c:pt idx="2309">
                  <c:v>74.589995999999999</c:v>
                </c:pt>
                <c:pt idx="2310">
                  <c:v>73.819999999999993</c:v>
                </c:pt>
                <c:pt idx="2311">
                  <c:v>74.120002999999997</c:v>
                </c:pt>
                <c:pt idx="2312">
                  <c:v>73.930000000000007</c:v>
                </c:pt>
                <c:pt idx="2313">
                  <c:v>75.680000000000007</c:v>
                </c:pt>
                <c:pt idx="2314">
                  <c:v>75.580001999999993</c:v>
                </c:pt>
                <c:pt idx="2315">
                  <c:v>75.559997999999993</c:v>
                </c:pt>
                <c:pt idx="2316">
                  <c:v>76.519997000000004</c:v>
                </c:pt>
                <c:pt idx="2317">
                  <c:v>77.589995999999999</c:v>
                </c:pt>
                <c:pt idx="2318">
                  <c:v>77.290001000000004</c:v>
                </c:pt>
                <c:pt idx="2319">
                  <c:v>76.790001000000004</c:v>
                </c:pt>
                <c:pt idx="2320">
                  <c:v>76.809997999999993</c:v>
                </c:pt>
                <c:pt idx="2321">
                  <c:v>75.370002999999997</c:v>
                </c:pt>
                <c:pt idx="2322">
                  <c:v>75.430000000000007</c:v>
                </c:pt>
                <c:pt idx="2323">
                  <c:v>76.010002</c:v>
                </c:pt>
                <c:pt idx="2324">
                  <c:v>77.519997000000004</c:v>
                </c:pt>
                <c:pt idx="2325">
                  <c:v>77.400002000000001</c:v>
                </c:pt>
                <c:pt idx="2326">
                  <c:v>77.860000999999997</c:v>
                </c:pt>
                <c:pt idx="2327">
                  <c:v>77.910004000000001</c:v>
                </c:pt>
                <c:pt idx="2328">
                  <c:v>77.800003000000004</c:v>
                </c:pt>
                <c:pt idx="2329">
                  <c:v>77.360000999999997</c:v>
                </c:pt>
                <c:pt idx="2330">
                  <c:v>77.550003000000004</c:v>
                </c:pt>
                <c:pt idx="2331">
                  <c:v>77.129997000000003</c:v>
                </c:pt>
                <c:pt idx="2332">
                  <c:v>77.569999999999993</c:v>
                </c:pt>
                <c:pt idx="2333">
                  <c:v>77.470000999999996</c:v>
                </c:pt>
                <c:pt idx="2334">
                  <c:v>78</c:v>
                </c:pt>
                <c:pt idx="2335">
                  <c:v>77.819999999999993</c:v>
                </c:pt>
                <c:pt idx="2336">
                  <c:v>77.319999999999993</c:v>
                </c:pt>
                <c:pt idx="2337">
                  <c:v>77.830001999999993</c:v>
                </c:pt>
                <c:pt idx="2338">
                  <c:v>78.160004000000001</c:v>
                </c:pt>
                <c:pt idx="2339">
                  <c:v>78.239998</c:v>
                </c:pt>
                <c:pt idx="2340">
                  <c:v>77.139999000000003</c:v>
                </c:pt>
                <c:pt idx="2341">
                  <c:v>75.830001999999993</c:v>
                </c:pt>
                <c:pt idx="2342">
                  <c:v>76.639999000000003</c:v>
                </c:pt>
                <c:pt idx="2343">
                  <c:v>77.120002999999997</c:v>
                </c:pt>
                <c:pt idx="2344">
                  <c:v>77.400002000000001</c:v>
                </c:pt>
                <c:pt idx="2345">
                  <c:v>77.379997000000003</c:v>
                </c:pt>
                <c:pt idx="2346">
                  <c:v>77.199996999999996</c:v>
                </c:pt>
                <c:pt idx="2347">
                  <c:v>76.559997999999993</c:v>
                </c:pt>
                <c:pt idx="2348">
                  <c:v>77.580001999999993</c:v>
                </c:pt>
                <c:pt idx="2349">
                  <c:v>77.410004000000001</c:v>
                </c:pt>
                <c:pt idx="2350">
                  <c:v>78.449996999999996</c:v>
                </c:pt>
                <c:pt idx="2351">
                  <c:v>78.75</c:v>
                </c:pt>
                <c:pt idx="2352">
                  <c:v>79.519997000000004</c:v>
                </c:pt>
                <c:pt idx="2353">
                  <c:v>80.160004000000001</c:v>
                </c:pt>
                <c:pt idx="2354">
                  <c:v>80.309997999999993</c:v>
                </c:pt>
                <c:pt idx="2355">
                  <c:v>78.879997000000003</c:v>
                </c:pt>
                <c:pt idx="2356">
                  <c:v>79.269997000000004</c:v>
                </c:pt>
                <c:pt idx="2357">
                  <c:v>78.629997000000003</c:v>
                </c:pt>
                <c:pt idx="2358">
                  <c:v>79.25</c:v>
                </c:pt>
                <c:pt idx="2359">
                  <c:v>78.050003000000004</c:v>
                </c:pt>
                <c:pt idx="2360">
                  <c:v>76.959998999999996</c:v>
                </c:pt>
                <c:pt idx="2361">
                  <c:v>76.129997000000003</c:v>
                </c:pt>
                <c:pt idx="2362">
                  <c:v>76.739998</c:v>
                </c:pt>
                <c:pt idx="2363">
                  <c:v>76.809997999999993</c:v>
                </c:pt>
                <c:pt idx="2364">
                  <c:v>77.730002999999996</c:v>
                </c:pt>
                <c:pt idx="2365">
                  <c:v>77.849997999999999</c:v>
                </c:pt>
                <c:pt idx="2366">
                  <c:v>77.900002000000001</c:v>
                </c:pt>
                <c:pt idx="2367">
                  <c:v>78.239998</c:v>
                </c:pt>
                <c:pt idx="2368">
                  <c:v>78.25</c:v>
                </c:pt>
                <c:pt idx="2369">
                  <c:v>78.300003000000004</c:v>
                </c:pt>
                <c:pt idx="2370">
                  <c:v>78.720000999999996</c:v>
                </c:pt>
                <c:pt idx="2371">
                  <c:v>78.959998999999996</c:v>
                </c:pt>
                <c:pt idx="2372">
                  <c:v>78.470000999999996</c:v>
                </c:pt>
                <c:pt idx="2373">
                  <c:v>78.949996999999996</c:v>
                </c:pt>
                <c:pt idx="2374">
                  <c:v>79.370002999999997</c:v>
                </c:pt>
                <c:pt idx="2375">
                  <c:v>79.489998</c:v>
                </c:pt>
                <c:pt idx="2376">
                  <c:v>79.099997999999999</c:v>
                </c:pt>
                <c:pt idx="2377">
                  <c:v>79.040001000000004</c:v>
                </c:pt>
                <c:pt idx="2378">
                  <c:v>78.610000999999997</c:v>
                </c:pt>
                <c:pt idx="2379">
                  <c:v>79.330001999999993</c:v>
                </c:pt>
                <c:pt idx="2380">
                  <c:v>79.730002999999996</c:v>
                </c:pt>
                <c:pt idx="2381">
                  <c:v>79.610000999999997</c:v>
                </c:pt>
                <c:pt idx="2382">
                  <c:v>79.760002</c:v>
                </c:pt>
                <c:pt idx="2383">
                  <c:v>79.370002999999997</c:v>
                </c:pt>
                <c:pt idx="2384">
                  <c:v>79.330001999999993</c:v>
                </c:pt>
                <c:pt idx="2385">
                  <c:v>79.860000999999997</c:v>
                </c:pt>
                <c:pt idx="2386">
                  <c:v>78.889999000000003</c:v>
                </c:pt>
                <c:pt idx="2387">
                  <c:v>78.739998</c:v>
                </c:pt>
                <c:pt idx="2388">
                  <c:v>80.449996999999996</c:v>
                </c:pt>
                <c:pt idx="2389">
                  <c:v>81.480002999999996</c:v>
                </c:pt>
                <c:pt idx="2390">
                  <c:v>82.389999000000003</c:v>
                </c:pt>
                <c:pt idx="2391">
                  <c:v>82.330001999999993</c:v>
                </c:pt>
                <c:pt idx="2392">
                  <c:v>82.959998999999996</c:v>
                </c:pt>
                <c:pt idx="2393">
                  <c:v>82.660004000000001</c:v>
                </c:pt>
                <c:pt idx="2394">
                  <c:v>81.93</c:v>
                </c:pt>
                <c:pt idx="2395">
                  <c:v>83.139999000000003</c:v>
                </c:pt>
                <c:pt idx="2396">
                  <c:v>83.739998</c:v>
                </c:pt>
                <c:pt idx="2397">
                  <c:v>83.839995999999999</c:v>
                </c:pt>
                <c:pt idx="2398">
                  <c:v>84.190002000000007</c:v>
                </c:pt>
                <c:pt idx="2399">
                  <c:v>83.57</c:v>
                </c:pt>
                <c:pt idx="2400">
                  <c:v>83.639999000000003</c:v>
                </c:pt>
                <c:pt idx="2401">
                  <c:v>83.849997999999999</c:v>
                </c:pt>
                <c:pt idx="2402">
                  <c:v>84.230002999999996</c:v>
                </c:pt>
                <c:pt idx="2403">
                  <c:v>84.209998999999996</c:v>
                </c:pt>
                <c:pt idx="2404">
                  <c:v>84.330001999999993</c:v>
                </c:pt>
                <c:pt idx="2405">
                  <c:v>85.029999000000004</c:v>
                </c:pt>
                <c:pt idx="2406">
                  <c:v>84.949996999999996</c:v>
                </c:pt>
                <c:pt idx="2407">
                  <c:v>84.559997999999993</c:v>
                </c:pt>
                <c:pt idx="2408">
                  <c:v>83.959998999999996</c:v>
                </c:pt>
                <c:pt idx="2409">
                  <c:v>84.580001999999993</c:v>
                </c:pt>
                <c:pt idx="2410">
                  <c:v>85.400002000000001</c:v>
                </c:pt>
                <c:pt idx="2411">
                  <c:v>85.699996999999996</c:v>
                </c:pt>
                <c:pt idx="2412">
                  <c:v>84.400002000000001</c:v>
                </c:pt>
                <c:pt idx="2413">
                  <c:v>84.040001000000004</c:v>
                </c:pt>
                <c:pt idx="2414">
                  <c:v>83.839995999999999</c:v>
                </c:pt>
                <c:pt idx="2415">
                  <c:v>83.949996999999996</c:v>
                </c:pt>
                <c:pt idx="2416">
                  <c:v>84.029999000000004</c:v>
                </c:pt>
                <c:pt idx="2417">
                  <c:v>84.339995999999999</c:v>
                </c:pt>
                <c:pt idx="2418">
                  <c:v>84.230002999999996</c:v>
                </c:pt>
                <c:pt idx="2419">
                  <c:v>83.43</c:v>
                </c:pt>
                <c:pt idx="2420">
                  <c:v>83.660004000000001</c:v>
                </c:pt>
                <c:pt idx="2421">
                  <c:v>83.599997999999999</c:v>
                </c:pt>
                <c:pt idx="2422">
                  <c:v>82.620002999999997</c:v>
                </c:pt>
                <c:pt idx="2423">
                  <c:v>82.860000999999997</c:v>
                </c:pt>
                <c:pt idx="2424">
                  <c:v>82.620002999999997</c:v>
                </c:pt>
                <c:pt idx="2425">
                  <c:v>82.019997000000004</c:v>
                </c:pt>
                <c:pt idx="2426">
                  <c:v>82.440002000000007</c:v>
                </c:pt>
                <c:pt idx="2427">
                  <c:v>82.620002999999997</c:v>
                </c:pt>
                <c:pt idx="2428">
                  <c:v>82.220000999999996</c:v>
                </c:pt>
                <c:pt idx="2429">
                  <c:v>82.519997000000004</c:v>
                </c:pt>
                <c:pt idx="2430">
                  <c:v>81.75</c:v>
                </c:pt>
                <c:pt idx="2431">
                  <c:v>82.519997000000004</c:v>
                </c:pt>
                <c:pt idx="2432">
                  <c:v>82.379997000000003</c:v>
                </c:pt>
                <c:pt idx="2433">
                  <c:v>82.540001000000004</c:v>
                </c:pt>
                <c:pt idx="2434">
                  <c:v>82.400002000000001</c:v>
                </c:pt>
                <c:pt idx="2435">
                  <c:v>83.059997999999993</c:v>
                </c:pt>
                <c:pt idx="2436">
                  <c:v>83.650002000000001</c:v>
                </c:pt>
                <c:pt idx="2437">
                  <c:v>84.129997000000003</c:v>
                </c:pt>
                <c:pt idx="2438">
                  <c:v>83.169998000000007</c:v>
                </c:pt>
                <c:pt idx="2439">
                  <c:v>79.860000999999997</c:v>
                </c:pt>
                <c:pt idx="2440">
                  <c:v>80.830001999999993</c:v>
                </c:pt>
                <c:pt idx="2441">
                  <c:v>78.860000999999997</c:v>
                </c:pt>
                <c:pt idx="2442">
                  <c:v>79.099997999999999</c:v>
                </c:pt>
                <c:pt idx="2443">
                  <c:v>79.459998999999996</c:v>
                </c:pt>
                <c:pt idx="2444">
                  <c:v>79.379997000000003</c:v>
                </c:pt>
                <c:pt idx="2445">
                  <c:v>80.129997000000003</c:v>
                </c:pt>
                <c:pt idx="2446">
                  <c:v>80</c:v>
                </c:pt>
                <c:pt idx="2447">
                  <c:v>80.919998000000007</c:v>
                </c:pt>
                <c:pt idx="2448">
                  <c:v>82.489998</c:v>
                </c:pt>
                <c:pt idx="2449">
                  <c:v>82.699996999999996</c:v>
                </c:pt>
                <c:pt idx="2450">
                  <c:v>82.099997999999999</c:v>
                </c:pt>
                <c:pt idx="2451">
                  <c:v>81.459998999999996</c:v>
                </c:pt>
                <c:pt idx="2452">
                  <c:v>81.910004000000001</c:v>
                </c:pt>
                <c:pt idx="2453">
                  <c:v>81.029999000000004</c:v>
                </c:pt>
                <c:pt idx="2454">
                  <c:v>80.639999000000003</c:v>
                </c:pt>
                <c:pt idx="2455">
                  <c:v>79.180000000000007</c:v>
                </c:pt>
                <c:pt idx="2456">
                  <c:v>78.040001000000004</c:v>
                </c:pt>
                <c:pt idx="2457">
                  <c:v>76.529999000000004</c:v>
                </c:pt>
                <c:pt idx="2458">
                  <c:v>76.660004000000001</c:v>
                </c:pt>
                <c:pt idx="2459">
                  <c:v>76.550003000000004</c:v>
                </c:pt>
                <c:pt idx="2460">
                  <c:v>77</c:v>
                </c:pt>
                <c:pt idx="2461">
                  <c:v>76.230002999999996</c:v>
                </c:pt>
                <c:pt idx="2462">
                  <c:v>77.260002</c:v>
                </c:pt>
                <c:pt idx="2463">
                  <c:v>77.690002000000007</c:v>
                </c:pt>
                <c:pt idx="2464">
                  <c:v>77.430000000000007</c:v>
                </c:pt>
                <c:pt idx="2465">
                  <c:v>77.529999000000004</c:v>
                </c:pt>
                <c:pt idx="2466">
                  <c:v>78.059997999999993</c:v>
                </c:pt>
                <c:pt idx="2467">
                  <c:v>78.389999000000003</c:v>
                </c:pt>
                <c:pt idx="2468">
                  <c:v>78.089995999999999</c:v>
                </c:pt>
                <c:pt idx="2469">
                  <c:v>77.989998</c:v>
                </c:pt>
                <c:pt idx="2470">
                  <c:v>78.199996999999996</c:v>
                </c:pt>
                <c:pt idx="2471">
                  <c:v>78.050003000000004</c:v>
                </c:pt>
                <c:pt idx="2472">
                  <c:v>77.139999000000003</c:v>
                </c:pt>
                <c:pt idx="2473">
                  <c:v>75.370002999999997</c:v>
                </c:pt>
                <c:pt idx="2474">
                  <c:v>75.519997000000004</c:v>
                </c:pt>
                <c:pt idx="2475">
                  <c:v>76.639999000000003</c:v>
                </c:pt>
                <c:pt idx="2476">
                  <c:v>74.949996999999996</c:v>
                </c:pt>
                <c:pt idx="2477">
                  <c:v>73.989998</c:v>
                </c:pt>
                <c:pt idx="2478">
                  <c:v>73.559997999999993</c:v>
                </c:pt>
                <c:pt idx="2479">
                  <c:v>73.949996999999996</c:v>
                </c:pt>
                <c:pt idx="2480">
                  <c:v>75.160004000000001</c:v>
                </c:pt>
                <c:pt idx="2481">
                  <c:v>75.620002999999997</c:v>
                </c:pt>
                <c:pt idx="2482">
                  <c:v>74.220000999999996</c:v>
                </c:pt>
                <c:pt idx="2483">
                  <c:v>72.870002999999997</c:v>
                </c:pt>
                <c:pt idx="2484">
                  <c:v>73.260002</c:v>
                </c:pt>
                <c:pt idx="2485">
                  <c:v>74.5</c:v>
                </c:pt>
                <c:pt idx="2486">
                  <c:v>74.230002999999996</c:v>
                </c:pt>
                <c:pt idx="2487">
                  <c:v>74.069999999999993</c:v>
                </c:pt>
                <c:pt idx="2488">
                  <c:v>73.459998999999996</c:v>
                </c:pt>
                <c:pt idx="2489">
                  <c:v>73.680000000000007</c:v>
                </c:pt>
                <c:pt idx="2490">
                  <c:v>73.690002000000007</c:v>
                </c:pt>
                <c:pt idx="2491">
                  <c:v>74.949996999999996</c:v>
                </c:pt>
                <c:pt idx="2492">
                  <c:v>74.540001000000004</c:v>
                </c:pt>
                <c:pt idx="2493">
                  <c:v>74.919998000000007</c:v>
                </c:pt>
                <c:pt idx="2494">
                  <c:v>75.180000000000007</c:v>
                </c:pt>
                <c:pt idx="2495">
                  <c:v>75.800003000000004</c:v>
                </c:pt>
                <c:pt idx="2496">
                  <c:v>74.849997999999999</c:v>
                </c:pt>
                <c:pt idx="2497">
                  <c:v>73.669998000000007</c:v>
                </c:pt>
                <c:pt idx="2498">
                  <c:v>74.449996999999996</c:v>
                </c:pt>
                <c:pt idx="2499">
                  <c:v>75.040001000000004</c:v>
                </c:pt>
                <c:pt idx="2500">
                  <c:v>75.519997000000004</c:v>
                </c:pt>
                <c:pt idx="2501">
                  <c:v>76.989998</c:v>
                </c:pt>
                <c:pt idx="2502">
                  <c:v>77.379997000000003</c:v>
                </c:pt>
                <c:pt idx="2503">
                  <c:v>77.319999999999993</c:v>
                </c:pt>
                <c:pt idx="2504">
                  <c:v>77.800003000000004</c:v>
                </c:pt>
                <c:pt idx="2505">
                  <c:v>77.800003000000004</c:v>
                </c:pt>
                <c:pt idx="2506">
                  <c:v>76.360000999999997</c:v>
                </c:pt>
                <c:pt idx="2507">
                  <c:v>75.790001000000004</c:v>
                </c:pt>
                <c:pt idx="2508">
                  <c:v>76.800003000000004</c:v>
                </c:pt>
                <c:pt idx="2509">
                  <c:v>77.650002000000001</c:v>
                </c:pt>
                <c:pt idx="2510">
                  <c:v>77.790001000000004</c:v>
                </c:pt>
                <c:pt idx="2511">
                  <c:v>75.769997000000004</c:v>
                </c:pt>
                <c:pt idx="2512">
                  <c:v>75.629997000000003</c:v>
                </c:pt>
                <c:pt idx="2513">
                  <c:v>75.830001999999993</c:v>
                </c:pt>
                <c:pt idx="2514">
                  <c:v>75.919998000000007</c:v>
                </c:pt>
                <c:pt idx="2515">
                  <c:v>75.470000999999996</c:v>
                </c:pt>
                <c:pt idx="2516">
                  <c:v>76.220000999999996</c:v>
                </c:pt>
                <c:pt idx="2517">
                  <c:v>76.940002000000007</c:v>
                </c:pt>
                <c:pt idx="2518">
                  <c:v>77.25</c:v>
                </c:pt>
                <c:pt idx="2519">
                  <c:v>78.309997999999993</c:v>
                </c:pt>
                <c:pt idx="2520">
                  <c:v>78.580001999999993</c:v>
                </c:pt>
                <c:pt idx="2521">
                  <c:v>78.410004000000001</c:v>
                </c:pt>
                <c:pt idx="2522">
                  <c:v>77.889999000000003</c:v>
                </c:pt>
                <c:pt idx="2523">
                  <c:v>77.160004000000001</c:v>
                </c:pt>
                <c:pt idx="2524">
                  <c:v>76.830001999999993</c:v>
                </c:pt>
                <c:pt idx="2525">
                  <c:v>77.180000000000007</c:v>
                </c:pt>
                <c:pt idx="2526">
                  <c:v>77.099997999999999</c:v>
                </c:pt>
                <c:pt idx="2527">
                  <c:v>77.620002999999997</c:v>
                </c:pt>
                <c:pt idx="2528">
                  <c:v>77.75</c:v>
                </c:pt>
                <c:pt idx="2529">
                  <c:v>76.940002000000007</c:v>
                </c:pt>
                <c:pt idx="2530">
                  <c:v>77.430000000000007</c:v>
                </c:pt>
                <c:pt idx="2531">
                  <c:v>78.019997000000004</c:v>
                </c:pt>
                <c:pt idx="2532">
                  <c:v>78.199996999999996</c:v>
                </c:pt>
                <c:pt idx="2533">
                  <c:v>77.779999000000004</c:v>
                </c:pt>
                <c:pt idx="2534">
                  <c:v>77.699996999999996</c:v>
                </c:pt>
                <c:pt idx="2535">
                  <c:v>76.970000999999996</c:v>
                </c:pt>
                <c:pt idx="2536">
                  <c:v>76.440002000000007</c:v>
                </c:pt>
                <c:pt idx="2537">
                  <c:v>77.040001000000004</c:v>
                </c:pt>
                <c:pt idx="2538">
                  <c:v>76.129997000000003</c:v>
                </c:pt>
                <c:pt idx="2539">
                  <c:v>76.980002999999996</c:v>
                </c:pt>
                <c:pt idx="2540">
                  <c:v>77.5</c:v>
                </c:pt>
                <c:pt idx="2541">
                  <c:v>77.239998</c:v>
                </c:pt>
                <c:pt idx="2542">
                  <c:v>77.129997000000003</c:v>
                </c:pt>
                <c:pt idx="2543">
                  <c:v>77.690002000000007</c:v>
                </c:pt>
                <c:pt idx="2544">
                  <c:v>77.930000000000007</c:v>
                </c:pt>
                <c:pt idx="2545">
                  <c:v>78.529999000000004</c:v>
                </c:pt>
                <c:pt idx="2546">
                  <c:v>78.790001000000004</c:v>
                </c:pt>
                <c:pt idx="2547">
                  <c:v>78.349997999999999</c:v>
                </c:pt>
                <c:pt idx="2548">
                  <c:v>78.279999000000004</c:v>
                </c:pt>
                <c:pt idx="2549">
                  <c:v>78.650002000000001</c:v>
                </c:pt>
                <c:pt idx="2550">
                  <c:v>78.779999000000004</c:v>
                </c:pt>
                <c:pt idx="2551">
                  <c:v>79.769997000000004</c:v>
                </c:pt>
                <c:pt idx="2552">
                  <c:v>79.569999999999993</c:v>
                </c:pt>
                <c:pt idx="2553">
                  <c:v>79.910004000000001</c:v>
                </c:pt>
                <c:pt idx="2554">
                  <c:v>80.309997999999993</c:v>
                </c:pt>
                <c:pt idx="2555">
                  <c:v>80.730002999999996</c:v>
                </c:pt>
                <c:pt idx="2556">
                  <c:v>80.410004000000001</c:v>
                </c:pt>
                <c:pt idx="2557">
                  <c:v>80.160004000000001</c:v>
                </c:pt>
                <c:pt idx="2558">
                  <c:v>79.830001999999993</c:v>
                </c:pt>
                <c:pt idx="2559">
                  <c:v>79.639999000000003</c:v>
                </c:pt>
                <c:pt idx="2560">
                  <c:v>79.269997000000004</c:v>
                </c:pt>
                <c:pt idx="2561">
                  <c:v>78.930000000000007</c:v>
                </c:pt>
                <c:pt idx="2562">
                  <c:v>77.720000999999996</c:v>
                </c:pt>
                <c:pt idx="2563">
                  <c:v>76.730002999999996</c:v>
                </c:pt>
                <c:pt idx="2564">
                  <c:v>76.540001000000004</c:v>
                </c:pt>
                <c:pt idx="2565">
                  <c:v>76.660004000000001</c:v>
                </c:pt>
                <c:pt idx="2566">
                  <c:v>76.589995999999999</c:v>
                </c:pt>
                <c:pt idx="2567">
                  <c:v>78</c:v>
                </c:pt>
                <c:pt idx="2568">
                  <c:v>77.870002999999997</c:v>
                </c:pt>
                <c:pt idx="2569">
                  <c:v>78.199996999999996</c:v>
                </c:pt>
                <c:pt idx="2570">
                  <c:v>78.169998000000007</c:v>
                </c:pt>
                <c:pt idx="2571">
                  <c:v>77.919998000000007</c:v>
                </c:pt>
                <c:pt idx="2572">
                  <c:v>77.959998999999996</c:v>
                </c:pt>
                <c:pt idx="2573">
                  <c:v>78.540001000000004</c:v>
                </c:pt>
                <c:pt idx="2574">
                  <c:v>77.739998</c:v>
                </c:pt>
                <c:pt idx="2575">
                  <c:v>77.209998999999996</c:v>
                </c:pt>
                <c:pt idx="2576">
                  <c:v>77.550003000000004</c:v>
                </c:pt>
                <c:pt idx="2577">
                  <c:v>77.889999000000003</c:v>
                </c:pt>
                <c:pt idx="2578">
                  <c:v>78.120002999999997</c:v>
                </c:pt>
                <c:pt idx="2579">
                  <c:v>78.489998</c:v>
                </c:pt>
                <c:pt idx="2580">
                  <c:v>78.559997999999993</c:v>
                </c:pt>
                <c:pt idx="2581">
                  <c:v>78.489998</c:v>
                </c:pt>
                <c:pt idx="2582">
                  <c:v>78.510002</c:v>
                </c:pt>
                <c:pt idx="2583">
                  <c:v>79.050003000000004</c:v>
                </c:pt>
                <c:pt idx="2584">
                  <c:v>79.139999000000003</c:v>
                </c:pt>
                <c:pt idx="2585">
                  <c:v>79.690002000000007</c:v>
                </c:pt>
                <c:pt idx="2586">
                  <c:v>80.129997000000003</c:v>
                </c:pt>
                <c:pt idx="2587">
                  <c:v>79.949996999999996</c:v>
                </c:pt>
                <c:pt idx="2588">
                  <c:v>79.790001000000004</c:v>
                </c:pt>
                <c:pt idx="2589">
                  <c:v>80.790001000000004</c:v>
                </c:pt>
                <c:pt idx="2590">
                  <c:v>80.980002999999996</c:v>
                </c:pt>
                <c:pt idx="2591">
                  <c:v>80.849997999999999</c:v>
                </c:pt>
                <c:pt idx="2592">
                  <c:v>80.900002000000001</c:v>
                </c:pt>
                <c:pt idx="2593">
                  <c:v>80.580001999999993</c:v>
                </c:pt>
                <c:pt idx="2594">
                  <c:v>79.879997000000003</c:v>
                </c:pt>
                <c:pt idx="2595">
                  <c:v>80.110000999999997</c:v>
                </c:pt>
                <c:pt idx="2596">
                  <c:v>79.580001999999993</c:v>
                </c:pt>
                <c:pt idx="2597">
                  <c:v>79.669998000000007</c:v>
                </c:pt>
                <c:pt idx="2598">
                  <c:v>78.930000000000007</c:v>
                </c:pt>
                <c:pt idx="2599">
                  <c:v>79.410004000000001</c:v>
                </c:pt>
                <c:pt idx="2600">
                  <c:v>79.209998999999996</c:v>
                </c:pt>
                <c:pt idx="2601">
                  <c:v>78.260002</c:v>
                </c:pt>
                <c:pt idx="2602">
                  <c:v>77.919998000000007</c:v>
                </c:pt>
                <c:pt idx="2603">
                  <c:v>78.669998000000007</c:v>
                </c:pt>
                <c:pt idx="2604">
                  <c:v>78.220000999999996</c:v>
                </c:pt>
                <c:pt idx="2605">
                  <c:v>77.800003000000004</c:v>
                </c:pt>
                <c:pt idx="2606">
                  <c:v>78.220000999999996</c:v>
                </c:pt>
                <c:pt idx="2607">
                  <c:v>77.800003000000004</c:v>
                </c:pt>
                <c:pt idx="2608">
                  <c:v>77.589995999999999</c:v>
                </c:pt>
                <c:pt idx="2609">
                  <c:v>77.870002999999997</c:v>
                </c:pt>
                <c:pt idx="2610">
                  <c:v>77.430000000000007</c:v>
                </c:pt>
                <c:pt idx="2611">
                  <c:v>77.839995999999999</c:v>
                </c:pt>
                <c:pt idx="2612">
                  <c:v>78.050003000000004</c:v>
                </c:pt>
                <c:pt idx="2613">
                  <c:v>78.510002</c:v>
                </c:pt>
                <c:pt idx="2614">
                  <c:v>78.739998</c:v>
                </c:pt>
                <c:pt idx="2615">
                  <c:v>78.919998000000007</c:v>
                </c:pt>
                <c:pt idx="2616">
                  <c:v>79.449996999999996</c:v>
                </c:pt>
                <c:pt idx="2617">
                  <c:v>79.620002999999997</c:v>
                </c:pt>
                <c:pt idx="2618">
                  <c:v>79.129997000000003</c:v>
                </c:pt>
                <c:pt idx="2619">
                  <c:v>78.819999999999993</c:v>
                </c:pt>
                <c:pt idx="2620">
                  <c:v>78.839995999999999</c:v>
                </c:pt>
                <c:pt idx="2621">
                  <c:v>79.160004000000001</c:v>
                </c:pt>
                <c:pt idx="2622">
                  <c:v>79.940002000000007</c:v>
                </c:pt>
                <c:pt idx="2623">
                  <c:v>79.690002000000007</c:v>
                </c:pt>
                <c:pt idx="2624">
                  <c:v>79.290001000000004</c:v>
                </c:pt>
                <c:pt idx="2625">
                  <c:v>79.620002999999997</c:v>
                </c:pt>
                <c:pt idx="2626">
                  <c:v>79.489998</c:v>
                </c:pt>
                <c:pt idx="2627">
                  <c:v>80</c:v>
                </c:pt>
                <c:pt idx="2628">
                  <c:v>80.529999000000004</c:v>
                </c:pt>
                <c:pt idx="2629">
                  <c:v>80.699996999999996</c:v>
                </c:pt>
                <c:pt idx="2630">
                  <c:v>80.959998999999996</c:v>
                </c:pt>
                <c:pt idx="2631">
                  <c:v>81.239998</c:v>
                </c:pt>
                <c:pt idx="2632">
                  <c:v>81.190002000000007</c:v>
                </c:pt>
                <c:pt idx="2633">
                  <c:v>81.330001999999993</c:v>
                </c:pt>
                <c:pt idx="2634">
                  <c:v>81.059997999999993</c:v>
                </c:pt>
                <c:pt idx="2635">
                  <c:v>80.739998</c:v>
                </c:pt>
                <c:pt idx="2636">
                  <c:v>80.900002000000001</c:v>
                </c:pt>
                <c:pt idx="2637">
                  <c:v>81.220000999999996</c:v>
                </c:pt>
                <c:pt idx="2638">
                  <c:v>81.739998</c:v>
                </c:pt>
                <c:pt idx="2639">
                  <c:v>80.540001000000004</c:v>
                </c:pt>
                <c:pt idx="2640">
                  <c:v>80.650002000000001</c:v>
                </c:pt>
                <c:pt idx="2641">
                  <c:v>79.769997000000004</c:v>
                </c:pt>
                <c:pt idx="2642">
                  <c:v>79.769997000000004</c:v>
                </c:pt>
                <c:pt idx="2643">
                  <c:v>80.620002999999997</c:v>
                </c:pt>
                <c:pt idx="2644">
                  <c:v>79.709998999999996</c:v>
                </c:pt>
                <c:pt idx="2645">
                  <c:v>78.319999999999993</c:v>
                </c:pt>
                <c:pt idx="2646">
                  <c:v>78.699996999999996</c:v>
                </c:pt>
                <c:pt idx="2647">
                  <c:v>78.120002999999997</c:v>
                </c:pt>
                <c:pt idx="2648">
                  <c:v>78.029999000000004</c:v>
                </c:pt>
                <c:pt idx="2649">
                  <c:v>79.010002</c:v>
                </c:pt>
                <c:pt idx="2650">
                  <c:v>79.040001000000004</c:v>
                </c:pt>
                <c:pt idx="2651">
                  <c:v>79.839995999999999</c:v>
                </c:pt>
                <c:pt idx="2652">
                  <c:v>80.160004000000001</c:v>
                </c:pt>
                <c:pt idx="2653">
                  <c:v>79.959998999999996</c:v>
                </c:pt>
                <c:pt idx="2654">
                  <c:v>80.599997999999999</c:v>
                </c:pt>
                <c:pt idx="2655">
                  <c:v>80.279999000000004</c:v>
                </c:pt>
                <c:pt idx="2656">
                  <c:v>80.449996999999996</c:v>
                </c:pt>
                <c:pt idx="2657">
                  <c:v>80.239998</c:v>
                </c:pt>
                <c:pt idx="2658">
                  <c:v>80.339995999999999</c:v>
                </c:pt>
                <c:pt idx="2659">
                  <c:v>80.769997000000004</c:v>
                </c:pt>
                <c:pt idx="2660">
                  <c:v>80.839995999999999</c:v>
                </c:pt>
                <c:pt idx="2661">
                  <c:v>80.669998000000007</c:v>
                </c:pt>
                <c:pt idx="2662">
                  <c:v>80.660004000000001</c:v>
                </c:pt>
                <c:pt idx="2663">
                  <c:v>81.019997000000004</c:v>
                </c:pt>
                <c:pt idx="2664">
                  <c:v>80.510002</c:v>
                </c:pt>
                <c:pt idx="2665">
                  <c:v>80.230002999999996</c:v>
                </c:pt>
                <c:pt idx="2666">
                  <c:v>80.5</c:v>
                </c:pt>
                <c:pt idx="2667">
                  <c:v>80.559997999999993</c:v>
                </c:pt>
                <c:pt idx="2668">
                  <c:v>80.120002999999997</c:v>
                </c:pt>
                <c:pt idx="2669">
                  <c:v>79.980002999999996</c:v>
                </c:pt>
                <c:pt idx="2670">
                  <c:v>79.370002999999997</c:v>
                </c:pt>
                <c:pt idx="2671">
                  <c:v>78.989998</c:v>
                </c:pt>
                <c:pt idx="2672">
                  <c:v>80.199996999999996</c:v>
                </c:pt>
                <c:pt idx="2673">
                  <c:v>79.970000999999996</c:v>
                </c:pt>
                <c:pt idx="2674">
                  <c:v>80.319999999999993</c:v>
                </c:pt>
                <c:pt idx="2675">
                  <c:v>79.769997000000004</c:v>
                </c:pt>
                <c:pt idx="2676">
                  <c:v>79.180000000000007</c:v>
                </c:pt>
                <c:pt idx="2677">
                  <c:v>79.889999000000003</c:v>
                </c:pt>
                <c:pt idx="2678">
                  <c:v>79.819999999999993</c:v>
                </c:pt>
                <c:pt idx="2679">
                  <c:v>80.480002999999996</c:v>
                </c:pt>
                <c:pt idx="2680">
                  <c:v>80.400002000000001</c:v>
                </c:pt>
                <c:pt idx="2681">
                  <c:v>80.779999000000004</c:v>
                </c:pt>
                <c:pt idx="2682">
                  <c:v>80.370002999999997</c:v>
                </c:pt>
                <c:pt idx="2683">
                  <c:v>80.25</c:v>
                </c:pt>
                <c:pt idx="2684">
                  <c:v>80.680000000000007</c:v>
                </c:pt>
                <c:pt idx="2685">
                  <c:v>81.199996999999996</c:v>
                </c:pt>
                <c:pt idx="2686">
                  <c:v>81.209998999999996</c:v>
                </c:pt>
                <c:pt idx="2687">
                  <c:v>81.040001000000004</c:v>
                </c:pt>
                <c:pt idx="2688">
                  <c:v>81.199996999999996</c:v>
                </c:pt>
                <c:pt idx="2689">
                  <c:v>81.730002999999996</c:v>
                </c:pt>
                <c:pt idx="2690">
                  <c:v>81.680000000000007</c:v>
                </c:pt>
                <c:pt idx="2691">
                  <c:v>82.370002999999997</c:v>
                </c:pt>
                <c:pt idx="2692">
                  <c:v>81.540001000000004</c:v>
                </c:pt>
                <c:pt idx="2693">
                  <c:v>81.239998</c:v>
                </c:pt>
                <c:pt idx="2694">
                  <c:v>81.739998</c:v>
                </c:pt>
                <c:pt idx="2695">
                  <c:v>82.080001999999993</c:v>
                </c:pt>
                <c:pt idx="2696">
                  <c:v>81.639999000000003</c:v>
                </c:pt>
                <c:pt idx="2697">
                  <c:v>81.010002</c:v>
                </c:pt>
                <c:pt idx="2698">
                  <c:v>80.809997999999993</c:v>
                </c:pt>
                <c:pt idx="2699">
                  <c:v>80.550003000000004</c:v>
                </c:pt>
                <c:pt idx="2700">
                  <c:v>80.069999999999993</c:v>
                </c:pt>
                <c:pt idx="2701">
                  <c:v>80.5</c:v>
                </c:pt>
                <c:pt idx="2702">
                  <c:v>79.839995999999999</c:v>
                </c:pt>
                <c:pt idx="2703">
                  <c:v>79.199996999999996</c:v>
                </c:pt>
                <c:pt idx="2704">
                  <c:v>79.790001000000004</c:v>
                </c:pt>
                <c:pt idx="2705">
                  <c:v>79.879997000000003</c:v>
                </c:pt>
                <c:pt idx="2706">
                  <c:v>79.720000999999996</c:v>
                </c:pt>
                <c:pt idx="2707">
                  <c:v>79.779999000000004</c:v>
                </c:pt>
                <c:pt idx="2708">
                  <c:v>80.290001000000004</c:v>
                </c:pt>
                <c:pt idx="2709">
                  <c:v>80.540001000000004</c:v>
                </c:pt>
                <c:pt idx="2710">
                  <c:v>80.25</c:v>
                </c:pt>
                <c:pt idx="2711">
                  <c:v>80.410004000000001</c:v>
                </c:pt>
                <c:pt idx="2712">
                  <c:v>80.519997000000004</c:v>
                </c:pt>
                <c:pt idx="2713">
                  <c:v>80.860000999999997</c:v>
                </c:pt>
                <c:pt idx="2714">
                  <c:v>81.389999000000003</c:v>
                </c:pt>
                <c:pt idx="2715">
                  <c:v>81.569999999999993</c:v>
                </c:pt>
                <c:pt idx="2716">
                  <c:v>81.160004000000001</c:v>
                </c:pt>
                <c:pt idx="2717">
                  <c:v>81.230002999999996</c:v>
                </c:pt>
                <c:pt idx="2718">
                  <c:v>81.139999000000003</c:v>
                </c:pt>
                <c:pt idx="2719">
                  <c:v>81.080001999999993</c:v>
                </c:pt>
                <c:pt idx="2720">
                  <c:v>80.819999999999993</c:v>
                </c:pt>
                <c:pt idx="2721">
                  <c:v>80.440002000000007</c:v>
                </c:pt>
                <c:pt idx="2722">
                  <c:v>80.040001000000004</c:v>
                </c:pt>
                <c:pt idx="2723">
                  <c:v>79.730002999999996</c:v>
                </c:pt>
                <c:pt idx="2724">
                  <c:v>79.239998</c:v>
                </c:pt>
                <c:pt idx="2725">
                  <c:v>79.599997999999999</c:v>
                </c:pt>
                <c:pt idx="2726">
                  <c:v>79.769997000000004</c:v>
                </c:pt>
                <c:pt idx="2727">
                  <c:v>79.919998000000007</c:v>
                </c:pt>
                <c:pt idx="2728">
                  <c:v>79.980002999999996</c:v>
                </c:pt>
                <c:pt idx="2729">
                  <c:v>80.480002999999996</c:v>
                </c:pt>
                <c:pt idx="2730">
                  <c:v>80.430000000000007</c:v>
                </c:pt>
                <c:pt idx="2731">
                  <c:v>81.360000999999997</c:v>
                </c:pt>
                <c:pt idx="2732">
                  <c:v>81.940002000000007</c:v>
                </c:pt>
                <c:pt idx="2733">
                  <c:v>82.489998</c:v>
                </c:pt>
                <c:pt idx="2734">
                  <c:v>82.459998999999996</c:v>
                </c:pt>
                <c:pt idx="2735">
                  <c:v>82.510002</c:v>
                </c:pt>
                <c:pt idx="2736">
                  <c:v>82.809997999999993</c:v>
                </c:pt>
                <c:pt idx="2737">
                  <c:v>82.68</c:v>
                </c:pt>
                <c:pt idx="2738">
                  <c:v>81.970000999999996</c:v>
                </c:pt>
                <c:pt idx="2739">
                  <c:v>82.519997000000004</c:v>
                </c:pt>
                <c:pt idx="2740">
                  <c:v>82.139999000000003</c:v>
                </c:pt>
                <c:pt idx="2741">
                  <c:v>81.970000999999996</c:v>
                </c:pt>
                <c:pt idx="2742">
                  <c:v>82.559997999999993</c:v>
                </c:pt>
                <c:pt idx="2743">
                  <c:v>82.330001999999993</c:v>
                </c:pt>
                <c:pt idx="2744">
                  <c:v>82.5</c:v>
                </c:pt>
                <c:pt idx="2745">
                  <c:v>82.160004000000001</c:v>
                </c:pt>
                <c:pt idx="2746">
                  <c:v>81.980002999999996</c:v>
                </c:pt>
                <c:pt idx="2747">
                  <c:v>81.879997000000003</c:v>
                </c:pt>
                <c:pt idx="2748">
                  <c:v>81.970000999999996</c:v>
                </c:pt>
                <c:pt idx="2749">
                  <c:v>82.120002999999997</c:v>
                </c:pt>
                <c:pt idx="2750">
                  <c:v>81.489998</c:v>
                </c:pt>
                <c:pt idx="2751">
                  <c:v>81.010002</c:v>
                </c:pt>
                <c:pt idx="2752">
                  <c:v>80.980002999999996</c:v>
                </c:pt>
                <c:pt idx="2753">
                  <c:v>81.309997999999993</c:v>
                </c:pt>
                <c:pt idx="2754">
                  <c:v>81.580001999999993</c:v>
                </c:pt>
                <c:pt idx="2755">
                  <c:v>81.669998000000007</c:v>
                </c:pt>
                <c:pt idx="2756">
                  <c:v>82</c:v>
                </c:pt>
                <c:pt idx="2757">
                  <c:v>82.169998000000007</c:v>
                </c:pt>
                <c:pt idx="2758">
                  <c:v>82.120002999999997</c:v>
                </c:pt>
                <c:pt idx="2759">
                  <c:v>82.459998999999996</c:v>
                </c:pt>
                <c:pt idx="2760">
                  <c:v>82.919998000000007</c:v>
                </c:pt>
                <c:pt idx="2761">
                  <c:v>80.470000999999996</c:v>
                </c:pt>
                <c:pt idx="2762">
                  <c:v>79.629997000000003</c:v>
                </c:pt>
                <c:pt idx="2763">
                  <c:v>79.339995999999999</c:v>
                </c:pt>
                <c:pt idx="2764">
                  <c:v>79.839995999999999</c:v>
                </c:pt>
                <c:pt idx="2765">
                  <c:v>80.230002999999996</c:v>
                </c:pt>
                <c:pt idx="2766">
                  <c:v>80.519997000000004</c:v>
                </c:pt>
                <c:pt idx="2767">
                  <c:v>80.989998</c:v>
                </c:pt>
                <c:pt idx="2768">
                  <c:v>81.010002</c:v>
                </c:pt>
                <c:pt idx="2769">
                  <c:v>80.599997999999999</c:v>
                </c:pt>
                <c:pt idx="2770">
                  <c:v>80.470000999999996</c:v>
                </c:pt>
                <c:pt idx="2771">
                  <c:v>79.209998999999996</c:v>
                </c:pt>
                <c:pt idx="2772">
                  <c:v>79.290001000000004</c:v>
                </c:pt>
                <c:pt idx="2773">
                  <c:v>79.739998</c:v>
                </c:pt>
                <c:pt idx="2774">
                  <c:v>78.819999999999993</c:v>
                </c:pt>
                <c:pt idx="2775">
                  <c:v>77.860000999999997</c:v>
                </c:pt>
                <c:pt idx="2776">
                  <c:v>77.589995999999999</c:v>
                </c:pt>
                <c:pt idx="2777">
                  <c:v>76.959998999999996</c:v>
                </c:pt>
                <c:pt idx="2778">
                  <c:v>77.169998000000007</c:v>
                </c:pt>
                <c:pt idx="2779">
                  <c:v>77.720000999999996</c:v>
                </c:pt>
                <c:pt idx="2780">
                  <c:v>76.959998999999996</c:v>
                </c:pt>
                <c:pt idx="2781">
                  <c:v>77.459998999999996</c:v>
                </c:pt>
                <c:pt idx="2782">
                  <c:v>78.089995999999999</c:v>
                </c:pt>
                <c:pt idx="2783">
                  <c:v>79.169998000000007</c:v>
                </c:pt>
                <c:pt idx="2784">
                  <c:v>78.889999000000003</c:v>
                </c:pt>
                <c:pt idx="2785">
                  <c:v>78.739998</c:v>
                </c:pt>
                <c:pt idx="2786">
                  <c:v>78.769997000000004</c:v>
                </c:pt>
                <c:pt idx="2787">
                  <c:v>77.760002</c:v>
                </c:pt>
                <c:pt idx="2788">
                  <c:v>77.339995999999999</c:v>
                </c:pt>
                <c:pt idx="2789">
                  <c:v>78.559997999999993</c:v>
                </c:pt>
                <c:pt idx="2790">
                  <c:v>77.25</c:v>
                </c:pt>
                <c:pt idx="2791">
                  <c:v>76.459998999999996</c:v>
                </c:pt>
                <c:pt idx="2792">
                  <c:v>74</c:v>
                </c:pt>
                <c:pt idx="2793">
                  <c:v>74.260002</c:v>
                </c:pt>
                <c:pt idx="2794">
                  <c:v>73.970000999999996</c:v>
                </c:pt>
                <c:pt idx="2795">
                  <c:v>71.790001000000004</c:v>
                </c:pt>
                <c:pt idx="2796">
                  <c:v>73.279999000000004</c:v>
                </c:pt>
                <c:pt idx="2797">
                  <c:v>73.5</c:v>
                </c:pt>
                <c:pt idx="2798">
                  <c:v>74.059997999999993</c:v>
                </c:pt>
                <c:pt idx="2799">
                  <c:v>73.699996999999996</c:v>
                </c:pt>
                <c:pt idx="2800">
                  <c:v>74.430000000000007</c:v>
                </c:pt>
                <c:pt idx="2801">
                  <c:v>75.059997999999993</c:v>
                </c:pt>
                <c:pt idx="2802">
                  <c:v>74.129997000000003</c:v>
                </c:pt>
                <c:pt idx="2803">
                  <c:v>72.900002000000001</c:v>
                </c:pt>
                <c:pt idx="2804">
                  <c:v>73.580001999999993</c:v>
                </c:pt>
                <c:pt idx="2805">
                  <c:v>74.830001999999993</c:v>
                </c:pt>
                <c:pt idx="2806">
                  <c:v>75.089995999999999</c:v>
                </c:pt>
                <c:pt idx="2807">
                  <c:v>73.510002</c:v>
                </c:pt>
                <c:pt idx="2808">
                  <c:v>73.330001999999993</c:v>
                </c:pt>
                <c:pt idx="2809">
                  <c:v>73.099997999999999</c:v>
                </c:pt>
                <c:pt idx="2810">
                  <c:v>72.970000999999996</c:v>
                </c:pt>
                <c:pt idx="2811">
                  <c:v>73.790001000000004</c:v>
                </c:pt>
                <c:pt idx="2812">
                  <c:v>74.260002</c:v>
                </c:pt>
                <c:pt idx="2813">
                  <c:v>74.639999000000003</c:v>
                </c:pt>
                <c:pt idx="2814">
                  <c:v>75.019997000000004</c:v>
                </c:pt>
                <c:pt idx="2815">
                  <c:v>75.489998</c:v>
                </c:pt>
                <c:pt idx="2816">
                  <c:v>75.870002999999997</c:v>
                </c:pt>
                <c:pt idx="2817">
                  <c:v>75.989998</c:v>
                </c:pt>
                <c:pt idx="2818">
                  <c:v>76.050003000000004</c:v>
                </c:pt>
                <c:pt idx="2819">
                  <c:v>76.029999000000004</c:v>
                </c:pt>
                <c:pt idx="2820">
                  <c:v>76.480002999999996</c:v>
                </c:pt>
                <c:pt idx="2821">
                  <c:v>75.769997000000004</c:v>
                </c:pt>
                <c:pt idx="2822">
                  <c:v>75.709998999999996</c:v>
                </c:pt>
                <c:pt idx="2823">
                  <c:v>75.129997000000003</c:v>
                </c:pt>
                <c:pt idx="2824">
                  <c:v>74.080001999999993</c:v>
                </c:pt>
                <c:pt idx="2825">
                  <c:v>72.900002000000001</c:v>
                </c:pt>
                <c:pt idx="2826">
                  <c:v>73.819999999999993</c:v>
                </c:pt>
                <c:pt idx="2827">
                  <c:v>74.019997000000004</c:v>
                </c:pt>
                <c:pt idx="2828">
                  <c:v>75.449996999999996</c:v>
                </c:pt>
                <c:pt idx="2829">
                  <c:v>75.470000999999996</c:v>
                </c:pt>
                <c:pt idx="2830">
                  <c:v>74.430000000000007</c:v>
                </c:pt>
                <c:pt idx="2831">
                  <c:v>74.919998000000007</c:v>
                </c:pt>
                <c:pt idx="2832">
                  <c:v>75.760002</c:v>
                </c:pt>
                <c:pt idx="2833">
                  <c:v>75.830001999999993</c:v>
                </c:pt>
                <c:pt idx="2834">
                  <c:v>75.150002000000001</c:v>
                </c:pt>
                <c:pt idx="2835">
                  <c:v>75.019997000000004</c:v>
                </c:pt>
                <c:pt idx="2836">
                  <c:v>74.730002999999996</c:v>
                </c:pt>
                <c:pt idx="2837">
                  <c:v>74.900002000000001</c:v>
                </c:pt>
                <c:pt idx="2838">
                  <c:v>74.190002000000007</c:v>
                </c:pt>
                <c:pt idx="2839">
                  <c:v>74.449996999999996</c:v>
                </c:pt>
                <c:pt idx="2840">
                  <c:v>74.809997999999993</c:v>
                </c:pt>
                <c:pt idx="2841">
                  <c:v>75.779999000000004</c:v>
                </c:pt>
                <c:pt idx="2842">
                  <c:v>75.650002000000001</c:v>
                </c:pt>
                <c:pt idx="2843">
                  <c:v>74.569999999999993</c:v>
                </c:pt>
                <c:pt idx="2844">
                  <c:v>73.930000000000007</c:v>
                </c:pt>
                <c:pt idx="2845">
                  <c:v>73.980002999999996</c:v>
                </c:pt>
                <c:pt idx="2846">
                  <c:v>74.160004000000001</c:v>
                </c:pt>
                <c:pt idx="2847">
                  <c:v>74</c:v>
                </c:pt>
                <c:pt idx="2848">
                  <c:v>74.900002000000001</c:v>
                </c:pt>
                <c:pt idx="2849">
                  <c:v>75.870002999999997</c:v>
                </c:pt>
                <c:pt idx="2850">
                  <c:v>75.639999000000003</c:v>
                </c:pt>
                <c:pt idx="2851">
                  <c:v>76.169998000000007</c:v>
                </c:pt>
                <c:pt idx="2852">
                  <c:v>75.910004000000001</c:v>
                </c:pt>
                <c:pt idx="2853">
                  <c:v>75.940002000000007</c:v>
                </c:pt>
                <c:pt idx="2854">
                  <c:v>76.739998</c:v>
                </c:pt>
                <c:pt idx="2855">
                  <c:v>77.160004000000001</c:v>
                </c:pt>
                <c:pt idx="2856">
                  <c:v>76.779999000000004</c:v>
                </c:pt>
                <c:pt idx="2857">
                  <c:v>77.25</c:v>
                </c:pt>
                <c:pt idx="2858">
                  <c:v>77.959998999999996</c:v>
                </c:pt>
                <c:pt idx="2859">
                  <c:v>77.639999000000003</c:v>
                </c:pt>
                <c:pt idx="2860">
                  <c:v>77.069999999999993</c:v>
                </c:pt>
                <c:pt idx="2861">
                  <c:v>75.930000000000007</c:v>
                </c:pt>
                <c:pt idx="2862">
                  <c:v>75.709998999999996</c:v>
                </c:pt>
                <c:pt idx="2863">
                  <c:v>75.319999999999993</c:v>
                </c:pt>
                <c:pt idx="2864">
                  <c:v>75.489998</c:v>
                </c:pt>
                <c:pt idx="2865">
                  <c:v>76.300003000000004</c:v>
                </c:pt>
                <c:pt idx="2866">
                  <c:v>76.400002000000001</c:v>
                </c:pt>
                <c:pt idx="2867">
                  <c:v>77.050003000000004</c:v>
                </c:pt>
                <c:pt idx="2868">
                  <c:v>76.860000999999997</c:v>
                </c:pt>
                <c:pt idx="2869">
                  <c:v>77.120002999999997</c:v>
                </c:pt>
                <c:pt idx="2870">
                  <c:v>77.349997999999999</c:v>
                </c:pt>
                <c:pt idx="2871">
                  <c:v>78.330001999999993</c:v>
                </c:pt>
                <c:pt idx="2872">
                  <c:v>78.190002000000007</c:v>
                </c:pt>
                <c:pt idx="2873">
                  <c:v>78.459998999999996</c:v>
                </c:pt>
                <c:pt idx="2874">
                  <c:v>79.150002000000001</c:v>
                </c:pt>
                <c:pt idx="2875">
                  <c:v>79.050003000000004</c:v>
                </c:pt>
                <c:pt idx="2876">
                  <c:v>79.139999000000003</c:v>
                </c:pt>
                <c:pt idx="2877">
                  <c:v>79.190002000000007</c:v>
                </c:pt>
                <c:pt idx="2878">
                  <c:v>79.419998000000007</c:v>
                </c:pt>
                <c:pt idx="2879">
                  <c:v>79.440002000000007</c:v>
                </c:pt>
                <c:pt idx="2880">
                  <c:v>79.839995999999999</c:v>
                </c:pt>
                <c:pt idx="2881">
                  <c:v>78.230002999999996</c:v>
                </c:pt>
                <c:pt idx="2882">
                  <c:v>79.010002</c:v>
                </c:pt>
                <c:pt idx="2883">
                  <c:v>79.089995999999999</c:v>
                </c:pt>
                <c:pt idx="2884">
                  <c:v>79.019997000000004</c:v>
                </c:pt>
                <c:pt idx="2885">
                  <c:v>79.010002</c:v>
                </c:pt>
                <c:pt idx="2886">
                  <c:v>79.779999000000004</c:v>
                </c:pt>
                <c:pt idx="2887">
                  <c:v>80.190002000000007</c:v>
                </c:pt>
                <c:pt idx="2888">
                  <c:v>80.699996999999996</c:v>
                </c:pt>
                <c:pt idx="2889">
                  <c:v>80.419998000000007</c:v>
                </c:pt>
                <c:pt idx="2890">
                  <c:v>79.959998999999996</c:v>
                </c:pt>
                <c:pt idx="2891">
                  <c:v>79.529999000000004</c:v>
                </c:pt>
                <c:pt idx="2892">
                  <c:v>80.379997000000003</c:v>
                </c:pt>
                <c:pt idx="2893">
                  <c:v>80.580001999999993</c:v>
                </c:pt>
                <c:pt idx="2894">
                  <c:v>80.099997999999999</c:v>
                </c:pt>
                <c:pt idx="2895">
                  <c:v>80.699996999999996</c:v>
                </c:pt>
                <c:pt idx="2896">
                  <c:v>81.75</c:v>
                </c:pt>
                <c:pt idx="2897">
                  <c:v>82.089995999999999</c:v>
                </c:pt>
                <c:pt idx="2898">
                  <c:v>81.360000999999997</c:v>
                </c:pt>
                <c:pt idx="2899">
                  <c:v>81.610000999999997</c:v>
                </c:pt>
                <c:pt idx="2900">
                  <c:v>81.360000999999997</c:v>
                </c:pt>
                <c:pt idx="2901">
                  <c:v>81.599997999999999</c:v>
                </c:pt>
                <c:pt idx="2902">
                  <c:v>81.319999999999993</c:v>
                </c:pt>
                <c:pt idx="2903">
                  <c:v>80.949996999999996</c:v>
                </c:pt>
                <c:pt idx="2904">
                  <c:v>80.519997000000004</c:v>
                </c:pt>
                <c:pt idx="2905">
                  <c:v>80.139999000000003</c:v>
                </c:pt>
                <c:pt idx="2906">
                  <c:v>80.949996999999996</c:v>
                </c:pt>
                <c:pt idx="2907">
                  <c:v>80.269997000000004</c:v>
                </c:pt>
                <c:pt idx="2908">
                  <c:v>80.069999999999993</c:v>
                </c:pt>
                <c:pt idx="2909">
                  <c:v>79.680000000000007</c:v>
                </c:pt>
                <c:pt idx="2910">
                  <c:v>80.330001999999993</c:v>
                </c:pt>
                <c:pt idx="2911">
                  <c:v>80.550003000000004</c:v>
                </c:pt>
                <c:pt idx="2912">
                  <c:v>79.769997000000004</c:v>
                </c:pt>
                <c:pt idx="2913">
                  <c:v>79.879997000000003</c:v>
                </c:pt>
                <c:pt idx="2914">
                  <c:v>81.25</c:v>
                </c:pt>
                <c:pt idx="2915">
                  <c:v>81.519997000000004</c:v>
                </c:pt>
                <c:pt idx="2916">
                  <c:v>81.25</c:v>
                </c:pt>
                <c:pt idx="2917">
                  <c:v>82.209998999999996</c:v>
                </c:pt>
                <c:pt idx="2918">
                  <c:v>82.160004000000001</c:v>
                </c:pt>
                <c:pt idx="2919">
                  <c:v>81.870002999999997</c:v>
                </c:pt>
                <c:pt idx="2920">
                  <c:v>81.379997000000003</c:v>
                </c:pt>
                <c:pt idx="2921">
                  <c:v>81.480002999999996</c:v>
                </c:pt>
                <c:pt idx="2922">
                  <c:v>80.75</c:v>
                </c:pt>
                <c:pt idx="2923">
                  <c:v>80.709998999999996</c:v>
                </c:pt>
                <c:pt idx="2924">
                  <c:v>81.150002000000001</c:v>
                </c:pt>
                <c:pt idx="2925">
                  <c:v>81.760002</c:v>
                </c:pt>
                <c:pt idx="2926">
                  <c:v>82.419998000000007</c:v>
                </c:pt>
                <c:pt idx="2927">
                  <c:v>83.160004000000001</c:v>
                </c:pt>
                <c:pt idx="2928">
                  <c:v>83.290001000000004</c:v>
                </c:pt>
                <c:pt idx="2929">
                  <c:v>82.730002999999996</c:v>
                </c:pt>
                <c:pt idx="2930">
                  <c:v>82.269997000000004</c:v>
                </c:pt>
                <c:pt idx="2931">
                  <c:v>82.089995999999999</c:v>
                </c:pt>
                <c:pt idx="2932">
                  <c:v>82.510002</c:v>
                </c:pt>
                <c:pt idx="2933">
                  <c:v>82.360000999999997</c:v>
                </c:pt>
                <c:pt idx="2934">
                  <c:v>83.239998</c:v>
                </c:pt>
                <c:pt idx="2935">
                  <c:v>83.160004000000001</c:v>
                </c:pt>
                <c:pt idx="2936">
                  <c:v>82.870002999999997</c:v>
                </c:pt>
                <c:pt idx="2937">
                  <c:v>83.18</c:v>
                </c:pt>
                <c:pt idx="2938">
                  <c:v>82.300003000000004</c:v>
                </c:pt>
                <c:pt idx="2939">
                  <c:v>82.68</c:v>
                </c:pt>
                <c:pt idx="2940">
                  <c:v>83</c:v>
                </c:pt>
                <c:pt idx="2941">
                  <c:v>81.989998</c:v>
                </c:pt>
                <c:pt idx="2942">
                  <c:v>82.510002</c:v>
                </c:pt>
                <c:pt idx="2943">
                  <c:v>82.339995999999999</c:v>
                </c:pt>
                <c:pt idx="2944">
                  <c:v>82.410004000000001</c:v>
                </c:pt>
                <c:pt idx="2945">
                  <c:v>82.900002000000001</c:v>
                </c:pt>
                <c:pt idx="2946">
                  <c:v>82.230002999999996</c:v>
                </c:pt>
                <c:pt idx="2947">
                  <c:v>82.519997000000004</c:v>
                </c:pt>
                <c:pt idx="2948">
                  <c:v>82.230002999999996</c:v>
                </c:pt>
                <c:pt idx="2949">
                  <c:v>81.139999000000003</c:v>
                </c:pt>
                <c:pt idx="2950">
                  <c:v>81.949996999999996</c:v>
                </c:pt>
                <c:pt idx="2951">
                  <c:v>81.910004000000001</c:v>
                </c:pt>
                <c:pt idx="2952">
                  <c:v>80.470000999999996</c:v>
                </c:pt>
                <c:pt idx="2953">
                  <c:v>80.339995999999999</c:v>
                </c:pt>
                <c:pt idx="2954">
                  <c:v>78.830001999999993</c:v>
                </c:pt>
                <c:pt idx="2955">
                  <c:v>79.040001000000004</c:v>
                </c:pt>
                <c:pt idx="2956">
                  <c:v>80.019997000000004</c:v>
                </c:pt>
                <c:pt idx="2957">
                  <c:v>79.360000999999997</c:v>
                </c:pt>
                <c:pt idx="2958">
                  <c:v>79.25</c:v>
                </c:pt>
                <c:pt idx="2959">
                  <c:v>78.699996999999996</c:v>
                </c:pt>
                <c:pt idx="2960">
                  <c:v>77.910004000000001</c:v>
                </c:pt>
                <c:pt idx="2961">
                  <c:v>77.809997999999993</c:v>
                </c:pt>
                <c:pt idx="2962">
                  <c:v>78.839995999999999</c:v>
                </c:pt>
                <c:pt idx="2963">
                  <c:v>79.010002</c:v>
                </c:pt>
                <c:pt idx="2964">
                  <c:v>77.819999999999993</c:v>
                </c:pt>
                <c:pt idx="2965">
                  <c:v>75.699996999999996</c:v>
                </c:pt>
                <c:pt idx="2966">
                  <c:v>75.550003000000004</c:v>
                </c:pt>
                <c:pt idx="2967">
                  <c:v>75.959998999999996</c:v>
                </c:pt>
                <c:pt idx="2968">
                  <c:v>77.610000999999997</c:v>
                </c:pt>
                <c:pt idx="2969">
                  <c:v>77.230002999999996</c:v>
                </c:pt>
                <c:pt idx="2970">
                  <c:v>77.139999000000003</c:v>
                </c:pt>
                <c:pt idx="2971">
                  <c:v>77.730002999999996</c:v>
                </c:pt>
                <c:pt idx="2972">
                  <c:v>76.709998999999996</c:v>
                </c:pt>
                <c:pt idx="2973">
                  <c:v>77.199996999999996</c:v>
                </c:pt>
                <c:pt idx="2974">
                  <c:v>77.760002</c:v>
                </c:pt>
                <c:pt idx="2975">
                  <c:v>78.720000999999996</c:v>
                </c:pt>
                <c:pt idx="2976">
                  <c:v>76.870002999999997</c:v>
                </c:pt>
                <c:pt idx="2977">
                  <c:v>77.760002</c:v>
                </c:pt>
                <c:pt idx="2978">
                  <c:v>78.930000000000007</c:v>
                </c:pt>
                <c:pt idx="2979">
                  <c:v>78.110000999999997</c:v>
                </c:pt>
                <c:pt idx="2980">
                  <c:v>78.400002000000001</c:v>
                </c:pt>
                <c:pt idx="2981">
                  <c:v>77.730002999999996</c:v>
                </c:pt>
                <c:pt idx="2982">
                  <c:v>78.870002999999997</c:v>
                </c:pt>
                <c:pt idx="2983">
                  <c:v>79.209998999999996</c:v>
                </c:pt>
                <c:pt idx="2984">
                  <c:v>80.209998999999996</c:v>
                </c:pt>
                <c:pt idx="2985">
                  <c:v>80.239998</c:v>
                </c:pt>
                <c:pt idx="2986">
                  <c:v>80.349997999999999</c:v>
                </c:pt>
                <c:pt idx="2987">
                  <c:v>80.260002</c:v>
                </c:pt>
                <c:pt idx="2988">
                  <c:v>80.330001999999993</c:v>
                </c:pt>
                <c:pt idx="2989">
                  <c:v>80.190002000000007</c:v>
                </c:pt>
                <c:pt idx="2990">
                  <c:v>79.690002000000007</c:v>
                </c:pt>
                <c:pt idx="2991">
                  <c:v>80.650002000000001</c:v>
                </c:pt>
                <c:pt idx="2992">
                  <c:v>80.650002000000001</c:v>
                </c:pt>
                <c:pt idx="2993">
                  <c:v>79.790001000000004</c:v>
                </c:pt>
                <c:pt idx="2994">
                  <c:v>79.900002000000001</c:v>
                </c:pt>
                <c:pt idx="2995">
                  <c:v>79.629997000000003</c:v>
                </c:pt>
                <c:pt idx="2996">
                  <c:v>79.910004000000001</c:v>
                </c:pt>
                <c:pt idx="2997">
                  <c:v>80.160004000000001</c:v>
                </c:pt>
                <c:pt idx="2998">
                  <c:v>80.870002999999997</c:v>
                </c:pt>
                <c:pt idx="2999">
                  <c:v>80.980002999999996</c:v>
                </c:pt>
                <c:pt idx="3000">
                  <c:v>81.779999000000004</c:v>
                </c:pt>
                <c:pt idx="3001">
                  <c:v>82.160004000000001</c:v>
                </c:pt>
                <c:pt idx="3002">
                  <c:v>80.889999000000003</c:v>
                </c:pt>
                <c:pt idx="3003">
                  <c:v>82.919998000000007</c:v>
                </c:pt>
                <c:pt idx="3004">
                  <c:v>81.75</c:v>
                </c:pt>
                <c:pt idx="3005">
                  <c:v>81.290001000000004</c:v>
                </c:pt>
                <c:pt idx="3006">
                  <c:v>81.349997999999999</c:v>
                </c:pt>
                <c:pt idx="3007">
                  <c:v>80.010002</c:v>
                </c:pt>
                <c:pt idx="3008">
                  <c:v>80.489998</c:v>
                </c:pt>
                <c:pt idx="3009">
                  <c:v>80.330001999999993</c:v>
                </c:pt>
                <c:pt idx="3010">
                  <c:v>76.910004000000001</c:v>
                </c:pt>
                <c:pt idx="3011">
                  <c:v>77.599997999999999</c:v>
                </c:pt>
                <c:pt idx="3012">
                  <c:v>76.75</c:v>
                </c:pt>
                <c:pt idx="3013">
                  <c:v>75.629997000000003</c:v>
                </c:pt>
                <c:pt idx="3014">
                  <c:v>74.690002000000007</c:v>
                </c:pt>
                <c:pt idx="3015">
                  <c:v>72</c:v>
                </c:pt>
                <c:pt idx="3016">
                  <c:v>74.360000999999997</c:v>
                </c:pt>
                <c:pt idx="3017">
                  <c:v>74.480002999999996</c:v>
                </c:pt>
                <c:pt idx="3018">
                  <c:v>74.709998999999996</c:v>
                </c:pt>
                <c:pt idx="3019">
                  <c:v>74.940002000000007</c:v>
                </c:pt>
                <c:pt idx="3020">
                  <c:v>73.319999999999993</c:v>
                </c:pt>
                <c:pt idx="3021">
                  <c:v>73.790001000000004</c:v>
                </c:pt>
                <c:pt idx="3022">
                  <c:v>74.580001999999993</c:v>
                </c:pt>
                <c:pt idx="3023">
                  <c:v>75.330001999999993</c:v>
                </c:pt>
                <c:pt idx="3024">
                  <c:v>76.699996999999996</c:v>
                </c:pt>
                <c:pt idx="3025">
                  <c:v>76.599997999999999</c:v>
                </c:pt>
                <c:pt idx="3026">
                  <c:v>77.660004000000001</c:v>
                </c:pt>
                <c:pt idx="3027">
                  <c:v>77.930000000000007</c:v>
                </c:pt>
                <c:pt idx="3028">
                  <c:v>77.680000000000007</c:v>
                </c:pt>
                <c:pt idx="3029">
                  <c:v>78.449996999999996</c:v>
                </c:pt>
                <c:pt idx="3030">
                  <c:v>78.940002000000007</c:v>
                </c:pt>
                <c:pt idx="3031">
                  <c:v>79.360000999999997</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t"/>
        <c:numFmt formatCode="m/d/yyyy" sourceLinked="1"/>
        <c:majorTickMark val="none"/>
        <c:minorTickMark val="none"/>
        <c:tickLblPos val="nextTo"/>
        <c:crossAx val="659085568"/>
        <c:crosses val="max"/>
        <c:auto val="1"/>
        <c:lblOffset val="100"/>
        <c:baseTimeUnit val="days"/>
      </c:dateAx>
      <c:valAx>
        <c:axId val="65908556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Residuals Real Estate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Sheet1!$A$2:$A$3027</c:f>
              <c:numCache>
                <c:formatCode>m/d/yyyy</c:formatCode>
                <c:ptCount val="3026"/>
                <c:pt idx="0">
                  <c:v>39093</c:v>
                </c:pt>
                <c:pt idx="1">
                  <c:v>39094</c:v>
                </c:pt>
                <c:pt idx="2">
                  <c:v>39098</c:v>
                </c:pt>
                <c:pt idx="3">
                  <c:v>39099</c:v>
                </c:pt>
                <c:pt idx="4">
                  <c:v>39100</c:v>
                </c:pt>
                <c:pt idx="5">
                  <c:v>39101</c:v>
                </c:pt>
                <c:pt idx="6">
                  <c:v>39104</c:v>
                </c:pt>
                <c:pt idx="7">
                  <c:v>39105</c:v>
                </c:pt>
                <c:pt idx="8">
                  <c:v>39106</c:v>
                </c:pt>
                <c:pt idx="9">
                  <c:v>39107</c:v>
                </c:pt>
                <c:pt idx="10">
                  <c:v>39108</c:v>
                </c:pt>
                <c:pt idx="11">
                  <c:v>39111</c:v>
                </c:pt>
                <c:pt idx="12">
                  <c:v>39112</c:v>
                </c:pt>
                <c:pt idx="13">
                  <c:v>39113</c:v>
                </c:pt>
                <c:pt idx="14">
                  <c:v>39114</c:v>
                </c:pt>
                <c:pt idx="15">
                  <c:v>39115</c:v>
                </c:pt>
                <c:pt idx="16">
                  <c:v>39118</c:v>
                </c:pt>
                <c:pt idx="17">
                  <c:v>39119</c:v>
                </c:pt>
                <c:pt idx="18">
                  <c:v>39120</c:v>
                </c:pt>
                <c:pt idx="19">
                  <c:v>39121</c:v>
                </c:pt>
                <c:pt idx="20">
                  <c:v>39122</c:v>
                </c:pt>
                <c:pt idx="21">
                  <c:v>39125</c:v>
                </c:pt>
                <c:pt idx="22">
                  <c:v>39126</c:v>
                </c:pt>
                <c:pt idx="23">
                  <c:v>39127</c:v>
                </c:pt>
                <c:pt idx="24">
                  <c:v>39128</c:v>
                </c:pt>
                <c:pt idx="25">
                  <c:v>39129</c:v>
                </c:pt>
                <c:pt idx="26">
                  <c:v>39133</c:v>
                </c:pt>
                <c:pt idx="27">
                  <c:v>39134</c:v>
                </c:pt>
                <c:pt idx="28">
                  <c:v>39135</c:v>
                </c:pt>
                <c:pt idx="29">
                  <c:v>39136</c:v>
                </c:pt>
                <c:pt idx="30">
                  <c:v>39139</c:v>
                </c:pt>
                <c:pt idx="31">
                  <c:v>39140</c:v>
                </c:pt>
                <c:pt idx="32">
                  <c:v>39141</c:v>
                </c:pt>
                <c:pt idx="33">
                  <c:v>39142</c:v>
                </c:pt>
                <c:pt idx="34">
                  <c:v>39143</c:v>
                </c:pt>
                <c:pt idx="35">
                  <c:v>39146</c:v>
                </c:pt>
                <c:pt idx="36">
                  <c:v>39147</c:v>
                </c:pt>
                <c:pt idx="37">
                  <c:v>39148</c:v>
                </c:pt>
                <c:pt idx="38">
                  <c:v>39149</c:v>
                </c:pt>
                <c:pt idx="39">
                  <c:v>39150</c:v>
                </c:pt>
                <c:pt idx="40">
                  <c:v>39153</c:v>
                </c:pt>
                <c:pt idx="41">
                  <c:v>39154</c:v>
                </c:pt>
                <c:pt idx="42">
                  <c:v>39155</c:v>
                </c:pt>
                <c:pt idx="43">
                  <c:v>39156</c:v>
                </c:pt>
                <c:pt idx="44">
                  <c:v>39157</c:v>
                </c:pt>
                <c:pt idx="45">
                  <c:v>39160</c:v>
                </c:pt>
                <c:pt idx="46">
                  <c:v>39161</c:v>
                </c:pt>
                <c:pt idx="47">
                  <c:v>39162</c:v>
                </c:pt>
                <c:pt idx="48">
                  <c:v>39163</c:v>
                </c:pt>
                <c:pt idx="49">
                  <c:v>39164</c:v>
                </c:pt>
                <c:pt idx="50">
                  <c:v>39167</c:v>
                </c:pt>
                <c:pt idx="51">
                  <c:v>39168</c:v>
                </c:pt>
                <c:pt idx="52">
                  <c:v>39169</c:v>
                </c:pt>
                <c:pt idx="53">
                  <c:v>39170</c:v>
                </c:pt>
                <c:pt idx="54">
                  <c:v>39171</c:v>
                </c:pt>
                <c:pt idx="55">
                  <c:v>39174</c:v>
                </c:pt>
                <c:pt idx="56">
                  <c:v>39175</c:v>
                </c:pt>
                <c:pt idx="57">
                  <c:v>39176</c:v>
                </c:pt>
                <c:pt idx="58">
                  <c:v>39177</c:v>
                </c:pt>
                <c:pt idx="59">
                  <c:v>39181</c:v>
                </c:pt>
                <c:pt idx="60">
                  <c:v>39182</c:v>
                </c:pt>
                <c:pt idx="61">
                  <c:v>39183</c:v>
                </c:pt>
                <c:pt idx="62">
                  <c:v>39184</c:v>
                </c:pt>
                <c:pt idx="63">
                  <c:v>39185</c:v>
                </c:pt>
                <c:pt idx="64">
                  <c:v>39188</c:v>
                </c:pt>
                <c:pt idx="65">
                  <c:v>39189</c:v>
                </c:pt>
                <c:pt idx="66">
                  <c:v>39190</c:v>
                </c:pt>
                <c:pt idx="67">
                  <c:v>39191</c:v>
                </c:pt>
                <c:pt idx="68">
                  <c:v>39192</c:v>
                </c:pt>
                <c:pt idx="69">
                  <c:v>39195</c:v>
                </c:pt>
                <c:pt idx="70">
                  <c:v>39196</c:v>
                </c:pt>
                <c:pt idx="71">
                  <c:v>39197</c:v>
                </c:pt>
                <c:pt idx="72">
                  <c:v>39198</c:v>
                </c:pt>
                <c:pt idx="73">
                  <c:v>39199</c:v>
                </c:pt>
                <c:pt idx="74">
                  <c:v>39202</c:v>
                </c:pt>
                <c:pt idx="75">
                  <c:v>39203</c:v>
                </c:pt>
                <c:pt idx="76">
                  <c:v>39204</c:v>
                </c:pt>
                <c:pt idx="77">
                  <c:v>39205</c:v>
                </c:pt>
                <c:pt idx="78">
                  <c:v>39206</c:v>
                </c:pt>
                <c:pt idx="79">
                  <c:v>39209</c:v>
                </c:pt>
                <c:pt idx="80">
                  <c:v>39210</c:v>
                </c:pt>
                <c:pt idx="81">
                  <c:v>39211</c:v>
                </c:pt>
                <c:pt idx="82">
                  <c:v>39212</c:v>
                </c:pt>
                <c:pt idx="83">
                  <c:v>39213</c:v>
                </c:pt>
                <c:pt idx="84">
                  <c:v>39216</c:v>
                </c:pt>
                <c:pt idx="85">
                  <c:v>39217</c:v>
                </c:pt>
                <c:pt idx="86">
                  <c:v>39218</c:v>
                </c:pt>
                <c:pt idx="87">
                  <c:v>39219</c:v>
                </c:pt>
                <c:pt idx="88">
                  <c:v>39220</c:v>
                </c:pt>
                <c:pt idx="89">
                  <c:v>39223</c:v>
                </c:pt>
                <c:pt idx="90">
                  <c:v>39224</c:v>
                </c:pt>
                <c:pt idx="91">
                  <c:v>39225</c:v>
                </c:pt>
                <c:pt idx="92">
                  <c:v>39226</c:v>
                </c:pt>
                <c:pt idx="93">
                  <c:v>39227</c:v>
                </c:pt>
                <c:pt idx="94">
                  <c:v>39231</c:v>
                </c:pt>
                <c:pt idx="95">
                  <c:v>39232</c:v>
                </c:pt>
                <c:pt idx="96">
                  <c:v>39233</c:v>
                </c:pt>
                <c:pt idx="97">
                  <c:v>39234</c:v>
                </c:pt>
                <c:pt idx="98">
                  <c:v>39237</c:v>
                </c:pt>
                <c:pt idx="99">
                  <c:v>39238</c:v>
                </c:pt>
                <c:pt idx="100">
                  <c:v>39239</c:v>
                </c:pt>
                <c:pt idx="101">
                  <c:v>39240</c:v>
                </c:pt>
                <c:pt idx="102">
                  <c:v>39241</c:v>
                </c:pt>
                <c:pt idx="103">
                  <c:v>39244</c:v>
                </c:pt>
                <c:pt idx="104">
                  <c:v>39245</c:v>
                </c:pt>
                <c:pt idx="105">
                  <c:v>39246</c:v>
                </c:pt>
                <c:pt idx="106">
                  <c:v>39247</c:v>
                </c:pt>
                <c:pt idx="107">
                  <c:v>39248</c:v>
                </c:pt>
                <c:pt idx="108">
                  <c:v>39251</c:v>
                </c:pt>
                <c:pt idx="109">
                  <c:v>39252</c:v>
                </c:pt>
                <c:pt idx="110">
                  <c:v>39253</c:v>
                </c:pt>
                <c:pt idx="111">
                  <c:v>39254</c:v>
                </c:pt>
                <c:pt idx="112">
                  <c:v>39255</c:v>
                </c:pt>
                <c:pt idx="113">
                  <c:v>39258</c:v>
                </c:pt>
                <c:pt idx="114">
                  <c:v>39259</c:v>
                </c:pt>
                <c:pt idx="115">
                  <c:v>39260</c:v>
                </c:pt>
                <c:pt idx="116">
                  <c:v>39261</c:v>
                </c:pt>
                <c:pt idx="117">
                  <c:v>39262</c:v>
                </c:pt>
                <c:pt idx="118">
                  <c:v>39265</c:v>
                </c:pt>
                <c:pt idx="119">
                  <c:v>39266</c:v>
                </c:pt>
                <c:pt idx="120">
                  <c:v>39268</c:v>
                </c:pt>
                <c:pt idx="121">
                  <c:v>39269</c:v>
                </c:pt>
                <c:pt idx="122">
                  <c:v>39272</c:v>
                </c:pt>
                <c:pt idx="123">
                  <c:v>39273</c:v>
                </c:pt>
                <c:pt idx="124">
                  <c:v>39274</c:v>
                </c:pt>
                <c:pt idx="125">
                  <c:v>39275</c:v>
                </c:pt>
                <c:pt idx="126">
                  <c:v>39276</c:v>
                </c:pt>
                <c:pt idx="127">
                  <c:v>39279</c:v>
                </c:pt>
                <c:pt idx="128">
                  <c:v>39280</c:v>
                </c:pt>
                <c:pt idx="129">
                  <c:v>39281</c:v>
                </c:pt>
                <c:pt idx="130">
                  <c:v>39282</c:v>
                </c:pt>
                <c:pt idx="131">
                  <c:v>39283</c:v>
                </c:pt>
                <c:pt idx="132">
                  <c:v>39286</c:v>
                </c:pt>
                <c:pt idx="133">
                  <c:v>39287</c:v>
                </c:pt>
                <c:pt idx="134">
                  <c:v>39288</c:v>
                </c:pt>
                <c:pt idx="135">
                  <c:v>39289</c:v>
                </c:pt>
                <c:pt idx="136">
                  <c:v>39290</c:v>
                </c:pt>
                <c:pt idx="137">
                  <c:v>39293</c:v>
                </c:pt>
                <c:pt idx="138">
                  <c:v>39294</c:v>
                </c:pt>
                <c:pt idx="139">
                  <c:v>39295</c:v>
                </c:pt>
                <c:pt idx="140">
                  <c:v>39296</c:v>
                </c:pt>
                <c:pt idx="141">
                  <c:v>39297</c:v>
                </c:pt>
                <c:pt idx="142">
                  <c:v>39300</c:v>
                </c:pt>
                <c:pt idx="143">
                  <c:v>39301</c:v>
                </c:pt>
                <c:pt idx="144">
                  <c:v>39302</c:v>
                </c:pt>
                <c:pt idx="145">
                  <c:v>39303</c:v>
                </c:pt>
                <c:pt idx="146">
                  <c:v>39304</c:v>
                </c:pt>
                <c:pt idx="147">
                  <c:v>39307</c:v>
                </c:pt>
                <c:pt idx="148">
                  <c:v>39308</c:v>
                </c:pt>
                <c:pt idx="149">
                  <c:v>39309</c:v>
                </c:pt>
                <c:pt idx="150">
                  <c:v>39310</c:v>
                </c:pt>
                <c:pt idx="151">
                  <c:v>39311</c:v>
                </c:pt>
                <c:pt idx="152">
                  <c:v>39314</c:v>
                </c:pt>
                <c:pt idx="153">
                  <c:v>39315</c:v>
                </c:pt>
                <c:pt idx="154">
                  <c:v>39316</c:v>
                </c:pt>
                <c:pt idx="155">
                  <c:v>39317</c:v>
                </c:pt>
                <c:pt idx="156">
                  <c:v>39318</c:v>
                </c:pt>
                <c:pt idx="157">
                  <c:v>39321</c:v>
                </c:pt>
                <c:pt idx="158">
                  <c:v>39322</c:v>
                </c:pt>
                <c:pt idx="159">
                  <c:v>39323</c:v>
                </c:pt>
                <c:pt idx="160">
                  <c:v>39324</c:v>
                </c:pt>
                <c:pt idx="161">
                  <c:v>39325</c:v>
                </c:pt>
                <c:pt idx="162">
                  <c:v>39329</c:v>
                </c:pt>
                <c:pt idx="163">
                  <c:v>39330</c:v>
                </c:pt>
                <c:pt idx="164">
                  <c:v>39331</c:v>
                </c:pt>
                <c:pt idx="165">
                  <c:v>39332</c:v>
                </c:pt>
                <c:pt idx="166">
                  <c:v>39335</c:v>
                </c:pt>
                <c:pt idx="167">
                  <c:v>39336</c:v>
                </c:pt>
                <c:pt idx="168">
                  <c:v>39337</c:v>
                </c:pt>
                <c:pt idx="169">
                  <c:v>39338</c:v>
                </c:pt>
                <c:pt idx="170">
                  <c:v>39339</c:v>
                </c:pt>
                <c:pt idx="171">
                  <c:v>39342</c:v>
                </c:pt>
                <c:pt idx="172">
                  <c:v>39343</c:v>
                </c:pt>
                <c:pt idx="173">
                  <c:v>39344</c:v>
                </c:pt>
                <c:pt idx="174">
                  <c:v>39345</c:v>
                </c:pt>
                <c:pt idx="175">
                  <c:v>39346</c:v>
                </c:pt>
                <c:pt idx="176">
                  <c:v>39349</c:v>
                </c:pt>
                <c:pt idx="177">
                  <c:v>39350</c:v>
                </c:pt>
                <c:pt idx="178">
                  <c:v>39351</c:v>
                </c:pt>
                <c:pt idx="179">
                  <c:v>39352</c:v>
                </c:pt>
                <c:pt idx="180">
                  <c:v>39353</c:v>
                </c:pt>
                <c:pt idx="181">
                  <c:v>39356</c:v>
                </c:pt>
                <c:pt idx="182">
                  <c:v>39357</c:v>
                </c:pt>
                <c:pt idx="183">
                  <c:v>39358</c:v>
                </c:pt>
                <c:pt idx="184">
                  <c:v>39359</c:v>
                </c:pt>
                <c:pt idx="185">
                  <c:v>39360</c:v>
                </c:pt>
                <c:pt idx="186">
                  <c:v>39363</c:v>
                </c:pt>
                <c:pt idx="187">
                  <c:v>39364</c:v>
                </c:pt>
                <c:pt idx="188">
                  <c:v>39365</c:v>
                </c:pt>
                <c:pt idx="189">
                  <c:v>39366</c:v>
                </c:pt>
                <c:pt idx="190">
                  <c:v>39367</c:v>
                </c:pt>
                <c:pt idx="191">
                  <c:v>39370</c:v>
                </c:pt>
                <c:pt idx="192">
                  <c:v>39371</c:v>
                </c:pt>
                <c:pt idx="193">
                  <c:v>39372</c:v>
                </c:pt>
                <c:pt idx="194">
                  <c:v>39373</c:v>
                </c:pt>
                <c:pt idx="195">
                  <c:v>39374</c:v>
                </c:pt>
                <c:pt idx="196">
                  <c:v>39377</c:v>
                </c:pt>
                <c:pt idx="197">
                  <c:v>39378</c:v>
                </c:pt>
                <c:pt idx="198">
                  <c:v>39379</c:v>
                </c:pt>
                <c:pt idx="199">
                  <c:v>39380</c:v>
                </c:pt>
                <c:pt idx="200">
                  <c:v>39381</c:v>
                </c:pt>
                <c:pt idx="201">
                  <c:v>39384</c:v>
                </c:pt>
                <c:pt idx="202">
                  <c:v>39385</c:v>
                </c:pt>
                <c:pt idx="203">
                  <c:v>39386</c:v>
                </c:pt>
                <c:pt idx="204">
                  <c:v>39387</c:v>
                </c:pt>
                <c:pt idx="205">
                  <c:v>39388</c:v>
                </c:pt>
                <c:pt idx="206">
                  <c:v>39391</c:v>
                </c:pt>
                <c:pt idx="207">
                  <c:v>39392</c:v>
                </c:pt>
                <c:pt idx="208">
                  <c:v>39393</c:v>
                </c:pt>
                <c:pt idx="209">
                  <c:v>39394</c:v>
                </c:pt>
                <c:pt idx="210">
                  <c:v>39395</c:v>
                </c:pt>
                <c:pt idx="211">
                  <c:v>39398</c:v>
                </c:pt>
                <c:pt idx="212">
                  <c:v>39399</c:v>
                </c:pt>
                <c:pt idx="213">
                  <c:v>39400</c:v>
                </c:pt>
                <c:pt idx="214">
                  <c:v>39401</c:v>
                </c:pt>
                <c:pt idx="215">
                  <c:v>39402</c:v>
                </c:pt>
                <c:pt idx="216">
                  <c:v>39405</c:v>
                </c:pt>
                <c:pt idx="217">
                  <c:v>39406</c:v>
                </c:pt>
                <c:pt idx="218">
                  <c:v>39407</c:v>
                </c:pt>
                <c:pt idx="219">
                  <c:v>39409</c:v>
                </c:pt>
                <c:pt idx="220">
                  <c:v>39412</c:v>
                </c:pt>
                <c:pt idx="221">
                  <c:v>39413</c:v>
                </c:pt>
                <c:pt idx="222">
                  <c:v>39414</c:v>
                </c:pt>
                <c:pt idx="223">
                  <c:v>39415</c:v>
                </c:pt>
                <c:pt idx="224">
                  <c:v>39416</c:v>
                </c:pt>
                <c:pt idx="225">
                  <c:v>39419</c:v>
                </c:pt>
                <c:pt idx="226">
                  <c:v>39420</c:v>
                </c:pt>
                <c:pt idx="227">
                  <c:v>39421</c:v>
                </c:pt>
                <c:pt idx="228">
                  <c:v>39422</c:v>
                </c:pt>
                <c:pt idx="229">
                  <c:v>39423</c:v>
                </c:pt>
                <c:pt idx="230">
                  <c:v>39426</c:v>
                </c:pt>
                <c:pt idx="231">
                  <c:v>39427</c:v>
                </c:pt>
                <c:pt idx="232">
                  <c:v>39428</c:v>
                </c:pt>
                <c:pt idx="233">
                  <c:v>39429</c:v>
                </c:pt>
                <c:pt idx="234">
                  <c:v>39430</c:v>
                </c:pt>
                <c:pt idx="235">
                  <c:v>39433</c:v>
                </c:pt>
                <c:pt idx="236">
                  <c:v>39434</c:v>
                </c:pt>
                <c:pt idx="237">
                  <c:v>39435</c:v>
                </c:pt>
                <c:pt idx="238">
                  <c:v>39436</c:v>
                </c:pt>
                <c:pt idx="239">
                  <c:v>39437</c:v>
                </c:pt>
                <c:pt idx="240">
                  <c:v>39440</c:v>
                </c:pt>
                <c:pt idx="241">
                  <c:v>39442</c:v>
                </c:pt>
                <c:pt idx="242">
                  <c:v>39443</c:v>
                </c:pt>
                <c:pt idx="243">
                  <c:v>39444</c:v>
                </c:pt>
                <c:pt idx="244">
                  <c:v>39447</c:v>
                </c:pt>
                <c:pt idx="245">
                  <c:v>39449</c:v>
                </c:pt>
                <c:pt idx="246">
                  <c:v>39450</c:v>
                </c:pt>
                <c:pt idx="247">
                  <c:v>39451</c:v>
                </c:pt>
                <c:pt idx="248">
                  <c:v>39454</c:v>
                </c:pt>
                <c:pt idx="249">
                  <c:v>39455</c:v>
                </c:pt>
                <c:pt idx="250">
                  <c:v>39456</c:v>
                </c:pt>
                <c:pt idx="251">
                  <c:v>39457</c:v>
                </c:pt>
                <c:pt idx="252">
                  <c:v>39458</c:v>
                </c:pt>
                <c:pt idx="253">
                  <c:v>39461</c:v>
                </c:pt>
                <c:pt idx="254">
                  <c:v>39462</c:v>
                </c:pt>
                <c:pt idx="255">
                  <c:v>39463</c:v>
                </c:pt>
                <c:pt idx="256">
                  <c:v>39464</c:v>
                </c:pt>
                <c:pt idx="257">
                  <c:v>39465</c:v>
                </c:pt>
                <c:pt idx="258">
                  <c:v>39469</c:v>
                </c:pt>
                <c:pt idx="259">
                  <c:v>39470</c:v>
                </c:pt>
                <c:pt idx="260">
                  <c:v>39471</c:v>
                </c:pt>
                <c:pt idx="261">
                  <c:v>39472</c:v>
                </c:pt>
                <c:pt idx="262">
                  <c:v>39475</c:v>
                </c:pt>
                <c:pt idx="263">
                  <c:v>39476</c:v>
                </c:pt>
                <c:pt idx="264">
                  <c:v>39477</c:v>
                </c:pt>
                <c:pt idx="265">
                  <c:v>39478</c:v>
                </c:pt>
                <c:pt idx="266">
                  <c:v>39479</c:v>
                </c:pt>
                <c:pt idx="267">
                  <c:v>39482</c:v>
                </c:pt>
                <c:pt idx="268">
                  <c:v>39483</c:v>
                </c:pt>
                <c:pt idx="269">
                  <c:v>39484</c:v>
                </c:pt>
                <c:pt idx="270">
                  <c:v>39485</c:v>
                </c:pt>
                <c:pt idx="271">
                  <c:v>39486</c:v>
                </c:pt>
                <c:pt idx="272">
                  <c:v>39489</c:v>
                </c:pt>
                <c:pt idx="273">
                  <c:v>39490</c:v>
                </c:pt>
                <c:pt idx="274">
                  <c:v>39491</c:v>
                </c:pt>
                <c:pt idx="275">
                  <c:v>39492</c:v>
                </c:pt>
                <c:pt idx="276">
                  <c:v>39493</c:v>
                </c:pt>
                <c:pt idx="277">
                  <c:v>39497</c:v>
                </c:pt>
                <c:pt idx="278">
                  <c:v>39498</c:v>
                </c:pt>
                <c:pt idx="279">
                  <c:v>39499</c:v>
                </c:pt>
                <c:pt idx="280">
                  <c:v>39500</c:v>
                </c:pt>
                <c:pt idx="281">
                  <c:v>39503</c:v>
                </c:pt>
                <c:pt idx="282">
                  <c:v>39504</c:v>
                </c:pt>
                <c:pt idx="283">
                  <c:v>39505</c:v>
                </c:pt>
                <c:pt idx="284">
                  <c:v>39506</c:v>
                </c:pt>
                <c:pt idx="285">
                  <c:v>39507</c:v>
                </c:pt>
                <c:pt idx="286">
                  <c:v>39510</c:v>
                </c:pt>
                <c:pt idx="287">
                  <c:v>39511</c:v>
                </c:pt>
                <c:pt idx="288">
                  <c:v>39512</c:v>
                </c:pt>
                <c:pt idx="289">
                  <c:v>39513</c:v>
                </c:pt>
                <c:pt idx="290">
                  <c:v>39514</c:v>
                </c:pt>
                <c:pt idx="291">
                  <c:v>39517</c:v>
                </c:pt>
                <c:pt idx="292">
                  <c:v>39518</c:v>
                </c:pt>
                <c:pt idx="293">
                  <c:v>39519</c:v>
                </c:pt>
                <c:pt idx="294">
                  <c:v>39520</c:v>
                </c:pt>
                <c:pt idx="295">
                  <c:v>39521</c:v>
                </c:pt>
                <c:pt idx="296">
                  <c:v>39524</c:v>
                </c:pt>
                <c:pt idx="297">
                  <c:v>39525</c:v>
                </c:pt>
                <c:pt idx="298">
                  <c:v>39526</c:v>
                </c:pt>
                <c:pt idx="299">
                  <c:v>39527</c:v>
                </c:pt>
                <c:pt idx="300">
                  <c:v>39531</c:v>
                </c:pt>
                <c:pt idx="301">
                  <c:v>39532</c:v>
                </c:pt>
                <c:pt idx="302">
                  <c:v>39533</c:v>
                </c:pt>
                <c:pt idx="303">
                  <c:v>39534</c:v>
                </c:pt>
                <c:pt idx="304">
                  <c:v>39535</c:v>
                </c:pt>
                <c:pt idx="305">
                  <c:v>39538</c:v>
                </c:pt>
                <c:pt idx="306">
                  <c:v>39539</c:v>
                </c:pt>
                <c:pt idx="307">
                  <c:v>39540</c:v>
                </c:pt>
                <c:pt idx="308">
                  <c:v>39541</c:v>
                </c:pt>
                <c:pt idx="309">
                  <c:v>39542</c:v>
                </c:pt>
                <c:pt idx="310">
                  <c:v>39545</c:v>
                </c:pt>
                <c:pt idx="311">
                  <c:v>39546</c:v>
                </c:pt>
                <c:pt idx="312">
                  <c:v>39547</c:v>
                </c:pt>
                <c:pt idx="313">
                  <c:v>39548</c:v>
                </c:pt>
                <c:pt idx="314">
                  <c:v>39549</c:v>
                </c:pt>
                <c:pt idx="315">
                  <c:v>39552</c:v>
                </c:pt>
                <c:pt idx="316">
                  <c:v>39553</c:v>
                </c:pt>
                <c:pt idx="317">
                  <c:v>39554</c:v>
                </c:pt>
                <c:pt idx="318">
                  <c:v>39555</c:v>
                </c:pt>
                <c:pt idx="319">
                  <c:v>39556</c:v>
                </c:pt>
                <c:pt idx="320">
                  <c:v>39559</c:v>
                </c:pt>
                <c:pt idx="321">
                  <c:v>39560</c:v>
                </c:pt>
                <c:pt idx="322">
                  <c:v>39561</c:v>
                </c:pt>
                <c:pt idx="323">
                  <c:v>39562</c:v>
                </c:pt>
                <c:pt idx="324">
                  <c:v>39563</c:v>
                </c:pt>
                <c:pt idx="325">
                  <c:v>39566</c:v>
                </c:pt>
                <c:pt idx="326">
                  <c:v>39567</c:v>
                </c:pt>
                <c:pt idx="327">
                  <c:v>39568</c:v>
                </c:pt>
                <c:pt idx="328">
                  <c:v>39569</c:v>
                </c:pt>
                <c:pt idx="329">
                  <c:v>39570</c:v>
                </c:pt>
                <c:pt idx="330">
                  <c:v>39573</c:v>
                </c:pt>
                <c:pt idx="331">
                  <c:v>39574</c:v>
                </c:pt>
                <c:pt idx="332">
                  <c:v>39575</c:v>
                </c:pt>
                <c:pt idx="333">
                  <c:v>39576</c:v>
                </c:pt>
                <c:pt idx="334">
                  <c:v>39577</c:v>
                </c:pt>
                <c:pt idx="335">
                  <c:v>39580</c:v>
                </c:pt>
                <c:pt idx="336">
                  <c:v>39581</c:v>
                </c:pt>
                <c:pt idx="337">
                  <c:v>39582</c:v>
                </c:pt>
                <c:pt idx="338">
                  <c:v>39583</c:v>
                </c:pt>
                <c:pt idx="339">
                  <c:v>39584</c:v>
                </c:pt>
                <c:pt idx="340">
                  <c:v>39587</c:v>
                </c:pt>
                <c:pt idx="341">
                  <c:v>39588</c:v>
                </c:pt>
                <c:pt idx="342">
                  <c:v>39589</c:v>
                </c:pt>
                <c:pt idx="343">
                  <c:v>39590</c:v>
                </c:pt>
                <c:pt idx="344">
                  <c:v>39591</c:v>
                </c:pt>
                <c:pt idx="345">
                  <c:v>39595</c:v>
                </c:pt>
                <c:pt idx="346">
                  <c:v>39596</c:v>
                </c:pt>
                <c:pt idx="347">
                  <c:v>39597</c:v>
                </c:pt>
                <c:pt idx="348">
                  <c:v>39598</c:v>
                </c:pt>
                <c:pt idx="349">
                  <c:v>39601</c:v>
                </c:pt>
                <c:pt idx="350">
                  <c:v>39602</c:v>
                </c:pt>
                <c:pt idx="351">
                  <c:v>39603</c:v>
                </c:pt>
                <c:pt idx="352">
                  <c:v>39604</c:v>
                </c:pt>
                <c:pt idx="353">
                  <c:v>39605</c:v>
                </c:pt>
                <c:pt idx="354">
                  <c:v>39608</c:v>
                </c:pt>
                <c:pt idx="355">
                  <c:v>39609</c:v>
                </c:pt>
                <c:pt idx="356">
                  <c:v>39610</c:v>
                </c:pt>
                <c:pt idx="357">
                  <c:v>39611</c:v>
                </c:pt>
                <c:pt idx="358">
                  <c:v>39612</c:v>
                </c:pt>
                <c:pt idx="359">
                  <c:v>39615</c:v>
                </c:pt>
                <c:pt idx="360">
                  <c:v>39616</c:v>
                </c:pt>
                <c:pt idx="361">
                  <c:v>39617</c:v>
                </c:pt>
                <c:pt idx="362">
                  <c:v>39618</c:v>
                </c:pt>
                <c:pt idx="363">
                  <c:v>39619</c:v>
                </c:pt>
                <c:pt idx="364">
                  <c:v>39622</c:v>
                </c:pt>
                <c:pt idx="365">
                  <c:v>39623</c:v>
                </c:pt>
                <c:pt idx="366">
                  <c:v>39624</c:v>
                </c:pt>
                <c:pt idx="367">
                  <c:v>39625</c:v>
                </c:pt>
                <c:pt idx="368">
                  <c:v>39626</c:v>
                </c:pt>
                <c:pt idx="369">
                  <c:v>39629</c:v>
                </c:pt>
                <c:pt idx="370">
                  <c:v>39630</c:v>
                </c:pt>
                <c:pt idx="371">
                  <c:v>39631</c:v>
                </c:pt>
                <c:pt idx="372">
                  <c:v>39632</c:v>
                </c:pt>
                <c:pt idx="373">
                  <c:v>39636</c:v>
                </c:pt>
                <c:pt idx="374">
                  <c:v>39637</c:v>
                </c:pt>
                <c:pt idx="375">
                  <c:v>39638</c:v>
                </c:pt>
                <c:pt idx="376">
                  <c:v>39639</c:v>
                </c:pt>
                <c:pt idx="377">
                  <c:v>39640</c:v>
                </c:pt>
                <c:pt idx="378">
                  <c:v>39643</c:v>
                </c:pt>
                <c:pt idx="379">
                  <c:v>39644</c:v>
                </c:pt>
                <c:pt idx="380">
                  <c:v>39645</c:v>
                </c:pt>
                <c:pt idx="381">
                  <c:v>39646</c:v>
                </c:pt>
                <c:pt idx="382">
                  <c:v>39647</c:v>
                </c:pt>
                <c:pt idx="383">
                  <c:v>39650</c:v>
                </c:pt>
                <c:pt idx="384">
                  <c:v>39651</c:v>
                </c:pt>
                <c:pt idx="385">
                  <c:v>39652</c:v>
                </c:pt>
                <c:pt idx="386">
                  <c:v>39653</c:v>
                </c:pt>
                <c:pt idx="387">
                  <c:v>39654</c:v>
                </c:pt>
                <c:pt idx="388">
                  <c:v>39657</c:v>
                </c:pt>
                <c:pt idx="389">
                  <c:v>39658</c:v>
                </c:pt>
                <c:pt idx="390">
                  <c:v>39659</c:v>
                </c:pt>
                <c:pt idx="391">
                  <c:v>39660</c:v>
                </c:pt>
                <c:pt idx="392">
                  <c:v>39661</c:v>
                </c:pt>
                <c:pt idx="393">
                  <c:v>39664</c:v>
                </c:pt>
                <c:pt idx="394">
                  <c:v>39665</c:v>
                </c:pt>
                <c:pt idx="395">
                  <c:v>39666</c:v>
                </c:pt>
                <c:pt idx="396">
                  <c:v>39667</c:v>
                </c:pt>
                <c:pt idx="397">
                  <c:v>39668</c:v>
                </c:pt>
                <c:pt idx="398">
                  <c:v>39671</c:v>
                </c:pt>
                <c:pt idx="399">
                  <c:v>39672</c:v>
                </c:pt>
                <c:pt idx="400">
                  <c:v>39673</c:v>
                </c:pt>
                <c:pt idx="401">
                  <c:v>39674</c:v>
                </c:pt>
                <c:pt idx="402">
                  <c:v>39675</c:v>
                </c:pt>
                <c:pt idx="403">
                  <c:v>39678</c:v>
                </c:pt>
                <c:pt idx="404">
                  <c:v>39679</c:v>
                </c:pt>
                <c:pt idx="405">
                  <c:v>39680</c:v>
                </c:pt>
                <c:pt idx="406">
                  <c:v>39681</c:v>
                </c:pt>
                <c:pt idx="407">
                  <c:v>39682</c:v>
                </c:pt>
                <c:pt idx="408">
                  <c:v>39685</c:v>
                </c:pt>
                <c:pt idx="409">
                  <c:v>39686</c:v>
                </c:pt>
                <c:pt idx="410">
                  <c:v>39687</c:v>
                </c:pt>
                <c:pt idx="411">
                  <c:v>39688</c:v>
                </c:pt>
                <c:pt idx="412">
                  <c:v>39689</c:v>
                </c:pt>
                <c:pt idx="413">
                  <c:v>39693</c:v>
                </c:pt>
                <c:pt idx="414">
                  <c:v>39694</c:v>
                </c:pt>
                <c:pt idx="415">
                  <c:v>39695</c:v>
                </c:pt>
                <c:pt idx="416">
                  <c:v>39696</c:v>
                </c:pt>
                <c:pt idx="417">
                  <c:v>39699</c:v>
                </c:pt>
                <c:pt idx="418">
                  <c:v>39700</c:v>
                </c:pt>
                <c:pt idx="419">
                  <c:v>39701</c:v>
                </c:pt>
                <c:pt idx="420">
                  <c:v>39702</c:v>
                </c:pt>
                <c:pt idx="421">
                  <c:v>39703</c:v>
                </c:pt>
                <c:pt idx="422">
                  <c:v>39706</c:v>
                </c:pt>
                <c:pt idx="423">
                  <c:v>39707</c:v>
                </c:pt>
                <c:pt idx="424">
                  <c:v>39708</c:v>
                </c:pt>
                <c:pt idx="425">
                  <c:v>39709</c:v>
                </c:pt>
                <c:pt idx="426">
                  <c:v>39710</c:v>
                </c:pt>
                <c:pt idx="427">
                  <c:v>39713</c:v>
                </c:pt>
                <c:pt idx="428">
                  <c:v>39714</c:v>
                </c:pt>
                <c:pt idx="429">
                  <c:v>39715</c:v>
                </c:pt>
                <c:pt idx="430">
                  <c:v>39716</c:v>
                </c:pt>
                <c:pt idx="431">
                  <c:v>39717</c:v>
                </c:pt>
                <c:pt idx="432">
                  <c:v>39720</c:v>
                </c:pt>
                <c:pt idx="433">
                  <c:v>39721</c:v>
                </c:pt>
                <c:pt idx="434">
                  <c:v>39722</c:v>
                </c:pt>
                <c:pt idx="435">
                  <c:v>39723</c:v>
                </c:pt>
                <c:pt idx="436">
                  <c:v>39724</c:v>
                </c:pt>
                <c:pt idx="437">
                  <c:v>39727</c:v>
                </c:pt>
                <c:pt idx="438">
                  <c:v>39728</c:v>
                </c:pt>
                <c:pt idx="439">
                  <c:v>39729</c:v>
                </c:pt>
                <c:pt idx="440">
                  <c:v>39730</c:v>
                </c:pt>
                <c:pt idx="441">
                  <c:v>39731</c:v>
                </c:pt>
                <c:pt idx="442">
                  <c:v>39734</c:v>
                </c:pt>
                <c:pt idx="443">
                  <c:v>39735</c:v>
                </c:pt>
                <c:pt idx="444">
                  <c:v>39736</c:v>
                </c:pt>
                <c:pt idx="445">
                  <c:v>39737</c:v>
                </c:pt>
                <c:pt idx="446">
                  <c:v>39738</c:v>
                </c:pt>
                <c:pt idx="447">
                  <c:v>39741</c:v>
                </c:pt>
                <c:pt idx="448">
                  <c:v>39742</c:v>
                </c:pt>
                <c:pt idx="449">
                  <c:v>39743</c:v>
                </c:pt>
                <c:pt idx="450">
                  <c:v>39744</c:v>
                </c:pt>
                <c:pt idx="451">
                  <c:v>39745</c:v>
                </c:pt>
                <c:pt idx="452">
                  <c:v>39748</c:v>
                </c:pt>
                <c:pt idx="453">
                  <c:v>39749</c:v>
                </c:pt>
                <c:pt idx="454">
                  <c:v>39750</c:v>
                </c:pt>
                <c:pt idx="455">
                  <c:v>39751</c:v>
                </c:pt>
                <c:pt idx="456">
                  <c:v>39752</c:v>
                </c:pt>
                <c:pt idx="457">
                  <c:v>39755</c:v>
                </c:pt>
                <c:pt idx="458">
                  <c:v>39756</c:v>
                </c:pt>
                <c:pt idx="459">
                  <c:v>39757</c:v>
                </c:pt>
                <c:pt idx="460">
                  <c:v>39758</c:v>
                </c:pt>
                <c:pt idx="461">
                  <c:v>39759</c:v>
                </c:pt>
                <c:pt idx="462">
                  <c:v>39762</c:v>
                </c:pt>
                <c:pt idx="463">
                  <c:v>39763</c:v>
                </c:pt>
                <c:pt idx="464">
                  <c:v>39764</c:v>
                </c:pt>
                <c:pt idx="465">
                  <c:v>39765</c:v>
                </c:pt>
                <c:pt idx="466">
                  <c:v>39766</c:v>
                </c:pt>
                <c:pt idx="467">
                  <c:v>39769</c:v>
                </c:pt>
                <c:pt idx="468">
                  <c:v>39770</c:v>
                </c:pt>
                <c:pt idx="469">
                  <c:v>39771</c:v>
                </c:pt>
                <c:pt idx="470">
                  <c:v>39772</c:v>
                </c:pt>
                <c:pt idx="471">
                  <c:v>39773</c:v>
                </c:pt>
                <c:pt idx="472">
                  <c:v>39776</c:v>
                </c:pt>
                <c:pt idx="473">
                  <c:v>39777</c:v>
                </c:pt>
                <c:pt idx="474">
                  <c:v>39778</c:v>
                </c:pt>
                <c:pt idx="475">
                  <c:v>39780</c:v>
                </c:pt>
                <c:pt idx="476">
                  <c:v>39783</c:v>
                </c:pt>
                <c:pt idx="477">
                  <c:v>39784</c:v>
                </c:pt>
                <c:pt idx="478">
                  <c:v>39785</c:v>
                </c:pt>
                <c:pt idx="479">
                  <c:v>39786</c:v>
                </c:pt>
                <c:pt idx="480">
                  <c:v>39787</c:v>
                </c:pt>
                <c:pt idx="481">
                  <c:v>39790</c:v>
                </c:pt>
                <c:pt idx="482">
                  <c:v>39791</c:v>
                </c:pt>
                <c:pt idx="483">
                  <c:v>39792</c:v>
                </c:pt>
                <c:pt idx="484">
                  <c:v>39793</c:v>
                </c:pt>
                <c:pt idx="485">
                  <c:v>39794</c:v>
                </c:pt>
                <c:pt idx="486">
                  <c:v>39797</c:v>
                </c:pt>
                <c:pt idx="487">
                  <c:v>39798</c:v>
                </c:pt>
                <c:pt idx="488">
                  <c:v>39799</c:v>
                </c:pt>
                <c:pt idx="489">
                  <c:v>39800</c:v>
                </c:pt>
                <c:pt idx="490">
                  <c:v>39801</c:v>
                </c:pt>
                <c:pt idx="491">
                  <c:v>39804</c:v>
                </c:pt>
                <c:pt idx="492">
                  <c:v>39805</c:v>
                </c:pt>
                <c:pt idx="493">
                  <c:v>39806</c:v>
                </c:pt>
                <c:pt idx="494">
                  <c:v>39808</c:v>
                </c:pt>
                <c:pt idx="495">
                  <c:v>39811</c:v>
                </c:pt>
                <c:pt idx="496">
                  <c:v>39812</c:v>
                </c:pt>
                <c:pt idx="497">
                  <c:v>39813</c:v>
                </c:pt>
                <c:pt idx="498">
                  <c:v>39815</c:v>
                </c:pt>
                <c:pt idx="499">
                  <c:v>39818</c:v>
                </c:pt>
                <c:pt idx="500">
                  <c:v>39819</c:v>
                </c:pt>
                <c:pt idx="501">
                  <c:v>39820</c:v>
                </c:pt>
                <c:pt idx="502">
                  <c:v>39821</c:v>
                </c:pt>
                <c:pt idx="503">
                  <c:v>39822</c:v>
                </c:pt>
                <c:pt idx="504">
                  <c:v>39825</c:v>
                </c:pt>
                <c:pt idx="505">
                  <c:v>39826</c:v>
                </c:pt>
                <c:pt idx="506">
                  <c:v>39827</c:v>
                </c:pt>
                <c:pt idx="507">
                  <c:v>39828</c:v>
                </c:pt>
                <c:pt idx="508">
                  <c:v>39829</c:v>
                </c:pt>
                <c:pt idx="509">
                  <c:v>39833</c:v>
                </c:pt>
                <c:pt idx="510">
                  <c:v>39834</c:v>
                </c:pt>
                <c:pt idx="511">
                  <c:v>39835</c:v>
                </c:pt>
                <c:pt idx="512">
                  <c:v>39836</c:v>
                </c:pt>
                <c:pt idx="513">
                  <c:v>39839</c:v>
                </c:pt>
                <c:pt idx="514">
                  <c:v>39840</c:v>
                </c:pt>
                <c:pt idx="515">
                  <c:v>39841</c:v>
                </c:pt>
                <c:pt idx="516">
                  <c:v>39842</c:v>
                </c:pt>
                <c:pt idx="517">
                  <c:v>39843</c:v>
                </c:pt>
                <c:pt idx="518">
                  <c:v>39846</c:v>
                </c:pt>
                <c:pt idx="519">
                  <c:v>39847</c:v>
                </c:pt>
                <c:pt idx="520">
                  <c:v>39848</c:v>
                </c:pt>
                <c:pt idx="521">
                  <c:v>39849</c:v>
                </c:pt>
                <c:pt idx="522">
                  <c:v>39850</c:v>
                </c:pt>
                <c:pt idx="523">
                  <c:v>39853</c:v>
                </c:pt>
                <c:pt idx="524">
                  <c:v>39854</c:v>
                </c:pt>
                <c:pt idx="525">
                  <c:v>39855</c:v>
                </c:pt>
                <c:pt idx="526">
                  <c:v>39856</c:v>
                </c:pt>
                <c:pt idx="527">
                  <c:v>39857</c:v>
                </c:pt>
                <c:pt idx="528">
                  <c:v>39861</c:v>
                </c:pt>
                <c:pt idx="529">
                  <c:v>39862</c:v>
                </c:pt>
                <c:pt idx="530">
                  <c:v>39863</c:v>
                </c:pt>
                <c:pt idx="531">
                  <c:v>39864</c:v>
                </c:pt>
                <c:pt idx="532">
                  <c:v>39867</c:v>
                </c:pt>
                <c:pt idx="533">
                  <c:v>39868</c:v>
                </c:pt>
                <c:pt idx="534">
                  <c:v>39869</c:v>
                </c:pt>
                <c:pt idx="535">
                  <c:v>39870</c:v>
                </c:pt>
                <c:pt idx="536">
                  <c:v>39871</c:v>
                </c:pt>
                <c:pt idx="537">
                  <c:v>39874</c:v>
                </c:pt>
                <c:pt idx="538">
                  <c:v>39875</c:v>
                </c:pt>
                <c:pt idx="539">
                  <c:v>39876</c:v>
                </c:pt>
                <c:pt idx="540">
                  <c:v>39877</c:v>
                </c:pt>
                <c:pt idx="541">
                  <c:v>39878</c:v>
                </c:pt>
                <c:pt idx="542">
                  <c:v>39881</c:v>
                </c:pt>
                <c:pt idx="543">
                  <c:v>39882</c:v>
                </c:pt>
                <c:pt idx="544">
                  <c:v>39883</c:v>
                </c:pt>
                <c:pt idx="545">
                  <c:v>39884</c:v>
                </c:pt>
                <c:pt idx="546">
                  <c:v>39885</c:v>
                </c:pt>
                <c:pt idx="547">
                  <c:v>39888</c:v>
                </c:pt>
                <c:pt idx="548">
                  <c:v>39889</c:v>
                </c:pt>
                <c:pt idx="549">
                  <c:v>39890</c:v>
                </c:pt>
                <c:pt idx="550">
                  <c:v>39891</c:v>
                </c:pt>
                <c:pt idx="551">
                  <c:v>39892</c:v>
                </c:pt>
                <c:pt idx="552">
                  <c:v>39895</c:v>
                </c:pt>
                <c:pt idx="553">
                  <c:v>39896</c:v>
                </c:pt>
                <c:pt idx="554">
                  <c:v>39897</c:v>
                </c:pt>
                <c:pt idx="555">
                  <c:v>39898</c:v>
                </c:pt>
                <c:pt idx="556">
                  <c:v>39899</c:v>
                </c:pt>
                <c:pt idx="557">
                  <c:v>39902</c:v>
                </c:pt>
                <c:pt idx="558">
                  <c:v>39903</c:v>
                </c:pt>
                <c:pt idx="559">
                  <c:v>39904</c:v>
                </c:pt>
                <c:pt idx="560">
                  <c:v>39905</c:v>
                </c:pt>
                <c:pt idx="561">
                  <c:v>39906</c:v>
                </c:pt>
                <c:pt idx="562">
                  <c:v>39909</c:v>
                </c:pt>
                <c:pt idx="563">
                  <c:v>39910</c:v>
                </c:pt>
                <c:pt idx="564">
                  <c:v>39911</c:v>
                </c:pt>
                <c:pt idx="565">
                  <c:v>39912</c:v>
                </c:pt>
                <c:pt idx="566">
                  <c:v>39916</c:v>
                </c:pt>
                <c:pt idx="567">
                  <c:v>39917</c:v>
                </c:pt>
                <c:pt idx="568">
                  <c:v>39918</c:v>
                </c:pt>
                <c:pt idx="569">
                  <c:v>39919</c:v>
                </c:pt>
                <c:pt idx="570">
                  <c:v>39920</c:v>
                </c:pt>
                <c:pt idx="571">
                  <c:v>39923</c:v>
                </c:pt>
                <c:pt idx="572">
                  <c:v>39924</c:v>
                </c:pt>
                <c:pt idx="573">
                  <c:v>39925</c:v>
                </c:pt>
                <c:pt idx="574">
                  <c:v>39926</c:v>
                </c:pt>
                <c:pt idx="575">
                  <c:v>39927</c:v>
                </c:pt>
                <c:pt idx="576">
                  <c:v>39930</c:v>
                </c:pt>
                <c:pt idx="577">
                  <c:v>39931</c:v>
                </c:pt>
                <c:pt idx="578">
                  <c:v>39932</c:v>
                </c:pt>
                <c:pt idx="579">
                  <c:v>39933</c:v>
                </c:pt>
                <c:pt idx="580">
                  <c:v>39934</c:v>
                </c:pt>
                <c:pt idx="581">
                  <c:v>39937</c:v>
                </c:pt>
                <c:pt idx="582">
                  <c:v>39938</c:v>
                </c:pt>
                <c:pt idx="583">
                  <c:v>39939</c:v>
                </c:pt>
                <c:pt idx="584">
                  <c:v>39940</c:v>
                </c:pt>
                <c:pt idx="585">
                  <c:v>39941</c:v>
                </c:pt>
                <c:pt idx="586">
                  <c:v>39944</c:v>
                </c:pt>
                <c:pt idx="587">
                  <c:v>39945</c:v>
                </c:pt>
                <c:pt idx="588">
                  <c:v>39946</c:v>
                </c:pt>
                <c:pt idx="589">
                  <c:v>39947</c:v>
                </c:pt>
                <c:pt idx="590">
                  <c:v>39948</c:v>
                </c:pt>
                <c:pt idx="591">
                  <c:v>39951</c:v>
                </c:pt>
                <c:pt idx="592">
                  <c:v>39952</c:v>
                </c:pt>
                <c:pt idx="593">
                  <c:v>39953</c:v>
                </c:pt>
                <c:pt idx="594">
                  <c:v>39954</c:v>
                </c:pt>
                <c:pt idx="595">
                  <c:v>39955</c:v>
                </c:pt>
                <c:pt idx="596">
                  <c:v>39959</c:v>
                </c:pt>
                <c:pt idx="597">
                  <c:v>39960</c:v>
                </c:pt>
                <c:pt idx="598">
                  <c:v>39961</c:v>
                </c:pt>
                <c:pt idx="599">
                  <c:v>39962</c:v>
                </c:pt>
                <c:pt idx="600">
                  <c:v>39965</c:v>
                </c:pt>
                <c:pt idx="601">
                  <c:v>39966</c:v>
                </c:pt>
                <c:pt idx="602">
                  <c:v>39967</c:v>
                </c:pt>
                <c:pt idx="603">
                  <c:v>39968</c:v>
                </c:pt>
                <c:pt idx="604">
                  <c:v>39969</c:v>
                </c:pt>
                <c:pt idx="605">
                  <c:v>39972</c:v>
                </c:pt>
                <c:pt idx="606">
                  <c:v>39973</c:v>
                </c:pt>
                <c:pt idx="607">
                  <c:v>39974</c:v>
                </c:pt>
                <c:pt idx="608">
                  <c:v>39975</c:v>
                </c:pt>
                <c:pt idx="609">
                  <c:v>39976</c:v>
                </c:pt>
                <c:pt idx="610">
                  <c:v>39979</c:v>
                </c:pt>
                <c:pt idx="611">
                  <c:v>39980</c:v>
                </c:pt>
                <c:pt idx="612">
                  <c:v>39981</c:v>
                </c:pt>
                <c:pt idx="613">
                  <c:v>39982</c:v>
                </c:pt>
                <c:pt idx="614">
                  <c:v>39983</c:v>
                </c:pt>
                <c:pt idx="615">
                  <c:v>39986</c:v>
                </c:pt>
                <c:pt idx="616">
                  <c:v>39987</c:v>
                </c:pt>
                <c:pt idx="617">
                  <c:v>39988</c:v>
                </c:pt>
                <c:pt idx="618">
                  <c:v>39989</c:v>
                </c:pt>
                <c:pt idx="619">
                  <c:v>39990</c:v>
                </c:pt>
                <c:pt idx="620">
                  <c:v>39993</c:v>
                </c:pt>
                <c:pt idx="621">
                  <c:v>39994</c:v>
                </c:pt>
                <c:pt idx="622">
                  <c:v>39995</c:v>
                </c:pt>
                <c:pt idx="623">
                  <c:v>39996</c:v>
                </c:pt>
                <c:pt idx="624">
                  <c:v>40000</c:v>
                </c:pt>
                <c:pt idx="625">
                  <c:v>40001</c:v>
                </c:pt>
                <c:pt idx="626">
                  <c:v>40002</c:v>
                </c:pt>
                <c:pt idx="627">
                  <c:v>40003</c:v>
                </c:pt>
                <c:pt idx="628">
                  <c:v>40004</c:v>
                </c:pt>
                <c:pt idx="629">
                  <c:v>40007</c:v>
                </c:pt>
                <c:pt idx="630">
                  <c:v>40008</c:v>
                </c:pt>
                <c:pt idx="631">
                  <c:v>40009</c:v>
                </c:pt>
                <c:pt idx="632">
                  <c:v>40010</c:v>
                </c:pt>
                <c:pt idx="633">
                  <c:v>40011</c:v>
                </c:pt>
                <c:pt idx="634">
                  <c:v>40014</c:v>
                </c:pt>
                <c:pt idx="635">
                  <c:v>40015</c:v>
                </c:pt>
                <c:pt idx="636">
                  <c:v>40016</c:v>
                </c:pt>
                <c:pt idx="637">
                  <c:v>40017</c:v>
                </c:pt>
                <c:pt idx="638">
                  <c:v>40018</c:v>
                </c:pt>
                <c:pt idx="639">
                  <c:v>40021</c:v>
                </c:pt>
                <c:pt idx="640">
                  <c:v>40022</c:v>
                </c:pt>
                <c:pt idx="641">
                  <c:v>40023</c:v>
                </c:pt>
                <c:pt idx="642">
                  <c:v>40024</c:v>
                </c:pt>
                <c:pt idx="643">
                  <c:v>40025</c:v>
                </c:pt>
                <c:pt idx="644">
                  <c:v>40028</c:v>
                </c:pt>
                <c:pt idx="645">
                  <c:v>40029</c:v>
                </c:pt>
                <c:pt idx="646">
                  <c:v>40030</c:v>
                </c:pt>
                <c:pt idx="647">
                  <c:v>40031</c:v>
                </c:pt>
                <c:pt idx="648">
                  <c:v>40032</c:v>
                </c:pt>
                <c:pt idx="649">
                  <c:v>40035</c:v>
                </c:pt>
                <c:pt idx="650">
                  <c:v>40036</c:v>
                </c:pt>
                <c:pt idx="651">
                  <c:v>40037</c:v>
                </c:pt>
                <c:pt idx="652">
                  <c:v>40038</c:v>
                </c:pt>
                <c:pt idx="653">
                  <c:v>40039</c:v>
                </c:pt>
                <c:pt idx="654">
                  <c:v>40042</c:v>
                </c:pt>
                <c:pt idx="655">
                  <c:v>40043</c:v>
                </c:pt>
                <c:pt idx="656">
                  <c:v>40044</c:v>
                </c:pt>
                <c:pt idx="657">
                  <c:v>40045</c:v>
                </c:pt>
                <c:pt idx="658">
                  <c:v>40046</c:v>
                </c:pt>
                <c:pt idx="659">
                  <c:v>40049</c:v>
                </c:pt>
                <c:pt idx="660">
                  <c:v>40050</c:v>
                </c:pt>
                <c:pt idx="661">
                  <c:v>40051</c:v>
                </c:pt>
                <c:pt idx="662">
                  <c:v>40052</c:v>
                </c:pt>
                <c:pt idx="663">
                  <c:v>40053</c:v>
                </c:pt>
                <c:pt idx="664">
                  <c:v>40056</c:v>
                </c:pt>
                <c:pt idx="665">
                  <c:v>40057</c:v>
                </c:pt>
                <c:pt idx="666">
                  <c:v>40058</c:v>
                </c:pt>
                <c:pt idx="667">
                  <c:v>40059</c:v>
                </c:pt>
                <c:pt idx="668">
                  <c:v>40060</c:v>
                </c:pt>
                <c:pt idx="669">
                  <c:v>40064</c:v>
                </c:pt>
                <c:pt idx="670">
                  <c:v>40065</c:v>
                </c:pt>
                <c:pt idx="671">
                  <c:v>40066</c:v>
                </c:pt>
                <c:pt idx="672">
                  <c:v>40067</c:v>
                </c:pt>
                <c:pt idx="673">
                  <c:v>40070</c:v>
                </c:pt>
                <c:pt idx="674">
                  <c:v>40071</c:v>
                </c:pt>
                <c:pt idx="675">
                  <c:v>40072</c:v>
                </c:pt>
                <c:pt idx="676">
                  <c:v>40073</c:v>
                </c:pt>
                <c:pt idx="677">
                  <c:v>40074</c:v>
                </c:pt>
                <c:pt idx="678">
                  <c:v>40077</c:v>
                </c:pt>
                <c:pt idx="679">
                  <c:v>40078</c:v>
                </c:pt>
                <c:pt idx="680">
                  <c:v>40079</c:v>
                </c:pt>
                <c:pt idx="681">
                  <c:v>40080</c:v>
                </c:pt>
                <c:pt idx="682">
                  <c:v>40081</c:v>
                </c:pt>
                <c:pt idx="683">
                  <c:v>40084</c:v>
                </c:pt>
                <c:pt idx="684">
                  <c:v>40085</c:v>
                </c:pt>
                <c:pt idx="685">
                  <c:v>40086</c:v>
                </c:pt>
                <c:pt idx="686">
                  <c:v>40087</c:v>
                </c:pt>
                <c:pt idx="687">
                  <c:v>40088</c:v>
                </c:pt>
                <c:pt idx="688">
                  <c:v>40091</c:v>
                </c:pt>
                <c:pt idx="689">
                  <c:v>40092</c:v>
                </c:pt>
                <c:pt idx="690">
                  <c:v>40093</c:v>
                </c:pt>
                <c:pt idx="691">
                  <c:v>40094</c:v>
                </c:pt>
                <c:pt idx="692">
                  <c:v>40095</c:v>
                </c:pt>
                <c:pt idx="693">
                  <c:v>40098</c:v>
                </c:pt>
                <c:pt idx="694">
                  <c:v>40099</c:v>
                </c:pt>
                <c:pt idx="695">
                  <c:v>40100</c:v>
                </c:pt>
                <c:pt idx="696">
                  <c:v>40101</c:v>
                </c:pt>
                <c:pt idx="697">
                  <c:v>40102</c:v>
                </c:pt>
                <c:pt idx="698">
                  <c:v>40105</c:v>
                </c:pt>
                <c:pt idx="699">
                  <c:v>40106</c:v>
                </c:pt>
                <c:pt idx="700">
                  <c:v>40107</c:v>
                </c:pt>
                <c:pt idx="701">
                  <c:v>40108</c:v>
                </c:pt>
                <c:pt idx="702">
                  <c:v>40109</c:v>
                </c:pt>
                <c:pt idx="703">
                  <c:v>40112</c:v>
                </c:pt>
                <c:pt idx="704">
                  <c:v>40113</c:v>
                </c:pt>
                <c:pt idx="705">
                  <c:v>40114</c:v>
                </c:pt>
                <c:pt idx="706">
                  <c:v>40115</c:v>
                </c:pt>
                <c:pt idx="707">
                  <c:v>40116</c:v>
                </c:pt>
                <c:pt idx="708">
                  <c:v>40119</c:v>
                </c:pt>
                <c:pt idx="709">
                  <c:v>40120</c:v>
                </c:pt>
                <c:pt idx="710">
                  <c:v>40121</c:v>
                </c:pt>
                <c:pt idx="711">
                  <c:v>40122</c:v>
                </c:pt>
                <c:pt idx="712">
                  <c:v>40123</c:v>
                </c:pt>
                <c:pt idx="713">
                  <c:v>40126</c:v>
                </c:pt>
                <c:pt idx="714">
                  <c:v>40127</c:v>
                </c:pt>
                <c:pt idx="715">
                  <c:v>40128</c:v>
                </c:pt>
                <c:pt idx="716">
                  <c:v>40129</c:v>
                </c:pt>
                <c:pt idx="717">
                  <c:v>40130</c:v>
                </c:pt>
                <c:pt idx="718">
                  <c:v>40133</c:v>
                </c:pt>
                <c:pt idx="719">
                  <c:v>40134</c:v>
                </c:pt>
                <c:pt idx="720">
                  <c:v>40135</c:v>
                </c:pt>
                <c:pt idx="721">
                  <c:v>40136</c:v>
                </c:pt>
                <c:pt idx="722">
                  <c:v>40137</c:v>
                </c:pt>
                <c:pt idx="723">
                  <c:v>40140</c:v>
                </c:pt>
                <c:pt idx="724">
                  <c:v>40141</c:v>
                </c:pt>
                <c:pt idx="725">
                  <c:v>40142</c:v>
                </c:pt>
                <c:pt idx="726">
                  <c:v>40144</c:v>
                </c:pt>
                <c:pt idx="727">
                  <c:v>40147</c:v>
                </c:pt>
                <c:pt idx="728">
                  <c:v>40148</c:v>
                </c:pt>
                <c:pt idx="729">
                  <c:v>40149</c:v>
                </c:pt>
                <c:pt idx="730">
                  <c:v>40150</c:v>
                </c:pt>
                <c:pt idx="731">
                  <c:v>40151</c:v>
                </c:pt>
                <c:pt idx="732">
                  <c:v>40154</c:v>
                </c:pt>
                <c:pt idx="733">
                  <c:v>40155</c:v>
                </c:pt>
                <c:pt idx="734">
                  <c:v>40156</c:v>
                </c:pt>
                <c:pt idx="735">
                  <c:v>40157</c:v>
                </c:pt>
                <c:pt idx="736">
                  <c:v>40158</c:v>
                </c:pt>
                <c:pt idx="737">
                  <c:v>40161</c:v>
                </c:pt>
                <c:pt idx="738">
                  <c:v>40162</c:v>
                </c:pt>
                <c:pt idx="739">
                  <c:v>40163</c:v>
                </c:pt>
                <c:pt idx="740">
                  <c:v>40164</c:v>
                </c:pt>
                <c:pt idx="741">
                  <c:v>40165</c:v>
                </c:pt>
                <c:pt idx="742">
                  <c:v>40168</c:v>
                </c:pt>
                <c:pt idx="743">
                  <c:v>40169</c:v>
                </c:pt>
                <c:pt idx="744">
                  <c:v>40170</c:v>
                </c:pt>
                <c:pt idx="745">
                  <c:v>40171</c:v>
                </c:pt>
                <c:pt idx="746">
                  <c:v>40175</c:v>
                </c:pt>
                <c:pt idx="747">
                  <c:v>40176</c:v>
                </c:pt>
                <c:pt idx="748">
                  <c:v>40177</c:v>
                </c:pt>
                <c:pt idx="749">
                  <c:v>40178</c:v>
                </c:pt>
                <c:pt idx="750">
                  <c:v>40182</c:v>
                </c:pt>
                <c:pt idx="751">
                  <c:v>40183</c:v>
                </c:pt>
                <c:pt idx="752">
                  <c:v>40184</c:v>
                </c:pt>
                <c:pt idx="753">
                  <c:v>40185</c:v>
                </c:pt>
                <c:pt idx="754">
                  <c:v>40186</c:v>
                </c:pt>
                <c:pt idx="755">
                  <c:v>40189</c:v>
                </c:pt>
                <c:pt idx="756">
                  <c:v>40190</c:v>
                </c:pt>
                <c:pt idx="757">
                  <c:v>40191</c:v>
                </c:pt>
                <c:pt idx="758">
                  <c:v>40192</c:v>
                </c:pt>
                <c:pt idx="759">
                  <c:v>40193</c:v>
                </c:pt>
                <c:pt idx="760">
                  <c:v>40197</c:v>
                </c:pt>
                <c:pt idx="761">
                  <c:v>40198</c:v>
                </c:pt>
                <c:pt idx="762">
                  <c:v>40199</c:v>
                </c:pt>
                <c:pt idx="763">
                  <c:v>40200</c:v>
                </c:pt>
                <c:pt idx="764">
                  <c:v>40203</c:v>
                </c:pt>
                <c:pt idx="765">
                  <c:v>40204</c:v>
                </c:pt>
                <c:pt idx="766">
                  <c:v>40205</c:v>
                </c:pt>
                <c:pt idx="767">
                  <c:v>40206</c:v>
                </c:pt>
                <c:pt idx="768">
                  <c:v>40207</c:v>
                </c:pt>
                <c:pt idx="769">
                  <c:v>40210</c:v>
                </c:pt>
                <c:pt idx="770">
                  <c:v>40211</c:v>
                </c:pt>
                <c:pt idx="771">
                  <c:v>40212</c:v>
                </c:pt>
                <c:pt idx="772">
                  <c:v>40213</c:v>
                </c:pt>
                <c:pt idx="773">
                  <c:v>40214</c:v>
                </c:pt>
                <c:pt idx="774">
                  <c:v>40217</c:v>
                </c:pt>
                <c:pt idx="775">
                  <c:v>40218</c:v>
                </c:pt>
                <c:pt idx="776">
                  <c:v>40219</c:v>
                </c:pt>
                <c:pt idx="777">
                  <c:v>40220</c:v>
                </c:pt>
                <c:pt idx="778">
                  <c:v>40221</c:v>
                </c:pt>
                <c:pt idx="779">
                  <c:v>40225</c:v>
                </c:pt>
                <c:pt idx="780">
                  <c:v>40226</c:v>
                </c:pt>
                <c:pt idx="781">
                  <c:v>40227</c:v>
                </c:pt>
                <c:pt idx="782">
                  <c:v>40228</c:v>
                </c:pt>
                <c:pt idx="783">
                  <c:v>40231</c:v>
                </c:pt>
                <c:pt idx="784">
                  <c:v>40232</c:v>
                </c:pt>
                <c:pt idx="785">
                  <c:v>40233</c:v>
                </c:pt>
                <c:pt idx="786">
                  <c:v>40234</c:v>
                </c:pt>
                <c:pt idx="787">
                  <c:v>40235</c:v>
                </c:pt>
                <c:pt idx="788">
                  <c:v>40238</c:v>
                </c:pt>
                <c:pt idx="789">
                  <c:v>40239</c:v>
                </c:pt>
                <c:pt idx="790">
                  <c:v>40240</c:v>
                </c:pt>
                <c:pt idx="791">
                  <c:v>40241</c:v>
                </c:pt>
                <c:pt idx="792">
                  <c:v>40242</c:v>
                </c:pt>
                <c:pt idx="793">
                  <c:v>40245</c:v>
                </c:pt>
                <c:pt idx="794">
                  <c:v>40246</c:v>
                </c:pt>
                <c:pt idx="795">
                  <c:v>40247</c:v>
                </c:pt>
                <c:pt idx="796">
                  <c:v>40248</c:v>
                </c:pt>
                <c:pt idx="797">
                  <c:v>40249</c:v>
                </c:pt>
                <c:pt idx="798">
                  <c:v>40252</c:v>
                </c:pt>
                <c:pt idx="799">
                  <c:v>40253</c:v>
                </c:pt>
                <c:pt idx="800">
                  <c:v>40254</c:v>
                </c:pt>
                <c:pt idx="801">
                  <c:v>40255</c:v>
                </c:pt>
                <c:pt idx="802">
                  <c:v>40256</c:v>
                </c:pt>
                <c:pt idx="803">
                  <c:v>40259</c:v>
                </c:pt>
                <c:pt idx="804">
                  <c:v>40260</c:v>
                </c:pt>
                <c:pt idx="805">
                  <c:v>40261</c:v>
                </c:pt>
                <c:pt idx="806">
                  <c:v>40262</c:v>
                </c:pt>
                <c:pt idx="807">
                  <c:v>40263</c:v>
                </c:pt>
                <c:pt idx="808">
                  <c:v>40266</c:v>
                </c:pt>
                <c:pt idx="809">
                  <c:v>40267</c:v>
                </c:pt>
                <c:pt idx="810">
                  <c:v>40268</c:v>
                </c:pt>
                <c:pt idx="811">
                  <c:v>40269</c:v>
                </c:pt>
                <c:pt idx="812">
                  <c:v>40273</c:v>
                </c:pt>
                <c:pt idx="813">
                  <c:v>40274</c:v>
                </c:pt>
                <c:pt idx="814">
                  <c:v>40275</c:v>
                </c:pt>
                <c:pt idx="815">
                  <c:v>40276</c:v>
                </c:pt>
                <c:pt idx="816">
                  <c:v>40277</c:v>
                </c:pt>
                <c:pt idx="817">
                  <c:v>40280</c:v>
                </c:pt>
                <c:pt idx="818">
                  <c:v>40281</c:v>
                </c:pt>
                <c:pt idx="819">
                  <c:v>40282</c:v>
                </c:pt>
                <c:pt idx="820">
                  <c:v>40283</c:v>
                </c:pt>
                <c:pt idx="821">
                  <c:v>40284</c:v>
                </c:pt>
                <c:pt idx="822">
                  <c:v>40287</c:v>
                </c:pt>
                <c:pt idx="823">
                  <c:v>40288</c:v>
                </c:pt>
                <c:pt idx="824">
                  <c:v>40289</c:v>
                </c:pt>
                <c:pt idx="825">
                  <c:v>40290</c:v>
                </c:pt>
                <c:pt idx="826">
                  <c:v>40291</c:v>
                </c:pt>
                <c:pt idx="827">
                  <c:v>40294</c:v>
                </c:pt>
                <c:pt idx="828">
                  <c:v>40295</c:v>
                </c:pt>
                <c:pt idx="829">
                  <c:v>40296</c:v>
                </c:pt>
                <c:pt idx="830">
                  <c:v>40297</c:v>
                </c:pt>
                <c:pt idx="831">
                  <c:v>40298</c:v>
                </c:pt>
                <c:pt idx="832">
                  <c:v>40301</c:v>
                </c:pt>
                <c:pt idx="833">
                  <c:v>40302</c:v>
                </c:pt>
                <c:pt idx="834">
                  <c:v>40303</c:v>
                </c:pt>
                <c:pt idx="835">
                  <c:v>40304</c:v>
                </c:pt>
                <c:pt idx="836">
                  <c:v>40305</c:v>
                </c:pt>
                <c:pt idx="837">
                  <c:v>40308</c:v>
                </c:pt>
                <c:pt idx="838">
                  <c:v>40309</c:v>
                </c:pt>
                <c:pt idx="839">
                  <c:v>40310</c:v>
                </c:pt>
                <c:pt idx="840">
                  <c:v>40311</c:v>
                </c:pt>
                <c:pt idx="841">
                  <c:v>40312</c:v>
                </c:pt>
                <c:pt idx="842">
                  <c:v>40315</c:v>
                </c:pt>
                <c:pt idx="843">
                  <c:v>40316</c:v>
                </c:pt>
                <c:pt idx="844">
                  <c:v>40317</c:v>
                </c:pt>
                <c:pt idx="845">
                  <c:v>40318</c:v>
                </c:pt>
                <c:pt idx="846">
                  <c:v>40319</c:v>
                </c:pt>
                <c:pt idx="847">
                  <c:v>40322</c:v>
                </c:pt>
                <c:pt idx="848">
                  <c:v>40323</c:v>
                </c:pt>
                <c:pt idx="849">
                  <c:v>40324</c:v>
                </c:pt>
                <c:pt idx="850">
                  <c:v>40325</c:v>
                </c:pt>
                <c:pt idx="851">
                  <c:v>40326</c:v>
                </c:pt>
                <c:pt idx="852">
                  <c:v>40330</c:v>
                </c:pt>
                <c:pt idx="853">
                  <c:v>40331</c:v>
                </c:pt>
                <c:pt idx="854">
                  <c:v>40332</c:v>
                </c:pt>
                <c:pt idx="855">
                  <c:v>40333</c:v>
                </c:pt>
                <c:pt idx="856">
                  <c:v>40336</c:v>
                </c:pt>
                <c:pt idx="857">
                  <c:v>40337</c:v>
                </c:pt>
                <c:pt idx="858">
                  <c:v>40338</c:v>
                </c:pt>
                <c:pt idx="859">
                  <c:v>40339</c:v>
                </c:pt>
                <c:pt idx="860">
                  <c:v>40340</c:v>
                </c:pt>
                <c:pt idx="861">
                  <c:v>40343</c:v>
                </c:pt>
                <c:pt idx="862">
                  <c:v>40344</c:v>
                </c:pt>
                <c:pt idx="863">
                  <c:v>40345</c:v>
                </c:pt>
                <c:pt idx="864">
                  <c:v>40346</c:v>
                </c:pt>
                <c:pt idx="865">
                  <c:v>40347</c:v>
                </c:pt>
                <c:pt idx="866">
                  <c:v>40350</c:v>
                </c:pt>
                <c:pt idx="867">
                  <c:v>40351</c:v>
                </c:pt>
                <c:pt idx="868">
                  <c:v>40352</c:v>
                </c:pt>
                <c:pt idx="869">
                  <c:v>40353</c:v>
                </c:pt>
                <c:pt idx="870">
                  <c:v>40354</c:v>
                </c:pt>
                <c:pt idx="871">
                  <c:v>40357</c:v>
                </c:pt>
                <c:pt idx="872">
                  <c:v>40358</c:v>
                </c:pt>
                <c:pt idx="873">
                  <c:v>40359</c:v>
                </c:pt>
                <c:pt idx="874">
                  <c:v>40360</c:v>
                </c:pt>
                <c:pt idx="875">
                  <c:v>40361</c:v>
                </c:pt>
                <c:pt idx="876">
                  <c:v>40365</c:v>
                </c:pt>
                <c:pt idx="877">
                  <c:v>40366</c:v>
                </c:pt>
                <c:pt idx="878">
                  <c:v>40367</c:v>
                </c:pt>
                <c:pt idx="879">
                  <c:v>40368</c:v>
                </c:pt>
                <c:pt idx="880">
                  <c:v>40371</c:v>
                </c:pt>
                <c:pt idx="881">
                  <c:v>40372</c:v>
                </c:pt>
                <c:pt idx="882">
                  <c:v>40373</c:v>
                </c:pt>
                <c:pt idx="883">
                  <c:v>40374</c:v>
                </c:pt>
                <c:pt idx="884">
                  <c:v>40375</c:v>
                </c:pt>
                <c:pt idx="885">
                  <c:v>40378</c:v>
                </c:pt>
                <c:pt idx="886">
                  <c:v>40379</c:v>
                </c:pt>
                <c:pt idx="887">
                  <c:v>40380</c:v>
                </c:pt>
                <c:pt idx="888">
                  <c:v>40381</c:v>
                </c:pt>
                <c:pt idx="889">
                  <c:v>40382</c:v>
                </c:pt>
                <c:pt idx="890">
                  <c:v>40385</c:v>
                </c:pt>
                <c:pt idx="891">
                  <c:v>40386</c:v>
                </c:pt>
                <c:pt idx="892">
                  <c:v>40387</c:v>
                </c:pt>
                <c:pt idx="893">
                  <c:v>40388</c:v>
                </c:pt>
                <c:pt idx="894">
                  <c:v>40389</c:v>
                </c:pt>
                <c:pt idx="895">
                  <c:v>40392</c:v>
                </c:pt>
                <c:pt idx="896">
                  <c:v>40393</c:v>
                </c:pt>
                <c:pt idx="897">
                  <c:v>40394</c:v>
                </c:pt>
                <c:pt idx="898">
                  <c:v>40395</c:v>
                </c:pt>
                <c:pt idx="899">
                  <c:v>40396</c:v>
                </c:pt>
                <c:pt idx="900">
                  <c:v>40399</c:v>
                </c:pt>
                <c:pt idx="901">
                  <c:v>40400</c:v>
                </c:pt>
                <c:pt idx="902">
                  <c:v>40401</c:v>
                </c:pt>
                <c:pt idx="903">
                  <c:v>40402</c:v>
                </c:pt>
                <c:pt idx="904">
                  <c:v>40403</c:v>
                </c:pt>
                <c:pt idx="905">
                  <c:v>40406</c:v>
                </c:pt>
                <c:pt idx="906">
                  <c:v>40407</c:v>
                </c:pt>
                <c:pt idx="907">
                  <c:v>40408</c:v>
                </c:pt>
                <c:pt idx="908">
                  <c:v>40409</c:v>
                </c:pt>
                <c:pt idx="909">
                  <c:v>40410</c:v>
                </c:pt>
                <c:pt idx="910">
                  <c:v>40413</c:v>
                </c:pt>
                <c:pt idx="911">
                  <c:v>40414</c:v>
                </c:pt>
                <c:pt idx="912">
                  <c:v>40415</c:v>
                </c:pt>
                <c:pt idx="913">
                  <c:v>40416</c:v>
                </c:pt>
                <c:pt idx="914">
                  <c:v>40417</c:v>
                </c:pt>
                <c:pt idx="915">
                  <c:v>40420</c:v>
                </c:pt>
                <c:pt idx="916">
                  <c:v>40421</c:v>
                </c:pt>
                <c:pt idx="917">
                  <c:v>40422</c:v>
                </c:pt>
                <c:pt idx="918">
                  <c:v>40423</c:v>
                </c:pt>
                <c:pt idx="919">
                  <c:v>40424</c:v>
                </c:pt>
                <c:pt idx="920">
                  <c:v>40428</c:v>
                </c:pt>
                <c:pt idx="921">
                  <c:v>40429</c:v>
                </c:pt>
                <c:pt idx="922">
                  <c:v>40430</c:v>
                </c:pt>
                <c:pt idx="923">
                  <c:v>40431</c:v>
                </c:pt>
                <c:pt idx="924">
                  <c:v>40434</c:v>
                </c:pt>
                <c:pt idx="925">
                  <c:v>40435</c:v>
                </c:pt>
                <c:pt idx="926">
                  <c:v>40436</c:v>
                </c:pt>
                <c:pt idx="927">
                  <c:v>40437</c:v>
                </c:pt>
                <c:pt idx="928">
                  <c:v>40438</c:v>
                </c:pt>
                <c:pt idx="929">
                  <c:v>40441</c:v>
                </c:pt>
                <c:pt idx="930">
                  <c:v>40442</c:v>
                </c:pt>
                <c:pt idx="931">
                  <c:v>40443</c:v>
                </c:pt>
                <c:pt idx="932">
                  <c:v>40444</c:v>
                </c:pt>
                <c:pt idx="933">
                  <c:v>40445</c:v>
                </c:pt>
                <c:pt idx="934">
                  <c:v>40448</c:v>
                </c:pt>
                <c:pt idx="935">
                  <c:v>40449</c:v>
                </c:pt>
                <c:pt idx="936">
                  <c:v>40450</c:v>
                </c:pt>
                <c:pt idx="937">
                  <c:v>40451</c:v>
                </c:pt>
                <c:pt idx="938">
                  <c:v>40452</c:v>
                </c:pt>
                <c:pt idx="939">
                  <c:v>40455</c:v>
                </c:pt>
                <c:pt idx="940">
                  <c:v>40456</c:v>
                </c:pt>
                <c:pt idx="941">
                  <c:v>40457</c:v>
                </c:pt>
                <c:pt idx="942">
                  <c:v>40458</c:v>
                </c:pt>
                <c:pt idx="943">
                  <c:v>40459</c:v>
                </c:pt>
                <c:pt idx="944">
                  <c:v>40462</c:v>
                </c:pt>
                <c:pt idx="945">
                  <c:v>40463</c:v>
                </c:pt>
                <c:pt idx="946">
                  <c:v>40464</c:v>
                </c:pt>
                <c:pt idx="947">
                  <c:v>40465</c:v>
                </c:pt>
                <c:pt idx="948">
                  <c:v>40466</c:v>
                </c:pt>
                <c:pt idx="949">
                  <c:v>40469</c:v>
                </c:pt>
                <c:pt idx="950">
                  <c:v>40470</c:v>
                </c:pt>
                <c:pt idx="951">
                  <c:v>40471</c:v>
                </c:pt>
                <c:pt idx="952">
                  <c:v>40472</c:v>
                </c:pt>
                <c:pt idx="953">
                  <c:v>40473</c:v>
                </c:pt>
                <c:pt idx="954">
                  <c:v>40476</c:v>
                </c:pt>
                <c:pt idx="955">
                  <c:v>40477</c:v>
                </c:pt>
                <c:pt idx="956">
                  <c:v>40478</c:v>
                </c:pt>
                <c:pt idx="957">
                  <c:v>40479</c:v>
                </c:pt>
                <c:pt idx="958">
                  <c:v>40480</c:v>
                </c:pt>
                <c:pt idx="959">
                  <c:v>40483</c:v>
                </c:pt>
                <c:pt idx="960">
                  <c:v>40484</c:v>
                </c:pt>
                <c:pt idx="961">
                  <c:v>40485</c:v>
                </c:pt>
                <c:pt idx="962">
                  <c:v>40486</c:v>
                </c:pt>
                <c:pt idx="963">
                  <c:v>40487</c:v>
                </c:pt>
                <c:pt idx="964">
                  <c:v>40490</c:v>
                </c:pt>
                <c:pt idx="965">
                  <c:v>40491</c:v>
                </c:pt>
                <c:pt idx="966">
                  <c:v>40492</c:v>
                </c:pt>
                <c:pt idx="967">
                  <c:v>40493</c:v>
                </c:pt>
                <c:pt idx="968">
                  <c:v>40494</c:v>
                </c:pt>
                <c:pt idx="969">
                  <c:v>40497</c:v>
                </c:pt>
                <c:pt idx="970">
                  <c:v>40498</c:v>
                </c:pt>
                <c:pt idx="971">
                  <c:v>40499</c:v>
                </c:pt>
                <c:pt idx="972">
                  <c:v>40500</c:v>
                </c:pt>
                <c:pt idx="973">
                  <c:v>40501</c:v>
                </c:pt>
                <c:pt idx="974">
                  <c:v>40504</c:v>
                </c:pt>
                <c:pt idx="975">
                  <c:v>40505</c:v>
                </c:pt>
                <c:pt idx="976">
                  <c:v>40506</c:v>
                </c:pt>
                <c:pt idx="977">
                  <c:v>40508</c:v>
                </c:pt>
                <c:pt idx="978">
                  <c:v>40511</c:v>
                </c:pt>
                <c:pt idx="979">
                  <c:v>40512</c:v>
                </c:pt>
                <c:pt idx="980">
                  <c:v>40513</c:v>
                </c:pt>
                <c:pt idx="981">
                  <c:v>40514</c:v>
                </c:pt>
                <c:pt idx="982">
                  <c:v>40515</c:v>
                </c:pt>
                <c:pt idx="983">
                  <c:v>40518</c:v>
                </c:pt>
                <c:pt idx="984">
                  <c:v>40519</c:v>
                </c:pt>
                <c:pt idx="985">
                  <c:v>40520</c:v>
                </c:pt>
                <c:pt idx="986">
                  <c:v>40521</c:v>
                </c:pt>
                <c:pt idx="987">
                  <c:v>40522</c:v>
                </c:pt>
                <c:pt idx="988">
                  <c:v>40525</c:v>
                </c:pt>
                <c:pt idx="989">
                  <c:v>40526</c:v>
                </c:pt>
                <c:pt idx="990">
                  <c:v>40527</c:v>
                </c:pt>
                <c:pt idx="991">
                  <c:v>40528</c:v>
                </c:pt>
                <c:pt idx="992">
                  <c:v>40529</c:v>
                </c:pt>
                <c:pt idx="993">
                  <c:v>40532</c:v>
                </c:pt>
                <c:pt idx="994">
                  <c:v>40533</c:v>
                </c:pt>
                <c:pt idx="995">
                  <c:v>40534</c:v>
                </c:pt>
                <c:pt idx="996">
                  <c:v>40535</c:v>
                </c:pt>
                <c:pt idx="997">
                  <c:v>40539</c:v>
                </c:pt>
                <c:pt idx="998">
                  <c:v>40540</c:v>
                </c:pt>
                <c:pt idx="999">
                  <c:v>40541</c:v>
                </c:pt>
                <c:pt idx="1000">
                  <c:v>40542</c:v>
                </c:pt>
                <c:pt idx="1001">
                  <c:v>40543</c:v>
                </c:pt>
                <c:pt idx="1002">
                  <c:v>40546</c:v>
                </c:pt>
                <c:pt idx="1003">
                  <c:v>40547</c:v>
                </c:pt>
                <c:pt idx="1004">
                  <c:v>40548</c:v>
                </c:pt>
                <c:pt idx="1005">
                  <c:v>40549</c:v>
                </c:pt>
                <c:pt idx="1006">
                  <c:v>40550</c:v>
                </c:pt>
                <c:pt idx="1007">
                  <c:v>40553</c:v>
                </c:pt>
                <c:pt idx="1008">
                  <c:v>40554</c:v>
                </c:pt>
                <c:pt idx="1009">
                  <c:v>40555</c:v>
                </c:pt>
                <c:pt idx="1010">
                  <c:v>40556</c:v>
                </c:pt>
                <c:pt idx="1011">
                  <c:v>40557</c:v>
                </c:pt>
                <c:pt idx="1012">
                  <c:v>40561</c:v>
                </c:pt>
                <c:pt idx="1013">
                  <c:v>40562</c:v>
                </c:pt>
                <c:pt idx="1014">
                  <c:v>40563</c:v>
                </c:pt>
                <c:pt idx="1015">
                  <c:v>40564</c:v>
                </c:pt>
                <c:pt idx="1016">
                  <c:v>40567</c:v>
                </c:pt>
                <c:pt idx="1017">
                  <c:v>40568</c:v>
                </c:pt>
                <c:pt idx="1018">
                  <c:v>40569</c:v>
                </c:pt>
                <c:pt idx="1019">
                  <c:v>40570</c:v>
                </c:pt>
                <c:pt idx="1020">
                  <c:v>40571</c:v>
                </c:pt>
                <c:pt idx="1021">
                  <c:v>40574</c:v>
                </c:pt>
                <c:pt idx="1022">
                  <c:v>40575</c:v>
                </c:pt>
                <c:pt idx="1023">
                  <c:v>40576</c:v>
                </c:pt>
                <c:pt idx="1024">
                  <c:v>40577</c:v>
                </c:pt>
                <c:pt idx="1025">
                  <c:v>40578</c:v>
                </c:pt>
                <c:pt idx="1026">
                  <c:v>40581</c:v>
                </c:pt>
                <c:pt idx="1027">
                  <c:v>40582</c:v>
                </c:pt>
                <c:pt idx="1028">
                  <c:v>40583</c:v>
                </c:pt>
                <c:pt idx="1029">
                  <c:v>40584</c:v>
                </c:pt>
                <c:pt idx="1030">
                  <c:v>40585</c:v>
                </c:pt>
                <c:pt idx="1031">
                  <c:v>40588</c:v>
                </c:pt>
                <c:pt idx="1032">
                  <c:v>40589</c:v>
                </c:pt>
                <c:pt idx="1033">
                  <c:v>40590</c:v>
                </c:pt>
                <c:pt idx="1034">
                  <c:v>40591</c:v>
                </c:pt>
                <c:pt idx="1035">
                  <c:v>40592</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40658</c:v>
                </c:pt>
                <c:pt idx="1080">
                  <c:v>40659</c:v>
                </c:pt>
                <c:pt idx="1081">
                  <c:v>40660</c:v>
                </c:pt>
                <c:pt idx="1082">
                  <c:v>40661</c:v>
                </c:pt>
                <c:pt idx="1083">
                  <c:v>40662</c:v>
                </c:pt>
                <c:pt idx="1084">
                  <c:v>40665</c:v>
                </c:pt>
                <c:pt idx="1085">
                  <c:v>40666</c:v>
                </c:pt>
                <c:pt idx="1086">
                  <c:v>40667</c:v>
                </c:pt>
                <c:pt idx="1087">
                  <c:v>40668</c:v>
                </c:pt>
                <c:pt idx="1088">
                  <c:v>40669</c:v>
                </c:pt>
                <c:pt idx="1089">
                  <c:v>40672</c:v>
                </c:pt>
                <c:pt idx="1090">
                  <c:v>40673</c:v>
                </c:pt>
                <c:pt idx="1091">
                  <c:v>40674</c:v>
                </c:pt>
                <c:pt idx="1092">
                  <c:v>40675</c:v>
                </c:pt>
                <c:pt idx="1093">
                  <c:v>40676</c:v>
                </c:pt>
                <c:pt idx="1094">
                  <c:v>40679</c:v>
                </c:pt>
                <c:pt idx="1095">
                  <c:v>40680</c:v>
                </c:pt>
                <c:pt idx="1096">
                  <c:v>40681</c:v>
                </c:pt>
                <c:pt idx="1097">
                  <c:v>40682</c:v>
                </c:pt>
                <c:pt idx="1098">
                  <c:v>40683</c:v>
                </c:pt>
                <c:pt idx="1099">
                  <c:v>40686</c:v>
                </c:pt>
                <c:pt idx="1100">
                  <c:v>40687</c:v>
                </c:pt>
                <c:pt idx="1101">
                  <c:v>40688</c:v>
                </c:pt>
                <c:pt idx="1102">
                  <c:v>40689</c:v>
                </c:pt>
                <c:pt idx="1103">
                  <c:v>40690</c:v>
                </c:pt>
                <c:pt idx="1104">
                  <c:v>40694</c:v>
                </c:pt>
                <c:pt idx="1105">
                  <c:v>40695</c:v>
                </c:pt>
                <c:pt idx="1106">
                  <c:v>40696</c:v>
                </c:pt>
                <c:pt idx="1107">
                  <c:v>40697</c:v>
                </c:pt>
                <c:pt idx="1108">
                  <c:v>40700</c:v>
                </c:pt>
                <c:pt idx="1109">
                  <c:v>40701</c:v>
                </c:pt>
                <c:pt idx="1110">
                  <c:v>40702</c:v>
                </c:pt>
                <c:pt idx="1111">
                  <c:v>40703</c:v>
                </c:pt>
                <c:pt idx="1112">
                  <c:v>40704</c:v>
                </c:pt>
                <c:pt idx="1113">
                  <c:v>40707</c:v>
                </c:pt>
                <c:pt idx="1114">
                  <c:v>40708</c:v>
                </c:pt>
                <c:pt idx="1115">
                  <c:v>40709</c:v>
                </c:pt>
                <c:pt idx="1116">
                  <c:v>40710</c:v>
                </c:pt>
                <c:pt idx="1117">
                  <c:v>40711</c:v>
                </c:pt>
                <c:pt idx="1118">
                  <c:v>40714</c:v>
                </c:pt>
                <c:pt idx="1119">
                  <c:v>40715</c:v>
                </c:pt>
                <c:pt idx="1120">
                  <c:v>40716</c:v>
                </c:pt>
                <c:pt idx="1121">
                  <c:v>40717</c:v>
                </c:pt>
                <c:pt idx="1122">
                  <c:v>40718</c:v>
                </c:pt>
                <c:pt idx="1123">
                  <c:v>40721</c:v>
                </c:pt>
                <c:pt idx="1124">
                  <c:v>40722</c:v>
                </c:pt>
                <c:pt idx="1125">
                  <c:v>40723</c:v>
                </c:pt>
                <c:pt idx="1126">
                  <c:v>40724</c:v>
                </c:pt>
                <c:pt idx="1127">
                  <c:v>40725</c:v>
                </c:pt>
                <c:pt idx="1128">
                  <c:v>40729</c:v>
                </c:pt>
                <c:pt idx="1129">
                  <c:v>40730</c:v>
                </c:pt>
                <c:pt idx="1130">
                  <c:v>40731</c:v>
                </c:pt>
                <c:pt idx="1131">
                  <c:v>40732</c:v>
                </c:pt>
                <c:pt idx="1132">
                  <c:v>40735</c:v>
                </c:pt>
                <c:pt idx="1133">
                  <c:v>40736</c:v>
                </c:pt>
                <c:pt idx="1134">
                  <c:v>40737</c:v>
                </c:pt>
                <c:pt idx="1135">
                  <c:v>40738</c:v>
                </c:pt>
                <c:pt idx="1136">
                  <c:v>40739</c:v>
                </c:pt>
                <c:pt idx="1137">
                  <c:v>40742</c:v>
                </c:pt>
                <c:pt idx="1138">
                  <c:v>40743</c:v>
                </c:pt>
                <c:pt idx="1139">
                  <c:v>40744</c:v>
                </c:pt>
                <c:pt idx="1140">
                  <c:v>40745</c:v>
                </c:pt>
                <c:pt idx="1141">
                  <c:v>40746</c:v>
                </c:pt>
                <c:pt idx="1142">
                  <c:v>40749</c:v>
                </c:pt>
                <c:pt idx="1143">
                  <c:v>40750</c:v>
                </c:pt>
                <c:pt idx="1144">
                  <c:v>40751</c:v>
                </c:pt>
                <c:pt idx="1145">
                  <c:v>40752</c:v>
                </c:pt>
                <c:pt idx="1146">
                  <c:v>40753</c:v>
                </c:pt>
                <c:pt idx="1147">
                  <c:v>40756</c:v>
                </c:pt>
                <c:pt idx="1148">
                  <c:v>40757</c:v>
                </c:pt>
                <c:pt idx="1149">
                  <c:v>40758</c:v>
                </c:pt>
                <c:pt idx="1150">
                  <c:v>40759</c:v>
                </c:pt>
                <c:pt idx="1151">
                  <c:v>40760</c:v>
                </c:pt>
                <c:pt idx="1152">
                  <c:v>40763</c:v>
                </c:pt>
                <c:pt idx="1153">
                  <c:v>40764</c:v>
                </c:pt>
                <c:pt idx="1154">
                  <c:v>40765</c:v>
                </c:pt>
                <c:pt idx="1155">
                  <c:v>40766</c:v>
                </c:pt>
                <c:pt idx="1156">
                  <c:v>40767</c:v>
                </c:pt>
                <c:pt idx="1157">
                  <c:v>40770</c:v>
                </c:pt>
                <c:pt idx="1158">
                  <c:v>40771</c:v>
                </c:pt>
                <c:pt idx="1159">
                  <c:v>40772</c:v>
                </c:pt>
                <c:pt idx="1160">
                  <c:v>40773</c:v>
                </c:pt>
                <c:pt idx="1161">
                  <c:v>40774</c:v>
                </c:pt>
                <c:pt idx="1162">
                  <c:v>40777</c:v>
                </c:pt>
                <c:pt idx="1163">
                  <c:v>40778</c:v>
                </c:pt>
                <c:pt idx="1164">
                  <c:v>40779</c:v>
                </c:pt>
                <c:pt idx="1165">
                  <c:v>40780</c:v>
                </c:pt>
                <c:pt idx="1166">
                  <c:v>40781</c:v>
                </c:pt>
                <c:pt idx="1167">
                  <c:v>40784</c:v>
                </c:pt>
                <c:pt idx="1168">
                  <c:v>40785</c:v>
                </c:pt>
                <c:pt idx="1169">
                  <c:v>40786</c:v>
                </c:pt>
                <c:pt idx="1170">
                  <c:v>40787</c:v>
                </c:pt>
                <c:pt idx="1171">
                  <c:v>40788</c:v>
                </c:pt>
                <c:pt idx="1172">
                  <c:v>40792</c:v>
                </c:pt>
                <c:pt idx="1173">
                  <c:v>40793</c:v>
                </c:pt>
                <c:pt idx="1174">
                  <c:v>40794</c:v>
                </c:pt>
                <c:pt idx="1175">
                  <c:v>40795</c:v>
                </c:pt>
                <c:pt idx="1176">
                  <c:v>40798</c:v>
                </c:pt>
                <c:pt idx="1177">
                  <c:v>40799</c:v>
                </c:pt>
                <c:pt idx="1178">
                  <c:v>40800</c:v>
                </c:pt>
                <c:pt idx="1179">
                  <c:v>40801</c:v>
                </c:pt>
                <c:pt idx="1180">
                  <c:v>40802</c:v>
                </c:pt>
                <c:pt idx="1181">
                  <c:v>40805</c:v>
                </c:pt>
                <c:pt idx="1182">
                  <c:v>40806</c:v>
                </c:pt>
                <c:pt idx="1183">
                  <c:v>40807</c:v>
                </c:pt>
                <c:pt idx="1184">
                  <c:v>40808</c:v>
                </c:pt>
                <c:pt idx="1185">
                  <c:v>40809</c:v>
                </c:pt>
                <c:pt idx="1186">
                  <c:v>40812</c:v>
                </c:pt>
                <c:pt idx="1187">
                  <c:v>40813</c:v>
                </c:pt>
                <c:pt idx="1188">
                  <c:v>40814</c:v>
                </c:pt>
                <c:pt idx="1189">
                  <c:v>40815</c:v>
                </c:pt>
                <c:pt idx="1190">
                  <c:v>40816</c:v>
                </c:pt>
                <c:pt idx="1191">
                  <c:v>40819</c:v>
                </c:pt>
                <c:pt idx="1192">
                  <c:v>40820</c:v>
                </c:pt>
                <c:pt idx="1193">
                  <c:v>40821</c:v>
                </c:pt>
                <c:pt idx="1194">
                  <c:v>40822</c:v>
                </c:pt>
                <c:pt idx="1195">
                  <c:v>40823</c:v>
                </c:pt>
                <c:pt idx="1196">
                  <c:v>40826</c:v>
                </c:pt>
                <c:pt idx="1197">
                  <c:v>40827</c:v>
                </c:pt>
                <c:pt idx="1198">
                  <c:v>40828</c:v>
                </c:pt>
                <c:pt idx="1199">
                  <c:v>40829</c:v>
                </c:pt>
                <c:pt idx="1200">
                  <c:v>40830</c:v>
                </c:pt>
                <c:pt idx="1201">
                  <c:v>40833</c:v>
                </c:pt>
                <c:pt idx="1202">
                  <c:v>40834</c:v>
                </c:pt>
                <c:pt idx="1203">
                  <c:v>40835</c:v>
                </c:pt>
                <c:pt idx="1204">
                  <c:v>40836</c:v>
                </c:pt>
                <c:pt idx="1205">
                  <c:v>40837</c:v>
                </c:pt>
                <c:pt idx="1206">
                  <c:v>40840</c:v>
                </c:pt>
                <c:pt idx="1207">
                  <c:v>40841</c:v>
                </c:pt>
                <c:pt idx="1208">
                  <c:v>40842</c:v>
                </c:pt>
                <c:pt idx="1209">
                  <c:v>40843</c:v>
                </c:pt>
                <c:pt idx="1210">
                  <c:v>40844</c:v>
                </c:pt>
                <c:pt idx="1211">
                  <c:v>40847</c:v>
                </c:pt>
                <c:pt idx="1212">
                  <c:v>40848</c:v>
                </c:pt>
                <c:pt idx="1213">
                  <c:v>40849</c:v>
                </c:pt>
                <c:pt idx="1214">
                  <c:v>40850</c:v>
                </c:pt>
                <c:pt idx="1215">
                  <c:v>40851</c:v>
                </c:pt>
                <c:pt idx="1216">
                  <c:v>40854</c:v>
                </c:pt>
                <c:pt idx="1217">
                  <c:v>40855</c:v>
                </c:pt>
                <c:pt idx="1218">
                  <c:v>40856</c:v>
                </c:pt>
                <c:pt idx="1219">
                  <c:v>40857</c:v>
                </c:pt>
                <c:pt idx="1220">
                  <c:v>40858</c:v>
                </c:pt>
                <c:pt idx="1221">
                  <c:v>40861</c:v>
                </c:pt>
                <c:pt idx="1222">
                  <c:v>40862</c:v>
                </c:pt>
                <c:pt idx="1223">
                  <c:v>40863</c:v>
                </c:pt>
                <c:pt idx="1224">
                  <c:v>40864</c:v>
                </c:pt>
                <c:pt idx="1225">
                  <c:v>40865</c:v>
                </c:pt>
                <c:pt idx="1226">
                  <c:v>40868</c:v>
                </c:pt>
                <c:pt idx="1227">
                  <c:v>40869</c:v>
                </c:pt>
                <c:pt idx="1228">
                  <c:v>40870</c:v>
                </c:pt>
                <c:pt idx="1229">
                  <c:v>40872</c:v>
                </c:pt>
                <c:pt idx="1230">
                  <c:v>40875</c:v>
                </c:pt>
                <c:pt idx="1231">
                  <c:v>40876</c:v>
                </c:pt>
                <c:pt idx="1232">
                  <c:v>40877</c:v>
                </c:pt>
                <c:pt idx="1233">
                  <c:v>40878</c:v>
                </c:pt>
                <c:pt idx="1234">
                  <c:v>40879</c:v>
                </c:pt>
                <c:pt idx="1235">
                  <c:v>40882</c:v>
                </c:pt>
                <c:pt idx="1236">
                  <c:v>40883</c:v>
                </c:pt>
                <c:pt idx="1237">
                  <c:v>40884</c:v>
                </c:pt>
                <c:pt idx="1238">
                  <c:v>40885</c:v>
                </c:pt>
                <c:pt idx="1239">
                  <c:v>40886</c:v>
                </c:pt>
                <c:pt idx="1240">
                  <c:v>40889</c:v>
                </c:pt>
                <c:pt idx="1241">
                  <c:v>40890</c:v>
                </c:pt>
                <c:pt idx="1242">
                  <c:v>40891</c:v>
                </c:pt>
                <c:pt idx="1243">
                  <c:v>40892</c:v>
                </c:pt>
                <c:pt idx="1244">
                  <c:v>40893</c:v>
                </c:pt>
                <c:pt idx="1245">
                  <c:v>40896</c:v>
                </c:pt>
                <c:pt idx="1246">
                  <c:v>40897</c:v>
                </c:pt>
                <c:pt idx="1247">
                  <c:v>40898</c:v>
                </c:pt>
                <c:pt idx="1248">
                  <c:v>40899</c:v>
                </c:pt>
                <c:pt idx="1249">
                  <c:v>40900</c:v>
                </c:pt>
                <c:pt idx="1250">
                  <c:v>40904</c:v>
                </c:pt>
                <c:pt idx="1251">
                  <c:v>40905</c:v>
                </c:pt>
                <c:pt idx="1252">
                  <c:v>40906</c:v>
                </c:pt>
                <c:pt idx="1253">
                  <c:v>40907</c:v>
                </c:pt>
                <c:pt idx="1254">
                  <c:v>40911</c:v>
                </c:pt>
                <c:pt idx="1255">
                  <c:v>40912</c:v>
                </c:pt>
                <c:pt idx="1256">
                  <c:v>40913</c:v>
                </c:pt>
                <c:pt idx="1257">
                  <c:v>40914</c:v>
                </c:pt>
                <c:pt idx="1258">
                  <c:v>40917</c:v>
                </c:pt>
                <c:pt idx="1259">
                  <c:v>40918</c:v>
                </c:pt>
                <c:pt idx="1260">
                  <c:v>40919</c:v>
                </c:pt>
                <c:pt idx="1261">
                  <c:v>40920</c:v>
                </c:pt>
                <c:pt idx="1262">
                  <c:v>40921</c:v>
                </c:pt>
                <c:pt idx="1263">
                  <c:v>40925</c:v>
                </c:pt>
                <c:pt idx="1264">
                  <c:v>40926</c:v>
                </c:pt>
                <c:pt idx="1265">
                  <c:v>40927</c:v>
                </c:pt>
                <c:pt idx="1266">
                  <c:v>40928</c:v>
                </c:pt>
                <c:pt idx="1267">
                  <c:v>40931</c:v>
                </c:pt>
                <c:pt idx="1268">
                  <c:v>40932</c:v>
                </c:pt>
                <c:pt idx="1269">
                  <c:v>40933</c:v>
                </c:pt>
                <c:pt idx="1270">
                  <c:v>40934</c:v>
                </c:pt>
                <c:pt idx="1271">
                  <c:v>40935</c:v>
                </c:pt>
                <c:pt idx="1272">
                  <c:v>40938</c:v>
                </c:pt>
                <c:pt idx="1273">
                  <c:v>40939</c:v>
                </c:pt>
                <c:pt idx="1274">
                  <c:v>40940</c:v>
                </c:pt>
                <c:pt idx="1275">
                  <c:v>40941</c:v>
                </c:pt>
                <c:pt idx="1276">
                  <c:v>40942</c:v>
                </c:pt>
                <c:pt idx="1277">
                  <c:v>40945</c:v>
                </c:pt>
                <c:pt idx="1278">
                  <c:v>40946</c:v>
                </c:pt>
                <c:pt idx="1279">
                  <c:v>40947</c:v>
                </c:pt>
                <c:pt idx="1280">
                  <c:v>40948</c:v>
                </c:pt>
                <c:pt idx="1281">
                  <c:v>40949</c:v>
                </c:pt>
                <c:pt idx="1282">
                  <c:v>40952</c:v>
                </c:pt>
                <c:pt idx="1283">
                  <c:v>40953</c:v>
                </c:pt>
                <c:pt idx="1284">
                  <c:v>40954</c:v>
                </c:pt>
                <c:pt idx="1285">
                  <c:v>40955</c:v>
                </c:pt>
                <c:pt idx="1286">
                  <c:v>40956</c:v>
                </c:pt>
                <c:pt idx="1287">
                  <c:v>40960</c:v>
                </c:pt>
                <c:pt idx="1288">
                  <c:v>40961</c:v>
                </c:pt>
                <c:pt idx="1289">
                  <c:v>40962</c:v>
                </c:pt>
                <c:pt idx="1290">
                  <c:v>40963</c:v>
                </c:pt>
                <c:pt idx="1291">
                  <c:v>40966</c:v>
                </c:pt>
                <c:pt idx="1292">
                  <c:v>40967</c:v>
                </c:pt>
                <c:pt idx="1293">
                  <c:v>40968</c:v>
                </c:pt>
                <c:pt idx="1294">
                  <c:v>40969</c:v>
                </c:pt>
                <c:pt idx="1295">
                  <c:v>40970</c:v>
                </c:pt>
                <c:pt idx="1296">
                  <c:v>40973</c:v>
                </c:pt>
                <c:pt idx="1297">
                  <c:v>40974</c:v>
                </c:pt>
                <c:pt idx="1298">
                  <c:v>40975</c:v>
                </c:pt>
                <c:pt idx="1299">
                  <c:v>40976</c:v>
                </c:pt>
                <c:pt idx="1300">
                  <c:v>40977</c:v>
                </c:pt>
                <c:pt idx="1301">
                  <c:v>40980</c:v>
                </c:pt>
                <c:pt idx="1302">
                  <c:v>40981</c:v>
                </c:pt>
                <c:pt idx="1303">
                  <c:v>40982</c:v>
                </c:pt>
                <c:pt idx="1304">
                  <c:v>40983</c:v>
                </c:pt>
                <c:pt idx="1305">
                  <c:v>40984</c:v>
                </c:pt>
                <c:pt idx="1306">
                  <c:v>40987</c:v>
                </c:pt>
                <c:pt idx="1307">
                  <c:v>40988</c:v>
                </c:pt>
                <c:pt idx="1308">
                  <c:v>40989</c:v>
                </c:pt>
                <c:pt idx="1309">
                  <c:v>40990</c:v>
                </c:pt>
                <c:pt idx="1310">
                  <c:v>40991</c:v>
                </c:pt>
                <c:pt idx="1311">
                  <c:v>40994</c:v>
                </c:pt>
                <c:pt idx="1312">
                  <c:v>40995</c:v>
                </c:pt>
                <c:pt idx="1313">
                  <c:v>40996</c:v>
                </c:pt>
                <c:pt idx="1314">
                  <c:v>40997</c:v>
                </c:pt>
                <c:pt idx="1315">
                  <c:v>40998</c:v>
                </c:pt>
                <c:pt idx="1316">
                  <c:v>41001</c:v>
                </c:pt>
                <c:pt idx="1317">
                  <c:v>41002</c:v>
                </c:pt>
                <c:pt idx="1318">
                  <c:v>41003</c:v>
                </c:pt>
                <c:pt idx="1319">
                  <c:v>41004</c:v>
                </c:pt>
                <c:pt idx="1320">
                  <c:v>41008</c:v>
                </c:pt>
                <c:pt idx="1321">
                  <c:v>41009</c:v>
                </c:pt>
                <c:pt idx="1322">
                  <c:v>41010</c:v>
                </c:pt>
                <c:pt idx="1323">
                  <c:v>41011</c:v>
                </c:pt>
                <c:pt idx="1324">
                  <c:v>41012</c:v>
                </c:pt>
                <c:pt idx="1325">
                  <c:v>41015</c:v>
                </c:pt>
                <c:pt idx="1326">
                  <c:v>41016</c:v>
                </c:pt>
                <c:pt idx="1327">
                  <c:v>41017</c:v>
                </c:pt>
                <c:pt idx="1328">
                  <c:v>41018</c:v>
                </c:pt>
                <c:pt idx="1329">
                  <c:v>41019</c:v>
                </c:pt>
                <c:pt idx="1330">
                  <c:v>41022</c:v>
                </c:pt>
                <c:pt idx="1331">
                  <c:v>41023</c:v>
                </c:pt>
                <c:pt idx="1332">
                  <c:v>41024</c:v>
                </c:pt>
                <c:pt idx="1333">
                  <c:v>41025</c:v>
                </c:pt>
                <c:pt idx="1334">
                  <c:v>41026</c:v>
                </c:pt>
                <c:pt idx="1335">
                  <c:v>41029</c:v>
                </c:pt>
                <c:pt idx="1336">
                  <c:v>41030</c:v>
                </c:pt>
                <c:pt idx="1337">
                  <c:v>41031</c:v>
                </c:pt>
                <c:pt idx="1338">
                  <c:v>41032</c:v>
                </c:pt>
                <c:pt idx="1339">
                  <c:v>41033</c:v>
                </c:pt>
                <c:pt idx="1340">
                  <c:v>41036</c:v>
                </c:pt>
                <c:pt idx="1341">
                  <c:v>41037</c:v>
                </c:pt>
                <c:pt idx="1342">
                  <c:v>41038</c:v>
                </c:pt>
                <c:pt idx="1343">
                  <c:v>41039</c:v>
                </c:pt>
                <c:pt idx="1344">
                  <c:v>41040</c:v>
                </c:pt>
                <c:pt idx="1345">
                  <c:v>41043</c:v>
                </c:pt>
                <c:pt idx="1346">
                  <c:v>41044</c:v>
                </c:pt>
                <c:pt idx="1347">
                  <c:v>41045</c:v>
                </c:pt>
                <c:pt idx="1348">
                  <c:v>41046</c:v>
                </c:pt>
                <c:pt idx="1349">
                  <c:v>41047</c:v>
                </c:pt>
                <c:pt idx="1350">
                  <c:v>41050</c:v>
                </c:pt>
                <c:pt idx="1351">
                  <c:v>41051</c:v>
                </c:pt>
                <c:pt idx="1352">
                  <c:v>41052</c:v>
                </c:pt>
                <c:pt idx="1353">
                  <c:v>41053</c:v>
                </c:pt>
                <c:pt idx="1354">
                  <c:v>41054</c:v>
                </c:pt>
                <c:pt idx="1355">
                  <c:v>41058</c:v>
                </c:pt>
                <c:pt idx="1356">
                  <c:v>41059</c:v>
                </c:pt>
                <c:pt idx="1357">
                  <c:v>41060</c:v>
                </c:pt>
                <c:pt idx="1358">
                  <c:v>41061</c:v>
                </c:pt>
                <c:pt idx="1359">
                  <c:v>41064</c:v>
                </c:pt>
                <c:pt idx="1360">
                  <c:v>41065</c:v>
                </c:pt>
                <c:pt idx="1361">
                  <c:v>41066</c:v>
                </c:pt>
                <c:pt idx="1362">
                  <c:v>41067</c:v>
                </c:pt>
                <c:pt idx="1363">
                  <c:v>41068</c:v>
                </c:pt>
                <c:pt idx="1364">
                  <c:v>41071</c:v>
                </c:pt>
                <c:pt idx="1365">
                  <c:v>41072</c:v>
                </c:pt>
                <c:pt idx="1366">
                  <c:v>41073</c:v>
                </c:pt>
                <c:pt idx="1367">
                  <c:v>41074</c:v>
                </c:pt>
                <c:pt idx="1368">
                  <c:v>41075</c:v>
                </c:pt>
                <c:pt idx="1369">
                  <c:v>41078</c:v>
                </c:pt>
                <c:pt idx="1370">
                  <c:v>41079</c:v>
                </c:pt>
                <c:pt idx="1371">
                  <c:v>41080</c:v>
                </c:pt>
                <c:pt idx="1372">
                  <c:v>41081</c:v>
                </c:pt>
                <c:pt idx="1373">
                  <c:v>41082</c:v>
                </c:pt>
                <c:pt idx="1374">
                  <c:v>41085</c:v>
                </c:pt>
                <c:pt idx="1375">
                  <c:v>41086</c:v>
                </c:pt>
                <c:pt idx="1376">
                  <c:v>41087</c:v>
                </c:pt>
                <c:pt idx="1377">
                  <c:v>41088</c:v>
                </c:pt>
                <c:pt idx="1378">
                  <c:v>41089</c:v>
                </c:pt>
                <c:pt idx="1379">
                  <c:v>41092</c:v>
                </c:pt>
                <c:pt idx="1380">
                  <c:v>41093</c:v>
                </c:pt>
                <c:pt idx="1381">
                  <c:v>41095</c:v>
                </c:pt>
                <c:pt idx="1382">
                  <c:v>41096</c:v>
                </c:pt>
                <c:pt idx="1383">
                  <c:v>41099</c:v>
                </c:pt>
                <c:pt idx="1384">
                  <c:v>41100</c:v>
                </c:pt>
                <c:pt idx="1385">
                  <c:v>41101</c:v>
                </c:pt>
                <c:pt idx="1386">
                  <c:v>41102</c:v>
                </c:pt>
                <c:pt idx="1387">
                  <c:v>41103</c:v>
                </c:pt>
                <c:pt idx="1388">
                  <c:v>41106</c:v>
                </c:pt>
                <c:pt idx="1389">
                  <c:v>41107</c:v>
                </c:pt>
                <c:pt idx="1390">
                  <c:v>41108</c:v>
                </c:pt>
                <c:pt idx="1391">
                  <c:v>41109</c:v>
                </c:pt>
                <c:pt idx="1392">
                  <c:v>41110</c:v>
                </c:pt>
                <c:pt idx="1393">
                  <c:v>41113</c:v>
                </c:pt>
                <c:pt idx="1394">
                  <c:v>41114</c:v>
                </c:pt>
                <c:pt idx="1395">
                  <c:v>41115</c:v>
                </c:pt>
                <c:pt idx="1396">
                  <c:v>41116</c:v>
                </c:pt>
                <c:pt idx="1397">
                  <c:v>41117</c:v>
                </c:pt>
                <c:pt idx="1398">
                  <c:v>41120</c:v>
                </c:pt>
                <c:pt idx="1399">
                  <c:v>41121</c:v>
                </c:pt>
                <c:pt idx="1400">
                  <c:v>41122</c:v>
                </c:pt>
                <c:pt idx="1401">
                  <c:v>41123</c:v>
                </c:pt>
                <c:pt idx="1402">
                  <c:v>41124</c:v>
                </c:pt>
                <c:pt idx="1403">
                  <c:v>41127</c:v>
                </c:pt>
                <c:pt idx="1404">
                  <c:v>41128</c:v>
                </c:pt>
                <c:pt idx="1405">
                  <c:v>41129</c:v>
                </c:pt>
                <c:pt idx="1406">
                  <c:v>41130</c:v>
                </c:pt>
                <c:pt idx="1407">
                  <c:v>41131</c:v>
                </c:pt>
                <c:pt idx="1408">
                  <c:v>41134</c:v>
                </c:pt>
                <c:pt idx="1409">
                  <c:v>41135</c:v>
                </c:pt>
                <c:pt idx="1410">
                  <c:v>41136</c:v>
                </c:pt>
                <c:pt idx="1411">
                  <c:v>41137</c:v>
                </c:pt>
                <c:pt idx="1412">
                  <c:v>41138</c:v>
                </c:pt>
                <c:pt idx="1413">
                  <c:v>41141</c:v>
                </c:pt>
                <c:pt idx="1414">
                  <c:v>41142</c:v>
                </c:pt>
                <c:pt idx="1415">
                  <c:v>41143</c:v>
                </c:pt>
                <c:pt idx="1416">
                  <c:v>41144</c:v>
                </c:pt>
                <c:pt idx="1417">
                  <c:v>41145</c:v>
                </c:pt>
                <c:pt idx="1418">
                  <c:v>41148</c:v>
                </c:pt>
                <c:pt idx="1419">
                  <c:v>41149</c:v>
                </c:pt>
                <c:pt idx="1420">
                  <c:v>41150</c:v>
                </c:pt>
                <c:pt idx="1421">
                  <c:v>41151</c:v>
                </c:pt>
                <c:pt idx="1422">
                  <c:v>41152</c:v>
                </c:pt>
                <c:pt idx="1423">
                  <c:v>41156</c:v>
                </c:pt>
                <c:pt idx="1424">
                  <c:v>41157</c:v>
                </c:pt>
                <c:pt idx="1425">
                  <c:v>41158</c:v>
                </c:pt>
                <c:pt idx="1426">
                  <c:v>41159</c:v>
                </c:pt>
                <c:pt idx="1427">
                  <c:v>41162</c:v>
                </c:pt>
                <c:pt idx="1428">
                  <c:v>41163</c:v>
                </c:pt>
                <c:pt idx="1429">
                  <c:v>41164</c:v>
                </c:pt>
                <c:pt idx="1430">
                  <c:v>41165</c:v>
                </c:pt>
                <c:pt idx="1431">
                  <c:v>41166</c:v>
                </c:pt>
                <c:pt idx="1432">
                  <c:v>41169</c:v>
                </c:pt>
                <c:pt idx="1433">
                  <c:v>41170</c:v>
                </c:pt>
                <c:pt idx="1434">
                  <c:v>41171</c:v>
                </c:pt>
                <c:pt idx="1435">
                  <c:v>41172</c:v>
                </c:pt>
                <c:pt idx="1436">
                  <c:v>41173</c:v>
                </c:pt>
                <c:pt idx="1437">
                  <c:v>41176</c:v>
                </c:pt>
                <c:pt idx="1438">
                  <c:v>41177</c:v>
                </c:pt>
                <c:pt idx="1439">
                  <c:v>41178</c:v>
                </c:pt>
                <c:pt idx="1440">
                  <c:v>41179</c:v>
                </c:pt>
                <c:pt idx="1441">
                  <c:v>41180</c:v>
                </c:pt>
                <c:pt idx="1442">
                  <c:v>41183</c:v>
                </c:pt>
                <c:pt idx="1443">
                  <c:v>41184</c:v>
                </c:pt>
                <c:pt idx="1444">
                  <c:v>41185</c:v>
                </c:pt>
                <c:pt idx="1445">
                  <c:v>41186</c:v>
                </c:pt>
                <c:pt idx="1446">
                  <c:v>41187</c:v>
                </c:pt>
                <c:pt idx="1447">
                  <c:v>41190</c:v>
                </c:pt>
                <c:pt idx="1448">
                  <c:v>41191</c:v>
                </c:pt>
                <c:pt idx="1449">
                  <c:v>41192</c:v>
                </c:pt>
                <c:pt idx="1450">
                  <c:v>41193</c:v>
                </c:pt>
                <c:pt idx="1451">
                  <c:v>41194</c:v>
                </c:pt>
                <c:pt idx="1452">
                  <c:v>41197</c:v>
                </c:pt>
                <c:pt idx="1453">
                  <c:v>41198</c:v>
                </c:pt>
                <c:pt idx="1454">
                  <c:v>41199</c:v>
                </c:pt>
                <c:pt idx="1455">
                  <c:v>41200</c:v>
                </c:pt>
                <c:pt idx="1456">
                  <c:v>41201</c:v>
                </c:pt>
                <c:pt idx="1457">
                  <c:v>41204</c:v>
                </c:pt>
                <c:pt idx="1458">
                  <c:v>41205</c:v>
                </c:pt>
                <c:pt idx="1459">
                  <c:v>41206</c:v>
                </c:pt>
                <c:pt idx="1460">
                  <c:v>41207</c:v>
                </c:pt>
                <c:pt idx="1461">
                  <c:v>41208</c:v>
                </c:pt>
                <c:pt idx="1462">
                  <c:v>41213</c:v>
                </c:pt>
                <c:pt idx="1463">
                  <c:v>41214</c:v>
                </c:pt>
                <c:pt idx="1464">
                  <c:v>41215</c:v>
                </c:pt>
                <c:pt idx="1465">
                  <c:v>41218</c:v>
                </c:pt>
                <c:pt idx="1466">
                  <c:v>41219</c:v>
                </c:pt>
                <c:pt idx="1467">
                  <c:v>41220</c:v>
                </c:pt>
                <c:pt idx="1468">
                  <c:v>41221</c:v>
                </c:pt>
                <c:pt idx="1469">
                  <c:v>41222</c:v>
                </c:pt>
                <c:pt idx="1470">
                  <c:v>41225</c:v>
                </c:pt>
                <c:pt idx="1471">
                  <c:v>41226</c:v>
                </c:pt>
                <c:pt idx="1472">
                  <c:v>41227</c:v>
                </c:pt>
                <c:pt idx="1473">
                  <c:v>41228</c:v>
                </c:pt>
                <c:pt idx="1474">
                  <c:v>41229</c:v>
                </c:pt>
                <c:pt idx="1475">
                  <c:v>41232</c:v>
                </c:pt>
                <c:pt idx="1476">
                  <c:v>41233</c:v>
                </c:pt>
                <c:pt idx="1477">
                  <c:v>41234</c:v>
                </c:pt>
                <c:pt idx="1478">
                  <c:v>41236</c:v>
                </c:pt>
                <c:pt idx="1479">
                  <c:v>41239</c:v>
                </c:pt>
                <c:pt idx="1480">
                  <c:v>41240</c:v>
                </c:pt>
                <c:pt idx="1481">
                  <c:v>41241</c:v>
                </c:pt>
                <c:pt idx="1482">
                  <c:v>41242</c:v>
                </c:pt>
                <c:pt idx="1483">
                  <c:v>41243</c:v>
                </c:pt>
                <c:pt idx="1484">
                  <c:v>41246</c:v>
                </c:pt>
                <c:pt idx="1485">
                  <c:v>41247</c:v>
                </c:pt>
                <c:pt idx="1486">
                  <c:v>41248</c:v>
                </c:pt>
                <c:pt idx="1487">
                  <c:v>41249</c:v>
                </c:pt>
                <c:pt idx="1488">
                  <c:v>41250</c:v>
                </c:pt>
                <c:pt idx="1489">
                  <c:v>41253</c:v>
                </c:pt>
                <c:pt idx="1490">
                  <c:v>41254</c:v>
                </c:pt>
                <c:pt idx="1491">
                  <c:v>41255</c:v>
                </c:pt>
                <c:pt idx="1492">
                  <c:v>41256</c:v>
                </c:pt>
                <c:pt idx="1493">
                  <c:v>41257</c:v>
                </c:pt>
                <c:pt idx="1494">
                  <c:v>41260</c:v>
                </c:pt>
                <c:pt idx="1495">
                  <c:v>41261</c:v>
                </c:pt>
                <c:pt idx="1496">
                  <c:v>41262</c:v>
                </c:pt>
                <c:pt idx="1497">
                  <c:v>41263</c:v>
                </c:pt>
                <c:pt idx="1498">
                  <c:v>41264</c:v>
                </c:pt>
                <c:pt idx="1499">
                  <c:v>41267</c:v>
                </c:pt>
                <c:pt idx="1500">
                  <c:v>41269</c:v>
                </c:pt>
                <c:pt idx="1501">
                  <c:v>41270</c:v>
                </c:pt>
                <c:pt idx="1502">
                  <c:v>41271</c:v>
                </c:pt>
                <c:pt idx="1503">
                  <c:v>41274</c:v>
                </c:pt>
                <c:pt idx="1504">
                  <c:v>41276</c:v>
                </c:pt>
                <c:pt idx="1505">
                  <c:v>41277</c:v>
                </c:pt>
                <c:pt idx="1506">
                  <c:v>41278</c:v>
                </c:pt>
                <c:pt idx="1507">
                  <c:v>41281</c:v>
                </c:pt>
                <c:pt idx="1508">
                  <c:v>41282</c:v>
                </c:pt>
                <c:pt idx="1509">
                  <c:v>41283</c:v>
                </c:pt>
                <c:pt idx="1510">
                  <c:v>41284</c:v>
                </c:pt>
                <c:pt idx="1511">
                  <c:v>41285</c:v>
                </c:pt>
                <c:pt idx="1512">
                  <c:v>41288</c:v>
                </c:pt>
                <c:pt idx="1513">
                  <c:v>41289</c:v>
                </c:pt>
                <c:pt idx="1514">
                  <c:v>41290</c:v>
                </c:pt>
                <c:pt idx="1515">
                  <c:v>41291</c:v>
                </c:pt>
                <c:pt idx="1516">
                  <c:v>41292</c:v>
                </c:pt>
                <c:pt idx="1517">
                  <c:v>41296</c:v>
                </c:pt>
                <c:pt idx="1518">
                  <c:v>41297</c:v>
                </c:pt>
                <c:pt idx="1519">
                  <c:v>41298</c:v>
                </c:pt>
                <c:pt idx="1520">
                  <c:v>41299</c:v>
                </c:pt>
                <c:pt idx="1521">
                  <c:v>41302</c:v>
                </c:pt>
                <c:pt idx="1522">
                  <c:v>41303</c:v>
                </c:pt>
                <c:pt idx="1523">
                  <c:v>41304</c:v>
                </c:pt>
                <c:pt idx="1524">
                  <c:v>41305</c:v>
                </c:pt>
                <c:pt idx="1525">
                  <c:v>41306</c:v>
                </c:pt>
                <c:pt idx="1526">
                  <c:v>41309</c:v>
                </c:pt>
                <c:pt idx="1527">
                  <c:v>41310</c:v>
                </c:pt>
                <c:pt idx="1528">
                  <c:v>41311</c:v>
                </c:pt>
                <c:pt idx="1529">
                  <c:v>41312</c:v>
                </c:pt>
                <c:pt idx="1530">
                  <c:v>41313</c:v>
                </c:pt>
                <c:pt idx="1531">
                  <c:v>41316</c:v>
                </c:pt>
                <c:pt idx="1532">
                  <c:v>41317</c:v>
                </c:pt>
                <c:pt idx="1533">
                  <c:v>41318</c:v>
                </c:pt>
                <c:pt idx="1534">
                  <c:v>41319</c:v>
                </c:pt>
                <c:pt idx="1535">
                  <c:v>41320</c:v>
                </c:pt>
                <c:pt idx="1536">
                  <c:v>41324</c:v>
                </c:pt>
                <c:pt idx="1537">
                  <c:v>41325</c:v>
                </c:pt>
                <c:pt idx="1538">
                  <c:v>41326</c:v>
                </c:pt>
                <c:pt idx="1539">
                  <c:v>41327</c:v>
                </c:pt>
                <c:pt idx="1540">
                  <c:v>41330</c:v>
                </c:pt>
                <c:pt idx="1541">
                  <c:v>41331</c:v>
                </c:pt>
                <c:pt idx="1542">
                  <c:v>41332</c:v>
                </c:pt>
                <c:pt idx="1543">
                  <c:v>41333</c:v>
                </c:pt>
                <c:pt idx="1544">
                  <c:v>41334</c:v>
                </c:pt>
                <c:pt idx="1545">
                  <c:v>41337</c:v>
                </c:pt>
                <c:pt idx="1546">
                  <c:v>41338</c:v>
                </c:pt>
                <c:pt idx="1547">
                  <c:v>41339</c:v>
                </c:pt>
                <c:pt idx="1548">
                  <c:v>41340</c:v>
                </c:pt>
                <c:pt idx="1549">
                  <c:v>41341</c:v>
                </c:pt>
                <c:pt idx="1550">
                  <c:v>41344</c:v>
                </c:pt>
                <c:pt idx="1551">
                  <c:v>41345</c:v>
                </c:pt>
                <c:pt idx="1552">
                  <c:v>41346</c:v>
                </c:pt>
                <c:pt idx="1553">
                  <c:v>41347</c:v>
                </c:pt>
                <c:pt idx="1554">
                  <c:v>41348</c:v>
                </c:pt>
                <c:pt idx="1555">
                  <c:v>41351</c:v>
                </c:pt>
                <c:pt idx="1556">
                  <c:v>41352</c:v>
                </c:pt>
                <c:pt idx="1557">
                  <c:v>41353</c:v>
                </c:pt>
                <c:pt idx="1558">
                  <c:v>41354</c:v>
                </c:pt>
                <c:pt idx="1559">
                  <c:v>41355</c:v>
                </c:pt>
                <c:pt idx="1560">
                  <c:v>41358</c:v>
                </c:pt>
                <c:pt idx="1561">
                  <c:v>41359</c:v>
                </c:pt>
                <c:pt idx="1562">
                  <c:v>41360</c:v>
                </c:pt>
                <c:pt idx="1563">
                  <c:v>41361</c:v>
                </c:pt>
                <c:pt idx="1564">
                  <c:v>41365</c:v>
                </c:pt>
                <c:pt idx="1565">
                  <c:v>41366</c:v>
                </c:pt>
                <c:pt idx="1566">
                  <c:v>41367</c:v>
                </c:pt>
                <c:pt idx="1567">
                  <c:v>41368</c:v>
                </c:pt>
                <c:pt idx="1568">
                  <c:v>41369</c:v>
                </c:pt>
                <c:pt idx="1569">
                  <c:v>41372</c:v>
                </c:pt>
                <c:pt idx="1570">
                  <c:v>41373</c:v>
                </c:pt>
                <c:pt idx="1571">
                  <c:v>41374</c:v>
                </c:pt>
                <c:pt idx="1572">
                  <c:v>41375</c:v>
                </c:pt>
                <c:pt idx="1573">
                  <c:v>41376</c:v>
                </c:pt>
                <c:pt idx="1574">
                  <c:v>41379</c:v>
                </c:pt>
                <c:pt idx="1575">
                  <c:v>41380</c:v>
                </c:pt>
                <c:pt idx="1576">
                  <c:v>41381</c:v>
                </c:pt>
                <c:pt idx="1577">
                  <c:v>41382</c:v>
                </c:pt>
                <c:pt idx="1578">
                  <c:v>41383</c:v>
                </c:pt>
                <c:pt idx="1579">
                  <c:v>41386</c:v>
                </c:pt>
                <c:pt idx="1580">
                  <c:v>41387</c:v>
                </c:pt>
                <c:pt idx="1581">
                  <c:v>41388</c:v>
                </c:pt>
                <c:pt idx="1582">
                  <c:v>41389</c:v>
                </c:pt>
                <c:pt idx="1583">
                  <c:v>41390</c:v>
                </c:pt>
                <c:pt idx="1584">
                  <c:v>41393</c:v>
                </c:pt>
                <c:pt idx="1585">
                  <c:v>41394</c:v>
                </c:pt>
                <c:pt idx="1586">
                  <c:v>41395</c:v>
                </c:pt>
                <c:pt idx="1587">
                  <c:v>41396</c:v>
                </c:pt>
                <c:pt idx="1588">
                  <c:v>41397</c:v>
                </c:pt>
                <c:pt idx="1589">
                  <c:v>41400</c:v>
                </c:pt>
                <c:pt idx="1590">
                  <c:v>41401</c:v>
                </c:pt>
                <c:pt idx="1591">
                  <c:v>41402</c:v>
                </c:pt>
                <c:pt idx="1592">
                  <c:v>41403</c:v>
                </c:pt>
                <c:pt idx="1593">
                  <c:v>41404</c:v>
                </c:pt>
                <c:pt idx="1594">
                  <c:v>41407</c:v>
                </c:pt>
                <c:pt idx="1595">
                  <c:v>41408</c:v>
                </c:pt>
                <c:pt idx="1596">
                  <c:v>41409</c:v>
                </c:pt>
                <c:pt idx="1597">
                  <c:v>41410</c:v>
                </c:pt>
                <c:pt idx="1598">
                  <c:v>41411</c:v>
                </c:pt>
                <c:pt idx="1599">
                  <c:v>41414</c:v>
                </c:pt>
                <c:pt idx="1600">
                  <c:v>41415</c:v>
                </c:pt>
                <c:pt idx="1601">
                  <c:v>41416</c:v>
                </c:pt>
                <c:pt idx="1602">
                  <c:v>41417</c:v>
                </c:pt>
                <c:pt idx="1603">
                  <c:v>41418</c:v>
                </c:pt>
                <c:pt idx="1604">
                  <c:v>41422</c:v>
                </c:pt>
                <c:pt idx="1605">
                  <c:v>41423</c:v>
                </c:pt>
                <c:pt idx="1606">
                  <c:v>41424</c:v>
                </c:pt>
                <c:pt idx="1607">
                  <c:v>41425</c:v>
                </c:pt>
                <c:pt idx="1608">
                  <c:v>41428</c:v>
                </c:pt>
                <c:pt idx="1609">
                  <c:v>41429</c:v>
                </c:pt>
                <c:pt idx="1610">
                  <c:v>41430</c:v>
                </c:pt>
                <c:pt idx="1611">
                  <c:v>41431</c:v>
                </c:pt>
                <c:pt idx="1612">
                  <c:v>41432</c:v>
                </c:pt>
                <c:pt idx="1613">
                  <c:v>41435</c:v>
                </c:pt>
                <c:pt idx="1614">
                  <c:v>41436</c:v>
                </c:pt>
                <c:pt idx="1615">
                  <c:v>41437</c:v>
                </c:pt>
                <c:pt idx="1616">
                  <c:v>41438</c:v>
                </c:pt>
                <c:pt idx="1617">
                  <c:v>41439</c:v>
                </c:pt>
                <c:pt idx="1618">
                  <c:v>41442</c:v>
                </c:pt>
                <c:pt idx="1619">
                  <c:v>41443</c:v>
                </c:pt>
                <c:pt idx="1620">
                  <c:v>41444</c:v>
                </c:pt>
                <c:pt idx="1621">
                  <c:v>41445</c:v>
                </c:pt>
                <c:pt idx="1622">
                  <c:v>41446</c:v>
                </c:pt>
                <c:pt idx="1623">
                  <c:v>41449</c:v>
                </c:pt>
                <c:pt idx="1624">
                  <c:v>41450</c:v>
                </c:pt>
                <c:pt idx="1625">
                  <c:v>41451</c:v>
                </c:pt>
                <c:pt idx="1626">
                  <c:v>41452</c:v>
                </c:pt>
                <c:pt idx="1627">
                  <c:v>41453</c:v>
                </c:pt>
                <c:pt idx="1628">
                  <c:v>41456</c:v>
                </c:pt>
                <c:pt idx="1629">
                  <c:v>41457</c:v>
                </c:pt>
                <c:pt idx="1630">
                  <c:v>41458</c:v>
                </c:pt>
                <c:pt idx="1631">
                  <c:v>41460</c:v>
                </c:pt>
                <c:pt idx="1632">
                  <c:v>41463</c:v>
                </c:pt>
                <c:pt idx="1633">
                  <c:v>41464</c:v>
                </c:pt>
                <c:pt idx="1634">
                  <c:v>41465</c:v>
                </c:pt>
                <c:pt idx="1635">
                  <c:v>41466</c:v>
                </c:pt>
                <c:pt idx="1636">
                  <c:v>41467</c:v>
                </c:pt>
                <c:pt idx="1637">
                  <c:v>41470</c:v>
                </c:pt>
                <c:pt idx="1638">
                  <c:v>41471</c:v>
                </c:pt>
                <c:pt idx="1639">
                  <c:v>41472</c:v>
                </c:pt>
                <c:pt idx="1640">
                  <c:v>41473</c:v>
                </c:pt>
                <c:pt idx="1641">
                  <c:v>41474</c:v>
                </c:pt>
                <c:pt idx="1642">
                  <c:v>41477</c:v>
                </c:pt>
                <c:pt idx="1643">
                  <c:v>41478</c:v>
                </c:pt>
                <c:pt idx="1644">
                  <c:v>41479</c:v>
                </c:pt>
                <c:pt idx="1645">
                  <c:v>41480</c:v>
                </c:pt>
                <c:pt idx="1646">
                  <c:v>41481</c:v>
                </c:pt>
                <c:pt idx="1647">
                  <c:v>41484</c:v>
                </c:pt>
                <c:pt idx="1648">
                  <c:v>41485</c:v>
                </c:pt>
                <c:pt idx="1649">
                  <c:v>41486</c:v>
                </c:pt>
                <c:pt idx="1650">
                  <c:v>41487</c:v>
                </c:pt>
                <c:pt idx="1651">
                  <c:v>41488</c:v>
                </c:pt>
                <c:pt idx="1652">
                  <c:v>41491</c:v>
                </c:pt>
                <c:pt idx="1653">
                  <c:v>41492</c:v>
                </c:pt>
                <c:pt idx="1654">
                  <c:v>41493</c:v>
                </c:pt>
                <c:pt idx="1655">
                  <c:v>41494</c:v>
                </c:pt>
                <c:pt idx="1656">
                  <c:v>41495</c:v>
                </c:pt>
                <c:pt idx="1657">
                  <c:v>41498</c:v>
                </c:pt>
                <c:pt idx="1658">
                  <c:v>41499</c:v>
                </c:pt>
                <c:pt idx="1659">
                  <c:v>41500</c:v>
                </c:pt>
                <c:pt idx="1660">
                  <c:v>41501</c:v>
                </c:pt>
                <c:pt idx="1661">
                  <c:v>41502</c:v>
                </c:pt>
                <c:pt idx="1662">
                  <c:v>41505</c:v>
                </c:pt>
                <c:pt idx="1663">
                  <c:v>41506</c:v>
                </c:pt>
                <c:pt idx="1664">
                  <c:v>41507</c:v>
                </c:pt>
                <c:pt idx="1665">
                  <c:v>41508</c:v>
                </c:pt>
                <c:pt idx="1666">
                  <c:v>41509</c:v>
                </c:pt>
                <c:pt idx="1667">
                  <c:v>41512</c:v>
                </c:pt>
                <c:pt idx="1668">
                  <c:v>41513</c:v>
                </c:pt>
                <c:pt idx="1669">
                  <c:v>41514</c:v>
                </c:pt>
                <c:pt idx="1670">
                  <c:v>41515</c:v>
                </c:pt>
                <c:pt idx="1671">
                  <c:v>41516</c:v>
                </c:pt>
                <c:pt idx="1672">
                  <c:v>41520</c:v>
                </c:pt>
                <c:pt idx="1673">
                  <c:v>41521</c:v>
                </c:pt>
                <c:pt idx="1674">
                  <c:v>41522</c:v>
                </c:pt>
                <c:pt idx="1675">
                  <c:v>41523</c:v>
                </c:pt>
                <c:pt idx="1676">
                  <c:v>41526</c:v>
                </c:pt>
                <c:pt idx="1677">
                  <c:v>41527</c:v>
                </c:pt>
                <c:pt idx="1678">
                  <c:v>41528</c:v>
                </c:pt>
                <c:pt idx="1679">
                  <c:v>41529</c:v>
                </c:pt>
                <c:pt idx="1680">
                  <c:v>41530</c:v>
                </c:pt>
                <c:pt idx="1681">
                  <c:v>41533</c:v>
                </c:pt>
                <c:pt idx="1682">
                  <c:v>41534</c:v>
                </c:pt>
                <c:pt idx="1683">
                  <c:v>41535</c:v>
                </c:pt>
                <c:pt idx="1684">
                  <c:v>41536</c:v>
                </c:pt>
                <c:pt idx="1685">
                  <c:v>41537</c:v>
                </c:pt>
                <c:pt idx="1686">
                  <c:v>41540</c:v>
                </c:pt>
                <c:pt idx="1687">
                  <c:v>41541</c:v>
                </c:pt>
                <c:pt idx="1688">
                  <c:v>41542</c:v>
                </c:pt>
                <c:pt idx="1689">
                  <c:v>41543</c:v>
                </c:pt>
                <c:pt idx="1690">
                  <c:v>41544</c:v>
                </c:pt>
                <c:pt idx="1691">
                  <c:v>41547</c:v>
                </c:pt>
                <c:pt idx="1692">
                  <c:v>41548</c:v>
                </c:pt>
                <c:pt idx="1693">
                  <c:v>41549</c:v>
                </c:pt>
                <c:pt idx="1694">
                  <c:v>41550</c:v>
                </c:pt>
                <c:pt idx="1695">
                  <c:v>41551</c:v>
                </c:pt>
                <c:pt idx="1696">
                  <c:v>41554</c:v>
                </c:pt>
                <c:pt idx="1697">
                  <c:v>41555</c:v>
                </c:pt>
                <c:pt idx="1698">
                  <c:v>41556</c:v>
                </c:pt>
                <c:pt idx="1699">
                  <c:v>41557</c:v>
                </c:pt>
                <c:pt idx="1700">
                  <c:v>41558</c:v>
                </c:pt>
                <c:pt idx="1701">
                  <c:v>41561</c:v>
                </c:pt>
                <c:pt idx="1702">
                  <c:v>41562</c:v>
                </c:pt>
                <c:pt idx="1703">
                  <c:v>41563</c:v>
                </c:pt>
                <c:pt idx="1704">
                  <c:v>41564</c:v>
                </c:pt>
                <c:pt idx="1705">
                  <c:v>41565</c:v>
                </c:pt>
                <c:pt idx="1706">
                  <c:v>41568</c:v>
                </c:pt>
                <c:pt idx="1707">
                  <c:v>41569</c:v>
                </c:pt>
                <c:pt idx="1708">
                  <c:v>41570</c:v>
                </c:pt>
                <c:pt idx="1709">
                  <c:v>41571</c:v>
                </c:pt>
                <c:pt idx="1710">
                  <c:v>41572</c:v>
                </c:pt>
                <c:pt idx="1711">
                  <c:v>41575</c:v>
                </c:pt>
                <c:pt idx="1712">
                  <c:v>41576</c:v>
                </c:pt>
                <c:pt idx="1713">
                  <c:v>41577</c:v>
                </c:pt>
                <c:pt idx="1714">
                  <c:v>41578</c:v>
                </c:pt>
                <c:pt idx="1715">
                  <c:v>41579</c:v>
                </c:pt>
                <c:pt idx="1716">
                  <c:v>41582</c:v>
                </c:pt>
                <c:pt idx="1717">
                  <c:v>41583</c:v>
                </c:pt>
                <c:pt idx="1718">
                  <c:v>41584</c:v>
                </c:pt>
                <c:pt idx="1719">
                  <c:v>41585</c:v>
                </c:pt>
                <c:pt idx="1720">
                  <c:v>41586</c:v>
                </c:pt>
                <c:pt idx="1721">
                  <c:v>41589</c:v>
                </c:pt>
                <c:pt idx="1722">
                  <c:v>41590</c:v>
                </c:pt>
                <c:pt idx="1723">
                  <c:v>41591</c:v>
                </c:pt>
                <c:pt idx="1724">
                  <c:v>41592</c:v>
                </c:pt>
                <c:pt idx="1725">
                  <c:v>41593</c:v>
                </c:pt>
                <c:pt idx="1726">
                  <c:v>41596</c:v>
                </c:pt>
                <c:pt idx="1727">
                  <c:v>41597</c:v>
                </c:pt>
                <c:pt idx="1728">
                  <c:v>41598</c:v>
                </c:pt>
                <c:pt idx="1729">
                  <c:v>41599</c:v>
                </c:pt>
                <c:pt idx="1730">
                  <c:v>41600</c:v>
                </c:pt>
                <c:pt idx="1731">
                  <c:v>41603</c:v>
                </c:pt>
                <c:pt idx="1732">
                  <c:v>41604</c:v>
                </c:pt>
                <c:pt idx="1733">
                  <c:v>41605</c:v>
                </c:pt>
                <c:pt idx="1734">
                  <c:v>41607</c:v>
                </c:pt>
                <c:pt idx="1735">
                  <c:v>41610</c:v>
                </c:pt>
                <c:pt idx="1736">
                  <c:v>41611</c:v>
                </c:pt>
                <c:pt idx="1737">
                  <c:v>41612</c:v>
                </c:pt>
                <c:pt idx="1738">
                  <c:v>41613</c:v>
                </c:pt>
                <c:pt idx="1739">
                  <c:v>41614</c:v>
                </c:pt>
                <c:pt idx="1740">
                  <c:v>41617</c:v>
                </c:pt>
                <c:pt idx="1741">
                  <c:v>41618</c:v>
                </c:pt>
                <c:pt idx="1742">
                  <c:v>41619</c:v>
                </c:pt>
                <c:pt idx="1743">
                  <c:v>41620</c:v>
                </c:pt>
                <c:pt idx="1744">
                  <c:v>41621</c:v>
                </c:pt>
                <c:pt idx="1745">
                  <c:v>41624</c:v>
                </c:pt>
                <c:pt idx="1746">
                  <c:v>41625</c:v>
                </c:pt>
                <c:pt idx="1747">
                  <c:v>41626</c:v>
                </c:pt>
                <c:pt idx="1748">
                  <c:v>41627</c:v>
                </c:pt>
                <c:pt idx="1749">
                  <c:v>41628</c:v>
                </c:pt>
                <c:pt idx="1750">
                  <c:v>41631</c:v>
                </c:pt>
                <c:pt idx="1751">
                  <c:v>41632</c:v>
                </c:pt>
                <c:pt idx="1752">
                  <c:v>41634</c:v>
                </c:pt>
                <c:pt idx="1753">
                  <c:v>41635</c:v>
                </c:pt>
                <c:pt idx="1754">
                  <c:v>41638</c:v>
                </c:pt>
                <c:pt idx="1755">
                  <c:v>41639</c:v>
                </c:pt>
                <c:pt idx="1756">
                  <c:v>41641</c:v>
                </c:pt>
                <c:pt idx="1757">
                  <c:v>41642</c:v>
                </c:pt>
                <c:pt idx="1758">
                  <c:v>41645</c:v>
                </c:pt>
                <c:pt idx="1759">
                  <c:v>41646</c:v>
                </c:pt>
                <c:pt idx="1760">
                  <c:v>41647</c:v>
                </c:pt>
                <c:pt idx="1761">
                  <c:v>41648</c:v>
                </c:pt>
                <c:pt idx="1762">
                  <c:v>41649</c:v>
                </c:pt>
                <c:pt idx="1763">
                  <c:v>41652</c:v>
                </c:pt>
                <c:pt idx="1764">
                  <c:v>41653</c:v>
                </c:pt>
                <c:pt idx="1765">
                  <c:v>41654</c:v>
                </c:pt>
                <c:pt idx="1766">
                  <c:v>41655</c:v>
                </c:pt>
                <c:pt idx="1767">
                  <c:v>41656</c:v>
                </c:pt>
                <c:pt idx="1768">
                  <c:v>41660</c:v>
                </c:pt>
                <c:pt idx="1769">
                  <c:v>41661</c:v>
                </c:pt>
                <c:pt idx="1770">
                  <c:v>41662</c:v>
                </c:pt>
                <c:pt idx="1771">
                  <c:v>41663</c:v>
                </c:pt>
                <c:pt idx="1772">
                  <c:v>41666</c:v>
                </c:pt>
                <c:pt idx="1773">
                  <c:v>41667</c:v>
                </c:pt>
                <c:pt idx="1774">
                  <c:v>41668</c:v>
                </c:pt>
                <c:pt idx="1775">
                  <c:v>41669</c:v>
                </c:pt>
                <c:pt idx="1776">
                  <c:v>41670</c:v>
                </c:pt>
                <c:pt idx="1777">
                  <c:v>41673</c:v>
                </c:pt>
                <c:pt idx="1778">
                  <c:v>41674</c:v>
                </c:pt>
                <c:pt idx="1779">
                  <c:v>41675</c:v>
                </c:pt>
                <c:pt idx="1780">
                  <c:v>41676</c:v>
                </c:pt>
                <c:pt idx="1781">
                  <c:v>41677</c:v>
                </c:pt>
                <c:pt idx="1782">
                  <c:v>41680</c:v>
                </c:pt>
                <c:pt idx="1783">
                  <c:v>41681</c:v>
                </c:pt>
                <c:pt idx="1784">
                  <c:v>41682</c:v>
                </c:pt>
                <c:pt idx="1785">
                  <c:v>41683</c:v>
                </c:pt>
                <c:pt idx="1786">
                  <c:v>41684</c:v>
                </c:pt>
                <c:pt idx="1787">
                  <c:v>41688</c:v>
                </c:pt>
                <c:pt idx="1788">
                  <c:v>41689</c:v>
                </c:pt>
                <c:pt idx="1789">
                  <c:v>41690</c:v>
                </c:pt>
                <c:pt idx="1790">
                  <c:v>41691</c:v>
                </c:pt>
                <c:pt idx="1791">
                  <c:v>41694</c:v>
                </c:pt>
                <c:pt idx="1792">
                  <c:v>41695</c:v>
                </c:pt>
                <c:pt idx="1793">
                  <c:v>41696</c:v>
                </c:pt>
                <c:pt idx="1794">
                  <c:v>41697</c:v>
                </c:pt>
                <c:pt idx="1795">
                  <c:v>41698</c:v>
                </c:pt>
                <c:pt idx="1796">
                  <c:v>41701</c:v>
                </c:pt>
                <c:pt idx="1797">
                  <c:v>41702</c:v>
                </c:pt>
                <c:pt idx="1798">
                  <c:v>41703</c:v>
                </c:pt>
                <c:pt idx="1799">
                  <c:v>41704</c:v>
                </c:pt>
                <c:pt idx="1800">
                  <c:v>41705</c:v>
                </c:pt>
                <c:pt idx="1801">
                  <c:v>41708</c:v>
                </c:pt>
                <c:pt idx="1802">
                  <c:v>41709</c:v>
                </c:pt>
                <c:pt idx="1803">
                  <c:v>41710</c:v>
                </c:pt>
                <c:pt idx="1804">
                  <c:v>41711</c:v>
                </c:pt>
                <c:pt idx="1805">
                  <c:v>41712</c:v>
                </c:pt>
                <c:pt idx="1806">
                  <c:v>41715</c:v>
                </c:pt>
                <c:pt idx="1807">
                  <c:v>41716</c:v>
                </c:pt>
                <c:pt idx="1808">
                  <c:v>41717</c:v>
                </c:pt>
                <c:pt idx="1809">
                  <c:v>41718</c:v>
                </c:pt>
                <c:pt idx="1810">
                  <c:v>41719</c:v>
                </c:pt>
                <c:pt idx="1811">
                  <c:v>41722</c:v>
                </c:pt>
                <c:pt idx="1812">
                  <c:v>41723</c:v>
                </c:pt>
                <c:pt idx="1813">
                  <c:v>41724</c:v>
                </c:pt>
                <c:pt idx="1814">
                  <c:v>41725</c:v>
                </c:pt>
                <c:pt idx="1815">
                  <c:v>41726</c:v>
                </c:pt>
                <c:pt idx="1816">
                  <c:v>41729</c:v>
                </c:pt>
                <c:pt idx="1817">
                  <c:v>41730</c:v>
                </c:pt>
                <c:pt idx="1818">
                  <c:v>41731</c:v>
                </c:pt>
                <c:pt idx="1819">
                  <c:v>41732</c:v>
                </c:pt>
                <c:pt idx="1820">
                  <c:v>41733</c:v>
                </c:pt>
                <c:pt idx="1821">
                  <c:v>41736</c:v>
                </c:pt>
                <c:pt idx="1822">
                  <c:v>41737</c:v>
                </c:pt>
                <c:pt idx="1823">
                  <c:v>41738</c:v>
                </c:pt>
                <c:pt idx="1824">
                  <c:v>41739</c:v>
                </c:pt>
                <c:pt idx="1825">
                  <c:v>41740</c:v>
                </c:pt>
                <c:pt idx="1826">
                  <c:v>41743</c:v>
                </c:pt>
                <c:pt idx="1827">
                  <c:v>41744</c:v>
                </c:pt>
                <c:pt idx="1828">
                  <c:v>41745</c:v>
                </c:pt>
                <c:pt idx="1829">
                  <c:v>41746</c:v>
                </c:pt>
                <c:pt idx="1830">
                  <c:v>41750</c:v>
                </c:pt>
                <c:pt idx="1831">
                  <c:v>41751</c:v>
                </c:pt>
                <c:pt idx="1832">
                  <c:v>41752</c:v>
                </c:pt>
                <c:pt idx="1833">
                  <c:v>41753</c:v>
                </c:pt>
                <c:pt idx="1834">
                  <c:v>41754</c:v>
                </c:pt>
                <c:pt idx="1835">
                  <c:v>41757</c:v>
                </c:pt>
                <c:pt idx="1836">
                  <c:v>41758</c:v>
                </c:pt>
                <c:pt idx="1837">
                  <c:v>41759</c:v>
                </c:pt>
                <c:pt idx="1838">
                  <c:v>41760</c:v>
                </c:pt>
                <c:pt idx="1839">
                  <c:v>41761</c:v>
                </c:pt>
                <c:pt idx="1840">
                  <c:v>41764</c:v>
                </c:pt>
                <c:pt idx="1841">
                  <c:v>41765</c:v>
                </c:pt>
                <c:pt idx="1842">
                  <c:v>41766</c:v>
                </c:pt>
                <c:pt idx="1843">
                  <c:v>41767</c:v>
                </c:pt>
                <c:pt idx="1844">
                  <c:v>41768</c:v>
                </c:pt>
                <c:pt idx="1845">
                  <c:v>41771</c:v>
                </c:pt>
                <c:pt idx="1846">
                  <c:v>41772</c:v>
                </c:pt>
                <c:pt idx="1847">
                  <c:v>41773</c:v>
                </c:pt>
                <c:pt idx="1848">
                  <c:v>41774</c:v>
                </c:pt>
                <c:pt idx="1849">
                  <c:v>41775</c:v>
                </c:pt>
                <c:pt idx="1850">
                  <c:v>41778</c:v>
                </c:pt>
                <c:pt idx="1851">
                  <c:v>41779</c:v>
                </c:pt>
                <c:pt idx="1852">
                  <c:v>41780</c:v>
                </c:pt>
                <c:pt idx="1853">
                  <c:v>41781</c:v>
                </c:pt>
                <c:pt idx="1854">
                  <c:v>41782</c:v>
                </c:pt>
                <c:pt idx="1855">
                  <c:v>41786</c:v>
                </c:pt>
                <c:pt idx="1856">
                  <c:v>41787</c:v>
                </c:pt>
                <c:pt idx="1857">
                  <c:v>41788</c:v>
                </c:pt>
                <c:pt idx="1858">
                  <c:v>41789</c:v>
                </c:pt>
                <c:pt idx="1859">
                  <c:v>41792</c:v>
                </c:pt>
                <c:pt idx="1860">
                  <c:v>41793</c:v>
                </c:pt>
                <c:pt idx="1861">
                  <c:v>41794</c:v>
                </c:pt>
                <c:pt idx="1862">
                  <c:v>41795</c:v>
                </c:pt>
                <c:pt idx="1863">
                  <c:v>41796</c:v>
                </c:pt>
                <c:pt idx="1864">
                  <c:v>41799</c:v>
                </c:pt>
                <c:pt idx="1865">
                  <c:v>41800</c:v>
                </c:pt>
                <c:pt idx="1866">
                  <c:v>41801</c:v>
                </c:pt>
                <c:pt idx="1867">
                  <c:v>41802</c:v>
                </c:pt>
                <c:pt idx="1868">
                  <c:v>41803</c:v>
                </c:pt>
                <c:pt idx="1869">
                  <c:v>41806</c:v>
                </c:pt>
                <c:pt idx="1870">
                  <c:v>41807</c:v>
                </c:pt>
                <c:pt idx="1871">
                  <c:v>41808</c:v>
                </c:pt>
                <c:pt idx="1872">
                  <c:v>41809</c:v>
                </c:pt>
                <c:pt idx="1873">
                  <c:v>41810</c:v>
                </c:pt>
                <c:pt idx="1874">
                  <c:v>41813</c:v>
                </c:pt>
                <c:pt idx="1875">
                  <c:v>41814</c:v>
                </c:pt>
                <c:pt idx="1876">
                  <c:v>41815</c:v>
                </c:pt>
                <c:pt idx="1877">
                  <c:v>41816</c:v>
                </c:pt>
                <c:pt idx="1878">
                  <c:v>41817</c:v>
                </c:pt>
                <c:pt idx="1879">
                  <c:v>41820</c:v>
                </c:pt>
                <c:pt idx="1880">
                  <c:v>41821</c:v>
                </c:pt>
                <c:pt idx="1881">
                  <c:v>41822</c:v>
                </c:pt>
                <c:pt idx="1882">
                  <c:v>41823</c:v>
                </c:pt>
                <c:pt idx="1883">
                  <c:v>41827</c:v>
                </c:pt>
                <c:pt idx="1884">
                  <c:v>41828</c:v>
                </c:pt>
                <c:pt idx="1885">
                  <c:v>41829</c:v>
                </c:pt>
                <c:pt idx="1886">
                  <c:v>41830</c:v>
                </c:pt>
                <c:pt idx="1887">
                  <c:v>41831</c:v>
                </c:pt>
                <c:pt idx="1888">
                  <c:v>41834</c:v>
                </c:pt>
                <c:pt idx="1889">
                  <c:v>41835</c:v>
                </c:pt>
                <c:pt idx="1890">
                  <c:v>41836</c:v>
                </c:pt>
                <c:pt idx="1891">
                  <c:v>41837</c:v>
                </c:pt>
                <c:pt idx="1892">
                  <c:v>41838</c:v>
                </c:pt>
                <c:pt idx="1893">
                  <c:v>41841</c:v>
                </c:pt>
                <c:pt idx="1894">
                  <c:v>41842</c:v>
                </c:pt>
                <c:pt idx="1895">
                  <c:v>41843</c:v>
                </c:pt>
                <c:pt idx="1896">
                  <c:v>41844</c:v>
                </c:pt>
                <c:pt idx="1897">
                  <c:v>41845</c:v>
                </c:pt>
                <c:pt idx="1898">
                  <c:v>41848</c:v>
                </c:pt>
                <c:pt idx="1899">
                  <c:v>41849</c:v>
                </c:pt>
                <c:pt idx="1900">
                  <c:v>41850</c:v>
                </c:pt>
                <c:pt idx="1901">
                  <c:v>41851</c:v>
                </c:pt>
                <c:pt idx="1902">
                  <c:v>41852</c:v>
                </c:pt>
                <c:pt idx="1903">
                  <c:v>41855</c:v>
                </c:pt>
                <c:pt idx="1904">
                  <c:v>41856</c:v>
                </c:pt>
                <c:pt idx="1905">
                  <c:v>41857</c:v>
                </c:pt>
                <c:pt idx="1906">
                  <c:v>41858</c:v>
                </c:pt>
                <c:pt idx="1907">
                  <c:v>41859</c:v>
                </c:pt>
                <c:pt idx="1908">
                  <c:v>41862</c:v>
                </c:pt>
                <c:pt idx="1909">
                  <c:v>41863</c:v>
                </c:pt>
                <c:pt idx="1910">
                  <c:v>41864</c:v>
                </c:pt>
                <c:pt idx="1911">
                  <c:v>41865</c:v>
                </c:pt>
                <c:pt idx="1912">
                  <c:v>41866</c:v>
                </c:pt>
                <c:pt idx="1913">
                  <c:v>41869</c:v>
                </c:pt>
                <c:pt idx="1914">
                  <c:v>41870</c:v>
                </c:pt>
                <c:pt idx="1915">
                  <c:v>41871</c:v>
                </c:pt>
                <c:pt idx="1916">
                  <c:v>41872</c:v>
                </c:pt>
                <c:pt idx="1917">
                  <c:v>41873</c:v>
                </c:pt>
                <c:pt idx="1918">
                  <c:v>41876</c:v>
                </c:pt>
                <c:pt idx="1919">
                  <c:v>41877</c:v>
                </c:pt>
                <c:pt idx="1920">
                  <c:v>41878</c:v>
                </c:pt>
                <c:pt idx="1921">
                  <c:v>41879</c:v>
                </c:pt>
                <c:pt idx="1922">
                  <c:v>41880</c:v>
                </c:pt>
                <c:pt idx="1923">
                  <c:v>41884</c:v>
                </c:pt>
                <c:pt idx="1924">
                  <c:v>41885</c:v>
                </c:pt>
                <c:pt idx="1925">
                  <c:v>41886</c:v>
                </c:pt>
                <c:pt idx="1926">
                  <c:v>41887</c:v>
                </c:pt>
                <c:pt idx="1927">
                  <c:v>41890</c:v>
                </c:pt>
                <c:pt idx="1928">
                  <c:v>41891</c:v>
                </c:pt>
                <c:pt idx="1929">
                  <c:v>41892</c:v>
                </c:pt>
                <c:pt idx="1930">
                  <c:v>41893</c:v>
                </c:pt>
                <c:pt idx="1931">
                  <c:v>41894</c:v>
                </c:pt>
                <c:pt idx="1932">
                  <c:v>41897</c:v>
                </c:pt>
                <c:pt idx="1933">
                  <c:v>41898</c:v>
                </c:pt>
                <c:pt idx="1934">
                  <c:v>41899</c:v>
                </c:pt>
                <c:pt idx="1935">
                  <c:v>41900</c:v>
                </c:pt>
                <c:pt idx="1936">
                  <c:v>41901</c:v>
                </c:pt>
                <c:pt idx="1937">
                  <c:v>41904</c:v>
                </c:pt>
                <c:pt idx="1938">
                  <c:v>41905</c:v>
                </c:pt>
                <c:pt idx="1939">
                  <c:v>41906</c:v>
                </c:pt>
                <c:pt idx="1940">
                  <c:v>41907</c:v>
                </c:pt>
                <c:pt idx="1941">
                  <c:v>41908</c:v>
                </c:pt>
                <c:pt idx="1942">
                  <c:v>41911</c:v>
                </c:pt>
                <c:pt idx="1943">
                  <c:v>41912</c:v>
                </c:pt>
                <c:pt idx="1944">
                  <c:v>41913</c:v>
                </c:pt>
                <c:pt idx="1945">
                  <c:v>41914</c:v>
                </c:pt>
                <c:pt idx="1946">
                  <c:v>41915</c:v>
                </c:pt>
                <c:pt idx="1947">
                  <c:v>41918</c:v>
                </c:pt>
                <c:pt idx="1948">
                  <c:v>41919</c:v>
                </c:pt>
                <c:pt idx="1949">
                  <c:v>41920</c:v>
                </c:pt>
                <c:pt idx="1950">
                  <c:v>41921</c:v>
                </c:pt>
                <c:pt idx="1951">
                  <c:v>41922</c:v>
                </c:pt>
                <c:pt idx="1952">
                  <c:v>41925</c:v>
                </c:pt>
                <c:pt idx="1953">
                  <c:v>41926</c:v>
                </c:pt>
                <c:pt idx="1954">
                  <c:v>41927</c:v>
                </c:pt>
                <c:pt idx="1955">
                  <c:v>41928</c:v>
                </c:pt>
                <c:pt idx="1956">
                  <c:v>41929</c:v>
                </c:pt>
                <c:pt idx="1957">
                  <c:v>41932</c:v>
                </c:pt>
                <c:pt idx="1958">
                  <c:v>41933</c:v>
                </c:pt>
                <c:pt idx="1959">
                  <c:v>41934</c:v>
                </c:pt>
                <c:pt idx="1960">
                  <c:v>41935</c:v>
                </c:pt>
                <c:pt idx="1961">
                  <c:v>41936</c:v>
                </c:pt>
                <c:pt idx="1962">
                  <c:v>41939</c:v>
                </c:pt>
                <c:pt idx="1963">
                  <c:v>41940</c:v>
                </c:pt>
                <c:pt idx="1964">
                  <c:v>41941</c:v>
                </c:pt>
                <c:pt idx="1965">
                  <c:v>41942</c:v>
                </c:pt>
                <c:pt idx="1966">
                  <c:v>41943</c:v>
                </c:pt>
                <c:pt idx="1967">
                  <c:v>41946</c:v>
                </c:pt>
                <c:pt idx="1968">
                  <c:v>41947</c:v>
                </c:pt>
                <c:pt idx="1969">
                  <c:v>41948</c:v>
                </c:pt>
                <c:pt idx="1970">
                  <c:v>41949</c:v>
                </c:pt>
                <c:pt idx="1971">
                  <c:v>41950</c:v>
                </c:pt>
                <c:pt idx="1972">
                  <c:v>41953</c:v>
                </c:pt>
                <c:pt idx="1973">
                  <c:v>41954</c:v>
                </c:pt>
                <c:pt idx="1974">
                  <c:v>41955</c:v>
                </c:pt>
                <c:pt idx="1975">
                  <c:v>41956</c:v>
                </c:pt>
                <c:pt idx="1976">
                  <c:v>41957</c:v>
                </c:pt>
                <c:pt idx="1977">
                  <c:v>41960</c:v>
                </c:pt>
                <c:pt idx="1978">
                  <c:v>41961</c:v>
                </c:pt>
                <c:pt idx="1979">
                  <c:v>41962</c:v>
                </c:pt>
                <c:pt idx="1980">
                  <c:v>41963</c:v>
                </c:pt>
                <c:pt idx="1981">
                  <c:v>41964</c:v>
                </c:pt>
                <c:pt idx="1982">
                  <c:v>41967</c:v>
                </c:pt>
                <c:pt idx="1983">
                  <c:v>41968</c:v>
                </c:pt>
                <c:pt idx="1984">
                  <c:v>41969</c:v>
                </c:pt>
                <c:pt idx="1985">
                  <c:v>41971</c:v>
                </c:pt>
                <c:pt idx="1986">
                  <c:v>41974</c:v>
                </c:pt>
                <c:pt idx="1987">
                  <c:v>41975</c:v>
                </c:pt>
                <c:pt idx="1988">
                  <c:v>41976</c:v>
                </c:pt>
                <c:pt idx="1989">
                  <c:v>41977</c:v>
                </c:pt>
                <c:pt idx="1990">
                  <c:v>41978</c:v>
                </c:pt>
                <c:pt idx="1991">
                  <c:v>41981</c:v>
                </c:pt>
                <c:pt idx="1992">
                  <c:v>41982</c:v>
                </c:pt>
                <c:pt idx="1993">
                  <c:v>41983</c:v>
                </c:pt>
                <c:pt idx="1994">
                  <c:v>41984</c:v>
                </c:pt>
                <c:pt idx="1995">
                  <c:v>41985</c:v>
                </c:pt>
                <c:pt idx="1996">
                  <c:v>41988</c:v>
                </c:pt>
                <c:pt idx="1997">
                  <c:v>41989</c:v>
                </c:pt>
                <c:pt idx="1998">
                  <c:v>41990</c:v>
                </c:pt>
                <c:pt idx="1999">
                  <c:v>41991</c:v>
                </c:pt>
                <c:pt idx="2000">
                  <c:v>41992</c:v>
                </c:pt>
                <c:pt idx="2001">
                  <c:v>41995</c:v>
                </c:pt>
                <c:pt idx="2002">
                  <c:v>41996</c:v>
                </c:pt>
                <c:pt idx="2003">
                  <c:v>41997</c:v>
                </c:pt>
                <c:pt idx="2004">
                  <c:v>41999</c:v>
                </c:pt>
                <c:pt idx="2005">
                  <c:v>42002</c:v>
                </c:pt>
                <c:pt idx="2006">
                  <c:v>42003</c:v>
                </c:pt>
                <c:pt idx="2007">
                  <c:v>42004</c:v>
                </c:pt>
                <c:pt idx="2008">
                  <c:v>42006</c:v>
                </c:pt>
                <c:pt idx="2009">
                  <c:v>42009</c:v>
                </c:pt>
                <c:pt idx="2010">
                  <c:v>42010</c:v>
                </c:pt>
                <c:pt idx="2011">
                  <c:v>42011</c:v>
                </c:pt>
                <c:pt idx="2012">
                  <c:v>42012</c:v>
                </c:pt>
                <c:pt idx="2013">
                  <c:v>42013</c:v>
                </c:pt>
                <c:pt idx="2014">
                  <c:v>42016</c:v>
                </c:pt>
                <c:pt idx="2015">
                  <c:v>42017</c:v>
                </c:pt>
                <c:pt idx="2016">
                  <c:v>42018</c:v>
                </c:pt>
                <c:pt idx="2017">
                  <c:v>42019</c:v>
                </c:pt>
                <c:pt idx="2018">
                  <c:v>42020</c:v>
                </c:pt>
                <c:pt idx="2019">
                  <c:v>42024</c:v>
                </c:pt>
                <c:pt idx="2020">
                  <c:v>42025</c:v>
                </c:pt>
                <c:pt idx="2021">
                  <c:v>42026</c:v>
                </c:pt>
                <c:pt idx="2022">
                  <c:v>42027</c:v>
                </c:pt>
                <c:pt idx="2023">
                  <c:v>42030</c:v>
                </c:pt>
                <c:pt idx="2024">
                  <c:v>42031</c:v>
                </c:pt>
                <c:pt idx="2025">
                  <c:v>42032</c:v>
                </c:pt>
                <c:pt idx="2026">
                  <c:v>42033</c:v>
                </c:pt>
                <c:pt idx="2027">
                  <c:v>42034</c:v>
                </c:pt>
                <c:pt idx="2028">
                  <c:v>42037</c:v>
                </c:pt>
                <c:pt idx="2029">
                  <c:v>42038</c:v>
                </c:pt>
                <c:pt idx="2030">
                  <c:v>42039</c:v>
                </c:pt>
                <c:pt idx="2031">
                  <c:v>42040</c:v>
                </c:pt>
                <c:pt idx="2032">
                  <c:v>42041</c:v>
                </c:pt>
                <c:pt idx="2033">
                  <c:v>42044</c:v>
                </c:pt>
                <c:pt idx="2034">
                  <c:v>42045</c:v>
                </c:pt>
                <c:pt idx="2035">
                  <c:v>42046</c:v>
                </c:pt>
                <c:pt idx="2036">
                  <c:v>42047</c:v>
                </c:pt>
                <c:pt idx="2037">
                  <c:v>42048</c:v>
                </c:pt>
                <c:pt idx="2038">
                  <c:v>42052</c:v>
                </c:pt>
                <c:pt idx="2039">
                  <c:v>42053</c:v>
                </c:pt>
                <c:pt idx="2040">
                  <c:v>42054</c:v>
                </c:pt>
                <c:pt idx="2041">
                  <c:v>42055</c:v>
                </c:pt>
                <c:pt idx="2042">
                  <c:v>42058</c:v>
                </c:pt>
                <c:pt idx="2043">
                  <c:v>42059</c:v>
                </c:pt>
                <c:pt idx="2044">
                  <c:v>42060</c:v>
                </c:pt>
                <c:pt idx="2045">
                  <c:v>42061</c:v>
                </c:pt>
                <c:pt idx="2046">
                  <c:v>42062</c:v>
                </c:pt>
                <c:pt idx="2047">
                  <c:v>42065</c:v>
                </c:pt>
                <c:pt idx="2048">
                  <c:v>42066</c:v>
                </c:pt>
                <c:pt idx="2049">
                  <c:v>42067</c:v>
                </c:pt>
                <c:pt idx="2050">
                  <c:v>42068</c:v>
                </c:pt>
                <c:pt idx="2051">
                  <c:v>42069</c:v>
                </c:pt>
                <c:pt idx="2052">
                  <c:v>42072</c:v>
                </c:pt>
                <c:pt idx="2053">
                  <c:v>42073</c:v>
                </c:pt>
                <c:pt idx="2054">
                  <c:v>42074</c:v>
                </c:pt>
                <c:pt idx="2055">
                  <c:v>42075</c:v>
                </c:pt>
                <c:pt idx="2056">
                  <c:v>42076</c:v>
                </c:pt>
                <c:pt idx="2057">
                  <c:v>42079</c:v>
                </c:pt>
                <c:pt idx="2058">
                  <c:v>42080</c:v>
                </c:pt>
                <c:pt idx="2059">
                  <c:v>42081</c:v>
                </c:pt>
                <c:pt idx="2060">
                  <c:v>42082</c:v>
                </c:pt>
                <c:pt idx="2061">
                  <c:v>42083</c:v>
                </c:pt>
                <c:pt idx="2062">
                  <c:v>42086</c:v>
                </c:pt>
                <c:pt idx="2063">
                  <c:v>42087</c:v>
                </c:pt>
                <c:pt idx="2064">
                  <c:v>42088</c:v>
                </c:pt>
                <c:pt idx="2065">
                  <c:v>42089</c:v>
                </c:pt>
                <c:pt idx="2066">
                  <c:v>42090</c:v>
                </c:pt>
                <c:pt idx="2067">
                  <c:v>42093</c:v>
                </c:pt>
                <c:pt idx="2068">
                  <c:v>42094</c:v>
                </c:pt>
                <c:pt idx="2069">
                  <c:v>42095</c:v>
                </c:pt>
                <c:pt idx="2070">
                  <c:v>42096</c:v>
                </c:pt>
                <c:pt idx="2071">
                  <c:v>42100</c:v>
                </c:pt>
                <c:pt idx="2072">
                  <c:v>42101</c:v>
                </c:pt>
                <c:pt idx="2073">
                  <c:v>42102</c:v>
                </c:pt>
                <c:pt idx="2074">
                  <c:v>42103</c:v>
                </c:pt>
                <c:pt idx="2075">
                  <c:v>42104</c:v>
                </c:pt>
                <c:pt idx="2076">
                  <c:v>42107</c:v>
                </c:pt>
                <c:pt idx="2077">
                  <c:v>42108</c:v>
                </c:pt>
                <c:pt idx="2078">
                  <c:v>42109</c:v>
                </c:pt>
                <c:pt idx="2079">
                  <c:v>42110</c:v>
                </c:pt>
                <c:pt idx="2080">
                  <c:v>42111</c:v>
                </c:pt>
                <c:pt idx="2081">
                  <c:v>42114</c:v>
                </c:pt>
                <c:pt idx="2082">
                  <c:v>42115</c:v>
                </c:pt>
                <c:pt idx="2083">
                  <c:v>42116</c:v>
                </c:pt>
                <c:pt idx="2084">
                  <c:v>42117</c:v>
                </c:pt>
                <c:pt idx="2085">
                  <c:v>42118</c:v>
                </c:pt>
                <c:pt idx="2086">
                  <c:v>42121</c:v>
                </c:pt>
                <c:pt idx="2087">
                  <c:v>42122</c:v>
                </c:pt>
                <c:pt idx="2088">
                  <c:v>42123</c:v>
                </c:pt>
                <c:pt idx="2089">
                  <c:v>42124</c:v>
                </c:pt>
                <c:pt idx="2090">
                  <c:v>42125</c:v>
                </c:pt>
                <c:pt idx="2091">
                  <c:v>42128</c:v>
                </c:pt>
                <c:pt idx="2092">
                  <c:v>42129</c:v>
                </c:pt>
                <c:pt idx="2093">
                  <c:v>42130</c:v>
                </c:pt>
                <c:pt idx="2094">
                  <c:v>42131</c:v>
                </c:pt>
                <c:pt idx="2095">
                  <c:v>42132</c:v>
                </c:pt>
                <c:pt idx="2096">
                  <c:v>42135</c:v>
                </c:pt>
                <c:pt idx="2097">
                  <c:v>42136</c:v>
                </c:pt>
                <c:pt idx="2098">
                  <c:v>42137</c:v>
                </c:pt>
                <c:pt idx="2099">
                  <c:v>42138</c:v>
                </c:pt>
                <c:pt idx="2100">
                  <c:v>42139</c:v>
                </c:pt>
                <c:pt idx="2101">
                  <c:v>42142</c:v>
                </c:pt>
                <c:pt idx="2102">
                  <c:v>42143</c:v>
                </c:pt>
                <c:pt idx="2103">
                  <c:v>42144</c:v>
                </c:pt>
                <c:pt idx="2104">
                  <c:v>42145</c:v>
                </c:pt>
                <c:pt idx="2105">
                  <c:v>42146</c:v>
                </c:pt>
                <c:pt idx="2106">
                  <c:v>42150</c:v>
                </c:pt>
                <c:pt idx="2107">
                  <c:v>42151</c:v>
                </c:pt>
                <c:pt idx="2108">
                  <c:v>42152</c:v>
                </c:pt>
                <c:pt idx="2109">
                  <c:v>42153</c:v>
                </c:pt>
                <c:pt idx="2110">
                  <c:v>42156</c:v>
                </c:pt>
                <c:pt idx="2111">
                  <c:v>42157</c:v>
                </c:pt>
                <c:pt idx="2112">
                  <c:v>42158</c:v>
                </c:pt>
                <c:pt idx="2113">
                  <c:v>42159</c:v>
                </c:pt>
                <c:pt idx="2114">
                  <c:v>42160</c:v>
                </c:pt>
                <c:pt idx="2115">
                  <c:v>42163</c:v>
                </c:pt>
                <c:pt idx="2116">
                  <c:v>42164</c:v>
                </c:pt>
                <c:pt idx="2117">
                  <c:v>42165</c:v>
                </c:pt>
                <c:pt idx="2118">
                  <c:v>42166</c:v>
                </c:pt>
                <c:pt idx="2119">
                  <c:v>42167</c:v>
                </c:pt>
                <c:pt idx="2120">
                  <c:v>42170</c:v>
                </c:pt>
                <c:pt idx="2121">
                  <c:v>42171</c:v>
                </c:pt>
                <c:pt idx="2122">
                  <c:v>42172</c:v>
                </c:pt>
                <c:pt idx="2123">
                  <c:v>42173</c:v>
                </c:pt>
                <c:pt idx="2124">
                  <c:v>42174</c:v>
                </c:pt>
                <c:pt idx="2125">
                  <c:v>42177</c:v>
                </c:pt>
                <c:pt idx="2126">
                  <c:v>42178</c:v>
                </c:pt>
                <c:pt idx="2127">
                  <c:v>42179</c:v>
                </c:pt>
                <c:pt idx="2128">
                  <c:v>42180</c:v>
                </c:pt>
                <c:pt idx="2129">
                  <c:v>42181</c:v>
                </c:pt>
                <c:pt idx="2130">
                  <c:v>42184</c:v>
                </c:pt>
                <c:pt idx="2131">
                  <c:v>42185</c:v>
                </c:pt>
                <c:pt idx="2132">
                  <c:v>42186</c:v>
                </c:pt>
                <c:pt idx="2133">
                  <c:v>42187</c:v>
                </c:pt>
                <c:pt idx="2134">
                  <c:v>42191</c:v>
                </c:pt>
                <c:pt idx="2135">
                  <c:v>42192</c:v>
                </c:pt>
                <c:pt idx="2136">
                  <c:v>42193</c:v>
                </c:pt>
                <c:pt idx="2137">
                  <c:v>42194</c:v>
                </c:pt>
                <c:pt idx="2138">
                  <c:v>42195</c:v>
                </c:pt>
                <c:pt idx="2139">
                  <c:v>42198</c:v>
                </c:pt>
                <c:pt idx="2140">
                  <c:v>42199</c:v>
                </c:pt>
                <c:pt idx="2141">
                  <c:v>42200</c:v>
                </c:pt>
                <c:pt idx="2142">
                  <c:v>42201</c:v>
                </c:pt>
                <c:pt idx="2143">
                  <c:v>42202</c:v>
                </c:pt>
                <c:pt idx="2144">
                  <c:v>42205</c:v>
                </c:pt>
                <c:pt idx="2145">
                  <c:v>42206</c:v>
                </c:pt>
                <c:pt idx="2146">
                  <c:v>42207</c:v>
                </c:pt>
                <c:pt idx="2147">
                  <c:v>42208</c:v>
                </c:pt>
                <c:pt idx="2148">
                  <c:v>42209</c:v>
                </c:pt>
                <c:pt idx="2149">
                  <c:v>42212</c:v>
                </c:pt>
                <c:pt idx="2150">
                  <c:v>42213</c:v>
                </c:pt>
                <c:pt idx="2151">
                  <c:v>42214</c:v>
                </c:pt>
                <c:pt idx="2152">
                  <c:v>42215</c:v>
                </c:pt>
                <c:pt idx="2153">
                  <c:v>42216</c:v>
                </c:pt>
                <c:pt idx="2154">
                  <c:v>42219</c:v>
                </c:pt>
                <c:pt idx="2155">
                  <c:v>42220</c:v>
                </c:pt>
                <c:pt idx="2156">
                  <c:v>42221</c:v>
                </c:pt>
                <c:pt idx="2157">
                  <c:v>42222</c:v>
                </c:pt>
                <c:pt idx="2158">
                  <c:v>42223</c:v>
                </c:pt>
                <c:pt idx="2159">
                  <c:v>42226</c:v>
                </c:pt>
                <c:pt idx="2160">
                  <c:v>42227</c:v>
                </c:pt>
                <c:pt idx="2161">
                  <c:v>42228</c:v>
                </c:pt>
                <c:pt idx="2162">
                  <c:v>42229</c:v>
                </c:pt>
                <c:pt idx="2163">
                  <c:v>42230</c:v>
                </c:pt>
                <c:pt idx="2164">
                  <c:v>42233</c:v>
                </c:pt>
                <c:pt idx="2165">
                  <c:v>42234</c:v>
                </c:pt>
                <c:pt idx="2166">
                  <c:v>42235</c:v>
                </c:pt>
                <c:pt idx="2167">
                  <c:v>42236</c:v>
                </c:pt>
                <c:pt idx="2168">
                  <c:v>42237</c:v>
                </c:pt>
                <c:pt idx="2169">
                  <c:v>42240</c:v>
                </c:pt>
                <c:pt idx="2170">
                  <c:v>42241</c:v>
                </c:pt>
                <c:pt idx="2171">
                  <c:v>42242</c:v>
                </c:pt>
                <c:pt idx="2172">
                  <c:v>42243</c:v>
                </c:pt>
                <c:pt idx="2173">
                  <c:v>42244</c:v>
                </c:pt>
                <c:pt idx="2174">
                  <c:v>42247</c:v>
                </c:pt>
                <c:pt idx="2175">
                  <c:v>42248</c:v>
                </c:pt>
                <c:pt idx="2176">
                  <c:v>42249</c:v>
                </c:pt>
                <c:pt idx="2177">
                  <c:v>42250</c:v>
                </c:pt>
                <c:pt idx="2178">
                  <c:v>42251</c:v>
                </c:pt>
                <c:pt idx="2179">
                  <c:v>42255</c:v>
                </c:pt>
                <c:pt idx="2180">
                  <c:v>42256</c:v>
                </c:pt>
                <c:pt idx="2181">
                  <c:v>42257</c:v>
                </c:pt>
                <c:pt idx="2182">
                  <c:v>42258</c:v>
                </c:pt>
                <c:pt idx="2183">
                  <c:v>42261</c:v>
                </c:pt>
                <c:pt idx="2184">
                  <c:v>42262</c:v>
                </c:pt>
                <c:pt idx="2185">
                  <c:v>42263</c:v>
                </c:pt>
                <c:pt idx="2186">
                  <c:v>42264</c:v>
                </c:pt>
                <c:pt idx="2187">
                  <c:v>42265</c:v>
                </c:pt>
                <c:pt idx="2188">
                  <c:v>42268</c:v>
                </c:pt>
                <c:pt idx="2189">
                  <c:v>42269</c:v>
                </c:pt>
                <c:pt idx="2190">
                  <c:v>42270</c:v>
                </c:pt>
                <c:pt idx="2191">
                  <c:v>42271</c:v>
                </c:pt>
                <c:pt idx="2192">
                  <c:v>42272</c:v>
                </c:pt>
                <c:pt idx="2193">
                  <c:v>42275</c:v>
                </c:pt>
                <c:pt idx="2194">
                  <c:v>42276</c:v>
                </c:pt>
                <c:pt idx="2195">
                  <c:v>42277</c:v>
                </c:pt>
                <c:pt idx="2196">
                  <c:v>42278</c:v>
                </c:pt>
                <c:pt idx="2197">
                  <c:v>42279</c:v>
                </c:pt>
                <c:pt idx="2198">
                  <c:v>42282</c:v>
                </c:pt>
                <c:pt idx="2199">
                  <c:v>42283</c:v>
                </c:pt>
                <c:pt idx="2200">
                  <c:v>42284</c:v>
                </c:pt>
                <c:pt idx="2201">
                  <c:v>42285</c:v>
                </c:pt>
                <c:pt idx="2202">
                  <c:v>42286</c:v>
                </c:pt>
                <c:pt idx="2203">
                  <c:v>42289</c:v>
                </c:pt>
                <c:pt idx="2204">
                  <c:v>42290</c:v>
                </c:pt>
                <c:pt idx="2205">
                  <c:v>42291</c:v>
                </c:pt>
                <c:pt idx="2206">
                  <c:v>42292</c:v>
                </c:pt>
                <c:pt idx="2207">
                  <c:v>42293</c:v>
                </c:pt>
                <c:pt idx="2208">
                  <c:v>42296</c:v>
                </c:pt>
                <c:pt idx="2209">
                  <c:v>42297</c:v>
                </c:pt>
                <c:pt idx="2210">
                  <c:v>42298</c:v>
                </c:pt>
                <c:pt idx="2211">
                  <c:v>42299</c:v>
                </c:pt>
                <c:pt idx="2212">
                  <c:v>42300</c:v>
                </c:pt>
                <c:pt idx="2213">
                  <c:v>42303</c:v>
                </c:pt>
                <c:pt idx="2214">
                  <c:v>42304</c:v>
                </c:pt>
                <c:pt idx="2215">
                  <c:v>42305</c:v>
                </c:pt>
                <c:pt idx="2216">
                  <c:v>42306</c:v>
                </c:pt>
                <c:pt idx="2217">
                  <c:v>42307</c:v>
                </c:pt>
                <c:pt idx="2218">
                  <c:v>42310</c:v>
                </c:pt>
                <c:pt idx="2219">
                  <c:v>42311</c:v>
                </c:pt>
                <c:pt idx="2220">
                  <c:v>42312</c:v>
                </c:pt>
                <c:pt idx="2221">
                  <c:v>42313</c:v>
                </c:pt>
                <c:pt idx="2222">
                  <c:v>42314</c:v>
                </c:pt>
                <c:pt idx="2223">
                  <c:v>42317</c:v>
                </c:pt>
                <c:pt idx="2224">
                  <c:v>42318</c:v>
                </c:pt>
                <c:pt idx="2225">
                  <c:v>42319</c:v>
                </c:pt>
                <c:pt idx="2226">
                  <c:v>42320</c:v>
                </c:pt>
                <c:pt idx="2227">
                  <c:v>42321</c:v>
                </c:pt>
                <c:pt idx="2228">
                  <c:v>42324</c:v>
                </c:pt>
                <c:pt idx="2229">
                  <c:v>42325</c:v>
                </c:pt>
                <c:pt idx="2230">
                  <c:v>42326</c:v>
                </c:pt>
                <c:pt idx="2231">
                  <c:v>42327</c:v>
                </c:pt>
                <c:pt idx="2232">
                  <c:v>42328</c:v>
                </c:pt>
                <c:pt idx="2233">
                  <c:v>42331</c:v>
                </c:pt>
                <c:pt idx="2234">
                  <c:v>42332</c:v>
                </c:pt>
                <c:pt idx="2235">
                  <c:v>42333</c:v>
                </c:pt>
                <c:pt idx="2236">
                  <c:v>42335</c:v>
                </c:pt>
                <c:pt idx="2237">
                  <c:v>42338</c:v>
                </c:pt>
                <c:pt idx="2238">
                  <c:v>42339</c:v>
                </c:pt>
                <c:pt idx="2239">
                  <c:v>42340</c:v>
                </c:pt>
                <c:pt idx="2240">
                  <c:v>42341</c:v>
                </c:pt>
                <c:pt idx="2241">
                  <c:v>42342</c:v>
                </c:pt>
                <c:pt idx="2242">
                  <c:v>42345</c:v>
                </c:pt>
                <c:pt idx="2243">
                  <c:v>42346</c:v>
                </c:pt>
                <c:pt idx="2244">
                  <c:v>42347</c:v>
                </c:pt>
                <c:pt idx="2245">
                  <c:v>42348</c:v>
                </c:pt>
                <c:pt idx="2246">
                  <c:v>42349</c:v>
                </c:pt>
                <c:pt idx="2247">
                  <c:v>42352</c:v>
                </c:pt>
                <c:pt idx="2248">
                  <c:v>42353</c:v>
                </c:pt>
                <c:pt idx="2249">
                  <c:v>42354</c:v>
                </c:pt>
                <c:pt idx="2250">
                  <c:v>42355</c:v>
                </c:pt>
                <c:pt idx="2251">
                  <c:v>42356</c:v>
                </c:pt>
                <c:pt idx="2252">
                  <c:v>42359</c:v>
                </c:pt>
                <c:pt idx="2253">
                  <c:v>42360</c:v>
                </c:pt>
                <c:pt idx="2254">
                  <c:v>42361</c:v>
                </c:pt>
                <c:pt idx="2255">
                  <c:v>42362</c:v>
                </c:pt>
                <c:pt idx="2256">
                  <c:v>42366</c:v>
                </c:pt>
                <c:pt idx="2257">
                  <c:v>42367</c:v>
                </c:pt>
                <c:pt idx="2258">
                  <c:v>42368</c:v>
                </c:pt>
                <c:pt idx="2259">
                  <c:v>42369</c:v>
                </c:pt>
                <c:pt idx="2260">
                  <c:v>42373</c:v>
                </c:pt>
                <c:pt idx="2261">
                  <c:v>42374</c:v>
                </c:pt>
                <c:pt idx="2262">
                  <c:v>42375</c:v>
                </c:pt>
                <c:pt idx="2263">
                  <c:v>42376</c:v>
                </c:pt>
                <c:pt idx="2264">
                  <c:v>42377</c:v>
                </c:pt>
                <c:pt idx="2265">
                  <c:v>42380</c:v>
                </c:pt>
                <c:pt idx="2266">
                  <c:v>42381</c:v>
                </c:pt>
                <c:pt idx="2267">
                  <c:v>42382</c:v>
                </c:pt>
                <c:pt idx="2268">
                  <c:v>42383</c:v>
                </c:pt>
                <c:pt idx="2269">
                  <c:v>42384</c:v>
                </c:pt>
                <c:pt idx="2270">
                  <c:v>42388</c:v>
                </c:pt>
                <c:pt idx="2271">
                  <c:v>42389</c:v>
                </c:pt>
                <c:pt idx="2272">
                  <c:v>42390</c:v>
                </c:pt>
                <c:pt idx="2273">
                  <c:v>42391</c:v>
                </c:pt>
                <c:pt idx="2274">
                  <c:v>42394</c:v>
                </c:pt>
                <c:pt idx="2275">
                  <c:v>42395</c:v>
                </c:pt>
                <c:pt idx="2276">
                  <c:v>42396</c:v>
                </c:pt>
                <c:pt idx="2277">
                  <c:v>42397</c:v>
                </c:pt>
                <c:pt idx="2278">
                  <c:v>42398</c:v>
                </c:pt>
                <c:pt idx="2279">
                  <c:v>42401</c:v>
                </c:pt>
                <c:pt idx="2280">
                  <c:v>42402</c:v>
                </c:pt>
                <c:pt idx="2281">
                  <c:v>42403</c:v>
                </c:pt>
                <c:pt idx="2282">
                  <c:v>42404</c:v>
                </c:pt>
                <c:pt idx="2283">
                  <c:v>42405</c:v>
                </c:pt>
                <c:pt idx="2284">
                  <c:v>42408</c:v>
                </c:pt>
                <c:pt idx="2285">
                  <c:v>42409</c:v>
                </c:pt>
                <c:pt idx="2286">
                  <c:v>42410</c:v>
                </c:pt>
                <c:pt idx="2287">
                  <c:v>42411</c:v>
                </c:pt>
                <c:pt idx="2288">
                  <c:v>42412</c:v>
                </c:pt>
                <c:pt idx="2289">
                  <c:v>42416</c:v>
                </c:pt>
                <c:pt idx="2290">
                  <c:v>42417</c:v>
                </c:pt>
                <c:pt idx="2291">
                  <c:v>42418</c:v>
                </c:pt>
                <c:pt idx="2292">
                  <c:v>42419</c:v>
                </c:pt>
                <c:pt idx="2293">
                  <c:v>42422</c:v>
                </c:pt>
                <c:pt idx="2294">
                  <c:v>42423</c:v>
                </c:pt>
                <c:pt idx="2295">
                  <c:v>42424</c:v>
                </c:pt>
                <c:pt idx="2296">
                  <c:v>42425</c:v>
                </c:pt>
                <c:pt idx="2297">
                  <c:v>42426</c:v>
                </c:pt>
                <c:pt idx="2298">
                  <c:v>42429</c:v>
                </c:pt>
                <c:pt idx="2299">
                  <c:v>42430</c:v>
                </c:pt>
                <c:pt idx="2300">
                  <c:v>42431</c:v>
                </c:pt>
                <c:pt idx="2301">
                  <c:v>42432</c:v>
                </c:pt>
                <c:pt idx="2302">
                  <c:v>42433</c:v>
                </c:pt>
                <c:pt idx="2303">
                  <c:v>42436</c:v>
                </c:pt>
                <c:pt idx="2304">
                  <c:v>42437</c:v>
                </c:pt>
                <c:pt idx="2305">
                  <c:v>42438</c:v>
                </c:pt>
                <c:pt idx="2306">
                  <c:v>42439</c:v>
                </c:pt>
                <c:pt idx="2307">
                  <c:v>42440</c:v>
                </c:pt>
                <c:pt idx="2308">
                  <c:v>42443</c:v>
                </c:pt>
                <c:pt idx="2309">
                  <c:v>42444</c:v>
                </c:pt>
                <c:pt idx="2310">
                  <c:v>42445</c:v>
                </c:pt>
                <c:pt idx="2311">
                  <c:v>42446</c:v>
                </c:pt>
                <c:pt idx="2312">
                  <c:v>42447</c:v>
                </c:pt>
                <c:pt idx="2313">
                  <c:v>42450</c:v>
                </c:pt>
                <c:pt idx="2314">
                  <c:v>42451</c:v>
                </c:pt>
                <c:pt idx="2315">
                  <c:v>42452</c:v>
                </c:pt>
                <c:pt idx="2316">
                  <c:v>42453</c:v>
                </c:pt>
                <c:pt idx="2317">
                  <c:v>42457</c:v>
                </c:pt>
                <c:pt idx="2318">
                  <c:v>42458</c:v>
                </c:pt>
                <c:pt idx="2319">
                  <c:v>42459</c:v>
                </c:pt>
                <c:pt idx="2320">
                  <c:v>42460</c:v>
                </c:pt>
                <c:pt idx="2321">
                  <c:v>42461</c:v>
                </c:pt>
                <c:pt idx="2322">
                  <c:v>42464</c:v>
                </c:pt>
                <c:pt idx="2323">
                  <c:v>42465</c:v>
                </c:pt>
                <c:pt idx="2324">
                  <c:v>42466</c:v>
                </c:pt>
                <c:pt idx="2325">
                  <c:v>42467</c:v>
                </c:pt>
                <c:pt idx="2326">
                  <c:v>42468</c:v>
                </c:pt>
                <c:pt idx="2327">
                  <c:v>42471</c:v>
                </c:pt>
                <c:pt idx="2328">
                  <c:v>42472</c:v>
                </c:pt>
                <c:pt idx="2329">
                  <c:v>42473</c:v>
                </c:pt>
                <c:pt idx="2330">
                  <c:v>42474</c:v>
                </c:pt>
                <c:pt idx="2331">
                  <c:v>42475</c:v>
                </c:pt>
                <c:pt idx="2332">
                  <c:v>42478</c:v>
                </c:pt>
                <c:pt idx="2333">
                  <c:v>42479</c:v>
                </c:pt>
                <c:pt idx="2334">
                  <c:v>42480</c:v>
                </c:pt>
                <c:pt idx="2335">
                  <c:v>42481</c:v>
                </c:pt>
                <c:pt idx="2336">
                  <c:v>42482</c:v>
                </c:pt>
                <c:pt idx="2337">
                  <c:v>42485</c:v>
                </c:pt>
                <c:pt idx="2338">
                  <c:v>42486</c:v>
                </c:pt>
                <c:pt idx="2339">
                  <c:v>42487</c:v>
                </c:pt>
                <c:pt idx="2340">
                  <c:v>42488</c:v>
                </c:pt>
                <c:pt idx="2341">
                  <c:v>42489</c:v>
                </c:pt>
                <c:pt idx="2342">
                  <c:v>42492</c:v>
                </c:pt>
                <c:pt idx="2343">
                  <c:v>42493</c:v>
                </c:pt>
                <c:pt idx="2344">
                  <c:v>42494</c:v>
                </c:pt>
                <c:pt idx="2345">
                  <c:v>42495</c:v>
                </c:pt>
                <c:pt idx="2346">
                  <c:v>42496</c:v>
                </c:pt>
                <c:pt idx="2347">
                  <c:v>42499</c:v>
                </c:pt>
                <c:pt idx="2348">
                  <c:v>42500</c:v>
                </c:pt>
                <c:pt idx="2349">
                  <c:v>42501</c:v>
                </c:pt>
                <c:pt idx="2350">
                  <c:v>42502</c:v>
                </c:pt>
                <c:pt idx="2351">
                  <c:v>42503</c:v>
                </c:pt>
                <c:pt idx="2352">
                  <c:v>42506</c:v>
                </c:pt>
                <c:pt idx="2353">
                  <c:v>42507</c:v>
                </c:pt>
                <c:pt idx="2354">
                  <c:v>42508</c:v>
                </c:pt>
                <c:pt idx="2355">
                  <c:v>42509</c:v>
                </c:pt>
                <c:pt idx="2356">
                  <c:v>42510</c:v>
                </c:pt>
                <c:pt idx="2357">
                  <c:v>42513</c:v>
                </c:pt>
                <c:pt idx="2358">
                  <c:v>42514</c:v>
                </c:pt>
                <c:pt idx="2359">
                  <c:v>42515</c:v>
                </c:pt>
                <c:pt idx="2360">
                  <c:v>42516</c:v>
                </c:pt>
                <c:pt idx="2361">
                  <c:v>42517</c:v>
                </c:pt>
                <c:pt idx="2362">
                  <c:v>42521</c:v>
                </c:pt>
                <c:pt idx="2363">
                  <c:v>42522</c:v>
                </c:pt>
                <c:pt idx="2364">
                  <c:v>42523</c:v>
                </c:pt>
                <c:pt idx="2365">
                  <c:v>42524</c:v>
                </c:pt>
                <c:pt idx="2366">
                  <c:v>42527</c:v>
                </c:pt>
                <c:pt idx="2367">
                  <c:v>42528</c:v>
                </c:pt>
                <c:pt idx="2368">
                  <c:v>42529</c:v>
                </c:pt>
                <c:pt idx="2369">
                  <c:v>42530</c:v>
                </c:pt>
                <c:pt idx="2370">
                  <c:v>42531</c:v>
                </c:pt>
                <c:pt idx="2371">
                  <c:v>42534</c:v>
                </c:pt>
                <c:pt idx="2372">
                  <c:v>42535</c:v>
                </c:pt>
                <c:pt idx="2373">
                  <c:v>42536</c:v>
                </c:pt>
                <c:pt idx="2374">
                  <c:v>42537</c:v>
                </c:pt>
                <c:pt idx="2375">
                  <c:v>42538</c:v>
                </c:pt>
                <c:pt idx="2376">
                  <c:v>42541</c:v>
                </c:pt>
                <c:pt idx="2377">
                  <c:v>42542</c:v>
                </c:pt>
                <c:pt idx="2378">
                  <c:v>42543</c:v>
                </c:pt>
                <c:pt idx="2379">
                  <c:v>42544</c:v>
                </c:pt>
                <c:pt idx="2380">
                  <c:v>42545</c:v>
                </c:pt>
                <c:pt idx="2381">
                  <c:v>42548</c:v>
                </c:pt>
                <c:pt idx="2382">
                  <c:v>42549</c:v>
                </c:pt>
                <c:pt idx="2383">
                  <c:v>42550</c:v>
                </c:pt>
                <c:pt idx="2384">
                  <c:v>42551</c:v>
                </c:pt>
                <c:pt idx="2385">
                  <c:v>42552</c:v>
                </c:pt>
                <c:pt idx="2386">
                  <c:v>42556</c:v>
                </c:pt>
                <c:pt idx="2387">
                  <c:v>42557</c:v>
                </c:pt>
                <c:pt idx="2388">
                  <c:v>42558</c:v>
                </c:pt>
                <c:pt idx="2389">
                  <c:v>42559</c:v>
                </c:pt>
                <c:pt idx="2390">
                  <c:v>42562</c:v>
                </c:pt>
                <c:pt idx="2391">
                  <c:v>42563</c:v>
                </c:pt>
                <c:pt idx="2392">
                  <c:v>42564</c:v>
                </c:pt>
                <c:pt idx="2393">
                  <c:v>42565</c:v>
                </c:pt>
                <c:pt idx="2394">
                  <c:v>42566</c:v>
                </c:pt>
                <c:pt idx="2395">
                  <c:v>42569</c:v>
                </c:pt>
                <c:pt idx="2396">
                  <c:v>42570</c:v>
                </c:pt>
                <c:pt idx="2397">
                  <c:v>42571</c:v>
                </c:pt>
                <c:pt idx="2398">
                  <c:v>42572</c:v>
                </c:pt>
                <c:pt idx="2399">
                  <c:v>42573</c:v>
                </c:pt>
                <c:pt idx="2400">
                  <c:v>42576</c:v>
                </c:pt>
                <c:pt idx="2401">
                  <c:v>42577</c:v>
                </c:pt>
                <c:pt idx="2402">
                  <c:v>42578</c:v>
                </c:pt>
                <c:pt idx="2403">
                  <c:v>42579</c:v>
                </c:pt>
                <c:pt idx="2404">
                  <c:v>42580</c:v>
                </c:pt>
                <c:pt idx="2405">
                  <c:v>42583</c:v>
                </c:pt>
                <c:pt idx="2406">
                  <c:v>42584</c:v>
                </c:pt>
                <c:pt idx="2407">
                  <c:v>42585</c:v>
                </c:pt>
                <c:pt idx="2408">
                  <c:v>42586</c:v>
                </c:pt>
                <c:pt idx="2409">
                  <c:v>42587</c:v>
                </c:pt>
                <c:pt idx="2410">
                  <c:v>42590</c:v>
                </c:pt>
                <c:pt idx="2411">
                  <c:v>42591</c:v>
                </c:pt>
                <c:pt idx="2412">
                  <c:v>42592</c:v>
                </c:pt>
                <c:pt idx="2413">
                  <c:v>42593</c:v>
                </c:pt>
                <c:pt idx="2414">
                  <c:v>42594</c:v>
                </c:pt>
                <c:pt idx="2415">
                  <c:v>42597</c:v>
                </c:pt>
                <c:pt idx="2416">
                  <c:v>42598</c:v>
                </c:pt>
                <c:pt idx="2417">
                  <c:v>42599</c:v>
                </c:pt>
                <c:pt idx="2418">
                  <c:v>42600</c:v>
                </c:pt>
                <c:pt idx="2419">
                  <c:v>42601</c:v>
                </c:pt>
                <c:pt idx="2420">
                  <c:v>42604</c:v>
                </c:pt>
                <c:pt idx="2421">
                  <c:v>42605</c:v>
                </c:pt>
                <c:pt idx="2422">
                  <c:v>42606</c:v>
                </c:pt>
                <c:pt idx="2423">
                  <c:v>42607</c:v>
                </c:pt>
                <c:pt idx="2424">
                  <c:v>42608</c:v>
                </c:pt>
                <c:pt idx="2425">
                  <c:v>42611</c:v>
                </c:pt>
                <c:pt idx="2426">
                  <c:v>42612</c:v>
                </c:pt>
                <c:pt idx="2427">
                  <c:v>42613</c:v>
                </c:pt>
                <c:pt idx="2428">
                  <c:v>42614</c:v>
                </c:pt>
                <c:pt idx="2429">
                  <c:v>42615</c:v>
                </c:pt>
                <c:pt idx="2430">
                  <c:v>42619</c:v>
                </c:pt>
                <c:pt idx="2431">
                  <c:v>42620</c:v>
                </c:pt>
                <c:pt idx="2432">
                  <c:v>42621</c:v>
                </c:pt>
                <c:pt idx="2433">
                  <c:v>42622</c:v>
                </c:pt>
                <c:pt idx="2434">
                  <c:v>42625</c:v>
                </c:pt>
                <c:pt idx="2435">
                  <c:v>42626</c:v>
                </c:pt>
                <c:pt idx="2436">
                  <c:v>42627</c:v>
                </c:pt>
                <c:pt idx="2437">
                  <c:v>42628</c:v>
                </c:pt>
                <c:pt idx="2438">
                  <c:v>42629</c:v>
                </c:pt>
                <c:pt idx="2439">
                  <c:v>42632</c:v>
                </c:pt>
                <c:pt idx="2440">
                  <c:v>42633</c:v>
                </c:pt>
                <c:pt idx="2441">
                  <c:v>42634</c:v>
                </c:pt>
                <c:pt idx="2442">
                  <c:v>42635</c:v>
                </c:pt>
                <c:pt idx="2443">
                  <c:v>42636</c:v>
                </c:pt>
                <c:pt idx="2444">
                  <c:v>42639</c:v>
                </c:pt>
                <c:pt idx="2445">
                  <c:v>42640</c:v>
                </c:pt>
                <c:pt idx="2446">
                  <c:v>42641</c:v>
                </c:pt>
                <c:pt idx="2447">
                  <c:v>42642</c:v>
                </c:pt>
                <c:pt idx="2448">
                  <c:v>42643</c:v>
                </c:pt>
                <c:pt idx="2449">
                  <c:v>42646</c:v>
                </c:pt>
                <c:pt idx="2450">
                  <c:v>42647</c:v>
                </c:pt>
                <c:pt idx="2451">
                  <c:v>42648</c:v>
                </c:pt>
                <c:pt idx="2452">
                  <c:v>42649</c:v>
                </c:pt>
                <c:pt idx="2453">
                  <c:v>42650</c:v>
                </c:pt>
                <c:pt idx="2454">
                  <c:v>42653</c:v>
                </c:pt>
                <c:pt idx="2455">
                  <c:v>42654</c:v>
                </c:pt>
                <c:pt idx="2456">
                  <c:v>42655</c:v>
                </c:pt>
                <c:pt idx="2457">
                  <c:v>42656</c:v>
                </c:pt>
                <c:pt idx="2458">
                  <c:v>42657</c:v>
                </c:pt>
                <c:pt idx="2459">
                  <c:v>42660</c:v>
                </c:pt>
                <c:pt idx="2460">
                  <c:v>42661</c:v>
                </c:pt>
                <c:pt idx="2461">
                  <c:v>42662</c:v>
                </c:pt>
                <c:pt idx="2462">
                  <c:v>42663</c:v>
                </c:pt>
                <c:pt idx="2463">
                  <c:v>42664</c:v>
                </c:pt>
                <c:pt idx="2464">
                  <c:v>42667</c:v>
                </c:pt>
                <c:pt idx="2465">
                  <c:v>42668</c:v>
                </c:pt>
                <c:pt idx="2466">
                  <c:v>42669</c:v>
                </c:pt>
                <c:pt idx="2467">
                  <c:v>42670</c:v>
                </c:pt>
                <c:pt idx="2468">
                  <c:v>42671</c:v>
                </c:pt>
                <c:pt idx="2469">
                  <c:v>42674</c:v>
                </c:pt>
                <c:pt idx="2470">
                  <c:v>42675</c:v>
                </c:pt>
                <c:pt idx="2471">
                  <c:v>42676</c:v>
                </c:pt>
                <c:pt idx="2472">
                  <c:v>42677</c:v>
                </c:pt>
                <c:pt idx="2473">
                  <c:v>42678</c:v>
                </c:pt>
                <c:pt idx="2474">
                  <c:v>42681</c:v>
                </c:pt>
                <c:pt idx="2475">
                  <c:v>42682</c:v>
                </c:pt>
                <c:pt idx="2476">
                  <c:v>42683</c:v>
                </c:pt>
                <c:pt idx="2477">
                  <c:v>42684</c:v>
                </c:pt>
                <c:pt idx="2478">
                  <c:v>42685</c:v>
                </c:pt>
                <c:pt idx="2479">
                  <c:v>42688</c:v>
                </c:pt>
                <c:pt idx="2480">
                  <c:v>42689</c:v>
                </c:pt>
                <c:pt idx="2481">
                  <c:v>42690</c:v>
                </c:pt>
                <c:pt idx="2482">
                  <c:v>42691</c:v>
                </c:pt>
                <c:pt idx="2483">
                  <c:v>42692</c:v>
                </c:pt>
                <c:pt idx="2484">
                  <c:v>42695</c:v>
                </c:pt>
                <c:pt idx="2485">
                  <c:v>42696</c:v>
                </c:pt>
                <c:pt idx="2486">
                  <c:v>42697</c:v>
                </c:pt>
                <c:pt idx="2487">
                  <c:v>42699</c:v>
                </c:pt>
                <c:pt idx="2488">
                  <c:v>42702</c:v>
                </c:pt>
                <c:pt idx="2489">
                  <c:v>42703</c:v>
                </c:pt>
                <c:pt idx="2490">
                  <c:v>42704</c:v>
                </c:pt>
                <c:pt idx="2491">
                  <c:v>42705</c:v>
                </c:pt>
                <c:pt idx="2492">
                  <c:v>42706</c:v>
                </c:pt>
                <c:pt idx="2493">
                  <c:v>42709</c:v>
                </c:pt>
                <c:pt idx="2494">
                  <c:v>42710</c:v>
                </c:pt>
                <c:pt idx="2495">
                  <c:v>42711</c:v>
                </c:pt>
                <c:pt idx="2496">
                  <c:v>42712</c:v>
                </c:pt>
                <c:pt idx="2497">
                  <c:v>42713</c:v>
                </c:pt>
                <c:pt idx="2498">
                  <c:v>42716</c:v>
                </c:pt>
                <c:pt idx="2499">
                  <c:v>42717</c:v>
                </c:pt>
                <c:pt idx="2500">
                  <c:v>42718</c:v>
                </c:pt>
                <c:pt idx="2501">
                  <c:v>42719</c:v>
                </c:pt>
                <c:pt idx="2502">
                  <c:v>42720</c:v>
                </c:pt>
                <c:pt idx="2503">
                  <c:v>42723</c:v>
                </c:pt>
                <c:pt idx="2504">
                  <c:v>42724</c:v>
                </c:pt>
                <c:pt idx="2505">
                  <c:v>42725</c:v>
                </c:pt>
                <c:pt idx="2506">
                  <c:v>42726</c:v>
                </c:pt>
                <c:pt idx="2507">
                  <c:v>42727</c:v>
                </c:pt>
                <c:pt idx="2508">
                  <c:v>42731</c:v>
                </c:pt>
                <c:pt idx="2509">
                  <c:v>42732</c:v>
                </c:pt>
                <c:pt idx="2510">
                  <c:v>42733</c:v>
                </c:pt>
                <c:pt idx="2511">
                  <c:v>42734</c:v>
                </c:pt>
                <c:pt idx="2512">
                  <c:v>42738</c:v>
                </c:pt>
                <c:pt idx="2513">
                  <c:v>42739</c:v>
                </c:pt>
                <c:pt idx="2514">
                  <c:v>42740</c:v>
                </c:pt>
                <c:pt idx="2515">
                  <c:v>42741</c:v>
                </c:pt>
                <c:pt idx="2516">
                  <c:v>42744</c:v>
                </c:pt>
                <c:pt idx="2517">
                  <c:v>42745</c:v>
                </c:pt>
                <c:pt idx="2518">
                  <c:v>42746</c:v>
                </c:pt>
                <c:pt idx="2519">
                  <c:v>42747</c:v>
                </c:pt>
                <c:pt idx="2520">
                  <c:v>42748</c:v>
                </c:pt>
                <c:pt idx="2521">
                  <c:v>42752</c:v>
                </c:pt>
                <c:pt idx="2522">
                  <c:v>42753</c:v>
                </c:pt>
                <c:pt idx="2523">
                  <c:v>42754</c:v>
                </c:pt>
                <c:pt idx="2524">
                  <c:v>42755</c:v>
                </c:pt>
                <c:pt idx="2525">
                  <c:v>42758</c:v>
                </c:pt>
                <c:pt idx="2526">
                  <c:v>42759</c:v>
                </c:pt>
                <c:pt idx="2527">
                  <c:v>42760</c:v>
                </c:pt>
                <c:pt idx="2528">
                  <c:v>42761</c:v>
                </c:pt>
                <c:pt idx="2529">
                  <c:v>42762</c:v>
                </c:pt>
                <c:pt idx="2530">
                  <c:v>42765</c:v>
                </c:pt>
                <c:pt idx="2531">
                  <c:v>42766</c:v>
                </c:pt>
                <c:pt idx="2532">
                  <c:v>42767</c:v>
                </c:pt>
                <c:pt idx="2533">
                  <c:v>42768</c:v>
                </c:pt>
                <c:pt idx="2534">
                  <c:v>42769</c:v>
                </c:pt>
                <c:pt idx="2535">
                  <c:v>42772</c:v>
                </c:pt>
                <c:pt idx="2536">
                  <c:v>42773</c:v>
                </c:pt>
                <c:pt idx="2537">
                  <c:v>42774</c:v>
                </c:pt>
                <c:pt idx="2538">
                  <c:v>42775</c:v>
                </c:pt>
                <c:pt idx="2539">
                  <c:v>42776</c:v>
                </c:pt>
                <c:pt idx="2540">
                  <c:v>42779</c:v>
                </c:pt>
                <c:pt idx="2541">
                  <c:v>42780</c:v>
                </c:pt>
                <c:pt idx="2542">
                  <c:v>42781</c:v>
                </c:pt>
                <c:pt idx="2543">
                  <c:v>42782</c:v>
                </c:pt>
                <c:pt idx="2544">
                  <c:v>42783</c:v>
                </c:pt>
                <c:pt idx="2545">
                  <c:v>42787</c:v>
                </c:pt>
                <c:pt idx="2546">
                  <c:v>42788</c:v>
                </c:pt>
                <c:pt idx="2547">
                  <c:v>42789</c:v>
                </c:pt>
                <c:pt idx="2548">
                  <c:v>42790</c:v>
                </c:pt>
                <c:pt idx="2549">
                  <c:v>42793</c:v>
                </c:pt>
                <c:pt idx="2550">
                  <c:v>42794</c:v>
                </c:pt>
                <c:pt idx="2551">
                  <c:v>42795</c:v>
                </c:pt>
                <c:pt idx="2552">
                  <c:v>42796</c:v>
                </c:pt>
                <c:pt idx="2553">
                  <c:v>42797</c:v>
                </c:pt>
                <c:pt idx="2554">
                  <c:v>42800</c:v>
                </c:pt>
                <c:pt idx="2555">
                  <c:v>42801</c:v>
                </c:pt>
                <c:pt idx="2556">
                  <c:v>42802</c:v>
                </c:pt>
                <c:pt idx="2557">
                  <c:v>42803</c:v>
                </c:pt>
                <c:pt idx="2558">
                  <c:v>42804</c:v>
                </c:pt>
                <c:pt idx="2559">
                  <c:v>42807</c:v>
                </c:pt>
                <c:pt idx="2560">
                  <c:v>42808</c:v>
                </c:pt>
                <c:pt idx="2561">
                  <c:v>42809</c:v>
                </c:pt>
                <c:pt idx="2562">
                  <c:v>42810</c:v>
                </c:pt>
                <c:pt idx="2563">
                  <c:v>42811</c:v>
                </c:pt>
                <c:pt idx="2564">
                  <c:v>42814</c:v>
                </c:pt>
                <c:pt idx="2565">
                  <c:v>42815</c:v>
                </c:pt>
                <c:pt idx="2566">
                  <c:v>42816</c:v>
                </c:pt>
                <c:pt idx="2567">
                  <c:v>42817</c:v>
                </c:pt>
                <c:pt idx="2568">
                  <c:v>42818</c:v>
                </c:pt>
                <c:pt idx="2569">
                  <c:v>42821</c:v>
                </c:pt>
                <c:pt idx="2570">
                  <c:v>42822</c:v>
                </c:pt>
                <c:pt idx="2571">
                  <c:v>42823</c:v>
                </c:pt>
                <c:pt idx="2572">
                  <c:v>42824</c:v>
                </c:pt>
                <c:pt idx="2573">
                  <c:v>42825</c:v>
                </c:pt>
                <c:pt idx="2574">
                  <c:v>42828</c:v>
                </c:pt>
                <c:pt idx="2575">
                  <c:v>42829</c:v>
                </c:pt>
                <c:pt idx="2576">
                  <c:v>42830</c:v>
                </c:pt>
                <c:pt idx="2577">
                  <c:v>42831</c:v>
                </c:pt>
                <c:pt idx="2578">
                  <c:v>42832</c:v>
                </c:pt>
                <c:pt idx="2579">
                  <c:v>42835</c:v>
                </c:pt>
                <c:pt idx="2580">
                  <c:v>42836</c:v>
                </c:pt>
                <c:pt idx="2581">
                  <c:v>42837</c:v>
                </c:pt>
                <c:pt idx="2582">
                  <c:v>42838</c:v>
                </c:pt>
                <c:pt idx="2583">
                  <c:v>42842</c:v>
                </c:pt>
                <c:pt idx="2584">
                  <c:v>42843</c:v>
                </c:pt>
                <c:pt idx="2585">
                  <c:v>42844</c:v>
                </c:pt>
                <c:pt idx="2586">
                  <c:v>42845</c:v>
                </c:pt>
                <c:pt idx="2587">
                  <c:v>42846</c:v>
                </c:pt>
                <c:pt idx="2588">
                  <c:v>42849</c:v>
                </c:pt>
                <c:pt idx="2589">
                  <c:v>42850</c:v>
                </c:pt>
                <c:pt idx="2590">
                  <c:v>42851</c:v>
                </c:pt>
                <c:pt idx="2591">
                  <c:v>42852</c:v>
                </c:pt>
                <c:pt idx="2592">
                  <c:v>42853</c:v>
                </c:pt>
                <c:pt idx="2593">
                  <c:v>42856</c:v>
                </c:pt>
                <c:pt idx="2594">
                  <c:v>42857</c:v>
                </c:pt>
                <c:pt idx="2595">
                  <c:v>42858</c:v>
                </c:pt>
                <c:pt idx="2596">
                  <c:v>42859</c:v>
                </c:pt>
                <c:pt idx="2597">
                  <c:v>42860</c:v>
                </c:pt>
                <c:pt idx="2598">
                  <c:v>42863</c:v>
                </c:pt>
                <c:pt idx="2599">
                  <c:v>42864</c:v>
                </c:pt>
                <c:pt idx="2600">
                  <c:v>42865</c:v>
                </c:pt>
                <c:pt idx="2601">
                  <c:v>42866</c:v>
                </c:pt>
                <c:pt idx="2602">
                  <c:v>42867</c:v>
                </c:pt>
                <c:pt idx="2603">
                  <c:v>42870</c:v>
                </c:pt>
                <c:pt idx="2604">
                  <c:v>42871</c:v>
                </c:pt>
                <c:pt idx="2605">
                  <c:v>42872</c:v>
                </c:pt>
                <c:pt idx="2606">
                  <c:v>42873</c:v>
                </c:pt>
                <c:pt idx="2607">
                  <c:v>42874</c:v>
                </c:pt>
                <c:pt idx="2608">
                  <c:v>42877</c:v>
                </c:pt>
                <c:pt idx="2609">
                  <c:v>42878</c:v>
                </c:pt>
                <c:pt idx="2610">
                  <c:v>42879</c:v>
                </c:pt>
                <c:pt idx="2611">
                  <c:v>42880</c:v>
                </c:pt>
                <c:pt idx="2612">
                  <c:v>42881</c:v>
                </c:pt>
                <c:pt idx="2613">
                  <c:v>42885</c:v>
                </c:pt>
                <c:pt idx="2614">
                  <c:v>42886</c:v>
                </c:pt>
                <c:pt idx="2615">
                  <c:v>42887</c:v>
                </c:pt>
                <c:pt idx="2616">
                  <c:v>42888</c:v>
                </c:pt>
                <c:pt idx="2617">
                  <c:v>42891</c:v>
                </c:pt>
                <c:pt idx="2618">
                  <c:v>42892</c:v>
                </c:pt>
                <c:pt idx="2619">
                  <c:v>42893</c:v>
                </c:pt>
                <c:pt idx="2620">
                  <c:v>42894</c:v>
                </c:pt>
                <c:pt idx="2621">
                  <c:v>42895</c:v>
                </c:pt>
                <c:pt idx="2622">
                  <c:v>42898</c:v>
                </c:pt>
                <c:pt idx="2623">
                  <c:v>42899</c:v>
                </c:pt>
                <c:pt idx="2624">
                  <c:v>42900</c:v>
                </c:pt>
                <c:pt idx="2625">
                  <c:v>42901</c:v>
                </c:pt>
                <c:pt idx="2626">
                  <c:v>42902</c:v>
                </c:pt>
                <c:pt idx="2627">
                  <c:v>42905</c:v>
                </c:pt>
                <c:pt idx="2628">
                  <c:v>42906</c:v>
                </c:pt>
                <c:pt idx="2629">
                  <c:v>42907</c:v>
                </c:pt>
                <c:pt idx="2630">
                  <c:v>42908</c:v>
                </c:pt>
                <c:pt idx="2631">
                  <c:v>42909</c:v>
                </c:pt>
                <c:pt idx="2632">
                  <c:v>42912</c:v>
                </c:pt>
                <c:pt idx="2633">
                  <c:v>42913</c:v>
                </c:pt>
                <c:pt idx="2634">
                  <c:v>42914</c:v>
                </c:pt>
                <c:pt idx="2635">
                  <c:v>42915</c:v>
                </c:pt>
                <c:pt idx="2636">
                  <c:v>42916</c:v>
                </c:pt>
                <c:pt idx="2637">
                  <c:v>42919</c:v>
                </c:pt>
                <c:pt idx="2638">
                  <c:v>42921</c:v>
                </c:pt>
                <c:pt idx="2639">
                  <c:v>42922</c:v>
                </c:pt>
                <c:pt idx="2640">
                  <c:v>42923</c:v>
                </c:pt>
                <c:pt idx="2641">
                  <c:v>42926</c:v>
                </c:pt>
                <c:pt idx="2642">
                  <c:v>42927</c:v>
                </c:pt>
                <c:pt idx="2643">
                  <c:v>42928</c:v>
                </c:pt>
                <c:pt idx="2644">
                  <c:v>42929</c:v>
                </c:pt>
                <c:pt idx="2645">
                  <c:v>42930</c:v>
                </c:pt>
                <c:pt idx="2646">
                  <c:v>42933</c:v>
                </c:pt>
                <c:pt idx="2647">
                  <c:v>42934</c:v>
                </c:pt>
                <c:pt idx="2648">
                  <c:v>42935</c:v>
                </c:pt>
                <c:pt idx="2649">
                  <c:v>42936</c:v>
                </c:pt>
                <c:pt idx="2650">
                  <c:v>42937</c:v>
                </c:pt>
                <c:pt idx="2651">
                  <c:v>42940</c:v>
                </c:pt>
                <c:pt idx="2652">
                  <c:v>42941</c:v>
                </c:pt>
                <c:pt idx="2653">
                  <c:v>42942</c:v>
                </c:pt>
                <c:pt idx="2654">
                  <c:v>42943</c:v>
                </c:pt>
                <c:pt idx="2655">
                  <c:v>42944</c:v>
                </c:pt>
                <c:pt idx="2656">
                  <c:v>42947</c:v>
                </c:pt>
                <c:pt idx="2657">
                  <c:v>42948</c:v>
                </c:pt>
                <c:pt idx="2658">
                  <c:v>42949</c:v>
                </c:pt>
                <c:pt idx="2659">
                  <c:v>42950</c:v>
                </c:pt>
                <c:pt idx="2660">
                  <c:v>42951</c:v>
                </c:pt>
                <c:pt idx="2661">
                  <c:v>42954</c:v>
                </c:pt>
                <c:pt idx="2662">
                  <c:v>42955</c:v>
                </c:pt>
                <c:pt idx="2663">
                  <c:v>42956</c:v>
                </c:pt>
                <c:pt idx="2664">
                  <c:v>42957</c:v>
                </c:pt>
                <c:pt idx="2665">
                  <c:v>42958</c:v>
                </c:pt>
                <c:pt idx="2666">
                  <c:v>42961</c:v>
                </c:pt>
                <c:pt idx="2667">
                  <c:v>42962</c:v>
                </c:pt>
                <c:pt idx="2668">
                  <c:v>42963</c:v>
                </c:pt>
                <c:pt idx="2669">
                  <c:v>42964</c:v>
                </c:pt>
                <c:pt idx="2670">
                  <c:v>42965</c:v>
                </c:pt>
                <c:pt idx="2671">
                  <c:v>42968</c:v>
                </c:pt>
                <c:pt idx="2672">
                  <c:v>42969</c:v>
                </c:pt>
                <c:pt idx="2673">
                  <c:v>42970</c:v>
                </c:pt>
                <c:pt idx="2674">
                  <c:v>42971</c:v>
                </c:pt>
                <c:pt idx="2675">
                  <c:v>42972</c:v>
                </c:pt>
                <c:pt idx="2676">
                  <c:v>42975</c:v>
                </c:pt>
                <c:pt idx="2677">
                  <c:v>42976</c:v>
                </c:pt>
                <c:pt idx="2678">
                  <c:v>42977</c:v>
                </c:pt>
                <c:pt idx="2679">
                  <c:v>42978</c:v>
                </c:pt>
                <c:pt idx="2680">
                  <c:v>42979</c:v>
                </c:pt>
                <c:pt idx="2681">
                  <c:v>42983</c:v>
                </c:pt>
                <c:pt idx="2682">
                  <c:v>42984</c:v>
                </c:pt>
                <c:pt idx="2683">
                  <c:v>42985</c:v>
                </c:pt>
                <c:pt idx="2684">
                  <c:v>42986</c:v>
                </c:pt>
                <c:pt idx="2685">
                  <c:v>42989</c:v>
                </c:pt>
                <c:pt idx="2686">
                  <c:v>42990</c:v>
                </c:pt>
                <c:pt idx="2687">
                  <c:v>42991</c:v>
                </c:pt>
                <c:pt idx="2688">
                  <c:v>42992</c:v>
                </c:pt>
                <c:pt idx="2689">
                  <c:v>42993</c:v>
                </c:pt>
                <c:pt idx="2690">
                  <c:v>42996</c:v>
                </c:pt>
                <c:pt idx="2691">
                  <c:v>42997</c:v>
                </c:pt>
                <c:pt idx="2692">
                  <c:v>42998</c:v>
                </c:pt>
                <c:pt idx="2693">
                  <c:v>42999</c:v>
                </c:pt>
                <c:pt idx="2694">
                  <c:v>43000</c:v>
                </c:pt>
                <c:pt idx="2695">
                  <c:v>43003</c:v>
                </c:pt>
                <c:pt idx="2696">
                  <c:v>43004</c:v>
                </c:pt>
                <c:pt idx="2697">
                  <c:v>43005</c:v>
                </c:pt>
                <c:pt idx="2698">
                  <c:v>43006</c:v>
                </c:pt>
                <c:pt idx="2699">
                  <c:v>43007</c:v>
                </c:pt>
                <c:pt idx="2700">
                  <c:v>43010</c:v>
                </c:pt>
                <c:pt idx="2701">
                  <c:v>43011</c:v>
                </c:pt>
                <c:pt idx="2702">
                  <c:v>43012</c:v>
                </c:pt>
                <c:pt idx="2703">
                  <c:v>43013</c:v>
                </c:pt>
                <c:pt idx="2704">
                  <c:v>43014</c:v>
                </c:pt>
                <c:pt idx="2705">
                  <c:v>43017</c:v>
                </c:pt>
                <c:pt idx="2706">
                  <c:v>43018</c:v>
                </c:pt>
                <c:pt idx="2707">
                  <c:v>43019</c:v>
                </c:pt>
                <c:pt idx="2708">
                  <c:v>43020</c:v>
                </c:pt>
                <c:pt idx="2709">
                  <c:v>43021</c:v>
                </c:pt>
                <c:pt idx="2710">
                  <c:v>43024</c:v>
                </c:pt>
                <c:pt idx="2711">
                  <c:v>43025</c:v>
                </c:pt>
                <c:pt idx="2712">
                  <c:v>43026</c:v>
                </c:pt>
                <c:pt idx="2713">
                  <c:v>43027</c:v>
                </c:pt>
                <c:pt idx="2714">
                  <c:v>43028</c:v>
                </c:pt>
                <c:pt idx="2715">
                  <c:v>43031</c:v>
                </c:pt>
                <c:pt idx="2716">
                  <c:v>43032</c:v>
                </c:pt>
                <c:pt idx="2717">
                  <c:v>43033</c:v>
                </c:pt>
                <c:pt idx="2718">
                  <c:v>43034</c:v>
                </c:pt>
                <c:pt idx="2719">
                  <c:v>43035</c:v>
                </c:pt>
                <c:pt idx="2720">
                  <c:v>43038</c:v>
                </c:pt>
                <c:pt idx="2721">
                  <c:v>43039</c:v>
                </c:pt>
                <c:pt idx="2722">
                  <c:v>43040</c:v>
                </c:pt>
                <c:pt idx="2723">
                  <c:v>43041</c:v>
                </c:pt>
                <c:pt idx="2724">
                  <c:v>43042</c:v>
                </c:pt>
                <c:pt idx="2725">
                  <c:v>43045</c:v>
                </c:pt>
                <c:pt idx="2726">
                  <c:v>43046</c:v>
                </c:pt>
                <c:pt idx="2727">
                  <c:v>43047</c:v>
                </c:pt>
                <c:pt idx="2728">
                  <c:v>43048</c:v>
                </c:pt>
                <c:pt idx="2729">
                  <c:v>43049</c:v>
                </c:pt>
                <c:pt idx="2730">
                  <c:v>43052</c:v>
                </c:pt>
                <c:pt idx="2731">
                  <c:v>43053</c:v>
                </c:pt>
                <c:pt idx="2732">
                  <c:v>43054</c:v>
                </c:pt>
                <c:pt idx="2733">
                  <c:v>43055</c:v>
                </c:pt>
                <c:pt idx="2734">
                  <c:v>43056</c:v>
                </c:pt>
                <c:pt idx="2735">
                  <c:v>43059</c:v>
                </c:pt>
                <c:pt idx="2736">
                  <c:v>43060</c:v>
                </c:pt>
                <c:pt idx="2737">
                  <c:v>43061</c:v>
                </c:pt>
                <c:pt idx="2738">
                  <c:v>43063</c:v>
                </c:pt>
                <c:pt idx="2739">
                  <c:v>43066</c:v>
                </c:pt>
                <c:pt idx="2740">
                  <c:v>43067</c:v>
                </c:pt>
                <c:pt idx="2741">
                  <c:v>43068</c:v>
                </c:pt>
                <c:pt idx="2742">
                  <c:v>43069</c:v>
                </c:pt>
                <c:pt idx="2743">
                  <c:v>43070</c:v>
                </c:pt>
                <c:pt idx="2744">
                  <c:v>43073</c:v>
                </c:pt>
                <c:pt idx="2745">
                  <c:v>43074</c:v>
                </c:pt>
                <c:pt idx="2746">
                  <c:v>43075</c:v>
                </c:pt>
                <c:pt idx="2747">
                  <c:v>43076</c:v>
                </c:pt>
                <c:pt idx="2748">
                  <c:v>43077</c:v>
                </c:pt>
                <c:pt idx="2749">
                  <c:v>43080</c:v>
                </c:pt>
                <c:pt idx="2750">
                  <c:v>43081</c:v>
                </c:pt>
                <c:pt idx="2751">
                  <c:v>43082</c:v>
                </c:pt>
                <c:pt idx="2752">
                  <c:v>43083</c:v>
                </c:pt>
                <c:pt idx="2753">
                  <c:v>43084</c:v>
                </c:pt>
                <c:pt idx="2754">
                  <c:v>43087</c:v>
                </c:pt>
                <c:pt idx="2755">
                  <c:v>43088</c:v>
                </c:pt>
                <c:pt idx="2756">
                  <c:v>43089</c:v>
                </c:pt>
                <c:pt idx="2757">
                  <c:v>43090</c:v>
                </c:pt>
                <c:pt idx="2758">
                  <c:v>43091</c:v>
                </c:pt>
                <c:pt idx="2759">
                  <c:v>43095</c:v>
                </c:pt>
                <c:pt idx="2760">
                  <c:v>43096</c:v>
                </c:pt>
                <c:pt idx="2761">
                  <c:v>43097</c:v>
                </c:pt>
                <c:pt idx="2762">
                  <c:v>43098</c:v>
                </c:pt>
                <c:pt idx="2763">
                  <c:v>43102</c:v>
                </c:pt>
                <c:pt idx="2764">
                  <c:v>43103</c:v>
                </c:pt>
                <c:pt idx="2765">
                  <c:v>43104</c:v>
                </c:pt>
                <c:pt idx="2766">
                  <c:v>43105</c:v>
                </c:pt>
                <c:pt idx="2767">
                  <c:v>43108</c:v>
                </c:pt>
                <c:pt idx="2768">
                  <c:v>43109</c:v>
                </c:pt>
                <c:pt idx="2769">
                  <c:v>43110</c:v>
                </c:pt>
                <c:pt idx="2770">
                  <c:v>43111</c:v>
                </c:pt>
                <c:pt idx="2771">
                  <c:v>43112</c:v>
                </c:pt>
                <c:pt idx="2772">
                  <c:v>43116</c:v>
                </c:pt>
                <c:pt idx="2773">
                  <c:v>43117</c:v>
                </c:pt>
                <c:pt idx="2774">
                  <c:v>43118</c:v>
                </c:pt>
                <c:pt idx="2775">
                  <c:v>43119</c:v>
                </c:pt>
                <c:pt idx="2776">
                  <c:v>43122</c:v>
                </c:pt>
                <c:pt idx="2777">
                  <c:v>43123</c:v>
                </c:pt>
                <c:pt idx="2778">
                  <c:v>43124</c:v>
                </c:pt>
                <c:pt idx="2779">
                  <c:v>43125</c:v>
                </c:pt>
                <c:pt idx="2780">
                  <c:v>43126</c:v>
                </c:pt>
                <c:pt idx="2781">
                  <c:v>43129</c:v>
                </c:pt>
                <c:pt idx="2782">
                  <c:v>43130</c:v>
                </c:pt>
                <c:pt idx="2783">
                  <c:v>43131</c:v>
                </c:pt>
                <c:pt idx="2784">
                  <c:v>43132</c:v>
                </c:pt>
                <c:pt idx="2785">
                  <c:v>43133</c:v>
                </c:pt>
                <c:pt idx="2786">
                  <c:v>43136</c:v>
                </c:pt>
                <c:pt idx="2787">
                  <c:v>43137</c:v>
                </c:pt>
                <c:pt idx="2788">
                  <c:v>43138</c:v>
                </c:pt>
                <c:pt idx="2789">
                  <c:v>43139</c:v>
                </c:pt>
                <c:pt idx="2790">
                  <c:v>43140</c:v>
                </c:pt>
                <c:pt idx="2791">
                  <c:v>43143</c:v>
                </c:pt>
                <c:pt idx="2792">
                  <c:v>43144</c:v>
                </c:pt>
                <c:pt idx="2793">
                  <c:v>43145</c:v>
                </c:pt>
                <c:pt idx="2794">
                  <c:v>43146</c:v>
                </c:pt>
                <c:pt idx="2795">
                  <c:v>43147</c:v>
                </c:pt>
                <c:pt idx="2796">
                  <c:v>43151</c:v>
                </c:pt>
                <c:pt idx="2797">
                  <c:v>43152</c:v>
                </c:pt>
                <c:pt idx="2798">
                  <c:v>43153</c:v>
                </c:pt>
                <c:pt idx="2799">
                  <c:v>43154</c:v>
                </c:pt>
                <c:pt idx="2800">
                  <c:v>43157</c:v>
                </c:pt>
                <c:pt idx="2801">
                  <c:v>43158</c:v>
                </c:pt>
                <c:pt idx="2802">
                  <c:v>43159</c:v>
                </c:pt>
                <c:pt idx="2803">
                  <c:v>43160</c:v>
                </c:pt>
                <c:pt idx="2804">
                  <c:v>43161</c:v>
                </c:pt>
                <c:pt idx="2805">
                  <c:v>43164</c:v>
                </c:pt>
                <c:pt idx="2806">
                  <c:v>43165</c:v>
                </c:pt>
                <c:pt idx="2807">
                  <c:v>43166</c:v>
                </c:pt>
                <c:pt idx="2808">
                  <c:v>43167</c:v>
                </c:pt>
                <c:pt idx="2809">
                  <c:v>43168</c:v>
                </c:pt>
                <c:pt idx="2810">
                  <c:v>43171</c:v>
                </c:pt>
                <c:pt idx="2811">
                  <c:v>43172</c:v>
                </c:pt>
                <c:pt idx="2812">
                  <c:v>43173</c:v>
                </c:pt>
                <c:pt idx="2813">
                  <c:v>43174</c:v>
                </c:pt>
                <c:pt idx="2814">
                  <c:v>43175</c:v>
                </c:pt>
                <c:pt idx="2815">
                  <c:v>43178</c:v>
                </c:pt>
                <c:pt idx="2816">
                  <c:v>43179</c:v>
                </c:pt>
                <c:pt idx="2817">
                  <c:v>43180</c:v>
                </c:pt>
                <c:pt idx="2818">
                  <c:v>43181</c:v>
                </c:pt>
                <c:pt idx="2819">
                  <c:v>43182</c:v>
                </c:pt>
                <c:pt idx="2820">
                  <c:v>43185</c:v>
                </c:pt>
                <c:pt idx="2821">
                  <c:v>43186</c:v>
                </c:pt>
                <c:pt idx="2822">
                  <c:v>43187</c:v>
                </c:pt>
                <c:pt idx="2823">
                  <c:v>43188</c:v>
                </c:pt>
                <c:pt idx="2824">
                  <c:v>43192</c:v>
                </c:pt>
                <c:pt idx="2825">
                  <c:v>43193</c:v>
                </c:pt>
                <c:pt idx="2826">
                  <c:v>43194</c:v>
                </c:pt>
                <c:pt idx="2827">
                  <c:v>43195</c:v>
                </c:pt>
                <c:pt idx="2828">
                  <c:v>43196</c:v>
                </c:pt>
                <c:pt idx="2829">
                  <c:v>43199</c:v>
                </c:pt>
                <c:pt idx="2830">
                  <c:v>43200</c:v>
                </c:pt>
                <c:pt idx="2831">
                  <c:v>43201</c:v>
                </c:pt>
                <c:pt idx="2832">
                  <c:v>43202</c:v>
                </c:pt>
                <c:pt idx="2833">
                  <c:v>43203</c:v>
                </c:pt>
                <c:pt idx="2834">
                  <c:v>43206</c:v>
                </c:pt>
                <c:pt idx="2835">
                  <c:v>43207</c:v>
                </c:pt>
                <c:pt idx="2836">
                  <c:v>43208</c:v>
                </c:pt>
                <c:pt idx="2837">
                  <c:v>43209</c:v>
                </c:pt>
                <c:pt idx="2838">
                  <c:v>43210</c:v>
                </c:pt>
                <c:pt idx="2839">
                  <c:v>43213</c:v>
                </c:pt>
                <c:pt idx="2840">
                  <c:v>43214</c:v>
                </c:pt>
                <c:pt idx="2841">
                  <c:v>43215</c:v>
                </c:pt>
                <c:pt idx="2842">
                  <c:v>43216</c:v>
                </c:pt>
                <c:pt idx="2843">
                  <c:v>43217</c:v>
                </c:pt>
                <c:pt idx="2844">
                  <c:v>43220</c:v>
                </c:pt>
                <c:pt idx="2845">
                  <c:v>43221</c:v>
                </c:pt>
                <c:pt idx="2846">
                  <c:v>43222</c:v>
                </c:pt>
                <c:pt idx="2847">
                  <c:v>43223</c:v>
                </c:pt>
                <c:pt idx="2848">
                  <c:v>43224</c:v>
                </c:pt>
                <c:pt idx="2849">
                  <c:v>43227</c:v>
                </c:pt>
                <c:pt idx="2850">
                  <c:v>43228</c:v>
                </c:pt>
                <c:pt idx="2851">
                  <c:v>43229</c:v>
                </c:pt>
                <c:pt idx="2852">
                  <c:v>43230</c:v>
                </c:pt>
                <c:pt idx="2853">
                  <c:v>43231</c:v>
                </c:pt>
                <c:pt idx="2854">
                  <c:v>43234</c:v>
                </c:pt>
                <c:pt idx="2855">
                  <c:v>43235</c:v>
                </c:pt>
                <c:pt idx="2856">
                  <c:v>43236</c:v>
                </c:pt>
                <c:pt idx="2857">
                  <c:v>43237</c:v>
                </c:pt>
                <c:pt idx="2858">
                  <c:v>43238</c:v>
                </c:pt>
                <c:pt idx="2859">
                  <c:v>43241</c:v>
                </c:pt>
                <c:pt idx="2860">
                  <c:v>43242</c:v>
                </c:pt>
                <c:pt idx="2861">
                  <c:v>43243</c:v>
                </c:pt>
                <c:pt idx="2862">
                  <c:v>43244</c:v>
                </c:pt>
                <c:pt idx="2863">
                  <c:v>43245</c:v>
                </c:pt>
                <c:pt idx="2864">
                  <c:v>43249</c:v>
                </c:pt>
                <c:pt idx="2865">
                  <c:v>43250</c:v>
                </c:pt>
                <c:pt idx="2866">
                  <c:v>43251</c:v>
                </c:pt>
                <c:pt idx="2867">
                  <c:v>43252</c:v>
                </c:pt>
                <c:pt idx="2868">
                  <c:v>43255</c:v>
                </c:pt>
                <c:pt idx="2869">
                  <c:v>43256</c:v>
                </c:pt>
                <c:pt idx="2870">
                  <c:v>43257</c:v>
                </c:pt>
                <c:pt idx="2871">
                  <c:v>43258</c:v>
                </c:pt>
                <c:pt idx="2872">
                  <c:v>43259</c:v>
                </c:pt>
                <c:pt idx="2873">
                  <c:v>43262</c:v>
                </c:pt>
                <c:pt idx="2874">
                  <c:v>43263</c:v>
                </c:pt>
                <c:pt idx="2875">
                  <c:v>43264</c:v>
                </c:pt>
                <c:pt idx="2876">
                  <c:v>43265</c:v>
                </c:pt>
                <c:pt idx="2877">
                  <c:v>43266</c:v>
                </c:pt>
                <c:pt idx="2878">
                  <c:v>43269</c:v>
                </c:pt>
                <c:pt idx="2879">
                  <c:v>43270</c:v>
                </c:pt>
                <c:pt idx="2880">
                  <c:v>43271</c:v>
                </c:pt>
                <c:pt idx="2881">
                  <c:v>43272</c:v>
                </c:pt>
                <c:pt idx="2882">
                  <c:v>43273</c:v>
                </c:pt>
                <c:pt idx="2883">
                  <c:v>43276</c:v>
                </c:pt>
                <c:pt idx="2884">
                  <c:v>43277</c:v>
                </c:pt>
                <c:pt idx="2885">
                  <c:v>43278</c:v>
                </c:pt>
                <c:pt idx="2886">
                  <c:v>43279</c:v>
                </c:pt>
                <c:pt idx="2887">
                  <c:v>43280</c:v>
                </c:pt>
                <c:pt idx="2888">
                  <c:v>43283</c:v>
                </c:pt>
                <c:pt idx="2889">
                  <c:v>43284</c:v>
                </c:pt>
                <c:pt idx="2890">
                  <c:v>43286</c:v>
                </c:pt>
                <c:pt idx="2891">
                  <c:v>43287</c:v>
                </c:pt>
                <c:pt idx="2892">
                  <c:v>43290</c:v>
                </c:pt>
                <c:pt idx="2893">
                  <c:v>43291</c:v>
                </c:pt>
                <c:pt idx="2894">
                  <c:v>43292</c:v>
                </c:pt>
                <c:pt idx="2895">
                  <c:v>43293</c:v>
                </c:pt>
                <c:pt idx="2896">
                  <c:v>43294</c:v>
                </c:pt>
                <c:pt idx="2897">
                  <c:v>43297</c:v>
                </c:pt>
                <c:pt idx="2898">
                  <c:v>43298</c:v>
                </c:pt>
                <c:pt idx="2899">
                  <c:v>43299</c:v>
                </c:pt>
                <c:pt idx="2900">
                  <c:v>43300</c:v>
                </c:pt>
                <c:pt idx="2901">
                  <c:v>43301</c:v>
                </c:pt>
                <c:pt idx="2902">
                  <c:v>43304</c:v>
                </c:pt>
                <c:pt idx="2903">
                  <c:v>43305</c:v>
                </c:pt>
                <c:pt idx="2904">
                  <c:v>43306</c:v>
                </c:pt>
                <c:pt idx="2905">
                  <c:v>43307</c:v>
                </c:pt>
                <c:pt idx="2906">
                  <c:v>43308</c:v>
                </c:pt>
                <c:pt idx="2907">
                  <c:v>43311</c:v>
                </c:pt>
                <c:pt idx="2908">
                  <c:v>43312</c:v>
                </c:pt>
                <c:pt idx="2909">
                  <c:v>43313</c:v>
                </c:pt>
                <c:pt idx="2910">
                  <c:v>43314</c:v>
                </c:pt>
                <c:pt idx="2911">
                  <c:v>43315</c:v>
                </c:pt>
                <c:pt idx="2912">
                  <c:v>43318</c:v>
                </c:pt>
                <c:pt idx="2913">
                  <c:v>43319</c:v>
                </c:pt>
                <c:pt idx="2914">
                  <c:v>43320</c:v>
                </c:pt>
                <c:pt idx="2915">
                  <c:v>43321</c:v>
                </c:pt>
                <c:pt idx="2916">
                  <c:v>43322</c:v>
                </c:pt>
                <c:pt idx="2917">
                  <c:v>43325</c:v>
                </c:pt>
                <c:pt idx="2918">
                  <c:v>43326</c:v>
                </c:pt>
                <c:pt idx="2919">
                  <c:v>43327</c:v>
                </c:pt>
                <c:pt idx="2920">
                  <c:v>43328</c:v>
                </c:pt>
                <c:pt idx="2921">
                  <c:v>43329</c:v>
                </c:pt>
                <c:pt idx="2922">
                  <c:v>43332</c:v>
                </c:pt>
                <c:pt idx="2923">
                  <c:v>43333</c:v>
                </c:pt>
                <c:pt idx="2924">
                  <c:v>43334</c:v>
                </c:pt>
                <c:pt idx="2925">
                  <c:v>43335</c:v>
                </c:pt>
                <c:pt idx="2926">
                  <c:v>43336</c:v>
                </c:pt>
                <c:pt idx="2927">
                  <c:v>43339</c:v>
                </c:pt>
                <c:pt idx="2928">
                  <c:v>43340</c:v>
                </c:pt>
                <c:pt idx="2929">
                  <c:v>43341</c:v>
                </c:pt>
                <c:pt idx="2930">
                  <c:v>43342</c:v>
                </c:pt>
                <c:pt idx="2931">
                  <c:v>43343</c:v>
                </c:pt>
                <c:pt idx="2932">
                  <c:v>43347</c:v>
                </c:pt>
                <c:pt idx="2933">
                  <c:v>43348</c:v>
                </c:pt>
                <c:pt idx="2934">
                  <c:v>43349</c:v>
                </c:pt>
                <c:pt idx="2935">
                  <c:v>43350</c:v>
                </c:pt>
                <c:pt idx="2936">
                  <c:v>43353</c:v>
                </c:pt>
                <c:pt idx="2937">
                  <c:v>43354</c:v>
                </c:pt>
                <c:pt idx="2938">
                  <c:v>43355</c:v>
                </c:pt>
                <c:pt idx="2939">
                  <c:v>43356</c:v>
                </c:pt>
                <c:pt idx="2940">
                  <c:v>43357</c:v>
                </c:pt>
                <c:pt idx="2941">
                  <c:v>43360</c:v>
                </c:pt>
                <c:pt idx="2942">
                  <c:v>43361</c:v>
                </c:pt>
                <c:pt idx="2943">
                  <c:v>43362</c:v>
                </c:pt>
                <c:pt idx="2944">
                  <c:v>43363</c:v>
                </c:pt>
                <c:pt idx="2945">
                  <c:v>43364</c:v>
                </c:pt>
                <c:pt idx="2946">
                  <c:v>43367</c:v>
                </c:pt>
                <c:pt idx="2947">
                  <c:v>43368</c:v>
                </c:pt>
                <c:pt idx="2948">
                  <c:v>43369</c:v>
                </c:pt>
                <c:pt idx="2949">
                  <c:v>43370</c:v>
                </c:pt>
                <c:pt idx="2950">
                  <c:v>43371</c:v>
                </c:pt>
                <c:pt idx="2951">
                  <c:v>43374</c:v>
                </c:pt>
                <c:pt idx="2952">
                  <c:v>43375</c:v>
                </c:pt>
                <c:pt idx="2953">
                  <c:v>43376</c:v>
                </c:pt>
                <c:pt idx="2954">
                  <c:v>43377</c:v>
                </c:pt>
                <c:pt idx="2955">
                  <c:v>43378</c:v>
                </c:pt>
                <c:pt idx="2956">
                  <c:v>43381</c:v>
                </c:pt>
                <c:pt idx="2957">
                  <c:v>43382</c:v>
                </c:pt>
                <c:pt idx="2958">
                  <c:v>43383</c:v>
                </c:pt>
                <c:pt idx="2959">
                  <c:v>43384</c:v>
                </c:pt>
                <c:pt idx="2960">
                  <c:v>43385</c:v>
                </c:pt>
                <c:pt idx="2961">
                  <c:v>43388</c:v>
                </c:pt>
                <c:pt idx="2962">
                  <c:v>43389</c:v>
                </c:pt>
                <c:pt idx="2963">
                  <c:v>43390</c:v>
                </c:pt>
                <c:pt idx="2964">
                  <c:v>43391</c:v>
                </c:pt>
                <c:pt idx="2965">
                  <c:v>43392</c:v>
                </c:pt>
                <c:pt idx="2966">
                  <c:v>43395</c:v>
                </c:pt>
                <c:pt idx="2967">
                  <c:v>43396</c:v>
                </c:pt>
                <c:pt idx="2968">
                  <c:v>43397</c:v>
                </c:pt>
                <c:pt idx="2969">
                  <c:v>43398</c:v>
                </c:pt>
                <c:pt idx="2970">
                  <c:v>43399</c:v>
                </c:pt>
                <c:pt idx="2971">
                  <c:v>43402</c:v>
                </c:pt>
                <c:pt idx="2972">
                  <c:v>43403</c:v>
                </c:pt>
                <c:pt idx="2973">
                  <c:v>43404</c:v>
                </c:pt>
                <c:pt idx="2974">
                  <c:v>43405</c:v>
                </c:pt>
                <c:pt idx="2975">
                  <c:v>43406</c:v>
                </c:pt>
                <c:pt idx="2976">
                  <c:v>43409</c:v>
                </c:pt>
                <c:pt idx="2977">
                  <c:v>43410</c:v>
                </c:pt>
                <c:pt idx="2978">
                  <c:v>43411</c:v>
                </c:pt>
                <c:pt idx="2979">
                  <c:v>43412</c:v>
                </c:pt>
                <c:pt idx="2980">
                  <c:v>43413</c:v>
                </c:pt>
                <c:pt idx="2981">
                  <c:v>43416</c:v>
                </c:pt>
                <c:pt idx="2982">
                  <c:v>43417</c:v>
                </c:pt>
                <c:pt idx="2983">
                  <c:v>43418</c:v>
                </c:pt>
                <c:pt idx="2984">
                  <c:v>43419</c:v>
                </c:pt>
                <c:pt idx="2985">
                  <c:v>43420</c:v>
                </c:pt>
                <c:pt idx="2986">
                  <c:v>43423</c:v>
                </c:pt>
                <c:pt idx="2987">
                  <c:v>43424</c:v>
                </c:pt>
                <c:pt idx="2988">
                  <c:v>43425</c:v>
                </c:pt>
                <c:pt idx="2989">
                  <c:v>43427</c:v>
                </c:pt>
                <c:pt idx="2990">
                  <c:v>43430</c:v>
                </c:pt>
                <c:pt idx="2991">
                  <c:v>43431</c:v>
                </c:pt>
                <c:pt idx="2992">
                  <c:v>43432</c:v>
                </c:pt>
                <c:pt idx="2993">
                  <c:v>43433</c:v>
                </c:pt>
                <c:pt idx="2994">
                  <c:v>43434</c:v>
                </c:pt>
                <c:pt idx="2995">
                  <c:v>43437</c:v>
                </c:pt>
                <c:pt idx="2996">
                  <c:v>43438</c:v>
                </c:pt>
                <c:pt idx="2997">
                  <c:v>43440</c:v>
                </c:pt>
                <c:pt idx="2998">
                  <c:v>43441</c:v>
                </c:pt>
                <c:pt idx="2999">
                  <c:v>43444</c:v>
                </c:pt>
                <c:pt idx="3000">
                  <c:v>43445</c:v>
                </c:pt>
                <c:pt idx="3001">
                  <c:v>43446</c:v>
                </c:pt>
                <c:pt idx="3002">
                  <c:v>43447</c:v>
                </c:pt>
                <c:pt idx="3003">
                  <c:v>43448</c:v>
                </c:pt>
                <c:pt idx="3004">
                  <c:v>43451</c:v>
                </c:pt>
                <c:pt idx="3005">
                  <c:v>43452</c:v>
                </c:pt>
                <c:pt idx="3006">
                  <c:v>43453</c:v>
                </c:pt>
                <c:pt idx="3007">
                  <c:v>43454</c:v>
                </c:pt>
                <c:pt idx="3008">
                  <c:v>43455</c:v>
                </c:pt>
                <c:pt idx="3009">
                  <c:v>43458</c:v>
                </c:pt>
                <c:pt idx="3010">
                  <c:v>43460</c:v>
                </c:pt>
                <c:pt idx="3011">
                  <c:v>43461</c:v>
                </c:pt>
                <c:pt idx="3012">
                  <c:v>43462</c:v>
                </c:pt>
                <c:pt idx="3013">
                  <c:v>43465</c:v>
                </c:pt>
                <c:pt idx="3014">
                  <c:v>43467</c:v>
                </c:pt>
                <c:pt idx="3015">
                  <c:v>43468</c:v>
                </c:pt>
                <c:pt idx="3016">
                  <c:v>43469</c:v>
                </c:pt>
                <c:pt idx="3017">
                  <c:v>43472</c:v>
                </c:pt>
                <c:pt idx="3018">
                  <c:v>43473</c:v>
                </c:pt>
                <c:pt idx="3019">
                  <c:v>43474</c:v>
                </c:pt>
                <c:pt idx="3020">
                  <c:v>43475</c:v>
                </c:pt>
                <c:pt idx="3021">
                  <c:v>43476</c:v>
                </c:pt>
                <c:pt idx="3022">
                  <c:v>43479</c:v>
                </c:pt>
                <c:pt idx="3023">
                  <c:v>43480</c:v>
                </c:pt>
                <c:pt idx="3024">
                  <c:v>43481</c:v>
                </c:pt>
                <c:pt idx="3025">
                  <c:v>43482</c:v>
                </c:pt>
              </c:numCache>
            </c:numRef>
          </c:cat>
          <c:val>
            <c:numRef>
              <c:f>Sheet1!$B$2:$B$3027</c:f>
              <c:numCache>
                <c:formatCode>General</c:formatCode>
                <c:ptCount val="3026"/>
                <c:pt idx="0">
                  <c:v>1.5844777289174401E-2</c:v>
                </c:pt>
                <c:pt idx="1">
                  <c:v>6.6553056319673702E-3</c:v>
                </c:pt>
                <c:pt idx="2">
                  <c:v>1.7113745152842402E-2</c:v>
                </c:pt>
                <c:pt idx="3">
                  <c:v>3.5017137621526401E-3</c:v>
                </c:pt>
                <c:pt idx="4">
                  <c:v>3.1091984108976801E-3</c:v>
                </c:pt>
                <c:pt idx="5">
                  <c:v>9.5372016515277696E-3</c:v>
                </c:pt>
                <c:pt idx="6">
                  <c:v>2.3078068532697599E-3</c:v>
                </c:pt>
                <c:pt idx="7">
                  <c:v>5.4653890398075299E-3</c:v>
                </c:pt>
                <c:pt idx="8">
                  <c:v>2.0585796930876601E-2</c:v>
                </c:pt>
                <c:pt idx="9">
                  <c:v>1.194420480772E-2</c:v>
                </c:pt>
                <c:pt idx="10">
                  <c:v>1.0169296523217099E-2</c:v>
                </c:pt>
                <c:pt idx="11">
                  <c:v>8.7172450841213108E-3</c:v>
                </c:pt>
                <c:pt idx="12">
                  <c:v>9.1148114194439193E-3</c:v>
                </c:pt>
                <c:pt idx="13">
                  <c:v>1.87082967238121E-2</c:v>
                </c:pt>
                <c:pt idx="14">
                  <c:v>1.74024737403078E-3</c:v>
                </c:pt>
                <c:pt idx="15">
                  <c:v>1.2174812925628701E-2</c:v>
                </c:pt>
                <c:pt idx="16">
                  <c:v>4.9447564261186298E-3</c:v>
                </c:pt>
                <c:pt idx="17">
                  <c:v>1.9055118426977401E-2</c:v>
                </c:pt>
                <c:pt idx="18">
                  <c:v>2.1560654685122901E-2</c:v>
                </c:pt>
                <c:pt idx="19">
                  <c:v>-3.1059985242876099E-4</c:v>
                </c:pt>
                <c:pt idx="20">
                  <c:v>-9.99734776357869E-3</c:v>
                </c:pt>
                <c:pt idx="21">
                  <c:v>-1.6230598004452802E-2</c:v>
                </c:pt>
                <c:pt idx="22">
                  <c:v>2.06809757521338E-2</c:v>
                </c:pt>
                <c:pt idx="23" formatCode="0.00E+00">
                  <c:v>8.8733244230532193E-5</c:v>
                </c:pt>
                <c:pt idx="24">
                  <c:v>9.5012446889847797E-3</c:v>
                </c:pt>
                <c:pt idx="25">
                  <c:v>1.39139844980729E-3</c:v>
                </c:pt>
                <c:pt idx="26">
                  <c:v>1.25375290916377E-2</c:v>
                </c:pt>
                <c:pt idx="27">
                  <c:v>-2.1330225245571599E-3</c:v>
                </c:pt>
                <c:pt idx="28">
                  <c:v>1.58627056422389E-4</c:v>
                </c:pt>
                <c:pt idx="29">
                  <c:v>-1.40303232300306E-2</c:v>
                </c:pt>
                <c:pt idx="30">
                  <c:v>-5.1986257206088097E-3</c:v>
                </c:pt>
                <c:pt idx="31">
                  <c:v>-3.0763788742304898E-2</c:v>
                </c:pt>
                <c:pt idx="32">
                  <c:v>5.80991482458837E-3</c:v>
                </c:pt>
                <c:pt idx="33">
                  <c:v>-5.9491246462156601E-3</c:v>
                </c:pt>
                <c:pt idx="34">
                  <c:v>-1.51960973472652E-2</c:v>
                </c:pt>
                <c:pt idx="35">
                  <c:v>-3.6699272112769903E-2</c:v>
                </c:pt>
                <c:pt idx="36">
                  <c:v>2.7503178062320902E-2</c:v>
                </c:pt>
                <c:pt idx="37">
                  <c:v>-5.4211165310977198E-3</c:v>
                </c:pt>
                <c:pt idx="38">
                  <c:v>1.7739523946778701E-2</c:v>
                </c:pt>
                <c:pt idx="39">
                  <c:v>1.41903758914683E-2</c:v>
                </c:pt>
                <c:pt idx="40">
                  <c:v>1.2415434356895599E-2</c:v>
                </c:pt>
                <c:pt idx="41">
                  <c:v>-2.1444831195508801E-2</c:v>
                </c:pt>
                <c:pt idx="42">
                  <c:v>3.2767182548288898E-3</c:v>
                </c:pt>
                <c:pt idx="43">
                  <c:v>1.1571015522481199E-2</c:v>
                </c:pt>
                <c:pt idx="44">
                  <c:v>1.18651439842965E-4</c:v>
                </c:pt>
                <c:pt idx="45">
                  <c:v>1.15911613313494E-2</c:v>
                </c:pt>
                <c:pt idx="46">
                  <c:v>5.1736751736003997E-3</c:v>
                </c:pt>
                <c:pt idx="47">
                  <c:v>1.7556297137693699E-2</c:v>
                </c:pt>
                <c:pt idx="48">
                  <c:v>5.6286506288596404E-3</c:v>
                </c:pt>
                <c:pt idx="49">
                  <c:v>-4.5006415412287004E-3</c:v>
                </c:pt>
                <c:pt idx="50">
                  <c:v>-1.42168293389691E-2</c:v>
                </c:pt>
                <c:pt idx="51">
                  <c:v>-7.0426410310283601E-3</c:v>
                </c:pt>
                <c:pt idx="52">
                  <c:v>-1.02213819646195E-2</c:v>
                </c:pt>
                <c:pt idx="53">
                  <c:v>5.0491906602558902E-3</c:v>
                </c:pt>
                <c:pt idx="54">
                  <c:v>1.31035733397136E-2</c:v>
                </c:pt>
                <c:pt idx="55">
                  <c:v>1.6068949231805098E-2</c:v>
                </c:pt>
                <c:pt idx="56">
                  <c:v>1.0422445548756799E-2</c:v>
                </c:pt>
                <c:pt idx="57">
                  <c:v>-2.6012940286780899E-3</c:v>
                </c:pt>
                <c:pt idx="58">
                  <c:v>3.2112380753152002E-3</c:v>
                </c:pt>
                <c:pt idx="59">
                  <c:v>4.60240632562448E-4</c:v>
                </c:pt>
                <c:pt idx="60">
                  <c:v>6.6764525997369296E-3</c:v>
                </c:pt>
                <c:pt idx="61">
                  <c:v>-1.3104739427792901E-2</c:v>
                </c:pt>
                <c:pt idx="62">
                  <c:v>-8.5004633088436898E-4</c:v>
                </c:pt>
                <c:pt idx="63">
                  <c:v>1.06246741764687E-2</c:v>
                </c:pt>
                <c:pt idx="64">
                  <c:v>4.9410623861556599E-3</c:v>
                </c:pt>
                <c:pt idx="65">
                  <c:v>1.84504755299791E-2</c:v>
                </c:pt>
                <c:pt idx="66">
                  <c:v>1.80618698434021E-3</c:v>
                </c:pt>
                <c:pt idx="67">
                  <c:v>-1.11858123927644E-3</c:v>
                </c:pt>
                <c:pt idx="68">
                  <c:v>1.6098444937239699E-2</c:v>
                </c:pt>
                <c:pt idx="69">
                  <c:v>1.5096511181844701E-2</c:v>
                </c:pt>
                <c:pt idx="70">
                  <c:v>2.9588875256436598E-4</c:v>
                </c:pt>
                <c:pt idx="71">
                  <c:v>3.3758915340088599E-3</c:v>
                </c:pt>
                <c:pt idx="72">
                  <c:v>7.2436754408669E-3</c:v>
                </c:pt>
                <c:pt idx="73">
                  <c:v>3.0597712122509802E-4</c:v>
                </c:pt>
                <c:pt idx="74">
                  <c:v>-1.4893431729803E-2</c:v>
                </c:pt>
                <c:pt idx="75">
                  <c:v>-3.03004958953079E-3</c:v>
                </c:pt>
                <c:pt idx="76">
                  <c:v>1.5020232628174699E-2</c:v>
                </c:pt>
                <c:pt idx="77">
                  <c:v>6.9840446020688601E-3</c:v>
                </c:pt>
                <c:pt idx="78">
                  <c:v>-3.8206987084171701E-4</c:v>
                </c:pt>
                <c:pt idx="79">
                  <c:v>4.15831110954684E-3</c:v>
                </c:pt>
                <c:pt idx="80">
                  <c:v>-1.4965187911221099E-3</c:v>
                </c:pt>
                <c:pt idx="81">
                  <c:v>1.30573029486296E-2</c:v>
                </c:pt>
                <c:pt idx="82">
                  <c:v>-4.9296097526908E-3</c:v>
                </c:pt>
                <c:pt idx="83">
                  <c:v>1.381605262601E-2</c:v>
                </c:pt>
                <c:pt idx="84">
                  <c:v>-6.2818608755221298E-3</c:v>
                </c:pt>
                <c:pt idx="85">
                  <c:v>-1.19506371930678E-2</c:v>
                </c:pt>
                <c:pt idx="86">
                  <c:v>-6.5119061447111402E-3</c:v>
                </c:pt>
                <c:pt idx="87">
                  <c:v>-1.9187318304176401E-2</c:v>
                </c:pt>
                <c:pt idx="88">
                  <c:v>-6.4017112101703603E-3</c:v>
                </c:pt>
                <c:pt idx="89">
                  <c:v>3.3299760078400699E-3</c:v>
                </c:pt>
                <c:pt idx="90">
                  <c:v>1.36612326477851E-2</c:v>
                </c:pt>
                <c:pt idx="91">
                  <c:v>-4.5235584946465802E-3</c:v>
                </c:pt>
                <c:pt idx="92">
                  <c:v>-1.25892745903973E-2</c:v>
                </c:pt>
                <c:pt idx="93">
                  <c:v>5.1072644704649502E-3</c:v>
                </c:pt>
                <c:pt idx="94">
                  <c:v>3.4452633956169001E-2</c:v>
                </c:pt>
                <c:pt idx="95">
                  <c:v>3.1407647279423599E-2</c:v>
                </c:pt>
                <c:pt idx="96">
                  <c:v>5.7642394018194197E-3</c:v>
                </c:pt>
                <c:pt idx="97">
                  <c:v>2.27638266879937E-3</c:v>
                </c:pt>
                <c:pt idx="98">
                  <c:v>8.5749328129651695E-3</c:v>
                </c:pt>
                <c:pt idx="99">
                  <c:v>-1.44113491409424E-2</c:v>
                </c:pt>
                <c:pt idx="100">
                  <c:v>-6.4648935813140197E-3</c:v>
                </c:pt>
                <c:pt idx="101">
                  <c:v>-3.1387362001311897E-2</c:v>
                </c:pt>
                <c:pt idx="102">
                  <c:v>1.5744178571145E-2</c:v>
                </c:pt>
                <c:pt idx="103">
                  <c:v>-1.17962790023531E-2</c:v>
                </c:pt>
                <c:pt idx="104">
                  <c:v>-2.00341822988164E-2</c:v>
                </c:pt>
                <c:pt idx="105">
                  <c:v>2.1648501796141899E-2</c:v>
                </c:pt>
                <c:pt idx="106">
                  <c:v>-5.1521217494500098E-3</c:v>
                </c:pt>
                <c:pt idx="107">
                  <c:v>1.7619027682746102E-2</c:v>
                </c:pt>
                <c:pt idx="108">
                  <c:v>-1.07711882413057E-2</c:v>
                </c:pt>
                <c:pt idx="109">
                  <c:v>2.13457966145819E-3</c:v>
                </c:pt>
                <c:pt idx="110">
                  <c:v>-1.3921502522100801E-2</c:v>
                </c:pt>
                <c:pt idx="111">
                  <c:v>-7.2617589511590501E-3</c:v>
                </c:pt>
                <c:pt idx="112">
                  <c:v>-3.7346730774347999E-3</c:v>
                </c:pt>
                <c:pt idx="113">
                  <c:v>-2.1320569161158001E-2</c:v>
                </c:pt>
                <c:pt idx="114">
                  <c:v>-7.9521367167248395E-3</c:v>
                </c:pt>
                <c:pt idx="115">
                  <c:v>2.2057487433483999E-2</c:v>
                </c:pt>
                <c:pt idx="116">
                  <c:v>-7.0209561948072503E-3</c:v>
                </c:pt>
                <c:pt idx="117">
                  <c:v>-2.1008600075674302E-3</c:v>
                </c:pt>
                <c:pt idx="118">
                  <c:v>2.3761696991683099E-2</c:v>
                </c:pt>
                <c:pt idx="119">
                  <c:v>2.3700501278002802E-3</c:v>
                </c:pt>
                <c:pt idx="120">
                  <c:v>1.9607004847992899E-2</c:v>
                </c:pt>
                <c:pt idx="121">
                  <c:v>1.2067425426028899E-3</c:v>
                </c:pt>
                <c:pt idx="122">
                  <c:v>3.6399653798423999E-3</c:v>
                </c:pt>
                <c:pt idx="123">
                  <c:v>-2.8457533638741199E-2</c:v>
                </c:pt>
                <c:pt idx="124">
                  <c:v>-1.8151698797100901E-3</c:v>
                </c:pt>
                <c:pt idx="125">
                  <c:v>1.23602976563814E-2</c:v>
                </c:pt>
                <c:pt idx="126">
                  <c:v>1.44570032775319E-2</c:v>
                </c:pt>
                <c:pt idx="127">
                  <c:v>-8.45240168156569E-4</c:v>
                </c:pt>
                <c:pt idx="128">
                  <c:v>-7.2993947148281002E-3</c:v>
                </c:pt>
                <c:pt idx="129">
                  <c:v>-5.23823088653119E-4</c:v>
                </c:pt>
                <c:pt idx="130">
                  <c:v>3.37178340576411E-3</c:v>
                </c:pt>
                <c:pt idx="131">
                  <c:v>-1.70436559665001E-2</c:v>
                </c:pt>
                <c:pt idx="132">
                  <c:v>-1.8572726903971999E-2</c:v>
                </c:pt>
                <c:pt idx="133">
                  <c:v>-3.2962839793869297E-2</c:v>
                </c:pt>
                <c:pt idx="134">
                  <c:v>-3.5743672812522101E-3</c:v>
                </c:pt>
                <c:pt idx="135">
                  <c:v>-2.4531045878300701E-2</c:v>
                </c:pt>
                <c:pt idx="136">
                  <c:v>-2.8610641838971301E-2</c:v>
                </c:pt>
                <c:pt idx="137">
                  <c:v>1.21135449540858E-2</c:v>
                </c:pt>
                <c:pt idx="138">
                  <c:v>-8.9858474596819504E-3</c:v>
                </c:pt>
                <c:pt idx="139">
                  <c:v>1.6918502953116601E-2</c:v>
                </c:pt>
                <c:pt idx="140">
                  <c:v>1.3078186225775199E-2</c:v>
                </c:pt>
                <c:pt idx="141">
                  <c:v>-3.0648922727207401E-2</c:v>
                </c:pt>
                <c:pt idx="142">
                  <c:v>2.0141933091622401E-2</c:v>
                </c:pt>
                <c:pt idx="143">
                  <c:v>6.1099093042640803E-3</c:v>
                </c:pt>
                <c:pt idx="144">
                  <c:v>4.8249225104952199E-2</c:v>
                </c:pt>
                <c:pt idx="145">
                  <c:v>6.2164184033991496E-3</c:v>
                </c:pt>
                <c:pt idx="146">
                  <c:v>-3.0108426530341601E-2</c:v>
                </c:pt>
                <c:pt idx="147">
                  <c:v>-2.3954584934599002E-3</c:v>
                </c:pt>
                <c:pt idx="148">
                  <c:v>-3.2176309432447502E-2</c:v>
                </c:pt>
                <c:pt idx="149">
                  <c:v>-1.7443270350696101E-2</c:v>
                </c:pt>
                <c:pt idx="150">
                  <c:v>2.09067226576551E-2</c:v>
                </c:pt>
                <c:pt idx="151">
                  <c:v>3.9208728024879701E-2</c:v>
                </c:pt>
                <c:pt idx="152">
                  <c:v>2.8041336686925301E-2</c:v>
                </c:pt>
                <c:pt idx="153">
                  <c:v>2.6548971796012101E-2</c:v>
                </c:pt>
                <c:pt idx="154">
                  <c:v>1.43661339297785E-2</c:v>
                </c:pt>
                <c:pt idx="155">
                  <c:v>1.1864524644169499E-3</c:v>
                </c:pt>
                <c:pt idx="156">
                  <c:v>-4.8893000223089698E-3</c:v>
                </c:pt>
                <c:pt idx="157">
                  <c:v>-1.4969075025072101E-2</c:v>
                </c:pt>
                <c:pt idx="158">
                  <c:v>-3.4510509811815901E-2</c:v>
                </c:pt>
                <c:pt idx="159">
                  <c:v>1.7865849001512401E-2</c:v>
                </c:pt>
                <c:pt idx="160">
                  <c:v>5.2199720175135104E-3</c:v>
                </c:pt>
                <c:pt idx="161">
                  <c:v>2.2658282844794701E-2</c:v>
                </c:pt>
                <c:pt idx="162">
                  <c:v>1.0800497072485199E-2</c:v>
                </c:pt>
                <c:pt idx="163">
                  <c:v>-1.7039752660970901E-2</c:v>
                </c:pt>
                <c:pt idx="164">
                  <c:v>5.3005274811204197E-3</c:v>
                </c:pt>
                <c:pt idx="165">
                  <c:v>-1.7750997342865699E-2</c:v>
                </c:pt>
                <c:pt idx="166">
                  <c:v>-1.5222172250200399E-2</c:v>
                </c:pt>
                <c:pt idx="167">
                  <c:v>1.57447723638117E-2</c:v>
                </c:pt>
                <c:pt idx="168">
                  <c:v>7.2593185479871104E-3</c:v>
                </c:pt>
                <c:pt idx="169">
                  <c:v>2.00944433498066E-2</c:v>
                </c:pt>
                <c:pt idx="170">
                  <c:v>9.9728336926911999E-3</c:v>
                </c:pt>
                <c:pt idx="171">
                  <c:v>2.89101355201538E-3</c:v>
                </c:pt>
                <c:pt idx="172">
                  <c:v>3.3803451582736101E-2</c:v>
                </c:pt>
                <c:pt idx="173">
                  <c:v>3.0188671669450599E-2</c:v>
                </c:pt>
                <c:pt idx="174">
                  <c:v>-3.9310574216134299E-3</c:v>
                </c:pt>
                <c:pt idx="175">
                  <c:v>2.16090191407103E-3</c:v>
                </c:pt>
                <c:pt idx="176">
                  <c:v>1.20780952861071E-2</c:v>
                </c:pt>
                <c:pt idx="177">
                  <c:v>-1.8164842021497599E-2</c:v>
                </c:pt>
                <c:pt idx="178">
                  <c:v>3.9897733612835901E-3</c:v>
                </c:pt>
                <c:pt idx="179">
                  <c:v>9.8237074613824991E-3</c:v>
                </c:pt>
                <c:pt idx="180">
                  <c:v>2.9915615777723098E-3</c:v>
                </c:pt>
                <c:pt idx="181">
                  <c:v>2.3628917852370299E-2</c:v>
                </c:pt>
                <c:pt idx="182">
                  <c:v>1.95379310273123E-2</c:v>
                </c:pt>
                <c:pt idx="183">
                  <c:v>6.8115217686106604E-3</c:v>
                </c:pt>
                <c:pt idx="184">
                  <c:v>4.4767463661766196E-3</c:v>
                </c:pt>
                <c:pt idx="185">
                  <c:v>2.5435451323963E-2</c:v>
                </c:pt>
                <c:pt idx="186">
                  <c:v>-5.3359450256509301E-3</c:v>
                </c:pt>
                <c:pt idx="187">
                  <c:v>5.9771818178734901E-3</c:v>
                </c:pt>
                <c:pt idx="188">
                  <c:v>1.2494727063820899E-3</c:v>
                </c:pt>
                <c:pt idx="189">
                  <c:v>-6.2990006565623001E-3</c:v>
                </c:pt>
                <c:pt idx="190">
                  <c:v>-6.2214360639670802E-3</c:v>
                </c:pt>
                <c:pt idx="191">
                  <c:v>-2.1559563449935999E-2</c:v>
                </c:pt>
                <c:pt idx="192">
                  <c:v>-1.7922128304114399E-2</c:v>
                </c:pt>
                <c:pt idx="193">
                  <c:v>-9.5246129274850194E-3</c:v>
                </c:pt>
                <c:pt idx="194">
                  <c:v>2.0258897082342498E-3</c:v>
                </c:pt>
                <c:pt idx="195">
                  <c:v>-3.2400312235067903E-2</c:v>
                </c:pt>
                <c:pt idx="196">
                  <c:v>3.95050399482871E-3</c:v>
                </c:pt>
                <c:pt idx="197">
                  <c:v>8.3759992546104702E-3</c:v>
                </c:pt>
                <c:pt idx="198">
                  <c:v>4.6907407550959004E-3</c:v>
                </c:pt>
                <c:pt idx="199">
                  <c:v>-8.0914364318708208E-3</c:v>
                </c:pt>
                <c:pt idx="200">
                  <c:v>1.6046656233395101E-2</c:v>
                </c:pt>
                <c:pt idx="201">
                  <c:v>1.4757198412953E-3</c:v>
                </c:pt>
                <c:pt idx="202">
                  <c:v>5.4734227873539697E-3</c:v>
                </c:pt>
                <c:pt idx="203">
                  <c:v>2.03038625514998E-2</c:v>
                </c:pt>
                <c:pt idx="204">
                  <c:v>-3.04989933508827E-2</c:v>
                </c:pt>
                <c:pt idx="205">
                  <c:v>-2.3193022133535399E-2</c:v>
                </c:pt>
                <c:pt idx="206">
                  <c:v>-2.2384007682404901E-2</c:v>
                </c:pt>
                <c:pt idx="207">
                  <c:v>7.1348589220770501E-3</c:v>
                </c:pt>
                <c:pt idx="208">
                  <c:v>-3.1701345378306697E-2</c:v>
                </c:pt>
                <c:pt idx="209">
                  <c:v>-7.6689887180511097E-3</c:v>
                </c:pt>
                <c:pt idx="210">
                  <c:v>-5.4995391069144802E-3</c:v>
                </c:pt>
                <c:pt idx="211">
                  <c:v>6.3254318704377699E-3</c:v>
                </c:pt>
                <c:pt idx="212">
                  <c:v>3.6323715620571302E-2</c:v>
                </c:pt>
                <c:pt idx="213">
                  <c:v>-3.6665868758071199E-3</c:v>
                </c:pt>
                <c:pt idx="214">
                  <c:v>1.06600241438465E-3</c:v>
                </c:pt>
                <c:pt idx="215">
                  <c:v>-2.27439107718648E-2</c:v>
                </c:pt>
                <c:pt idx="216">
                  <c:v>-1.8370444682800399E-2</c:v>
                </c:pt>
                <c:pt idx="217">
                  <c:v>-2.6280264927423198E-2</c:v>
                </c:pt>
                <c:pt idx="218">
                  <c:v>-1.5303474190259099E-2</c:v>
                </c:pt>
                <c:pt idx="219">
                  <c:v>1.2337257565716899E-2</c:v>
                </c:pt>
                <c:pt idx="220">
                  <c:v>-3.5751034873812801E-2</c:v>
                </c:pt>
                <c:pt idx="221">
                  <c:v>-2.6117694275010202E-3</c:v>
                </c:pt>
                <c:pt idx="222">
                  <c:v>4.4215673283192002E-2</c:v>
                </c:pt>
                <c:pt idx="223">
                  <c:v>2.3019432400613202E-2</c:v>
                </c:pt>
                <c:pt idx="224">
                  <c:v>1.2277108906403E-2</c:v>
                </c:pt>
                <c:pt idx="225">
                  <c:v>-4.06377981962902E-3</c:v>
                </c:pt>
                <c:pt idx="226">
                  <c:v>-1.6234879481729199E-2</c:v>
                </c:pt>
                <c:pt idx="227">
                  <c:v>2.30593250088365E-2</c:v>
                </c:pt>
                <c:pt idx="228">
                  <c:v>4.3377775586664002E-2</c:v>
                </c:pt>
                <c:pt idx="229">
                  <c:v>7.0980464082294201E-3</c:v>
                </c:pt>
                <c:pt idx="230">
                  <c:v>2.55176954572577E-2</c:v>
                </c:pt>
                <c:pt idx="231">
                  <c:v>-4.9422959904362102E-2</c:v>
                </c:pt>
                <c:pt idx="232">
                  <c:v>-3.02542640704878E-3</c:v>
                </c:pt>
                <c:pt idx="233">
                  <c:v>-1.7000939675456801E-2</c:v>
                </c:pt>
                <c:pt idx="234">
                  <c:v>-3.3549896988075499E-2</c:v>
                </c:pt>
                <c:pt idx="235">
                  <c:v>-2.4776098145664401E-2</c:v>
                </c:pt>
                <c:pt idx="236">
                  <c:v>5.9644575981248598E-3</c:v>
                </c:pt>
                <c:pt idx="237">
                  <c:v>1.00001001830121E-2</c:v>
                </c:pt>
                <c:pt idx="238">
                  <c:v>2.64166706224528E-3</c:v>
                </c:pt>
                <c:pt idx="239">
                  <c:v>1.9884164265531301E-2</c:v>
                </c:pt>
                <c:pt idx="240">
                  <c:v>3.07538496120234E-2</c:v>
                </c:pt>
                <c:pt idx="241">
                  <c:v>-1.04099894610269E-2</c:v>
                </c:pt>
                <c:pt idx="242">
                  <c:v>-2.8952680677893299E-2</c:v>
                </c:pt>
                <c:pt idx="243">
                  <c:v>-1.9385304780804E-2</c:v>
                </c:pt>
                <c:pt idx="244">
                  <c:v>1.04403533846498E-4</c:v>
                </c:pt>
                <c:pt idx="245">
                  <c:v>-5.5487386155202399E-3</c:v>
                </c:pt>
                <c:pt idx="246">
                  <c:v>-3.3944010758883598E-2</c:v>
                </c:pt>
                <c:pt idx="247">
                  <c:v>-3.8554608010565601E-2</c:v>
                </c:pt>
                <c:pt idx="248">
                  <c:v>7.9764784619324493E-3</c:v>
                </c:pt>
                <c:pt idx="249">
                  <c:v>-3.7323677609997899E-2</c:v>
                </c:pt>
                <c:pt idx="250">
                  <c:v>1.4742700031826501E-2</c:v>
                </c:pt>
                <c:pt idx="251">
                  <c:v>1.29770043750704E-2</c:v>
                </c:pt>
                <c:pt idx="252">
                  <c:v>1.45820684626508E-3</c:v>
                </c:pt>
                <c:pt idx="253">
                  <c:v>5.3239973138627401E-3</c:v>
                </c:pt>
                <c:pt idx="254">
                  <c:v>-2.47383139781286E-2</c:v>
                </c:pt>
                <c:pt idx="255">
                  <c:v>1.06163175505967E-2</c:v>
                </c:pt>
                <c:pt idx="256">
                  <c:v>-1.1421041385406601E-2</c:v>
                </c:pt>
                <c:pt idx="257">
                  <c:v>-1.3617973048885901E-2</c:v>
                </c:pt>
                <c:pt idx="258">
                  <c:v>2.3902454205590298E-2</c:v>
                </c:pt>
                <c:pt idx="259">
                  <c:v>7.4829891192202194E-2</c:v>
                </c:pt>
                <c:pt idx="260">
                  <c:v>-7.1666541019409502E-3</c:v>
                </c:pt>
                <c:pt idx="261">
                  <c:v>-8.2484850312353197E-3</c:v>
                </c:pt>
                <c:pt idx="262">
                  <c:v>3.5030439893785702E-2</c:v>
                </c:pt>
                <c:pt idx="263">
                  <c:v>4.9876561393181803E-3</c:v>
                </c:pt>
                <c:pt idx="264">
                  <c:v>-1.15238887330688E-2</c:v>
                </c:pt>
                <c:pt idx="265">
                  <c:v>2.1763233768428501E-2</c:v>
                </c:pt>
                <c:pt idx="266">
                  <c:v>3.81124245107698E-2</c:v>
                </c:pt>
                <c:pt idx="267">
                  <c:v>-4.4655140970569201E-3</c:v>
                </c:pt>
                <c:pt idx="268">
                  <c:v>-3.4399467256186998E-2</c:v>
                </c:pt>
                <c:pt idx="269">
                  <c:v>-2.73906241837053E-2</c:v>
                </c:pt>
                <c:pt idx="270">
                  <c:v>2.3510410993380301E-2</c:v>
                </c:pt>
                <c:pt idx="271">
                  <c:v>-3.1627707610854601E-2</c:v>
                </c:pt>
                <c:pt idx="272">
                  <c:v>-2.49404039740195E-2</c:v>
                </c:pt>
                <c:pt idx="273">
                  <c:v>1.02402225298431E-2</c:v>
                </c:pt>
                <c:pt idx="274">
                  <c:v>7.7515463517228702E-3</c:v>
                </c:pt>
                <c:pt idx="275">
                  <c:v>-6.4052774926390797E-3</c:v>
                </c:pt>
                <c:pt idx="276">
                  <c:v>-9.3387140526539104E-3</c:v>
                </c:pt>
                <c:pt idx="277">
                  <c:v>-2.09540503258231E-2</c:v>
                </c:pt>
                <c:pt idx="278">
                  <c:v>2.79928716290689E-2</c:v>
                </c:pt>
                <c:pt idx="279">
                  <c:v>-2.17310754411526E-2</c:v>
                </c:pt>
                <c:pt idx="280">
                  <c:v>1.98955929292844E-2</c:v>
                </c:pt>
                <c:pt idx="281">
                  <c:v>3.5960898692146498E-2</c:v>
                </c:pt>
                <c:pt idx="282">
                  <c:v>7.0943134761908304E-3</c:v>
                </c:pt>
                <c:pt idx="283">
                  <c:v>-1.17868712110798E-2</c:v>
                </c:pt>
                <c:pt idx="284">
                  <c:v>-1.56905777932691E-2</c:v>
                </c:pt>
                <c:pt idx="285">
                  <c:v>-1.8382648565216399E-2</c:v>
                </c:pt>
                <c:pt idx="286">
                  <c:v>3.7735272272093601E-4</c:v>
                </c:pt>
                <c:pt idx="287">
                  <c:v>-7.8535998363664095E-3</c:v>
                </c:pt>
                <c:pt idx="288">
                  <c:v>-6.9056223871828398E-3</c:v>
                </c:pt>
                <c:pt idx="289">
                  <c:v>-4.97215626613456E-2</c:v>
                </c:pt>
                <c:pt idx="290">
                  <c:v>-4.4673450290068596E-3</c:v>
                </c:pt>
                <c:pt idx="291">
                  <c:v>-1.89600064061165E-2</c:v>
                </c:pt>
                <c:pt idx="292">
                  <c:v>6.7764798359761305E-2</c:v>
                </c:pt>
                <c:pt idx="293">
                  <c:v>-5.9479483875688501E-3</c:v>
                </c:pt>
                <c:pt idx="294">
                  <c:v>8.8170982939452195E-3</c:v>
                </c:pt>
                <c:pt idx="295">
                  <c:v>-9.5646897892762706E-3</c:v>
                </c:pt>
                <c:pt idx="296">
                  <c:v>-7.9143562279557194E-3</c:v>
                </c:pt>
                <c:pt idx="297">
                  <c:v>4.8162190162494699E-2</c:v>
                </c:pt>
                <c:pt idx="298">
                  <c:v>1.2634054594599701E-3</c:v>
                </c:pt>
                <c:pt idx="299">
                  <c:v>3.9863545066491902E-2</c:v>
                </c:pt>
                <c:pt idx="300">
                  <c:v>2.8520690057347298E-2</c:v>
                </c:pt>
                <c:pt idx="301">
                  <c:v>4.6934317984834197E-3</c:v>
                </c:pt>
                <c:pt idx="302">
                  <c:v>-2.2372907252099099E-2</c:v>
                </c:pt>
                <c:pt idx="303">
                  <c:v>-8.17299436465657E-3</c:v>
                </c:pt>
                <c:pt idx="304">
                  <c:v>-1.33544265149E-2</c:v>
                </c:pt>
                <c:pt idx="305">
                  <c:v>5.4465032717790404E-3</c:v>
                </c:pt>
                <c:pt idx="306">
                  <c:v>4.3806053286892001E-2</c:v>
                </c:pt>
                <c:pt idx="307">
                  <c:v>1.3187040801928999E-2</c:v>
                </c:pt>
                <c:pt idx="308">
                  <c:v>2.6000753596332998E-2</c:v>
                </c:pt>
                <c:pt idx="309">
                  <c:v>-1.35554517141603E-2</c:v>
                </c:pt>
                <c:pt idx="310">
                  <c:v>1.05137030200997E-3</c:v>
                </c:pt>
                <c:pt idx="311">
                  <c:v>-6.7527531640028098E-3</c:v>
                </c:pt>
                <c:pt idx="312">
                  <c:v>-2.0750889645910701E-2</c:v>
                </c:pt>
                <c:pt idx="313">
                  <c:v>-7.93464406904415E-3</c:v>
                </c:pt>
                <c:pt idx="314">
                  <c:v>-8.6615387088139206E-3</c:v>
                </c:pt>
                <c:pt idx="315">
                  <c:v>-3.8030307174399302E-3</c:v>
                </c:pt>
                <c:pt idx="316">
                  <c:v>-3.5315906367669502E-3</c:v>
                </c:pt>
                <c:pt idx="317">
                  <c:v>4.2026123897969697E-2</c:v>
                </c:pt>
                <c:pt idx="318">
                  <c:v>1.56016144836751E-2</c:v>
                </c:pt>
                <c:pt idx="319">
                  <c:v>2.2461725638278601E-3</c:v>
                </c:pt>
                <c:pt idx="320">
                  <c:v>-7.1478767696643297E-3</c:v>
                </c:pt>
                <c:pt idx="321">
                  <c:v>-3.5046301763114701E-3</c:v>
                </c:pt>
                <c:pt idx="322">
                  <c:v>1.29891127800238E-2</c:v>
                </c:pt>
                <c:pt idx="323">
                  <c:v>2.0751113331379498E-2</c:v>
                </c:pt>
                <c:pt idx="324">
                  <c:v>1.18621149506983E-2</c:v>
                </c:pt>
                <c:pt idx="325">
                  <c:v>7.7289310779986601E-3</c:v>
                </c:pt>
                <c:pt idx="326">
                  <c:v>-2.0431481854816899E-2</c:v>
                </c:pt>
                <c:pt idx="327">
                  <c:v>-1.69200184723346E-2</c:v>
                </c:pt>
                <c:pt idx="328">
                  <c:v>2.5401068332327002E-2</c:v>
                </c:pt>
                <c:pt idx="329">
                  <c:v>-1.8891578552032199E-3</c:v>
                </c:pt>
                <c:pt idx="330">
                  <c:v>5.3184189463332801E-3</c:v>
                </c:pt>
                <c:pt idx="331">
                  <c:v>6.2834338744455799E-3</c:v>
                </c:pt>
                <c:pt idx="332">
                  <c:v>-2.5852294369028798E-2</c:v>
                </c:pt>
                <c:pt idx="333">
                  <c:v>-2.5845835741814499E-3</c:v>
                </c:pt>
                <c:pt idx="334">
                  <c:v>-1.12106375250787E-2</c:v>
                </c:pt>
                <c:pt idx="335">
                  <c:v>1.40267880205903E-2</c:v>
                </c:pt>
                <c:pt idx="336">
                  <c:v>4.7422277918987002E-3</c:v>
                </c:pt>
                <c:pt idx="337">
                  <c:v>1.60746925276772E-3</c:v>
                </c:pt>
                <c:pt idx="338">
                  <c:v>7.7355045540353799E-3</c:v>
                </c:pt>
                <c:pt idx="339">
                  <c:v>-4.3717783461943403E-3</c:v>
                </c:pt>
                <c:pt idx="340">
                  <c:v>7.1104999096248704E-3</c:v>
                </c:pt>
                <c:pt idx="341">
                  <c:v>-2.25744640968603E-2</c:v>
                </c:pt>
                <c:pt idx="342">
                  <c:v>-1.9711460402562601E-2</c:v>
                </c:pt>
                <c:pt idx="343">
                  <c:v>-1.4256601619717001E-2</c:v>
                </c:pt>
                <c:pt idx="344">
                  <c:v>-7.7551587942267198E-3</c:v>
                </c:pt>
                <c:pt idx="345">
                  <c:v>1.3702236824563599E-2</c:v>
                </c:pt>
                <c:pt idx="346">
                  <c:v>2.1273352664036299E-4</c:v>
                </c:pt>
                <c:pt idx="347">
                  <c:v>1.2278298415611301E-2</c:v>
                </c:pt>
                <c:pt idx="348">
                  <c:v>-1.16540310369838E-2</c:v>
                </c:pt>
                <c:pt idx="349">
                  <c:v>-7.8844080712423496E-3</c:v>
                </c:pt>
                <c:pt idx="350">
                  <c:v>-4.4568778154621697E-3</c:v>
                </c:pt>
                <c:pt idx="351">
                  <c:v>9.71059753385628E-4</c:v>
                </c:pt>
                <c:pt idx="352">
                  <c:v>2.32484794669468E-2</c:v>
                </c:pt>
                <c:pt idx="353">
                  <c:v>-3.6150328121013202E-2</c:v>
                </c:pt>
                <c:pt idx="354">
                  <c:v>-3.4255896610684899E-2</c:v>
                </c:pt>
                <c:pt idx="355">
                  <c:v>-7.5150258733382999E-3</c:v>
                </c:pt>
                <c:pt idx="356">
                  <c:v>-2.3177839712532101E-2</c:v>
                </c:pt>
                <c:pt idx="357">
                  <c:v>4.6208337588343803E-3</c:v>
                </c:pt>
                <c:pt idx="358">
                  <c:v>1.25919913551305E-2</c:v>
                </c:pt>
                <c:pt idx="359">
                  <c:v>2.0464752166109899E-2</c:v>
                </c:pt>
                <c:pt idx="360">
                  <c:v>-2.7763111921836298E-2</c:v>
                </c:pt>
                <c:pt idx="361">
                  <c:v>-2.2686265830416701E-2</c:v>
                </c:pt>
                <c:pt idx="362">
                  <c:v>2.28125896484562E-2</c:v>
                </c:pt>
                <c:pt idx="363">
                  <c:v>-2.6681899354712501E-2</c:v>
                </c:pt>
                <c:pt idx="364">
                  <c:v>-2.12649119252128E-2</c:v>
                </c:pt>
                <c:pt idx="365">
                  <c:v>-7.5370045225226501E-3</c:v>
                </c:pt>
                <c:pt idx="366">
                  <c:v>6.1173427071860003E-3</c:v>
                </c:pt>
                <c:pt idx="367">
                  <c:v>-3.5644854203056603E-2</c:v>
                </c:pt>
                <c:pt idx="368">
                  <c:v>-1.6075718542083301E-2</c:v>
                </c:pt>
                <c:pt idx="369">
                  <c:v>-1.1334733326713101E-2</c:v>
                </c:pt>
                <c:pt idx="370">
                  <c:v>5.1690529005737895E-4</c:v>
                </c:pt>
                <c:pt idx="371">
                  <c:v>-2.2350753680592601E-2</c:v>
                </c:pt>
                <c:pt idx="372">
                  <c:v>-1.68698682295725E-2</c:v>
                </c:pt>
                <c:pt idx="373">
                  <c:v>-2.08762585678718E-2</c:v>
                </c:pt>
                <c:pt idx="374">
                  <c:v>5.8551481266881499E-2</c:v>
                </c:pt>
                <c:pt idx="375">
                  <c:v>-6.8653981332806799E-2</c:v>
                </c:pt>
                <c:pt idx="376">
                  <c:v>1.22567319075692E-2</c:v>
                </c:pt>
                <c:pt idx="377">
                  <c:v>-1.46374486397516E-3</c:v>
                </c:pt>
                <c:pt idx="378">
                  <c:v>-3.60434083731117E-2</c:v>
                </c:pt>
                <c:pt idx="379">
                  <c:v>-2.1142856422997101E-2</c:v>
                </c:pt>
                <c:pt idx="380">
                  <c:v>5.2415381538575702E-2</c:v>
                </c:pt>
                <c:pt idx="381">
                  <c:v>2.8763867380991601E-2</c:v>
                </c:pt>
                <c:pt idx="382">
                  <c:v>7.8899567699468598E-3</c:v>
                </c:pt>
                <c:pt idx="383">
                  <c:v>1.0294015082005401E-2</c:v>
                </c:pt>
                <c:pt idx="384">
                  <c:v>4.4738635184536198E-2</c:v>
                </c:pt>
                <c:pt idx="385">
                  <c:v>3.5345445990545399E-2</c:v>
                </c:pt>
                <c:pt idx="386">
                  <c:v>-4.1466082158999398E-2</c:v>
                </c:pt>
                <c:pt idx="387">
                  <c:v>9.0546517385567404E-3</c:v>
                </c:pt>
                <c:pt idx="388">
                  <c:v>-2.4223111242250499E-2</c:v>
                </c:pt>
                <c:pt idx="389">
                  <c:v>4.7787982852919901E-2</c:v>
                </c:pt>
                <c:pt idx="390">
                  <c:v>3.03673008486932E-3</c:v>
                </c:pt>
                <c:pt idx="391">
                  <c:v>-4.2508703532670401E-3</c:v>
                </c:pt>
                <c:pt idx="392">
                  <c:v>-4.2847554401431202E-3</c:v>
                </c:pt>
                <c:pt idx="393">
                  <c:v>-1.04476390444546E-2</c:v>
                </c:pt>
                <c:pt idx="394">
                  <c:v>4.2051459686941302E-2</c:v>
                </c:pt>
                <c:pt idx="395">
                  <c:v>3.9282632148769396E-3</c:v>
                </c:pt>
                <c:pt idx="396">
                  <c:v>-2.66325117528502E-2</c:v>
                </c:pt>
                <c:pt idx="397">
                  <c:v>2.28667858247966E-2</c:v>
                </c:pt>
                <c:pt idx="398">
                  <c:v>2.3886122498246901E-2</c:v>
                </c:pt>
                <c:pt idx="399">
                  <c:v>-1.3998221298028199E-2</c:v>
                </c:pt>
                <c:pt idx="400">
                  <c:v>-3.1096898604906401E-2</c:v>
                </c:pt>
                <c:pt idx="401">
                  <c:v>6.6539095260209598E-3</c:v>
                </c:pt>
                <c:pt idx="402">
                  <c:v>-4.7661119710096797E-3</c:v>
                </c:pt>
                <c:pt idx="403">
                  <c:v>-2.09338345952239E-2</c:v>
                </c:pt>
                <c:pt idx="404">
                  <c:v>-2.8381637573164899E-2</c:v>
                </c:pt>
                <c:pt idx="405">
                  <c:v>-6.9081688872895701E-3</c:v>
                </c:pt>
                <c:pt idx="406">
                  <c:v>-1.00872717504614E-2</c:v>
                </c:pt>
                <c:pt idx="407">
                  <c:v>2.1002155259917402E-2</c:v>
                </c:pt>
                <c:pt idx="408">
                  <c:v>-2.55268658911058E-2</c:v>
                </c:pt>
                <c:pt idx="409">
                  <c:v>8.5553258422280103E-3</c:v>
                </c:pt>
                <c:pt idx="410">
                  <c:v>6.48769233854207E-3</c:v>
                </c:pt>
                <c:pt idx="411">
                  <c:v>3.6059160178920198E-2</c:v>
                </c:pt>
                <c:pt idx="412">
                  <c:v>-1.5376950588052399E-3</c:v>
                </c:pt>
                <c:pt idx="413">
                  <c:v>1.6772624040369399E-2</c:v>
                </c:pt>
                <c:pt idx="414">
                  <c:v>1.15366390119989E-2</c:v>
                </c:pt>
                <c:pt idx="415">
                  <c:v>-1.6724385146071399E-2</c:v>
                </c:pt>
                <c:pt idx="416">
                  <c:v>5.8067956882684702E-4</c:v>
                </c:pt>
                <c:pt idx="417">
                  <c:v>4.6422515804405297E-2</c:v>
                </c:pt>
                <c:pt idx="418">
                  <c:v>-3.3425949112540099E-2</c:v>
                </c:pt>
                <c:pt idx="419">
                  <c:v>2.5357972771566901E-4</c:v>
                </c:pt>
                <c:pt idx="420">
                  <c:v>9.3124850852803805E-3</c:v>
                </c:pt>
                <c:pt idx="421">
                  <c:v>1.12430471289114E-2</c:v>
                </c:pt>
                <c:pt idx="422">
                  <c:v>-5.5081530119695403E-2</c:v>
                </c:pt>
                <c:pt idx="423">
                  <c:v>4.0868474037960003E-3</c:v>
                </c:pt>
                <c:pt idx="424">
                  <c:v>-3.59038210379947E-2</c:v>
                </c:pt>
                <c:pt idx="425">
                  <c:v>7.12378051074401E-2</c:v>
                </c:pt>
                <c:pt idx="426">
                  <c:v>3.9584248280672897E-2</c:v>
                </c:pt>
                <c:pt idx="427">
                  <c:v>-6.5193417269948997E-2</c:v>
                </c:pt>
                <c:pt idx="428">
                  <c:v>1.6481662127804601E-2</c:v>
                </c:pt>
                <c:pt idx="429">
                  <c:v>-2.9308173925967001E-2</c:v>
                </c:pt>
                <c:pt idx="430">
                  <c:v>3.0471879055507502E-2</c:v>
                </c:pt>
                <c:pt idx="431">
                  <c:v>2.9402541680802401E-2</c:v>
                </c:pt>
                <c:pt idx="432">
                  <c:v>-6.3876981384652504E-2</c:v>
                </c:pt>
                <c:pt idx="433">
                  <c:v>3.3990636204936697E-2</c:v>
                </c:pt>
                <c:pt idx="434">
                  <c:v>-4.6441508922208698E-3</c:v>
                </c:pt>
                <c:pt idx="435">
                  <c:v>-6.0004925269490701E-2</c:v>
                </c:pt>
                <c:pt idx="436">
                  <c:v>-6.0360937548119303E-2</c:v>
                </c:pt>
                <c:pt idx="437">
                  <c:v>-2.3992438650732601E-2</c:v>
                </c:pt>
                <c:pt idx="438">
                  <c:v>-8.7556945124675795E-2</c:v>
                </c:pt>
                <c:pt idx="439">
                  <c:v>-3.9232071702929201E-2</c:v>
                </c:pt>
                <c:pt idx="440">
                  <c:v>-8.4430258437064407E-2</c:v>
                </c:pt>
                <c:pt idx="441">
                  <c:v>4.62652579624366E-2</c:v>
                </c:pt>
                <c:pt idx="442">
                  <c:v>7.6381197236322598E-2</c:v>
                </c:pt>
                <c:pt idx="443">
                  <c:v>-5.8248099754125898E-2</c:v>
                </c:pt>
                <c:pt idx="444">
                  <c:v>-0.13913070923408899</c:v>
                </c:pt>
                <c:pt idx="445">
                  <c:v>3.6286810375899002E-2</c:v>
                </c:pt>
                <c:pt idx="446">
                  <c:v>7.3531605114511298E-3</c:v>
                </c:pt>
                <c:pt idx="447">
                  <c:v>1.3952692074388E-2</c:v>
                </c:pt>
                <c:pt idx="448">
                  <c:v>-3.9452773849256703E-2</c:v>
                </c:pt>
                <c:pt idx="449">
                  <c:v>-8.8471458865289496E-2</c:v>
                </c:pt>
                <c:pt idx="450">
                  <c:v>-2.8848283992702301E-2</c:v>
                </c:pt>
                <c:pt idx="451">
                  <c:v>-7.1880444210466604E-2</c:v>
                </c:pt>
                <c:pt idx="452">
                  <c:v>-5.84011993368082E-2</c:v>
                </c:pt>
                <c:pt idx="453">
                  <c:v>0.12777950398403501</c:v>
                </c:pt>
                <c:pt idx="454">
                  <c:v>-2.1871221478667699E-2</c:v>
                </c:pt>
                <c:pt idx="455">
                  <c:v>4.97682829440554E-2</c:v>
                </c:pt>
                <c:pt idx="456">
                  <c:v>3.9011423190463697E-2</c:v>
                </c:pt>
                <c:pt idx="457">
                  <c:v>-9.35027680110306E-3</c:v>
                </c:pt>
                <c:pt idx="458">
                  <c:v>5.31228008333441E-2</c:v>
                </c:pt>
                <c:pt idx="459">
                  <c:v>-8.8044624416529702E-2</c:v>
                </c:pt>
                <c:pt idx="460">
                  <c:v>-5.2885993274463798E-2</c:v>
                </c:pt>
                <c:pt idx="461">
                  <c:v>4.4493598693861901E-2</c:v>
                </c:pt>
                <c:pt idx="462">
                  <c:v>-7.7093987963382501E-2</c:v>
                </c:pt>
                <c:pt idx="463">
                  <c:v>-3.3103849954988197E-2</c:v>
                </c:pt>
                <c:pt idx="464">
                  <c:v>-8.8099600535824302E-2</c:v>
                </c:pt>
                <c:pt idx="465">
                  <c:v>9.42533381844773E-2</c:v>
                </c:pt>
                <c:pt idx="466">
                  <c:v>-9.2420402603698895E-2</c:v>
                </c:pt>
                <c:pt idx="467">
                  <c:v>-1.9633542129403301E-2</c:v>
                </c:pt>
                <c:pt idx="468">
                  <c:v>-5.1641645111357999E-2</c:v>
                </c:pt>
                <c:pt idx="469">
                  <c:v>-0.14133815353753201</c:v>
                </c:pt>
                <c:pt idx="470">
                  <c:v>-0.115409684090697</c:v>
                </c:pt>
                <c:pt idx="471">
                  <c:v>3.7486849627821603E-2</c:v>
                </c:pt>
                <c:pt idx="472">
                  <c:v>0.12874350928521799</c:v>
                </c:pt>
                <c:pt idx="473">
                  <c:v>5.22583213271368E-2</c:v>
                </c:pt>
                <c:pt idx="474">
                  <c:v>4.3159638786250301E-2</c:v>
                </c:pt>
                <c:pt idx="475">
                  <c:v>2.0894053160974099E-3</c:v>
                </c:pt>
                <c:pt idx="476">
                  <c:v>-0.213807447085789</c:v>
                </c:pt>
                <c:pt idx="477">
                  <c:v>9.3747638760378199E-2</c:v>
                </c:pt>
                <c:pt idx="478">
                  <c:v>5.8158957291177503E-2</c:v>
                </c:pt>
                <c:pt idx="479">
                  <c:v>-1.0866019343761101E-2</c:v>
                </c:pt>
                <c:pt idx="480">
                  <c:v>9.1104414975695602E-2</c:v>
                </c:pt>
                <c:pt idx="481">
                  <c:v>9.3591514369533793E-2</c:v>
                </c:pt>
                <c:pt idx="482">
                  <c:v>-3.3513459002284203E-2</c:v>
                </c:pt>
                <c:pt idx="483">
                  <c:v>6.0244321982013599E-2</c:v>
                </c:pt>
                <c:pt idx="484">
                  <c:v>-0.14833910389632801</c:v>
                </c:pt>
                <c:pt idx="485">
                  <c:v>6.8356457742432E-2</c:v>
                </c:pt>
                <c:pt idx="486">
                  <c:v>-2.1644498894271901E-2</c:v>
                </c:pt>
                <c:pt idx="487">
                  <c:v>9.8964985872676506E-2</c:v>
                </c:pt>
                <c:pt idx="488">
                  <c:v>3.80824050189447E-2</c:v>
                </c:pt>
                <c:pt idx="489">
                  <c:v>-7.20629547982133E-2</c:v>
                </c:pt>
                <c:pt idx="490">
                  <c:v>2.9514027024030099E-2</c:v>
                </c:pt>
                <c:pt idx="491">
                  <c:v>-2.6327390760143001E-3</c:v>
                </c:pt>
                <c:pt idx="492">
                  <c:v>-3.6194655679081901E-2</c:v>
                </c:pt>
                <c:pt idx="493">
                  <c:v>-3.7366505423547198E-4</c:v>
                </c:pt>
                <c:pt idx="494">
                  <c:v>1.34868941593893E-2</c:v>
                </c:pt>
                <c:pt idx="495">
                  <c:v>-5.25507865914146E-2</c:v>
                </c:pt>
                <c:pt idx="496">
                  <c:v>3.1110100602303101E-2</c:v>
                </c:pt>
                <c:pt idx="497">
                  <c:v>5.3953540127359798E-2</c:v>
                </c:pt>
                <c:pt idx="498">
                  <c:v>-1.4199672299824899E-2</c:v>
                </c:pt>
                <c:pt idx="499">
                  <c:v>-3.1710274573104699E-2</c:v>
                </c:pt>
                <c:pt idx="500">
                  <c:v>4.4984043932767601E-2</c:v>
                </c:pt>
                <c:pt idx="501">
                  <c:v>-2.66327910230564E-2</c:v>
                </c:pt>
                <c:pt idx="502">
                  <c:v>-2.06042945270772E-2</c:v>
                </c:pt>
                <c:pt idx="503">
                  <c:v>-4.1522407000648499E-2</c:v>
                </c:pt>
                <c:pt idx="504">
                  <c:v>-7.1494523928107206E-2</c:v>
                </c:pt>
                <c:pt idx="505">
                  <c:v>1.03048758934144E-2</c:v>
                </c:pt>
                <c:pt idx="506">
                  <c:v>-4.7232701190849297E-2</c:v>
                </c:pt>
                <c:pt idx="507">
                  <c:v>1.3420153352443299E-2</c:v>
                </c:pt>
                <c:pt idx="508">
                  <c:v>2.2150598458861699E-2</c:v>
                </c:pt>
                <c:pt idx="509">
                  <c:v>-0.123563866892357</c:v>
                </c:pt>
                <c:pt idx="510">
                  <c:v>5.0954074747894998E-2</c:v>
                </c:pt>
                <c:pt idx="511">
                  <c:v>-4.1904858475769399E-2</c:v>
                </c:pt>
                <c:pt idx="512">
                  <c:v>8.6870966281222799E-3</c:v>
                </c:pt>
                <c:pt idx="513">
                  <c:v>-6.1192825413956499E-3</c:v>
                </c:pt>
                <c:pt idx="514">
                  <c:v>6.2157452643413803E-3</c:v>
                </c:pt>
                <c:pt idx="515">
                  <c:v>9.1916883723046794E-2</c:v>
                </c:pt>
                <c:pt idx="516">
                  <c:v>-5.7322084614357303E-2</c:v>
                </c:pt>
                <c:pt idx="517">
                  <c:v>-3.9393436513223197E-2</c:v>
                </c:pt>
                <c:pt idx="518">
                  <c:v>7.9059793898439996E-3</c:v>
                </c:pt>
                <c:pt idx="519">
                  <c:v>2.2831981837905801E-3</c:v>
                </c:pt>
                <c:pt idx="520">
                  <c:v>-2.96584526055437E-2</c:v>
                </c:pt>
                <c:pt idx="521">
                  <c:v>-1.8771466880979901E-2</c:v>
                </c:pt>
                <c:pt idx="522">
                  <c:v>4.9176748281605502E-2</c:v>
                </c:pt>
                <c:pt idx="523">
                  <c:v>3.17066917243016E-2</c:v>
                </c:pt>
                <c:pt idx="524">
                  <c:v>-8.0059954594909E-2</c:v>
                </c:pt>
                <c:pt idx="525">
                  <c:v>3.2422817948800598E-3</c:v>
                </c:pt>
                <c:pt idx="526">
                  <c:v>-5.5896301447416804E-3</c:v>
                </c:pt>
                <c:pt idx="527">
                  <c:v>-5.7641366159543898E-2</c:v>
                </c:pt>
                <c:pt idx="528">
                  <c:v>-8.3642726494917899E-2</c:v>
                </c:pt>
                <c:pt idx="529">
                  <c:v>-2.5468081268311099E-2</c:v>
                </c:pt>
                <c:pt idx="530">
                  <c:v>-4.6504547575512201E-2</c:v>
                </c:pt>
                <c:pt idx="531">
                  <c:v>3.7242172132660997E-2</c:v>
                </c:pt>
                <c:pt idx="532">
                  <c:v>-8.1091433268317498E-2</c:v>
                </c:pt>
                <c:pt idx="533">
                  <c:v>4.7940431530319398E-2</c:v>
                </c:pt>
                <c:pt idx="534">
                  <c:v>-4.5546517805884496E-3</c:v>
                </c:pt>
                <c:pt idx="535">
                  <c:v>-4.3774414810738002E-2</c:v>
                </c:pt>
                <c:pt idx="536">
                  <c:v>-1.47887479033703E-2</c:v>
                </c:pt>
                <c:pt idx="537">
                  <c:v>-7.50134253113348E-2</c:v>
                </c:pt>
                <c:pt idx="538">
                  <c:v>-7.4481718659677497E-3</c:v>
                </c:pt>
                <c:pt idx="539">
                  <c:v>2.1139178714880399E-2</c:v>
                </c:pt>
                <c:pt idx="540">
                  <c:v>-7.8681318949654494E-2</c:v>
                </c:pt>
                <c:pt idx="541">
                  <c:v>-4.6235150673927701E-2</c:v>
                </c:pt>
                <c:pt idx="542">
                  <c:v>8.3425148076127198E-4</c:v>
                </c:pt>
                <c:pt idx="543">
                  <c:v>0.124907448330978</c:v>
                </c:pt>
                <c:pt idx="544">
                  <c:v>3.6732944385632301E-3</c:v>
                </c:pt>
                <c:pt idx="545">
                  <c:v>8.0180299791706905E-2</c:v>
                </c:pt>
                <c:pt idx="546">
                  <c:v>5.1568448601435604E-3</c:v>
                </c:pt>
                <c:pt idx="547">
                  <c:v>-5.9615824868281202E-2</c:v>
                </c:pt>
                <c:pt idx="548">
                  <c:v>7.1354362456938894E-2</c:v>
                </c:pt>
                <c:pt idx="549">
                  <c:v>6.8476715585993095E-2</c:v>
                </c:pt>
                <c:pt idx="550">
                  <c:v>-2.7671209279411201E-2</c:v>
                </c:pt>
                <c:pt idx="551">
                  <c:v>-9.1052596272303193E-2</c:v>
                </c:pt>
                <c:pt idx="552">
                  <c:v>0.12073253458180599</c:v>
                </c:pt>
                <c:pt idx="553">
                  <c:v>-3.4943175566499098E-2</c:v>
                </c:pt>
                <c:pt idx="554">
                  <c:v>-1.84405083740843E-2</c:v>
                </c:pt>
                <c:pt idx="555">
                  <c:v>9.5083201473966598E-3</c:v>
                </c:pt>
                <c:pt idx="556">
                  <c:v>-3.38427243626747E-2</c:v>
                </c:pt>
                <c:pt idx="557">
                  <c:v>-6.2660859195894605E-2</c:v>
                </c:pt>
                <c:pt idx="558">
                  <c:v>3.5057302032180798E-2</c:v>
                </c:pt>
                <c:pt idx="559">
                  <c:v>1.82900303169087E-4</c:v>
                </c:pt>
                <c:pt idx="560">
                  <c:v>5.9378647277031599E-2</c:v>
                </c:pt>
                <c:pt idx="561">
                  <c:v>9.0336078276143997E-2</c:v>
                </c:pt>
                <c:pt idx="562">
                  <c:v>4.22580776592074E-4</c:v>
                </c:pt>
                <c:pt idx="563">
                  <c:v>-7.8993243743300398E-2</c:v>
                </c:pt>
                <c:pt idx="564">
                  <c:v>1.7145787886141999E-2</c:v>
                </c:pt>
                <c:pt idx="565">
                  <c:v>0.113299095921804</c:v>
                </c:pt>
                <c:pt idx="566">
                  <c:v>4.7348455208110103E-2</c:v>
                </c:pt>
                <c:pt idx="567">
                  <c:v>-7.1074898788052204E-2</c:v>
                </c:pt>
                <c:pt idx="568">
                  <c:v>6.9046071215973698E-2</c:v>
                </c:pt>
                <c:pt idx="569">
                  <c:v>6.4229461967844001E-2</c:v>
                </c:pt>
                <c:pt idx="570">
                  <c:v>2.80256674186132E-2</c:v>
                </c:pt>
                <c:pt idx="571">
                  <c:v>-0.112117648504952</c:v>
                </c:pt>
                <c:pt idx="572">
                  <c:v>5.56462481712637E-2</c:v>
                </c:pt>
                <c:pt idx="573">
                  <c:v>-1.55526025432219E-2</c:v>
                </c:pt>
                <c:pt idx="574">
                  <c:v>2.7922498622440301E-2</c:v>
                </c:pt>
                <c:pt idx="575">
                  <c:v>5.5725284030230901E-2</c:v>
                </c:pt>
                <c:pt idx="576">
                  <c:v>-4.67105173302396E-2</c:v>
                </c:pt>
                <c:pt idx="577">
                  <c:v>1.8675937978340201E-3</c:v>
                </c:pt>
                <c:pt idx="578">
                  <c:v>4.0859248999667599E-2</c:v>
                </c:pt>
                <c:pt idx="579">
                  <c:v>9.9505441235853108E-3</c:v>
                </c:pt>
                <c:pt idx="580">
                  <c:v>-3.9220294227295498E-2</c:v>
                </c:pt>
                <c:pt idx="581">
                  <c:v>7.3671944750901303E-2</c:v>
                </c:pt>
                <c:pt idx="582">
                  <c:v>-1.3129770240947299E-2</c:v>
                </c:pt>
                <c:pt idx="583">
                  <c:v>3.3116143398799897E-2</c:v>
                </c:pt>
                <c:pt idx="584">
                  <c:v>-4.5527641888545897E-2</c:v>
                </c:pt>
                <c:pt idx="585">
                  <c:v>6.4372351814089596E-2</c:v>
                </c:pt>
                <c:pt idx="586">
                  <c:v>1.5496127732747601E-3</c:v>
                </c:pt>
                <c:pt idx="587">
                  <c:v>-2.0123371061216901E-2</c:v>
                </c:pt>
                <c:pt idx="588">
                  <c:v>-7.24071720217936E-2</c:v>
                </c:pt>
                <c:pt idx="589">
                  <c:v>2.0089234421069E-2</c:v>
                </c:pt>
                <c:pt idx="590">
                  <c:v>-2.00222581739233E-2</c:v>
                </c:pt>
                <c:pt idx="591">
                  <c:v>5.6999738248186299E-2</c:v>
                </c:pt>
                <c:pt idx="592">
                  <c:v>-2.9518742274122801E-3</c:v>
                </c:pt>
                <c:pt idx="593">
                  <c:v>-1.2881550160730299E-2</c:v>
                </c:pt>
                <c:pt idx="594">
                  <c:v>-3.4759188633335398E-3</c:v>
                </c:pt>
                <c:pt idx="595">
                  <c:v>-1.6886849351613602E-2</c:v>
                </c:pt>
                <c:pt idx="596">
                  <c:v>4.7313159591251597E-2</c:v>
                </c:pt>
                <c:pt idx="597">
                  <c:v>-2.9362849149894701E-2</c:v>
                </c:pt>
                <c:pt idx="598">
                  <c:v>1.3184531945732301E-2</c:v>
                </c:pt>
                <c:pt idx="599">
                  <c:v>2.7644166342225902E-2</c:v>
                </c:pt>
                <c:pt idx="600">
                  <c:v>5.2882041555617501E-2</c:v>
                </c:pt>
                <c:pt idx="601">
                  <c:v>-1.0808608731774199E-2</c:v>
                </c:pt>
                <c:pt idx="602">
                  <c:v>-1.2949508685771501E-2</c:v>
                </c:pt>
                <c:pt idx="603">
                  <c:v>2.8777643885789201E-2</c:v>
                </c:pt>
                <c:pt idx="604">
                  <c:v>-1.2200064821492099E-3</c:v>
                </c:pt>
                <c:pt idx="605">
                  <c:v>-7.6023204211953001E-3</c:v>
                </c:pt>
                <c:pt idx="606">
                  <c:v>3.9418344803047699E-3</c:v>
                </c:pt>
                <c:pt idx="607">
                  <c:v>-1.2964410751813499E-2</c:v>
                </c:pt>
                <c:pt idx="608">
                  <c:v>-2.4595095800618701E-2</c:v>
                </c:pt>
                <c:pt idx="609">
                  <c:v>2.73790603671136E-2</c:v>
                </c:pt>
                <c:pt idx="610">
                  <c:v>-4.1298999709498102E-2</c:v>
                </c:pt>
                <c:pt idx="611">
                  <c:v>-1.8952939138254399E-2</c:v>
                </c:pt>
                <c:pt idx="612">
                  <c:v>-1.7024318140447602E-2</c:v>
                </c:pt>
                <c:pt idx="613">
                  <c:v>-5.6779852227986103E-3</c:v>
                </c:pt>
                <c:pt idx="614">
                  <c:v>1.0557698843019801E-2</c:v>
                </c:pt>
                <c:pt idx="615">
                  <c:v>-4.8632884465917403E-2</c:v>
                </c:pt>
                <c:pt idx="616">
                  <c:v>-1.24387453309657E-2</c:v>
                </c:pt>
                <c:pt idx="617">
                  <c:v>8.5982246217428098E-3</c:v>
                </c:pt>
                <c:pt idx="618">
                  <c:v>1.7292545764036198E-2</c:v>
                </c:pt>
                <c:pt idx="619">
                  <c:v>4.8700952004823196E-3</c:v>
                </c:pt>
                <c:pt idx="620">
                  <c:v>6.1934137942759602E-3</c:v>
                </c:pt>
                <c:pt idx="621">
                  <c:v>6.2388567381442802E-3</c:v>
                </c:pt>
                <c:pt idx="622">
                  <c:v>1.3599464372658601E-2</c:v>
                </c:pt>
                <c:pt idx="623">
                  <c:v>-4.7841062822934301E-2</c:v>
                </c:pt>
                <c:pt idx="624">
                  <c:v>2.01901790098491E-2</c:v>
                </c:pt>
                <c:pt idx="625">
                  <c:v>-4.0131545652984199E-2</c:v>
                </c:pt>
                <c:pt idx="626">
                  <c:v>-8.2926283068206503E-3</c:v>
                </c:pt>
                <c:pt idx="627">
                  <c:v>-2.6664939688829499E-2</c:v>
                </c:pt>
                <c:pt idx="628">
                  <c:v>-3.8189819108029898E-3</c:v>
                </c:pt>
                <c:pt idx="629">
                  <c:v>3.1928905024476997E-2</c:v>
                </c:pt>
                <c:pt idx="630">
                  <c:v>2.2269493409758898E-2</c:v>
                </c:pt>
                <c:pt idx="631">
                  <c:v>3.5909678008993702E-2</c:v>
                </c:pt>
                <c:pt idx="632">
                  <c:v>2.0581264239641701E-2</c:v>
                </c:pt>
                <c:pt idx="633">
                  <c:v>-1.7678974089379601E-2</c:v>
                </c:pt>
                <c:pt idx="634">
                  <c:v>2.84395107647454E-2</c:v>
                </c:pt>
                <c:pt idx="635">
                  <c:v>1.2514195234056801E-3</c:v>
                </c:pt>
                <c:pt idx="636">
                  <c:v>-1.6342654350879899E-3</c:v>
                </c:pt>
                <c:pt idx="637">
                  <c:v>2.9324093397676301E-2</c:v>
                </c:pt>
                <c:pt idx="638">
                  <c:v>1.26727264053592E-2</c:v>
                </c:pt>
                <c:pt idx="639">
                  <c:v>2.04660936902652E-2</c:v>
                </c:pt>
                <c:pt idx="640">
                  <c:v>6.6459202439511601E-4</c:v>
                </c:pt>
                <c:pt idx="641">
                  <c:v>-1.3108569730479599E-2</c:v>
                </c:pt>
                <c:pt idx="642">
                  <c:v>3.5008605027817399E-2</c:v>
                </c:pt>
                <c:pt idx="643">
                  <c:v>1.13269954119763E-2</c:v>
                </c:pt>
                <c:pt idx="644">
                  <c:v>2.1440066412075201E-2</c:v>
                </c:pt>
                <c:pt idx="645">
                  <c:v>5.3600771402293003E-2</c:v>
                </c:pt>
                <c:pt idx="646">
                  <c:v>5.3007834996640898E-2</c:v>
                </c:pt>
                <c:pt idx="647">
                  <c:v>1.3417359414093799E-2</c:v>
                </c:pt>
                <c:pt idx="648">
                  <c:v>5.0794166504445799E-2</c:v>
                </c:pt>
                <c:pt idx="649">
                  <c:v>-9.0530806613962102E-3</c:v>
                </c:pt>
                <c:pt idx="650">
                  <c:v>-2.8186905190171099E-2</c:v>
                </c:pt>
                <c:pt idx="651">
                  <c:v>-1.5580483642548301E-3</c:v>
                </c:pt>
                <c:pt idx="652">
                  <c:v>3.6461392993668599E-3</c:v>
                </c:pt>
                <c:pt idx="653">
                  <c:v>-8.0187289179446397E-3</c:v>
                </c:pt>
                <c:pt idx="654">
                  <c:v>-5.5184359160932998E-2</c:v>
                </c:pt>
                <c:pt idx="655">
                  <c:v>4.0146919388773204E-3</c:v>
                </c:pt>
                <c:pt idx="656">
                  <c:v>-1.1303438926749099E-3</c:v>
                </c:pt>
                <c:pt idx="657">
                  <c:v>3.40124327430293E-2</c:v>
                </c:pt>
                <c:pt idx="658">
                  <c:v>2.8526700294870099E-2</c:v>
                </c:pt>
                <c:pt idx="659">
                  <c:v>-2.2224512842439201E-4</c:v>
                </c:pt>
                <c:pt idx="660">
                  <c:v>1.08156362392395E-2</c:v>
                </c:pt>
                <c:pt idx="661">
                  <c:v>6.5425161056681903E-3</c:v>
                </c:pt>
                <c:pt idx="662">
                  <c:v>1.0195169076237401E-2</c:v>
                </c:pt>
                <c:pt idx="663">
                  <c:v>8.1783325376680299E-3</c:v>
                </c:pt>
                <c:pt idx="664">
                  <c:v>-9.8250355033916402E-3</c:v>
                </c:pt>
                <c:pt idx="665">
                  <c:v>-5.47193585073713E-2</c:v>
                </c:pt>
                <c:pt idx="666">
                  <c:v>-2.7251286649350798E-2</c:v>
                </c:pt>
                <c:pt idx="667">
                  <c:v>1.0148853011698E-2</c:v>
                </c:pt>
                <c:pt idx="668">
                  <c:v>9.9924976940454196E-3</c:v>
                </c:pt>
                <c:pt idx="669">
                  <c:v>2.8837907197511399E-2</c:v>
                </c:pt>
                <c:pt idx="670">
                  <c:v>1.9626911532293598E-2</c:v>
                </c:pt>
                <c:pt idx="671">
                  <c:v>1.8679209720771001E-2</c:v>
                </c:pt>
                <c:pt idx="672">
                  <c:v>-3.08263235964557E-4</c:v>
                </c:pt>
                <c:pt idx="673">
                  <c:v>2.72776835510097E-2</c:v>
                </c:pt>
                <c:pt idx="674">
                  <c:v>2.58285871566253E-2</c:v>
                </c:pt>
                <c:pt idx="675">
                  <c:v>4.2747757341458401E-2</c:v>
                </c:pt>
                <c:pt idx="676">
                  <c:v>1.79122252851932E-3</c:v>
                </c:pt>
                <c:pt idx="677">
                  <c:v>4.0311807667223198E-3</c:v>
                </c:pt>
                <c:pt idx="678">
                  <c:v>-1.60561650285512E-2</c:v>
                </c:pt>
                <c:pt idx="679">
                  <c:v>2.0768989493938E-2</c:v>
                </c:pt>
                <c:pt idx="680">
                  <c:v>-2.9138050971787701E-2</c:v>
                </c:pt>
                <c:pt idx="681">
                  <c:v>-4.3195271760435798E-2</c:v>
                </c:pt>
                <c:pt idx="682">
                  <c:v>-2.4912443480129601E-3</c:v>
                </c:pt>
                <c:pt idx="683">
                  <c:v>3.6082919818543703E-2</c:v>
                </c:pt>
                <c:pt idx="684">
                  <c:v>-1.05196938874149E-2</c:v>
                </c:pt>
                <c:pt idx="685">
                  <c:v>-1.1705689429376401E-2</c:v>
                </c:pt>
                <c:pt idx="686">
                  <c:v>-4.5301548227929103E-2</c:v>
                </c:pt>
                <c:pt idx="687">
                  <c:v>-1.8482840355359E-2</c:v>
                </c:pt>
                <c:pt idx="688">
                  <c:v>2.3480050578388399E-2</c:v>
                </c:pt>
                <c:pt idx="689">
                  <c:v>6.9971807709610099E-3</c:v>
                </c:pt>
                <c:pt idx="690">
                  <c:v>-6.1032027613539498E-3</c:v>
                </c:pt>
                <c:pt idx="691">
                  <c:v>1.8408503948877799E-2</c:v>
                </c:pt>
                <c:pt idx="692">
                  <c:v>1.37056962731676E-2</c:v>
                </c:pt>
                <c:pt idx="693">
                  <c:v>9.7005763852087102E-4</c:v>
                </c:pt>
                <c:pt idx="694">
                  <c:v>-1.30665154886896E-2</c:v>
                </c:pt>
                <c:pt idx="695">
                  <c:v>3.5187982730318999E-2</c:v>
                </c:pt>
                <c:pt idx="696">
                  <c:v>-1.5282980163803801E-3</c:v>
                </c:pt>
                <c:pt idx="697">
                  <c:v>-2.92739497122563E-2</c:v>
                </c:pt>
                <c:pt idx="698">
                  <c:v>1.47675741728616E-2</c:v>
                </c:pt>
                <c:pt idx="699">
                  <c:v>-1.9034604735380298E-2</c:v>
                </c:pt>
                <c:pt idx="700">
                  <c:v>-1.49241897435511E-2</c:v>
                </c:pt>
                <c:pt idx="701">
                  <c:v>1.8162043637838202E-2</c:v>
                </c:pt>
                <c:pt idx="702">
                  <c:v>-6.2439464257090802E-3</c:v>
                </c:pt>
                <c:pt idx="703">
                  <c:v>-8.0096048467613295E-3</c:v>
                </c:pt>
                <c:pt idx="704">
                  <c:v>-1.9834719756864998E-2</c:v>
                </c:pt>
                <c:pt idx="705">
                  <c:v>-4.4703023342598097E-2</c:v>
                </c:pt>
                <c:pt idx="706">
                  <c:v>3.5188714415978303E-2</c:v>
                </c:pt>
                <c:pt idx="707">
                  <c:v>-1.1611948023464399E-2</c:v>
                </c:pt>
                <c:pt idx="708">
                  <c:v>-6.0376960455107397E-3</c:v>
                </c:pt>
                <c:pt idx="709">
                  <c:v>1.06884128343653E-2</c:v>
                </c:pt>
                <c:pt idx="710">
                  <c:v>-1.11143540236477E-2</c:v>
                </c:pt>
                <c:pt idx="711">
                  <c:v>1.06477022876589E-2</c:v>
                </c:pt>
                <c:pt idx="712">
                  <c:v>-1.53741376500561E-2</c:v>
                </c:pt>
                <c:pt idx="713">
                  <c:v>4.3743829053444601E-2</c:v>
                </c:pt>
                <c:pt idx="714">
                  <c:v>-3.1409094118667297E-4</c:v>
                </c:pt>
                <c:pt idx="715">
                  <c:v>1.6620468853643201E-2</c:v>
                </c:pt>
                <c:pt idx="716">
                  <c:v>-5.5953492346891296E-3</c:v>
                </c:pt>
                <c:pt idx="717">
                  <c:v>1.36605180623342E-2</c:v>
                </c:pt>
                <c:pt idx="718">
                  <c:v>2.0716333266290202E-2</c:v>
                </c:pt>
                <c:pt idx="719">
                  <c:v>-1.11408687660496E-2</c:v>
                </c:pt>
                <c:pt idx="720">
                  <c:v>1.3692194653308801E-2</c:v>
                </c:pt>
                <c:pt idx="721">
                  <c:v>-1.8997560459446301E-2</c:v>
                </c:pt>
                <c:pt idx="722">
                  <c:v>-9.0541680769523607E-3</c:v>
                </c:pt>
                <c:pt idx="723">
                  <c:v>9.1249512436864504E-3</c:v>
                </c:pt>
                <c:pt idx="724">
                  <c:v>-1.3307464204278301E-2</c:v>
                </c:pt>
                <c:pt idx="725">
                  <c:v>2.1747129043753798E-3</c:v>
                </c:pt>
                <c:pt idx="726">
                  <c:v>-3.2080969694451802E-2</c:v>
                </c:pt>
                <c:pt idx="727">
                  <c:v>2.6493307997551799E-2</c:v>
                </c:pt>
                <c:pt idx="728">
                  <c:v>2.2825785748277701E-2</c:v>
                </c:pt>
                <c:pt idx="729">
                  <c:v>1.3736496464771999E-2</c:v>
                </c:pt>
                <c:pt idx="730">
                  <c:v>-5.3901316686835697E-3</c:v>
                </c:pt>
                <c:pt idx="731">
                  <c:v>2.2474256020376799E-2</c:v>
                </c:pt>
                <c:pt idx="732">
                  <c:v>-1.4475897926696501E-2</c:v>
                </c:pt>
                <c:pt idx="733">
                  <c:v>-7.4620253283870803E-3</c:v>
                </c:pt>
                <c:pt idx="734">
                  <c:v>-7.4771438140011099E-3</c:v>
                </c:pt>
                <c:pt idx="735">
                  <c:v>-4.5026733597815496E-3</c:v>
                </c:pt>
                <c:pt idx="736">
                  <c:v>9.5984988960566807E-3</c:v>
                </c:pt>
                <c:pt idx="737">
                  <c:v>1.7763342092742801E-2</c:v>
                </c:pt>
                <c:pt idx="738">
                  <c:v>-1.0061581891880901E-2</c:v>
                </c:pt>
                <c:pt idx="739">
                  <c:v>1.5251605511275E-3</c:v>
                </c:pt>
                <c:pt idx="740">
                  <c:v>-5.7987612083903999E-3</c:v>
                </c:pt>
                <c:pt idx="741">
                  <c:v>6.1419658068003202E-3</c:v>
                </c:pt>
                <c:pt idx="742">
                  <c:v>1.4859533390627599E-2</c:v>
                </c:pt>
                <c:pt idx="743">
                  <c:v>1.1156481320336401E-2</c:v>
                </c:pt>
                <c:pt idx="744">
                  <c:v>3.1563302856288402E-3</c:v>
                </c:pt>
                <c:pt idx="745">
                  <c:v>1.22763963393105E-2</c:v>
                </c:pt>
                <c:pt idx="746">
                  <c:v>4.7801707328361497E-3</c:v>
                </c:pt>
                <c:pt idx="747">
                  <c:v>-1.23389440940317E-2</c:v>
                </c:pt>
                <c:pt idx="748">
                  <c:v>-1.33062299728853E-3</c:v>
                </c:pt>
                <c:pt idx="749">
                  <c:v>-2.0027085142183501E-2</c:v>
                </c:pt>
                <c:pt idx="750">
                  <c:v>-3.8969423476677401E-3</c:v>
                </c:pt>
                <c:pt idx="751">
                  <c:v>2.2020790214036801E-3</c:v>
                </c:pt>
                <c:pt idx="752">
                  <c:v>2.70539735490138E-3</c:v>
                </c:pt>
                <c:pt idx="753">
                  <c:v>1.3030630222885401E-2</c:v>
                </c:pt>
                <c:pt idx="754">
                  <c:v>-4.8448884119114402E-3</c:v>
                </c:pt>
                <c:pt idx="755">
                  <c:v>1.0294665566032901E-2</c:v>
                </c:pt>
                <c:pt idx="756">
                  <c:v>-1.8555981879846001E-2</c:v>
                </c:pt>
                <c:pt idx="757">
                  <c:v>1.65673835316964E-2</c:v>
                </c:pt>
                <c:pt idx="758">
                  <c:v>1.0798401648325899E-3</c:v>
                </c:pt>
                <c:pt idx="759">
                  <c:v>-1.1279230090764101E-2</c:v>
                </c:pt>
                <c:pt idx="760">
                  <c:v>1.7767863699781599E-2</c:v>
                </c:pt>
                <c:pt idx="761">
                  <c:v>-8.0963284392442901E-3</c:v>
                </c:pt>
                <c:pt idx="762">
                  <c:v>-2.86531428881329E-2</c:v>
                </c:pt>
                <c:pt idx="763">
                  <c:v>-3.1506182924710899E-2</c:v>
                </c:pt>
                <c:pt idx="764">
                  <c:v>-2.6007954090639902E-4</c:v>
                </c:pt>
                <c:pt idx="765">
                  <c:v>-1.15323322297167E-2</c:v>
                </c:pt>
                <c:pt idx="766">
                  <c:v>3.78772923145698E-4</c:v>
                </c:pt>
                <c:pt idx="767">
                  <c:v>-1.02329616602572E-2</c:v>
                </c:pt>
                <c:pt idx="768">
                  <c:v>-8.3008845537624297E-3</c:v>
                </c:pt>
                <c:pt idx="769">
                  <c:v>1.7640115708944502E-2</c:v>
                </c:pt>
                <c:pt idx="770">
                  <c:v>2.1260411009834099E-2</c:v>
                </c:pt>
                <c:pt idx="771">
                  <c:v>-1.4218636322354599E-2</c:v>
                </c:pt>
                <c:pt idx="772">
                  <c:v>-3.4694445655603902E-2</c:v>
                </c:pt>
                <c:pt idx="773">
                  <c:v>9.4734378260519208E-3</c:v>
                </c:pt>
                <c:pt idx="774">
                  <c:v>-2.0970875785476999E-2</c:v>
                </c:pt>
                <c:pt idx="775">
                  <c:v>-9.6759995434013094E-3</c:v>
                </c:pt>
                <c:pt idx="776">
                  <c:v>-2.8488827483088598E-3</c:v>
                </c:pt>
                <c:pt idx="777">
                  <c:v>6.1798564601742703E-3</c:v>
                </c:pt>
                <c:pt idx="778">
                  <c:v>7.48298492337002E-3</c:v>
                </c:pt>
                <c:pt idx="779">
                  <c:v>2.6715412064646001E-2</c:v>
                </c:pt>
                <c:pt idx="780">
                  <c:v>1.4960690947445499E-2</c:v>
                </c:pt>
                <c:pt idx="781">
                  <c:v>1.42055776374074E-2</c:v>
                </c:pt>
                <c:pt idx="782">
                  <c:v>2.8711920753135001E-3</c:v>
                </c:pt>
                <c:pt idx="783">
                  <c:v>4.9819193731888102E-3</c:v>
                </c:pt>
                <c:pt idx="784">
                  <c:v>-5.1413729244228499E-3</c:v>
                </c:pt>
                <c:pt idx="785">
                  <c:v>7.42501151986263E-3</c:v>
                </c:pt>
                <c:pt idx="786">
                  <c:v>8.0066040642263695E-3</c:v>
                </c:pt>
                <c:pt idx="787">
                  <c:v>-1.7850530951593101E-3</c:v>
                </c:pt>
                <c:pt idx="788">
                  <c:v>7.3049077567082796E-3</c:v>
                </c:pt>
                <c:pt idx="789">
                  <c:v>-3.7398099115637501E-4</c:v>
                </c:pt>
                <c:pt idx="790">
                  <c:v>-1.29755928678038E-3</c:v>
                </c:pt>
                <c:pt idx="791">
                  <c:v>2.1614156628323999E-3</c:v>
                </c:pt>
                <c:pt idx="792">
                  <c:v>2.2866726425844301E-2</c:v>
                </c:pt>
                <c:pt idx="793">
                  <c:v>1.7063609993946401E-2</c:v>
                </c:pt>
                <c:pt idx="794">
                  <c:v>5.6666837471547899E-3</c:v>
                </c:pt>
                <c:pt idx="795">
                  <c:v>6.6107361722821901E-3</c:v>
                </c:pt>
                <c:pt idx="796">
                  <c:v>9.8012628503511001E-3</c:v>
                </c:pt>
                <c:pt idx="797">
                  <c:v>1.02827830702036E-2</c:v>
                </c:pt>
                <c:pt idx="798">
                  <c:v>-1.12532799913079E-3</c:v>
                </c:pt>
                <c:pt idx="799">
                  <c:v>2.2670433983584998E-2</c:v>
                </c:pt>
                <c:pt idx="800">
                  <c:v>1.92693324642048E-2</c:v>
                </c:pt>
                <c:pt idx="801">
                  <c:v>-2.11000377959558E-3</c:v>
                </c:pt>
                <c:pt idx="802">
                  <c:v>-9.1706602932306001E-3</c:v>
                </c:pt>
                <c:pt idx="803">
                  <c:v>1.1367066416243601E-2</c:v>
                </c:pt>
                <c:pt idx="804">
                  <c:v>-1.7445693762970799E-3</c:v>
                </c:pt>
                <c:pt idx="805">
                  <c:v>1.9164299842613401E-3</c:v>
                </c:pt>
                <c:pt idx="806">
                  <c:v>-6.02977012364392E-3</c:v>
                </c:pt>
                <c:pt idx="807">
                  <c:v>-7.2726113217047002E-3</c:v>
                </c:pt>
                <c:pt idx="808">
                  <c:v>4.2547475362507102E-3</c:v>
                </c:pt>
                <c:pt idx="809">
                  <c:v>-2.1993410654043101E-3</c:v>
                </c:pt>
                <c:pt idx="810">
                  <c:v>-1.28828288229878E-2</c:v>
                </c:pt>
                <c:pt idx="811">
                  <c:v>3.5377127075868998E-3</c:v>
                </c:pt>
                <c:pt idx="812">
                  <c:v>2.0027734844269399E-2</c:v>
                </c:pt>
                <c:pt idx="813">
                  <c:v>2.3656670807970199E-2</c:v>
                </c:pt>
                <c:pt idx="814">
                  <c:v>-1.8280533009182101E-2</c:v>
                </c:pt>
                <c:pt idx="815">
                  <c:v>-2.39206517972712E-3</c:v>
                </c:pt>
                <c:pt idx="816">
                  <c:v>1.6458509436177101E-2</c:v>
                </c:pt>
                <c:pt idx="817">
                  <c:v>-4.9809639463251299E-3</c:v>
                </c:pt>
                <c:pt idx="818">
                  <c:v>2.0379243181796299E-2</c:v>
                </c:pt>
                <c:pt idx="819">
                  <c:v>3.9105249000682702E-3</c:v>
                </c:pt>
                <c:pt idx="820">
                  <c:v>-2.3295230885517899E-2</c:v>
                </c:pt>
                <c:pt idx="821">
                  <c:v>-2.4675807143955199E-2</c:v>
                </c:pt>
                <c:pt idx="822">
                  <c:v>-2.08047472926298E-3</c:v>
                </c:pt>
                <c:pt idx="823">
                  <c:v>1.3583375907451701E-2</c:v>
                </c:pt>
                <c:pt idx="824">
                  <c:v>2.13360770457185E-2</c:v>
                </c:pt>
                <c:pt idx="825">
                  <c:v>1.51822601225758E-2</c:v>
                </c:pt>
                <c:pt idx="826">
                  <c:v>1.2114225269277801E-2</c:v>
                </c:pt>
                <c:pt idx="827">
                  <c:v>9.2825259896531197E-3</c:v>
                </c:pt>
                <c:pt idx="828">
                  <c:v>-3.59077790622436E-2</c:v>
                </c:pt>
                <c:pt idx="829">
                  <c:v>-2.2467362698815902E-3</c:v>
                </c:pt>
                <c:pt idx="830">
                  <c:v>3.8639516634758203E-2</c:v>
                </c:pt>
                <c:pt idx="831">
                  <c:v>-2.44330348461093E-2</c:v>
                </c:pt>
                <c:pt idx="832">
                  <c:v>2.42734145759054E-2</c:v>
                </c:pt>
                <c:pt idx="833">
                  <c:v>-2.3162585789418801E-2</c:v>
                </c:pt>
                <c:pt idx="834">
                  <c:v>-1.2380957699384E-2</c:v>
                </c:pt>
                <c:pt idx="835">
                  <c:v>-4.4969241375961498E-2</c:v>
                </c:pt>
                <c:pt idx="836">
                  <c:v>-2.1069538396094899E-2</c:v>
                </c:pt>
                <c:pt idx="837">
                  <c:v>5.7699133584714499E-2</c:v>
                </c:pt>
                <c:pt idx="838">
                  <c:v>1.21636856518689E-2</c:v>
                </c:pt>
                <c:pt idx="839">
                  <c:v>1.8958962159360802E-2</c:v>
                </c:pt>
                <c:pt idx="840">
                  <c:v>-1.5693204281732001E-2</c:v>
                </c:pt>
                <c:pt idx="841">
                  <c:v>-2.8719336367213601E-2</c:v>
                </c:pt>
                <c:pt idx="842">
                  <c:v>-6.0958605035897296E-3</c:v>
                </c:pt>
                <c:pt idx="843">
                  <c:v>-2.9843397200634201E-2</c:v>
                </c:pt>
                <c:pt idx="844">
                  <c:v>-1.37163345588837E-2</c:v>
                </c:pt>
                <c:pt idx="845">
                  <c:v>-5.8170983888284497E-2</c:v>
                </c:pt>
                <c:pt idx="846">
                  <c:v>2.4234785460803501E-2</c:v>
                </c:pt>
                <c:pt idx="847">
                  <c:v>-1.70052045691125E-2</c:v>
                </c:pt>
                <c:pt idx="848">
                  <c:v>4.1975005205276998E-3</c:v>
                </c:pt>
                <c:pt idx="849">
                  <c:v>-2.1824931454744699E-3</c:v>
                </c:pt>
                <c:pt idx="850">
                  <c:v>4.6083988378527597E-2</c:v>
                </c:pt>
                <c:pt idx="851">
                  <c:v>-6.2828558636006098E-3</c:v>
                </c:pt>
                <c:pt idx="852">
                  <c:v>-2.2662425493053601E-2</c:v>
                </c:pt>
                <c:pt idx="853">
                  <c:v>1.3389846522562599E-2</c:v>
                </c:pt>
                <c:pt idx="854">
                  <c:v>4.1181152980312398E-3</c:v>
                </c:pt>
                <c:pt idx="855">
                  <c:v>-5.9478145831173203E-2</c:v>
                </c:pt>
                <c:pt idx="856">
                  <c:v>-1.2820216121058801E-2</c:v>
                </c:pt>
                <c:pt idx="857">
                  <c:v>1.33134745388916E-2</c:v>
                </c:pt>
                <c:pt idx="858">
                  <c:v>1.27421964680349E-2</c:v>
                </c:pt>
                <c:pt idx="859">
                  <c:v>4.1406719809583402E-2</c:v>
                </c:pt>
                <c:pt idx="860">
                  <c:v>1.32113011141362E-2</c:v>
                </c:pt>
                <c:pt idx="861">
                  <c:v>1.8165873777273901E-2</c:v>
                </c:pt>
                <c:pt idx="862">
                  <c:v>1.9860319933507599E-2</c:v>
                </c:pt>
                <c:pt idx="863">
                  <c:v>-9.0636869123145202E-4</c:v>
                </c:pt>
                <c:pt idx="864">
                  <c:v>5.1205560352104397E-3</c:v>
                </c:pt>
                <c:pt idx="865">
                  <c:v>-4.3471350996719402E-3</c:v>
                </c:pt>
                <c:pt idx="866">
                  <c:v>-1.0124753823011999E-3</c:v>
                </c:pt>
                <c:pt idx="867">
                  <c:v>-2.5937022067702799E-2</c:v>
                </c:pt>
                <c:pt idx="868" formatCode="0.00E+00">
                  <c:v>6.6282365699943399E-6</c:v>
                </c:pt>
                <c:pt idx="869">
                  <c:v>-2.7086565491767401E-2</c:v>
                </c:pt>
                <c:pt idx="870">
                  <c:v>2.4124772451208702E-2</c:v>
                </c:pt>
                <c:pt idx="871">
                  <c:v>-2.9512886388344799E-3</c:v>
                </c:pt>
                <c:pt idx="872">
                  <c:v>-3.5973516433257399E-2</c:v>
                </c:pt>
                <c:pt idx="873">
                  <c:v>-8.8508623899984894E-3</c:v>
                </c:pt>
                <c:pt idx="874">
                  <c:v>-2.6355089040694898E-3</c:v>
                </c:pt>
                <c:pt idx="875">
                  <c:v>-2.2215514438529E-2</c:v>
                </c:pt>
                <c:pt idx="876">
                  <c:v>-2.25685500784761E-2</c:v>
                </c:pt>
                <c:pt idx="877">
                  <c:v>4.03566283373867E-2</c:v>
                </c:pt>
                <c:pt idx="878">
                  <c:v>1.8892294834821102E-2</c:v>
                </c:pt>
                <c:pt idx="879">
                  <c:v>1.6256927046052499E-2</c:v>
                </c:pt>
                <c:pt idx="880">
                  <c:v>9.5636517052188896E-3</c:v>
                </c:pt>
                <c:pt idx="881">
                  <c:v>2.38467911155563E-2</c:v>
                </c:pt>
                <c:pt idx="882">
                  <c:v>3.0677756329513502E-3</c:v>
                </c:pt>
                <c:pt idx="883">
                  <c:v>-9.6210767822202403E-4</c:v>
                </c:pt>
                <c:pt idx="884">
                  <c:v>-3.3905031487733897E-2</c:v>
                </c:pt>
                <c:pt idx="885">
                  <c:v>8.1510466252954199E-3</c:v>
                </c:pt>
                <c:pt idx="886">
                  <c:v>1.4794147696155301E-2</c:v>
                </c:pt>
                <c:pt idx="887">
                  <c:v>-1.8666877422022402E-2</c:v>
                </c:pt>
                <c:pt idx="888">
                  <c:v>3.1627110755771702E-2</c:v>
                </c:pt>
                <c:pt idx="889">
                  <c:v>1.27605787176057E-2</c:v>
                </c:pt>
                <c:pt idx="890">
                  <c:v>2.8845882626910499E-2</c:v>
                </c:pt>
                <c:pt idx="891">
                  <c:v>2.2935936653758998E-3</c:v>
                </c:pt>
                <c:pt idx="892">
                  <c:v>2.8085246304497798E-3</c:v>
                </c:pt>
                <c:pt idx="893">
                  <c:v>-3.9850895157442197E-3</c:v>
                </c:pt>
                <c:pt idx="894">
                  <c:v>5.8177138258844203E-3</c:v>
                </c:pt>
                <c:pt idx="895">
                  <c:v>2.9699502243525602E-2</c:v>
                </c:pt>
                <c:pt idx="896">
                  <c:v>1.78457104985358E-3</c:v>
                </c:pt>
                <c:pt idx="897">
                  <c:v>3.06885615555802E-3</c:v>
                </c:pt>
                <c:pt idx="898">
                  <c:v>-1.5097297856146301E-2</c:v>
                </c:pt>
                <c:pt idx="899">
                  <c:v>-4.6071840515789497E-3</c:v>
                </c:pt>
                <c:pt idx="900">
                  <c:v>7.5038909419659098E-3</c:v>
                </c:pt>
                <c:pt idx="901">
                  <c:v>-8.6218800539709095E-3</c:v>
                </c:pt>
                <c:pt idx="902">
                  <c:v>-2.6963105354923501E-2</c:v>
                </c:pt>
                <c:pt idx="903">
                  <c:v>-1.61337788874906E-2</c:v>
                </c:pt>
                <c:pt idx="904">
                  <c:v>-6.7941645124576797E-3</c:v>
                </c:pt>
                <c:pt idx="905">
                  <c:v>2.56541354086481E-4</c:v>
                </c:pt>
                <c:pt idx="906">
                  <c:v>2.1194121115443099E-2</c:v>
                </c:pt>
                <c:pt idx="907">
                  <c:v>-1.7193153391220601E-4</c:v>
                </c:pt>
                <c:pt idx="908">
                  <c:v>-2.52163655349966E-2</c:v>
                </c:pt>
                <c:pt idx="909">
                  <c:v>-6.5681449710849899E-3</c:v>
                </c:pt>
                <c:pt idx="910">
                  <c:v>-9.0669476663809995E-3</c:v>
                </c:pt>
                <c:pt idx="911">
                  <c:v>-5.5151765000049403E-3</c:v>
                </c:pt>
                <c:pt idx="912">
                  <c:v>1.11189367484207E-2</c:v>
                </c:pt>
                <c:pt idx="913">
                  <c:v>-6.2136560944641697E-3</c:v>
                </c:pt>
                <c:pt idx="914">
                  <c:v>1.52576471908825E-2</c:v>
                </c:pt>
                <c:pt idx="915">
                  <c:v>-7.6722541795435899E-3</c:v>
                </c:pt>
                <c:pt idx="916">
                  <c:v>8.8252206912515195E-3</c:v>
                </c:pt>
                <c:pt idx="917">
                  <c:v>3.38494904517306E-2</c:v>
                </c:pt>
                <c:pt idx="918">
                  <c:v>1.73184143878862E-2</c:v>
                </c:pt>
                <c:pt idx="919">
                  <c:v>1.58677894012785E-2</c:v>
                </c:pt>
                <c:pt idx="920">
                  <c:v>-1.43923606727681E-2</c:v>
                </c:pt>
                <c:pt idx="921">
                  <c:v>6.23273071119257E-4</c:v>
                </c:pt>
                <c:pt idx="922">
                  <c:v>-7.7107404818839197E-3</c:v>
                </c:pt>
                <c:pt idx="923">
                  <c:v>4.30850515806591E-3</c:v>
                </c:pt>
                <c:pt idx="924">
                  <c:v>1.74756108650777E-2</c:v>
                </c:pt>
                <c:pt idx="925">
                  <c:v>-1.45984410048522E-3</c:v>
                </c:pt>
                <c:pt idx="926">
                  <c:v>5.6574500148121E-3</c:v>
                </c:pt>
                <c:pt idx="927">
                  <c:v>-4.0436329635432601E-3</c:v>
                </c:pt>
                <c:pt idx="928">
                  <c:v>3.8642476045394102E-3</c:v>
                </c:pt>
                <c:pt idx="929">
                  <c:v>2.02639736763277E-2</c:v>
                </c:pt>
                <c:pt idx="930">
                  <c:v>-1.5648179739547501E-2</c:v>
                </c:pt>
                <c:pt idx="931">
                  <c:v>-1.18252021142203E-2</c:v>
                </c:pt>
                <c:pt idx="932">
                  <c:v>-3.71899342117014E-2</c:v>
                </c:pt>
                <c:pt idx="933">
                  <c:v>1.8186751143125499E-2</c:v>
                </c:pt>
                <c:pt idx="934">
                  <c:v>-1.13838625212914E-2</c:v>
                </c:pt>
                <c:pt idx="935">
                  <c:v>-5.9218724048121197E-4</c:v>
                </c:pt>
                <c:pt idx="936">
                  <c:v>-1.47926876119766E-2</c:v>
                </c:pt>
                <c:pt idx="937">
                  <c:v>-4.48793293627403E-4</c:v>
                </c:pt>
                <c:pt idx="938">
                  <c:v>4.0424211167944804E-3</c:v>
                </c:pt>
                <c:pt idx="939">
                  <c:v>9.9886573342503095E-3</c:v>
                </c:pt>
                <c:pt idx="940">
                  <c:v>1.3149819022395599E-2</c:v>
                </c:pt>
                <c:pt idx="941">
                  <c:v>1.33839061319202E-3</c:v>
                </c:pt>
                <c:pt idx="942">
                  <c:v>3.5811358892790502E-3</c:v>
                </c:pt>
                <c:pt idx="943">
                  <c:v>2.6088498886356299E-4</c:v>
                </c:pt>
                <c:pt idx="944">
                  <c:v>-1.1794423998012201E-3</c:v>
                </c:pt>
                <c:pt idx="945">
                  <c:v>6.42047615391111E-3</c:v>
                </c:pt>
                <c:pt idx="946">
                  <c:v>1.1385589224302399E-2</c:v>
                </c:pt>
                <c:pt idx="947">
                  <c:v>-1.75001466495867E-3</c:v>
                </c:pt>
                <c:pt idx="948">
                  <c:v>-3.03901872340434E-3</c:v>
                </c:pt>
                <c:pt idx="949">
                  <c:v>-8.8773811763565597E-3</c:v>
                </c:pt>
                <c:pt idx="950">
                  <c:v>5.3753962284979803E-3</c:v>
                </c:pt>
                <c:pt idx="951">
                  <c:v>2.0650192422920301E-2</c:v>
                </c:pt>
                <c:pt idx="952">
                  <c:v>1.4369294298126601E-3</c:v>
                </c:pt>
                <c:pt idx="953">
                  <c:v>-3.6067718237799999E-3</c:v>
                </c:pt>
                <c:pt idx="954">
                  <c:v>1.4415715331788099E-3</c:v>
                </c:pt>
                <c:pt idx="955">
                  <c:v>-7.7500552785504896E-3</c:v>
                </c:pt>
                <c:pt idx="956">
                  <c:v>-1.6284774914711201E-2</c:v>
                </c:pt>
                <c:pt idx="957">
                  <c:v>-1.0304904032251001E-2</c:v>
                </c:pt>
                <c:pt idx="958">
                  <c:v>-3.0354553308184502E-3</c:v>
                </c:pt>
                <c:pt idx="959">
                  <c:v>4.69131171874049E-3</c:v>
                </c:pt>
                <c:pt idx="960">
                  <c:v>4.6879445283118902E-3</c:v>
                </c:pt>
                <c:pt idx="961">
                  <c:v>-3.36897601099267E-3</c:v>
                </c:pt>
                <c:pt idx="962">
                  <c:v>2.38332855573185E-2</c:v>
                </c:pt>
                <c:pt idx="963">
                  <c:v>1.7351645701474398E-2</c:v>
                </c:pt>
                <c:pt idx="964">
                  <c:v>6.7249262873958504E-4</c:v>
                </c:pt>
                <c:pt idx="965">
                  <c:v>-3.5688721062803602E-2</c:v>
                </c:pt>
                <c:pt idx="966">
                  <c:v>6.8604511377146097E-3</c:v>
                </c:pt>
                <c:pt idx="967">
                  <c:v>-2.3002396940039502E-3</c:v>
                </c:pt>
                <c:pt idx="968">
                  <c:v>-1.34539441452147E-2</c:v>
                </c:pt>
                <c:pt idx="969">
                  <c:v>-1.8229596642340602E-2</c:v>
                </c:pt>
                <c:pt idx="970">
                  <c:v>-3.3388074073811599E-2</c:v>
                </c:pt>
                <c:pt idx="971">
                  <c:v>2.5686965932702499E-3</c:v>
                </c:pt>
                <c:pt idx="972">
                  <c:v>1.8011323396395201E-3</c:v>
                </c:pt>
                <c:pt idx="973">
                  <c:v>2.28597611008313E-3</c:v>
                </c:pt>
                <c:pt idx="974">
                  <c:v>4.5125449166166798E-4</c:v>
                </c:pt>
                <c:pt idx="975">
                  <c:v>-1.39503923311991E-2</c:v>
                </c:pt>
                <c:pt idx="976">
                  <c:v>1.47575677011485E-2</c:v>
                </c:pt>
                <c:pt idx="977">
                  <c:v>-4.3801705332482399E-3</c:v>
                </c:pt>
                <c:pt idx="978">
                  <c:v>-4.7039570908647401E-3</c:v>
                </c:pt>
                <c:pt idx="979">
                  <c:v>-5.1061093950400304E-3</c:v>
                </c:pt>
                <c:pt idx="980">
                  <c:v>4.13932337984274E-3</c:v>
                </c:pt>
                <c:pt idx="981">
                  <c:v>1.2517565110742999E-2</c:v>
                </c:pt>
                <c:pt idx="982">
                  <c:v>7.6538132534845196E-3</c:v>
                </c:pt>
                <c:pt idx="983">
                  <c:v>1.1342430680262301E-3</c:v>
                </c:pt>
                <c:pt idx="984">
                  <c:v>3.1234821415002702E-3</c:v>
                </c:pt>
                <c:pt idx="985">
                  <c:v>-1.26128843750775E-2</c:v>
                </c:pt>
                <c:pt idx="986">
                  <c:v>-1.0131419501493899E-2</c:v>
                </c:pt>
                <c:pt idx="987">
                  <c:v>1.3157692573886401E-2</c:v>
                </c:pt>
                <c:pt idx="988">
                  <c:v>5.3480724418556403E-3</c:v>
                </c:pt>
                <c:pt idx="989">
                  <c:v>-8.1858226019067004E-3</c:v>
                </c:pt>
                <c:pt idx="990">
                  <c:v>-1.07440945078601E-2</c:v>
                </c:pt>
                <c:pt idx="991">
                  <c:v>2.1049782130373499E-3</c:v>
                </c:pt>
                <c:pt idx="992">
                  <c:v>4.0665764957683002E-3</c:v>
                </c:pt>
                <c:pt idx="993">
                  <c:v>1.0748526488621299E-2</c:v>
                </c:pt>
                <c:pt idx="994">
                  <c:v>9.5172190819719504E-3</c:v>
                </c:pt>
                <c:pt idx="995">
                  <c:v>-4.17382746613848E-4</c:v>
                </c:pt>
                <c:pt idx="996">
                  <c:v>-1.73942816955797E-3</c:v>
                </c:pt>
                <c:pt idx="997">
                  <c:v>8.6082537126663198E-3</c:v>
                </c:pt>
                <c:pt idx="998">
                  <c:v>6.8182569144849001E-3</c:v>
                </c:pt>
                <c:pt idx="999">
                  <c:v>7.1766572657967504E-3</c:v>
                </c:pt>
                <c:pt idx="1000">
                  <c:v>1.3081285201711501E-3</c:v>
                </c:pt>
                <c:pt idx="1001">
                  <c:v>-2.8356176981351698E-3</c:v>
                </c:pt>
                <c:pt idx="1002">
                  <c:v>1.54396930951206E-2</c:v>
                </c:pt>
                <c:pt idx="1003">
                  <c:v>-1.5158802739176001E-2</c:v>
                </c:pt>
                <c:pt idx="1004">
                  <c:v>1.9156632682796901E-3</c:v>
                </c:pt>
                <c:pt idx="1005">
                  <c:v>-5.69552722052152E-3</c:v>
                </c:pt>
                <c:pt idx="1006">
                  <c:v>1.3435019764266301E-3</c:v>
                </c:pt>
                <c:pt idx="1007">
                  <c:v>-1.3231106193869501E-3</c:v>
                </c:pt>
                <c:pt idx="1008">
                  <c:v>-4.9708987354729599E-3</c:v>
                </c:pt>
                <c:pt idx="1009">
                  <c:v>5.9383255191758398E-3</c:v>
                </c:pt>
                <c:pt idx="1010">
                  <c:v>2.6174777688198802E-3</c:v>
                </c:pt>
                <c:pt idx="1011">
                  <c:v>7.7277066689394602E-3</c:v>
                </c:pt>
                <c:pt idx="1012">
                  <c:v>1.1904092645128501E-2</c:v>
                </c:pt>
                <c:pt idx="1013">
                  <c:v>-1.0239126209382599E-2</c:v>
                </c:pt>
                <c:pt idx="1014">
                  <c:v>-7.3502328081762004E-3</c:v>
                </c:pt>
                <c:pt idx="1015">
                  <c:v>1.5308648336132501E-3</c:v>
                </c:pt>
                <c:pt idx="1016">
                  <c:v>5.4523446125425102E-3</c:v>
                </c:pt>
                <c:pt idx="1017">
                  <c:v>6.4583673289030901E-3</c:v>
                </c:pt>
                <c:pt idx="1018">
                  <c:v>1.8621250929429199E-3</c:v>
                </c:pt>
                <c:pt idx="1019">
                  <c:v>1.51788180177719E-2</c:v>
                </c:pt>
                <c:pt idx="1020">
                  <c:v>-1.6236844894541101E-2</c:v>
                </c:pt>
                <c:pt idx="1021">
                  <c:v>1.4106485880127501E-2</c:v>
                </c:pt>
                <c:pt idx="1022">
                  <c:v>5.2582493273122298E-3</c:v>
                </c:pt>
                <c:pt idx="1023">
                  <c:v>3.8330628098332E-3</c:v>
                </c:pt>
                <c:pt idx="1024">
                  <c:v>1.49858013451931E-3</c:v>
                </c:pt>
                <c:pt idx="1025">
                  <c:v>-1.4081034786532699E-2</c:v>
                </c:pt>
                <c:pt idx="1026">
                  <c:v>7.4273465289594297E-3</c:v>
                </c:pt>
                <c:pt idx="1027">
                  <c:v>4.4976170649940203E-3</c:v>
                </c:pt>
                <c:pt idx="1028">
                  <c:v>-1.2919260090049601E-4</c:v>
                </c:pt>
                <c:pt idx="1029">
                  <c:v>-3.1676209001812999E-4</c:v>
                </c:pt>
                <c:pt idx="1030">
                  <c:v>7.6366217939804497E-3</c:v>
                </c:pt>
                <c:pt idx="1031">
                  <c:v>-3.8026513287131602E-3</c:v>
                </c:pt>
                <c:pt idx="1032">
                  <c:v>1.1478967466967999E-3</c:v>
                </c:pt>
                <c:pt idx="1033">
                  <c:v>-2.36307610724645E-3</c:v>
                </c:pt>
                <c:pt idx="1034">
                  <c:v>1.65123419677587E-3</c:v>
                </c:pt>
                <c:pt idx="1035">
                  <c:v>2.6476954179914798E-3</c:v>
                </c:pt>
                <c:pt idx="1036">
                  <c:v>-1.1129493885593599E-2</c:v>
                </c:pt>
                <c:pt idx="1037">
                  <c:v>-1.0268122724574899E-2</c:v>
                </c:pt>
                <c:pt idx="1038">
                  <c:v>-5.0307009727613696E-3</c:v>
                </c:pt>
                <c:pt idx="1039">
                  <c:v>1.54380458146421E-2</c:v>
                </c:pt>
                <c:pt idx="1040">
                  <c:v>2.34962979898726E-2</c:v>
                </c:pt>
                <c:pt idx="1041">
                  <c:v>-2.5468968375365799E-2</c:v>
                </c:pt>
                <c:pt idx="1042">
                  <c:v>-1.3655468705320899E-2</c:v>
                </c:pt>
                <c:pt idx="1043">
                  <c:v>1.0861115467982E-2</c:v>
                </c:pt>
                <c:pt idx="1044">
                  <c:v>-7.2479357245607799E-3</c:v>
                </c:pt>
                <c:pt idx="1045">
                  <c:v>-1.0478671561020799E-2</c:v>
                </c:pt>
                <c:pt idx="1046">
                  <c:v>7.7255123284244998E-3</c:v>
                </c:pt>
                <c:pt idx="1047">
                  <c:v>3.5085759802797002E-3</c:v>
                </c:pt>
                <c:pt idx="1048">
                  <c:v>-1.4669807336955901E-2</c:v>
                </c:pt>
                <c:pt idx="1049">
                  <c:v>6.5798267891264998E-3</c:v>
                </c:pt>
                <c:pt idx="1050">
                  <c:v>-6.1043662652468496E-3</c:v>
                </c:pt>
                <c:pt idx="1051">
                  <c:v>-7.7173703047511101E-3</c:v>
                </c:pt>
                <c:pt idx="1052">
                  <c:v>-1.6412591012920998E-2</c:v>
                </c:pt>
                <c:pt idx="1053">
                  <c:v>6.1240721655111997E-3</c:v>
                </c:pt>
                <c:pt idx="1054">
                  <c:v>9.0684980038654994E-3</c:v>
                </c:pt>
                <c:pt idx="1055">
                  <c:v>1.25290386970118E-2</c:v>
                </c:pt>
                <c:pt idx="1056">
                  <c:v>-9.74463084820976E-3</c:v>
                </c:pt>
                <c:pt idx="1057">
                  <c:v>-8.8494174507423602E-3</c:v>
                </c:pt>
                <c:pt idx="1058">
                  <c:v>9.9773563170740798E-4</c:v>
                </c:pt>
                <c:pt idx="1059">
                  <c:v>-7.1402767651923497E-3</c:v>
                </c:pt>
                <c:pt idx="1060">
                  <c:v>-1.0603681695518501E-3</c:v>
                </c:pt>
                <c:pt idx="1061">
                  <c:v>1.1691964678594E-3</c:v>
                </c:pt>
                <c:pt idx="1062">
                  <c:v>1.07238160146932E-2</c:v>
                </c:pt>
                <c:pt idx="1063">
                  <c:v>7.4256262427705999E-3</c:v>
                </c:pt>
                <c:pt idx="1064">
                  <c:v>3.0793064954370798E-3</c:v>
                </c:pt>
                <c:pt idx="1065">
                  <c:v>-2.9127165826214902E-3</c:v>
                </c:pt>
                <c:pt idx="1066">
                  <c:v>3.1199228282804401E-3</c:v>
                </c:pt>
                <c:pt idx="1067">
                  <c:v>-3.18509587100674E-3</c:v>
                </c:pt>
                <c:pt idx="1068">
                  <c:v>-1.19583404510021E-2</c:v>
                </c:pt>
                <c:pt idx="1069">
                  <c:v>-7.3619423247570596E-3</c:v>
                </c:pt>
                <c:pt idx="1070">
                  <c:v>-4.3517517287157701E-3</c:v>
                </c:pt>
                <c:pt idx="1071">
                  <c:v>-6.4293527215790701E-3</c:v>
                </c:pt>
                <c:pt idx="1072">
                  <c:v>-1.29751443747939E-3</c:v>
                </c:pt>
                <c:pt idx="1073">
                  <c:v>1.03105808380674E-2</c:v>
                </c:pt>
                <c:pt idx="1074">
                  <c:v>7.9891728847625298E-3</c:v>
                </c:pt>
                <c:pt idx="1075">
                  <c:v>-1.02904294561864E-2</c:v>
                </c:pt>
                <c:pt idx="1076">
                  <c:v>4.2564728075967801E-3</c:v>
                </c:pt>
                <c:pt idx="1077">
                  <c:v>1.0264786892513599E-2</c:v>
                </c:pt>
                <c:pt idx="1078">
                  <c:v>4.3350262347121001E-3</c:v>
                </c:pt>
                <c:pt idx="1079">
                  <c:v>4.38148488199797E-3</c:v>
                </c:pt>
                <c:pt idx="1080">
                  <c:v>6.0123988751768498E-3</c:v>
                </c:pt>
                <c:pt idx="1081">
                  <c:v>5.3611487517866699E-3</c:v>
                </c:pt>
                <c:pt idx="1082">
                  <c:v>9.4985464022698304E-3</c:v>
                </c:pt>
                <c:pt idx="1083">
                  <c:v>-2.7749277506868798E-3</c:v>
                </c:pt>
                <c:pt idx="1084">
                  <c:v>-1.62836959723967E-3</c:v>
                </c:pt>
                <c:pt idx="1085">
                  <c:v>-9.1172876384532607E-3</c:v>
                </c:pt>
                <c:pt idx="1086">
                  <c:v>-6.7365193781767597E-3</c:v>
                </c:pt>
                <c:pt idx="1087">
                  <c:v>-2.57861559638251E-3</c:v>
                </c:pt>
                <c:pt idx="1088">
                  <c:v>-7.90797142445737E-3</c:v>
                </c:pt>
                <c:pt idx="1089">
                  <c:v>-6.7558307898180103E-4</c:v>
                </c:pt>
                <c:pt idx="1090">
                  <c:v>1.30530194545002E-2</c:v>
                </c:pt>
                <c:pt idx="1091">
                  <c:v>-1.39847298667843E-2</c:v>
                </c:pt>
                <c:pt idx="1092">
                  <c:v>-6.0855993566697499E-3</c:v>
                </c:pt>
                <c:pt idx="1093">
                  <c:v>-1.30303793087362E-2</c:v>
                </c:pt>
                <c:pt idx="1094">
                  <c:v>-2.5635555562235602E-3</c:v>
                </c:pt>
                <c:pt idx="1095">
                  <c:v>-1.9499692228932E-3</c:v>
                </c:pt>
                <c:pt idx="1096">
                  <c:v>1.01931407837166E-2</c:v>
                </c:pt>
                <c:pt idx="1097">
                  <c:v>5.0223076329686802E-3</c:v>
                </c:pt>
                <c:pt idx="1098">
                  <c:v>-1.3187717503201701E-2</c:v>
                </c:pt>
                <c:pt idx="1099">
                  <c:v>-1.09765366589049E-2</c:v>
                </c:pt>
                <c:pt idx="1100">
                  <c:v>-8.8310235485927801E-4</c:v>
                </c:pt>
                <c:pt idx="1101">
                  <c:v>3.83722322099E-3</c:v>
                </c:pt>
                <c:pt idx="1102">
                  <c:v>1.4078295572699301E-2</c:v>
                </c:pt>
                <c:pt idx="1103">
                  <c:v>-8.229746603029E-4</c:v>
                </c:pt>
                <c:pt idx="1104">
                  <c:v>1.8934571437991501E-2</c:v>
                </c:pt>
                <c:pt idx="1105">
                  <c:v>-2.6707824075099501E-2</c:v>
                </c:pt>
                <c:pt idx="1106">
                  <c:v>-1.01048631547791E-2</c:v>
                </c:pt>
                <c:pt idx="1107">
                  <c:v>2.3581627822653098E-3</c:v>
                </c:pt>
                <c:pt idx="1108">
                  <c:v>-1.3797441761443799E-2</c:v>
                </c:pt>
                <c:pt idx="1109">
                  <c:v>7.9947079427978296E-3</c:v>
                </c:pt>
                <c:pt idx="1110">
                  <c:v>-5.1233695567402E-3</c:v>
                </c:pt>
                <c:pt idx="1111">
                  <c:v>-1.3455759451814301E-2</c:v>
                </c:pt>
                <c:pt idx="1112">
                  <c:v>-2.8221532558586698E-2</c:v>
                </c:pt>
                <c:pt idx="1113">
                  <c:v>-2.08740171510569E-4</c:v>
                </c:pt>
                <c:pt idx="1114">
                  <c:v>1.3064413445452399E-2</c:v>
                </c:pt>
                <c:pt idx="1115">
                  <c:v>-1.23128024604672E-2</c:v>
                </c:pt>
                <c:pt idx="1116">
                  <c:v>4.1757557411860602E-3</c:v>
                </c:pt>
                <c:pt idx="1117">
                  <c:v>4.76953840124128E-3</c:v>
                </c:pt>
                <c:pt idx="1118">
                  <c:v>1.55883142882481E-2</c:v>
                </c:pt>
                <c:pt idx="1119">
                  <c:v>7.7720339005749603E-3</c:v>
                </c:pt>
                <c:pt idx="1120">
                  <c:v>-3.7723888343191799E-3</c:v>
                </c:pt>
                <c:pt idx="1121">
                  <c:v>-2.04022783821898E-2</c:v>
                </c:pt>
                <c:pt idx="1122">
                  <c:v>-1.5480871888013101E-2</c:v>
                </c:pt>
                <c:pt idx="1123">
                  <c:v>3.0359356119403201E-3</c:v>
                </c:pt>
                <c:pt idx="1124">
                  <c:v>4.2162242873923202E-3</c:v>
                </c:pt>
                <c:pt idx="1125">
                  <c:v>9.5364709642539701E-3</c:v>
                </c:pt>
                <c:pt idx="1126">
                  <c:v>2.94700880365373E-4</c:v>
                </c:pt>
                <c:pt idx="1127">
                  <c:v>1.5642916518434701E-2</c:v>
                </c:pt>
                <c:pt idx="1128">
                  <c:v>8.5211312381026603E-3</c:v>
                </c:pt>
                <c:pt idx="1129">
                  <c:v>6.0571628554835803E-3</c:v>
                </c:pt>
                <c:pt idx="1130">
                  <c:v>1.09015149783275E-2</c:v>
                </c:pt>
                <c:pt idx="1131">
                  <c:v>-1.6851223814637901E-3</c:v>
                </c:pt>
                <c:pt idx="1132">
                  <c:v>-2.0765178570808299E-2</c:v>
                </c:pt>
                <c:pt idx="1133">
                  <c:v>-3.0117317574985801E-3</c:v>
                </c:pt>
                <c:pt idx="1134">
                  <c:v>-9.0723448199128108E-3</c:v>
                </c:pt>
                <c:pt idx="1135">
                  <c:v>-1.44423541894964E-2</c:v>
                </c:pt>
                <c:pt idx="1136">
                  <c:v>4.8979036522261397E-3</c:v>
                </c:pt>
                <c:pt idx="1137">
                  <c:v>-9.9490039284891307E-3</c:v>
                </c:pt>
                <c:pt idx="1138">
                  <c:v>1.4187893076049601E-2</c:v>
                </c:pt>
                <c:pt idx="1139">
                  <c:v>4.0988775820031097E-3</c:v>
                </c:pt>
                <c:pt idx="1140">
                  <c:v>1.2233386879775199E-2</c:v>
                </c:pt>
                <c:pt idx="1141">
                  <c:v>4.55724804724633E-3</c:v>
                </c:pt>
                <c:pt idx="1142">
                  <c:v>-9.1351769488119995E-3</c:v>
                </c:pt>
                <c:pt idx="1143">
                  <c:v>4.1497148828728602E-4</c:v>
                </c:pt>
                <c:pt idx="1144">
                  <c:v>-2.8925991769995201E-2</c:v>
                </c:pt>
                <c:pt idx="1145">
                  <c:v>-5.0070983749498903E-3</c:v>
                </c:pt>
                <c:pt idx="1146">
                  <c:v>-2.85488329965394E-3</c:v>
                </c:pt>
                <c:pt idx="1147">
                  <c:v>-1.3432475981003E-2</c:v>
                </c:pt>
                <c:pt idx="1148">
                  <c:v>-3.3492387017853398E-2</c:v>
                </c:pt>
                <c:pt idx="1149">
                  <c:v>-1.00559652652563E-2</c:v>
                </c:pt>
                <c:pt idx="1150">
                  <c:v>-5.1226633685704001E-2</c:v>
                </c:pt>
                <c:pt idx="1151">
                  <c:v>-2.5113763025368E-2</c:v>
                </c:pt>
                <c:pt idx="1152">
                  <c:v>-0.102845470302779</c:v>
                </c:pt>
                <c:pt idx="1153">
                  <c:v>7.4151072457195502E-2</c:v>
                </c:pt>
                <c:pt idx="1154">
                  <c:v>-1.9983682881118001E-2</c:v>
                </c:pt>
                <c:pt idx="1155">
                  <c:v>4.1074610385949201E-2</c:v>
                </c:pt>
                <c:pt idx="1156">
                  <c:v>-7.23439086529515E-3</c:v>
                </c:pt>
                <c:pt idx="1157">
                  <c:v>3.5646999133109397E-2</c:v>
                </c:pt>
                <c:pt idx="1158">
                  <c:v>2.0155445070139102E-3</c:v>
                </c:pt>
                <c:pt idx="1159">
                  <c:v>-5.5115337746013404E-3</c:v>
                </c:pt>
                <c:pt idx="1160">
                  <c:v>-4.1884372423307198E-2</c:v>
                </c:pt>
                <c:pt idx="1161">
                  <c:v>-2.5185581667840299E-2</c:v>
                </c:pt>
                <c:pt idx="1162">
                  <c:v>-1.5466405293202399E-3</c:v>
                </c:pt>
                <c:pt idx="1163">
                  <c:v>1.8478712422767302E-2</c:v>
                </c:pt>
                <c:pt idx="1164">
                  <c:v>8.7226936745607407E-3</c:v>
                </c:pt>
                <c:pt idx="1165">
                  <c:v>-2.0189089619881601E-2</c:v>
                </c:pt>
                <c:pt idx="1166">
                  <c:v>1.1477285364599001E-2</c:v>
                </c:pt>
                <c:pt idx="1167">
                  <c:v>2.86005795991769E-2</c:v>
                </c:pt>
                <c:pt idx="1168">
                  <c:v>1.4843772049158399E-2</c:v>
                </c:pt>
                <c:pt idx="1169">
                  <c:v>1.06509053582388E-2</c:v>
                </c:pt>
                <c:pt idx="1170">
                  <c:v>-1.77559122666823E-2</c:v>
                </c:pt>
                <c:pt idx="1171">
                  <c:v>-2.6923624717965899E-2</c:v>
                </c:pt>
                <c:pt idx="1172">
                  <c:v>-5.76405348852732E-3</c:v>
                </c:pt>
                <c:pt idx="1173">
                  <c:v>2.5574902459141499E-2</c:v>
                </c:pt>
                <c:pt idx="1174">
                  <c:v>-3.7895554773205698E-3</c:v>
                </c:pt>
                <c:pt idx="1175">
                  <c:v>-3.2097563041252497E-2</c:v>
                </c:pt>
                <c:pt idx="1176">
                  <c:v>-4.9309297054877504E-3</c:v>
                </c:pt>
                <c:pt idx="1177">
                  <c:v>-4.4347343440265799E-3</c:v>
                </c:pt>
                <c:pt idx="1178">
                  <c:v>8.2125406050186905E-3</c:v>
                </c:pt>
                <c:pt idx="1179">
                  <c:v>1.2021401997485E-2</c:v>
                </c:pt>
                <c:pt idx="1180">
                  <c:v>8.7329329881081792E-3</c:v>
                </c:pt>
                <c:pt idx="1181">
                  <c:v>-2.13006445026677E-2</c:v>
                </c:pt>
                <c:pt idx="1182">
                  <c:v>-1.05110855321374E-2</c:v>
                </c:pt>
                <c:pt idx="1183">
                  <c:v>-5.3079607177842297E-2</c:v>
                </c:pt>
                <c:pt idx="1184">
                  <c:v>-3.6144500805048302E-2</c:v>
                </c:pt>
                <c:pt idx="1185">
                  <c:v>-1.3937062829494E-2</c:v>
                </c:pt>
                <c:pt idx="1186">
                  <c:v>6.6134303283905699E-3</c:v>
                </c:pt>
                <c:pt idx="1187">
                  <c:v>1.0735826413101401E-2</c:v>
                </c:pt>
                <c:pt idx="1188">
                  <c:v>-2.7581326228747101E-2</c:v>
                </c:pt>
                <c:pt idx="1189">
                  <c:v>8.1587148388094794E-3</c:v>
                </c:pt>
                <c:pt idx="1190">
                  <c:v>-1.8708271229680901E-2</c:v>
                </c:pt>
                <c:pt idx="1191">
                  <c:v>-4.49582054121207E-2</c:v>
                </c:pt>
                <c:pt idx="1192">
                  <c:v>2.8853528315691299E-2</c:v>
                </c:pt>
                <c:pt idx="1193">
                  <c:v>-4.5459043645023596E-3</c:v>
                </c:pt>
                <c:pt idx="1194">
                  <c:v>3.0244856710216501E-2</c:v>
                </c:pt>
                <c:pt idx="1195">
                  <c:v>-3.1939653087721502E-2</c:v>
                </c:pt>
                <c:pt idx="1196">
                  <c:v>3.85803461496479E-2</c:v>
                </c:pt>
                <c:pt idx="1197">
                  <c:v>-1.25220196144034E-2</c:v>
                </c:pt>
                <c:pt idx="1198">
                  <c:v>1.2415335057347701E-2</c:v>
                </c:pt>
                <c:pt idx="1199">
                  <c:v>-5.3918686917991997E-3</c:v>
                </c:pt>
                <c:pt idx="1200">
                  <c:v>2.0754840278148601E-2</c:v>
                </c:pt>
                <c:pt idx="1201">
                  <c:v>-2.06136283170026E-2</c:v>
                </c:pt>
                <c:pt idx="1202">
                  <c:v>2.5061078675614901E-2</c:v>
                </c:pt>
                <c:pt idx="1203">
                  <c:v>-5.96433417045428E-3</c:v>
                </c:pt>
                <c:pt idx="1204">
                  <c:v>4.7290232649813699E-3</c:v>
                </c:pt>
                <c:pt idx="1205">
                  <c:v>3.11217480451597E-2</c:v>
                </c:pt>
                <c:pt idx="1206">
                  <c:v>3.12246738422415E-2</c:v>
                </c:pt>
                <c:pt idx="1207">
                  <c:v>-3.76180040142521E-3</c:v>
                </c:pt>
                <c:pt idx="1208">
                  <c:v>3.2593528425985999E-3</c:v>
                </c:pt>
                <c:pt idx="1209">
                  <c:v>4.9476161957212501E-2</c:v>
                </c:pt>
                <c:pt idx="1210">
                  <c:v>1.9584974386223999E-2</c:v>
                </c:pt>
                <c:pt idx="1211">
                  <c:v>-8.7977245529933801E-3</c:v>
                </c:pt>
                <c:pt idx="1212">
                  <c:v>-3.8468903144393302E-2</c:v>
                </c:pt>
                <c:pt idx="1213">
                  <c:v>1.75471506917683E-2</c:v>
                </c:pt>
                <c:pt idx="1214">
                  <c:v>1.16260223946915E-2</c:v>
                </c:pt>
                <c:pt idx="1215">
                  <c:v>-7.6053100656758299E-3</c:v>
                </c:pt>
                <c:pt idx="1216">
                  <c:v>-2.4866371648418202E-3</c:v>
                </c:pt>
                <c:pt idx="1217">
                  <c:v>5.1870736240598996E-3</c:v>
                </c:pt>
                <c:pt idx="1218">
                  <c:v>-4.2062448458212602E-2</c:v>
                </c:pt>
                <c:pt idx="1219">
                  <c:v>-4.8939712625319896E-3</c:v>
                </c:pt>
                <c:pt idx="1220">
                  <c:v>1.74184271803298E-2</c:v>
                </c:pt>
                <c:pt idx="1221">
                  <c:v>-1.71190471879227E-2</c:v>
                </c:pt>
                <c:pt idx="1222">
                  <c:v>1.1113257236447E-3</c:v>
                </c:pt>
                <c:pt idx="1223">
                  <c:v>-1.7021251340419801E-2</c:v>
                </c:pt>
                <c:pt idx="1224">
                  <c:v>-1.7921718591923801E-2</c:v>
                </c:pt>
                <c:pt idx="1225" formatCode="0.00E+00">
                  <c:v>5.4760613291682197E-6</c:v>
                </c:pt>
                <c:pt idx="1226">
                  <c:v>-2.5966797834295501E-2</c:v>
                </c:pt>
                <c:pt idx="1227">
                  <c:v>-8.2720059928265699E-3</c:v>
                </c:pt>
                <c:pt idx="1228">
                  <c:v>-3.7507406574107199E-2</c:v>
                </c:pt>
                <c:pt idx="1229">
                  <c:v>-2.9004122651057301E-3</c:v>
                </c:pt>
                <c:pt idx="1230">
                  <c:v>2.0962419351573301E-2</c:v>
                </c:pt>
                <c:pt idx="1231">
                  <c:v>-2.8208928591780301E-3</c:v>
                </c:pt>
                <c:pt idx="1232">
                  <c:v>4.0791696772396802E-2</c:v>
                </c:pt>
                <c:pt idx="1233">
                  <c:v>-1.3355470752524599E-3</c:v>
                </c:pt>
                <c:pt idx="1234">
                  <c:v>2.8602614506477199E-3</c:v>
                </c:pt>
                <c:pt idx="1235">
                  <c:v>1.1045161669523599E-2</c:v>
                </c:pt>
                <c:pt idx="1236">
                  <c:v>5.2137529112546996E-3</c:v>
                </c:pt>
                <c:pt idx="1237">
                  <c:v>1.39350271965863E-2</c:v>
                </c:pt>
                <c:pt idx="1238">
                  <c:v>-2.28639170713839E-2</c:v>
                </c:pt>
                <c:pt idx="1239">
                  <c:v>1.6830998433519699E-2</c:v>
                </c:pt>
                <c:pt idx="1240">
                  <c:v>-1.6947927399379899E-2</c:v>
                </c:pt>
                <c:pt idx="1241">
                  <c:v>-1.2799274302683201E-2</c:v>
                </c:pt>
                <c:pt idx="1242">
                  <c:v>3.7101759862429002E-4</c:v>
                </c:pt>
                <c:pt idx="1243">
                  <c:v>1.24302588455722E-2</c:v>
                </c:pt>
                <c:pt idx="1244">
                  <c:v>1.0409507239513401E-2</c:v>
                </c:pt>
                <c:pt idx="1245">
                  <c:v>-7.4859976140860297E-3</c:v>
                </c:pt>
                <c:pt idx="1246">
                  <c:v>2.4715538608233299E-2</c:v>
                </c:pt>
                <c:pt idx="1247">
                  <c:v>6.7956028480657396E-3</c:v>
                </c:pt>
                <c:pt idx="1248">
                  <c:v>3.6479804362232701E-3</c:v>
                </c:pt>
                <c:pt idx="1249">
                  <c:v>1.00626995185684E-2</c:v>
                </c:pt>
                <c:pt idx="1250">
                  <c:v>4.7511967059010702E-4</c:v>
                </c:pt>
                <c:pt idx="1251">
                  <c:v>-7.5633922369898699E-3</c:v>
                </c:pt>
                <c:pt idx="1252">
                  <c:v>7.1519158104624298E-3</c:v>
                </c:pt>
                <c:pt idx="1253">
                  <c:v>-5.2820461405308503E-3</c:v>
                </c:pt>
                <c:pt idx="1254">
                  <c:v>7.4797124153848102E-3</c:v>
                </c:pt>
                <c:pt idx="1255">
                  <c:v>-9.3167160580092702E-3</c:v>
                </c:pt>
                <c:pt idx="1256">
                  <c:v>2.8257030078205898E-3</c:v>
                </c:pt>
                <c:pt idx="1257">
                  <c:v>1.43437733568152E-3</c:v>
                </c:pt>
                <c:pt idx="1258">
                  <c:v>-1.9638384292212699E-3</c:v>
                </c:pt>
                <c:pt idx="1259">
                  <c:v>7.9988821666962494E-3</c:v>
                </c:pt>
                <c:pt idx="1260">
                  <c:v>1.3843598001161E-2</c:v>
                </c:pt>
                <c:pt idx="1261">
                  <c:v>-1.7319341337645501E-3</c:v>
                </c:pt>
                <c:pt idx="1262">
                  <c:v>2.9511530171922899E-3</c:v>
                </c:pt>
                <c:pt idx="1263">
                  <c:v>7.1399053484170697E-3</c:v>
                </c:pt>
                <c:pt idx="1264">
                  <c:v>6.4085351537490603E-3</c:v>
                </c:pt>
                <c:pt idx="1265">
                  <c:v>4.3519624931692103E-3</c:v>
                </c:pt>
                <c:pt idx="1266">
                  <c:v>1.85324252000507E-3</c:v>
                </c:pt>
                <c:pt idx="1267">
                  <c:v>3.11120610339949E-3</c:v>
                </c:pt>
                <c:pt idx="1268">
                  <c:v>6.7877698471929798E-3</c:v>
                </c:pt>
                <c:pt idx="1269">
                  <c:v>1.3602710360464201E-2</c:v>
                </c:pt>
                <c:pt idx="1270">
                  <c:v>6.7435107881078102E-3</c:v>
                </c:pt>
                <c:pt idx="1271">
                  <c:v>5.0003992378105403E-3</c:v>
                </c:pt>
                <c:pt idx="1272">
                  <c:v>-9.9193812846532503E-3</c:v>
                </c:pt>
                <c:pt idx="1273">
                  <c:v>3.27634159024204E-4</c:v>
                </c:pt>
                <c:pt idx="1274">
                  <c:v>8.4184869284976097E-3</c:v>
                </c:pt>
                <c:pt idx="1275">
                  <c:v>3.5992393664063299E-3</c:v>
                </c:pt>
                <c:pt idx="1276">
                  <c:v>1.4752239030869E-2</c:v>
                </c:pt>
                <c:pt idx="1277">
                  <c:v>-6.2484053157008102E-4</c:v>
                </c:pt>
                <c:pt idx="1278">
                  <c:v>7.0531952022312395E-4</c:v>
                </c:pt>
                <c:pt idx="1279">
                  <c:v>5.6278052065106298E-4</c:v>
                </c:pt>
                <c:pt idx="1280">
                  <c:v>-4.0968021784115703E-3</c:v>
                </c:pt>
                <c:pt idx="1281">
                  <c:v>-1.14005294204169E-2</c:v>
                </c:pt>
                <c:pt idx="1282">
                  <c:v>8.6246507234461495E-3</c:v>
                </c:pt>
                <c:pt idx="1283">
                  <c:v>-9.5016225346307697E-3</c:v>
                </c:pt>
                <c:pt idx="1284">
                  <c:v>-9.2856570926087602E-3</c:v>
                </c:pt>
                <c:pt idx="1285">
                  <c:v>7.4905252722788397E-3</c:v>
                </c:pt>
                <c:pt idx="1286">
                  <c:v>6.3848277252737096E-4</c:v>
                </c:pt>
                <c:pt idx="1287">
                  <c:v>-1.1947526744918901E-2</c:v>
                </c:pt>
                <c:pt idx="1288">
                  <c:v>-8.6715952937511699E-3</c:v>
                </c:pt>
                <c:pt idx="1289">
                  <c:v>7.4111634662705804E-3</c:v>
                </c:pt>
                <c:pt idx="1290">
                  <c:v>5.9092734841660298E-3</c:v>
                </c:pt>
                <c:pt idx="1291">
                  <c:v>-1.6530817108679199E-3</c:v>
                </c:pt>
                <c:pt idx="1292">
                  <c:v>-8.8134850253643905E-3</c:v>
                </c:pt>
                <c:pt idx="1293">
                  <c:v>-4.2947128757924698E-3</c:v>
                </c:pt>
                <c:pt idx="1294">
                  <c:v>2.3228051429601301E-3</c:v>
                </c:pt>
                <c:pt idx="1295">
                  <c:v>1.5474876158561601E-3</c:v>
                </c:pt>
                <c:pt idx="1296">
                  <c:v>5.91823003697478E-3</c:v>
                </c:pt>
                <c:pt idx="1297">
                  <c:v>-1.48498053175762E-2</c:v>
                </c:pt>
                <c:pt idx="1298">
                  <c:v>2.9282361825657098E-3</c:v>
                </c:pt>
                <c:pt idx="1299">
                  <c:v>-5.5957466052090604E-3</c:v>
                </c:pt>
                <c:pt idx="1300">
                  <c:v>2.4128772009396299E-3</c:v>
                </c:pt>
                <c:pt idx="1301">
                  <c:v>6.2209999782943896E-3</c:v>
                </c:pt>
                <c:pt idx="1302">
                  <c:v>1.60208699258419E-2</c:v>
                </c:pt>
                <c:pt idx="1303">
                  <c:v>4.2944979451521896E-3</c:v>
                </c:pt>
                <c:pt idx="1304">
                  <c:v>3.1040807762843202E-3</c:v>
                </c:pt>
                <c:pt idx="1305">
                  <c:v>9.4705476034926996E-3</c:v>
                </c:pt>
                <c:pt idx="1306">
                  <c:v>1.24639049440564E-2</c:v>
                </c:pt>
                <c:pt idx="1307">
                  <c:v>7.9548037066801104E-4</c:v>
                </c:pt>
                <c:pt idx="1308">
                  <c:v>-6.50753142698135E-4</c:v>
                </c:pt>
                <c:pt idx="1309">
                  <c:v>-1.1204862526021901E-2</c:v>
                </c:pt>
                <c:pt idx="1310">
                  <c:v>-2.5742875303378901E-3</c:v>
                </c:pt>
                <c:pt idx="1311">
                  <c:v>3.83137559492092E-3</c:v>
                </c:pt>
                <c:pt idx="1312">
                  <c:v>-4.6051561557631203E-3</c:v>
                </c:pt>
                <c:pt idx="1313">
                  <c:v>-4.0213037751853399E-3</c:v>
                </c:pt>
                <c:pt idx="1314">
                  <c:v>5.5439102773790995E-4</c:v>
                </c:pt>
                <c:pt idx="1315">
                  <c:v>9.0267932164887505E-3</c:v>
                </c:pt>
                <c:pt idx="1316">
                  <c:v>7.4969411545603402E-3</c:v>
                </c:pt>
                <c:pt idx="1317">
                  <c:v>-3.0886878991319699E-3</c:v>
                </c:pt>
                <c:pt idx="1318">
                  <c:v>-9.9949887778202906E-3</c:v>
                </c:pt>
                <c:pt idx="1319">
                  <c:v>-6.9336081912116402E-3</c:v>
                </c:pt>
                <c:pt idx="1320">
                  <c:v>-1.2011371592426901E-2</c:v>
                </c:pt>
                <c:pt idx="1321">
                  <c:v>-2.19733615704834E-2</c:v>
                </c:pt>
                <c:pt idx="1322">
                  <c:v>5.4327179121190202E-3</c:v>
                </c:pt>
                <c:pt idx="1323">
                  <c:v>1.22720214751729E-2</c:v>
                </c:pt>
                <c:pt idx="1324" formatCode="0.00E+00">
                  <c:v>-6.08489999036066E-5</c:v>
                </c:pt>
                <c:pt idx="1325">
                  <c:v>2.1475516088750898E-3</c:v>
                </c:pt>
                <c:pt idx="1326">
                  <c:v>1.11844318672524E-2</c:v>
                </c:pt>
                <c:pt idx="1327">
                  <c:v>-4.01569028534821E-3</c:v>
                </c:pt>
                <c:pt idx="1328">
                  <c:v>-2.21025333962283E-3</c:v>
                </c:pt>
                <c:pt idx="1329">
                  <c:v>8.5356456413578901E-3</c:v>
                </c:pt>
                <c:pt idx="1330">
                  <c:v>-1.1630056455076801E-2</c:v>
                </c:pt>
                <c:pt idx="1331">
                  <c:v>1.54891691335254E-2</c:v>
                </c:pt>
                <c:pt idx="1332">
                  <c:v>1.2915459126541601E-2</c:v>
                </c:pt>
                <c:pt idx="1333">
                  <c:v>7.6356711359181796E-3</c:v>
                </c:pt>
                <c:pt idx="1334">
                  <c:v>5.1460515639736902E-3</c:v>
                </c:pt>
                <c:pt idx="1335">
                  <c:v>-2.0994205284473001E-3</c:v>
                </c:pt>
                <c:pt idx="1336">
                  <c:v>5.5964308997871696E-3</c:v>
                </c:pt>
                <c:pt idx="1337">
                  <c:v>-6.5874871591314898E-4</c:v>
                </c:pt>
                <c:pt idx="1338">
                  <c:v>-5.7502211957309304E-3</c:v>
                </c:pt>
                <c:pt idx="1339">
                  <c:v>-9.7206197627996999E-3</c:v>
                </c:pt>
                <c:pt idx="1340">
                  <c:v>3.9488194979904198E-3</c:v>
                </c:pt>
                <c:pt idx="1341">
                  <c:v>2.4584539415412098E-4</c:v>
                </c:pt>
                <c:pt idx="1342">
                  <c:v>-1.0814261562701599E-3</c:v>
                </c:pt>
                <c:pt idx="1343">
                  <c:v>-1.9529112993398299E-3</c:v>
                </c:pt>
                <c:pt idx="1344">
                  <c:v>1.35686958625336E-3</c:v>
                </c:pt>
                <c:pt idx="1345">
                  <c:v>-1.1679808948171199E-2</c:v>
                </c:pt>
                <c:pt idx="1346">
                  <c:v>-1.01899684050973E-2</c:v>
                </c:pt>
                <c:pt idx="1347">
                  <c:v>-1.8183081927777799E-2</c:v>
                </c:pt>
                <c:pt idx="1348">
                  <c:v>-3.1994017704105399E-2</c:v>
                </c:pt>
                <c:pt idx="1349">
                  <c:v>-1.55384421016158E-2</c:v>
                </c:pt>
                <c:pt idx="1350">
                  <c:v>1.3672598853146201E-2</c:v>
                </c:pt>
                <c:pt idx="1351">
                  <c:v>3.8619010664404101E-3</c:v>
                </c:pt>
                <c:pt idx="1352">
                  <c:v>1.53745035062203E-3</c:v>
                </c:pt>
                <c:pt idx="1353">
                  <c:v>4.1579659940454402E-3</c:v>
                </c:pt>
                <c:pt idx="1354">
                  <c:v>-6.63579397224989E-3</c:v>
                </c:pt>
                <c:pt idx="1355">
                  <c:v>1.2914587385873399E-2</c:v>
                </c:pt>
                <c:pt idx="1356">
                  <c:v>-2.17446761422911E-2</c:v>
                </c:pt>
                <c:pt idx="1357" formatCode="0.00E+00">
                  <c:v>-3.5235376014686202E-5</c:v>
                </c:pt>
                <c:pt idx="1358">
                  <c:v>-2.46867673374302E-2</c:v>
                </c:pt>
                <c:pt idx="1359">
                  <c:v>-8.5301882723793406E-3</c:v>
                </c:pt>
                <c:pt idx="1360">
                  <c:v>1.0913810094608199E-2</c:v>
                </c:pt>
                <c:pt idx="1361">
                  <c:v>2.5222159565468999E-2</c:v>
                </c:pt>
                <c:pt idx="1362">
                  <c:v>-3.40200107196686E-3</c:v>
                </c:pt>
                <c:pt idx="1363">
                  <c:v>1.02672250124677E-2</c:v>
                </c:pt>
                <c:pt idx="1364">
                  <c:v>-1.8110643699160298E-2</c:v>
                </c:pt>
                <c:pt idx="1365">
                  <c:v>9.1572365120533607E-3</c:v>
                </c:pt>
                <c:pt idx="1366">
                  <c:v>-2.1182119727352101E-3</c:v>
                </c:pt>
                <c:pt idx="1367">
                  <c:v>1.5818879850421699E-2</c:v>
                </c:pt>
                <c:pt idx="1368">
                  <c:v>7.0287674924671096E-3</c:v>
                </c:pt>
                <c:pt idx="1369">
                  <c:v>1.2728042961100699E-2</c:v>
                </c:pt>
                <c:pt idx="1370">
                  <c:v>-6.6166002169589797E-3</c:v>
                </c:pt>
                <c:pt idx="1371" formatCode="0.00E+00">
                  <c:v>5.0590734473943099E-5</c:v>
                </c:pt>
                <c:pt idx="1372">
                  <c:v>-1.6862276416275201E-2</c:v>
                </c:pt>
                <c:pt idx="1373">
                  <c:v>-1.1586066951860801E-3</c:v>
                </c:pt>
                <c:pt idx="1374">
                  <c:v>-5.9264167284258096E-3</c:v>
                </c:pt>
                <c:pt idx="1375">
                  <c:v>4.2345159761312803E-3</c:v>
                </c:pt>
                <c:pt idx="1376">
                  <c:v>2.1006638649669301E-3</c:v>
                </c:pt>
                <c:pt idx="1377">
                  <c:v>1.06578777075103E-2</c:v>
                </c:pt>
                <c:pt idx="1378">
                  <c:v>2.5341981039757499E-2</c:v>
                </c:pt>
                <c:pt idx="1379">
                  <c:v>1.34376557461092E-2</c:v>
                </c:pt>
                <c:pt idx="1380">
                  <c:v>9.3811444814461704E-3</c:v>
                </c:pt>
                <c:pt idx="1381">
                  <c:v>1.2612579986627801E-3</c:v>
                </c:pt>
                <c:pt idx="1382">
                  <c:v>-1.0819655089652201E-3</c:v>
                </c:pt>
                <c:pt idx="1383">
                  <c:v>3.2169373065857902E-3</c:v>
                </c:pt>
                <c:pt idx="1384">
                  <c:v>-1.13683652504171E-2</c:v>
                </c:pt>
                <c:pt idx="1385">
                  <c:v>-2.2612747013319701E-3</c:v>
                </c:pt>
                <c:pt idx="1386">
                  <c:v>6.2762262850605301E-3</c:v>
                </c:pt>
                <c:pt idx="1387">
                  <c:v>1.0888491330602299E-2</c:v>
                </c:pt>
                <c:pt idx="1388">
                  <c:v>6.6602956259206297E-3</c:v>
                </c:pt>
                <c:pt idx="1389">
                  <c:v>1.3759024156031301E-2</c:v>
                </c:pt>
                <c:pt idx="1390">
                  <c:v>-6.4045637248739701E-3</c:v>
                </c:pt>
                <c:pt idx="1391">
                  <c:v>-9.4481757488583708E-3</c:v>
                </c:pt>
                <c:pt idx="1392">
                  <c:v>-5.6179299351722398E-3</c:v>
                </c:pt>
                <c:pt idx="1393">
                  <c:v>-9.2154022465389396E-3</c:v>
                </c:pt>
                <c:pt idx="1394">
                  <c:v>-6.2868802978171502E-3</c:v>
                </c:pt>
                <c:pt idx="1395">
                  <c:v>-1.1813082613924E-3</c:v>
                </c:pt>
                <c:pt idx="1396">
                  <c:v>9.8695914607087008E-3</c:v>
                </c:pt>
                <c:pt idx="1397">
                  <c:v>9.3639657494413199E-3</c:v>
                </c:pt>
                <c:pt idx="1398">
                  <c:v>7.1286058205870502E-3</c:v>
                </c:pt>
                <c:pt idx="1399">
                  <c:v>-1.35029961235328E-3</c:v>
                </c:pt>
                <c:pt idx="1400">
                  <c:v>-1.2714637675118601E-3</c:v>
                </c:pt>
                <c:pt idx="1401">
                  <c:v>4.3491808604982397E-3</c:v>
                </c:pt>
                <c:pt idx="1402">
                  <c:v>7.5721370958253299E-3</c:v>
                </c:pt>
                <c:pt idx="1403">
                  <c:v>-3.0901531643617898E-3</c:v>
                </c:pt>
                <c:pt idx="1404">
                  <c:v>-8.5872579907082004E-3</c:v>
                </c:pt>
                <c:pt idx="1405">
                  <c:v>-1.1044061659561301E-2</c:v>
                </c:pt>
                <c:pt idx="1406">
                  <c:v>-5.6439685868702703E-3</c:v>
                </c:pt>
                <c:pt idx="1407">
                  <c:v>5.59824350476734E-3</c:v>
                </c:pt>
                <c:pt idx="1408">
                  <c:v>-1.12156746953929E-3</c:v>
                </c:pt>
                <c:pt idx="1409">
                  <c:v>-1.1786779477909199E-3</c:v>
                </c:pt>
                <c:pt idx="1410">
                  <c:v>3.3751496088253998E-3</c:v>
                </c:pt>
                <c:pt idx="1411">
                  <c:v>7.6609759140270402E-3</c:v>
                </c:pt>
                <c:pt idx="1412">
                  <c:v>-9.2670675544803704E-4</c:v>
                </c:pt>
                <c:pt idx="1413">
                  <c:v>-7.3711332384474005E-4</c:v>
                </c:pt>
                <c:pt idx="1414">
                  <c:v>2.6071683943160698E-3</c:v>
                </c:pt>
                <c:pt idx="1415">
                  <c:v>-8.4005458789782105E-4</c:v>
                </c:pt>
                <c:pt idx="1416">
                  <c:v>-1.7569730634508E-3</c:v>
                </c:pt>
                <c:pt idx="1417">
                  <c:v>2.45531563784462E-3</c:v>
                </c:pt>
                <c:pt idx="1418">
                  <c:v>5.5293127709460398E-4</c:v>
                </c:pt>
                <c:pt idx="1419">
                  <c:v>4.8585356883762403E-3</c:v>
                </c:pt>
                <c:pt idx="1420">
                  <c:v>-1.52070294463624E-3</c:v>
                </c:pt>
                <c:pt idx="1421">
                  <c:v>-1.9195490693550399E-3</c:v>
                </c:pt>
                <c:pt idx="1422">
                  <c:v>4.08087175177541E-3</c:v>
                </c:pt>
                <c:pt idx="1423">
                  <c:v>5.9445112680918096E-3</c:v>
                </c:pt>
                <c:pt idx="1424">
                  <c:v>-7.9194929950582305E-4</c:v>
                </c:pt>
                <c:pt idx="1425">
                  <c:v>9.9766836389136894E-3</c:v>
                </c:pt>
                <c:pt idx="1426" formatCode="0.00E+00">
                  <c:v>-9.0947058938139995E-5</c:v>
                </c:pt>
                <c:pt idx="1427">
                  <c:v>-1.58016742064349E-3</c:v>
                </c:pt>
                <c:pt idx="1428">
                  <c:v>-5.8282371815054901E-4</c:v>
                </c:pt>
                <c:pt idx="1429">
                  <c:v>7.9339183992558297E-3</c:v>
                </c:pt>
                <c:pt idx="1430">
                  <c:v>1.56033449341544E-2</c:v>
                </c:pt>
                <c:pt idx="1431">
                  <c:v>6.5961826659909403E-3</c:v>
                </c:pt>
                <c:pt idx="1432">
                  <c:v>3.11104079456892E-4</c:v>
                </c:pt>
                <c:pt idx="1433">
                  <c:v>-1.1560935891854401E-2</c:v>
                </c:pt>
                <c:pt idx="1434">
                  <c:v>-3.6695941697924002E-3</c:v>
                </c:pt>
                <c:pt idx="1435">
                  <c:v>-1.2972585345473599E-2</c:v>
                </c:pt>
                <c:pt idx="1436">
                  <c:v>-5.8602032359106899E-3</c:v>
                </c:pt>
                <c:pt idx="1437">
                  <c:v>-3.97554056685606E-3</c:v>
                </c:pt>
                <c:pt idx="1438">
                  <c:v>-2.47774024107719E-2</c:v>
                </c:pt>
                <c:pt idx="1439">
                  <c:v>-5.1830806698446898E-3</c:v>
                </c:pt>
                <c:pt idx="1440">
                  <c:v>2.8850118626780898E-3</c:v>
                </c:pt>
                <c:pt idx="1441">
                  <c:v>-3.2281021949526799E-3</c:v>
                </c:pt>
                <c:pt idx="1442">
                  <c:v>-7.77201204259176E-3</c:v>
                </c:pt>
                <c:pt idx="1443">
                  <c:v>4.63910403735018E-3</c:v>
                </c:pt>
                <c:pt idx="1444">
                  <c:v>5.4186675067657798E-3</c:v>
                </c:pt>
                <c:pt idx="1445">
                  <c:v>-2.2269452427031702E-3</c:v>
                </c:pt>
                <c:pt idx="1446">
                  <c:v>4.9829899111064604E-3</c:v>
                </c:pt>
                <c:pt idx="1447">
                  <c:v>-2.8264103605228899E-3</c:v>
                </c:pt>
                <c:pt idx="1448">
                  <c:v>-3.4353917016110599E-3</c:v>
                </c:pt>
                <c:pt idx="1449">
                  <c:v>3.9005516842520699E-3</c:v>
                </c:pt>
                <c:pt idx="1450">
                  <c:v>2.24413496165349E-3</c:v>
                </c:pt>
                <c:pt idx="1451">
                  <c:v>-7.0360964129467796E-4</c:v>
                </c:pt>
                <c:pt idx="1452">
                  <c:v>4.1297968733746701E-3</c:v>
                </c:pt>
                <c:pt idx="1453">
                  <c:v>5.6021042071788801E-3</c:v>
                </c:pt>
                <c:pt idx="1454">
                  <c:v>1.9467630060021599E-3</c:v>
                </c:pt>
                <c:pt idx="1455">
                  <c:v>8.6746535977075805E-3</c:v>
                </c:pt>
                <c:pt idx="1456">
                  <c:v>-7.2691628143855503E-3</c:v>
                </c:pt>
                <c:pt idx="1457">
                  <c:v>-2.2204245324759001E-3</c:v>
                </c:pt>
                <c:pt idx="1458">
                  <c:v>-8.9235475457932808E-3</c:v>
                </c:pt>
                <c:pt idx="1459">
                  <c:v>-1.45570960550473E-3</c:v>
                </c:pt>
                <c:pt idx="1460">
                  <c:v>-3.0064396225029698E-3</c:v>
                </c:pt>
                <c:pt idx="1461">
                  <c:v>-8.3233618168126501E-3</c:v>
                </c:pt>
                <c:pt idx="1462">
                  <c:v>9.8179769130685695E-3</c:v>
                </c:pt>
                <c:pt idx="1463">
                  <c:v>-8.1035586036021202E-4</c:v>
                </c:pt>
                <c:pt idx="1464">
                  <c:v>9.4000156012535897E-3</c:v>
                </c:pt>
                <c:pt idx="1465">
                  <c:v>-8.0035686194188695E-3</c:v>
                </c:pt>
                <c:pt idx="1466">
                  <c:v>9.2845862150342496E-4</c:v>
                </c:pt>
                <c:pt idx="1467">
                  <c:v>-4.9448209907896898E-3</c:v>
                </c:pt>
                <c:pt idx="1468">
                  <c:v>-1.1759475967509999E-2</c:v>
                </c:pt>
                <c:pt idx="1469">
                  <c:v>-6.3800311535512398E-3</c:v>
                </c:pt>
                <c:pt idx="1470">
                  <c:v>-3.4597627250520001E-3</c:v>
                </c:pt>
                <c:pt idx="1471">
                  <c:v>-1.1029032136715101E-3</c:v>
                </c:pt>
                <c:pt idx="1472">
                  <c:v>-2.4553479546767201E-2</c:v>
                </c:pt>
                <c:pt idx="1473">
                  <c:v>-7.6319446254078903E-3</c:v>
                </c:pt>
                <c:pt idx="1474">
                  <c:v>7.5010615816107898E-3</c:v>
                </c:pt>
                <c:pt idx="1475">
                  <c:v>1.30129651095189E-2</c:v>
                </c:pt>
                <c:pt idx="1476">
                  <c:v>6.1685203395105996E-3</c:v>
                </c:pt>
                <c:pt idx="1477" formatCode="0.00E+00">
                  <c:v>7.9714202186831299E-5</c:v>
                </c:pt>
                <c:pt idx="1478">
                  <c:v>8.7706290039232804E-3</c:v>
                </c:pt>
                <c:pt idx="1479">
                  <c:v>2.7901636757150499E-3</c:v>
                </c:pt>
                <c:pt idx="1480">
                  <c:v>-8.7071365816587798E-4</c:v>
                </c:pt>
                <c:pt idx="1481">
                  <c:v>-5.0729952857537803E-3</c:v>
                </c:pt>
                <c:pt idx="1482">
                  <c:v>3.8941232875149799E-3</c:v>
                </c:pt>
                <c:pt idx="1483">
                  <c:v>6.08594886619096E-3</c:v>
                </c:pt>
                <c:pt idx="1484">
                  <c:v>-7.7669291011656105E-4</c:v>
                </c:pt>
                <c:pt idx="1485">
                  <c:v>-2.1651038723802798E-3</c:v>
                </c:pt>
                <c:pt idx="1486">
                  <c:v>-1.7044208606557499E-3</c:v>
                </c:pt>
                <c:pt idx="1487">
                  <c:v>1.06024502977752E-2</c:v>
                </c:pt>
                <c:pt idx="1488">
                  <c:v>5.7111844789182204E-3</c:v>
                </c:pt>
                <c:pt idx="1489">
                  <c:v>1.47875935364433E-3</c:v>
                </c:pt>
                <c:pt idx="1490">
                  <c:v>3.5604443102131302E-3</c:v>
                </c:pt>
                <c:pt idx="1491" formatCode="0.00E+00">
                  <c:v>3.8605662951996001E-5</c:v>
                </c:pt>
                <c:pt idx="1492">
                  <c:v>-4.0217532927083197E-3</c:v>
                </c:pt>
                <c:pt idx="1493">
                  <c:v>-1.1422307690920901E-3</c:v>
                </c:pt>
                <c:pt idx="1494">
                  <c:v>6.7663186595933204E-3</c:v>
                </c:pt>
                <c:pt idx="1495">
                  <c:v>8.6528255343870705E-3</c:v>
                </c:pt>
                <c:pt idx="1496">
                  <c:v>-9.6831609851121304E-3</c:v>
                </c:pt>
                <c:pt idx="1497">
                  <c:v>9.3657443479496193E-3</c:v>
                </c:pt>
                <c:pt idx="1498">
                  <c:v>-2.0461236668066199E-3</c:v>
                </c:pt>
                <c:pt idx="1499">
                  <c:v>7.4334270758796804E-3</c:v>
                </c:pt>
                <c:pt idx="1500">
                  <c:v>-3.9483180912598401E-3</c:v>
                </c:pt>
                <c:pt idx="1501">
                  <c:v>4.6429338074715498E-3</c:v>
                </c:pt>
                <c:pt idx="1502">
                  <c:v>-7.5544890005778097E-3</c:v>
                </c:pt>
                <c:pt idx="1503">
                  <c:v>1.21225504366711E-2</c:v>
                </c:pt>
                <c:pt idx="1504">
                  <c:v>1.2966291633852401E-2</c:v>
                </c:pt>
                <c:pt idx="1505">
                  <c:v>2.5258320363141801E-4</c:v>
                </c:pt>
                <c:pt idx="1506">
                  <c:v>8.5434823532521999E-3</c:v>
                </c:pt>
                <c:pt idx="1507">
                  <c:v>1.57095202285717E-3</c:v>
                </c:pt>
                <c:pt idx="1508">
                  <c:v>6.6383053049989804E-4</c:v>
                </c:pt>
                <c:pt idx="1509">
                  <c:v>6.1259386579752802E-3</c:v>
                </c:pt>
                <c:pt idx="1510">
                  <c:v>3.87007985669546E-3</c:v>
                </c:pt>
                <c:pt idx="1511">
                  <c:v>1.5385923483609001E-3</c:v>
                </c:pt>
                <c:pt idx="1512">
                  <c:v>6.1537575641029696E-4</c:v>
                </c:pt>
                <c:pt idx="1513">
                  <c:v>4.7385581352364899E-3</c:v>
                </c:pt>
                <c:pt idx="1514">
                  <c:v>-2.0170391705961999E-3</c:v>
                </c:pt>
                <c:pt idx="1515">
                  <c:v>3.7567567838225299E-3</c:v>
                </c:pt>
                <c:pt idx="1516">
                  <c:v>2.1971318572718301E-3</c:v>
                </c:pt>
                <c:pt idx="1517">
                  <c:v>5.8733057332786597E-3</c:v>
                </c:pt>
                <c:pt idx="1518">
                  <c:v>4.6451039395634097E-4</c:v>
                </c:pt>
                <c:pt idx="1519">
                  <c:v>-4.8904274478528398E-4</c:v>
                </c:pt>
                <c:pt idx="1520">
                  <c:v>2.97669135014494E-3</c:v>
                </c:pt>
                <c:pt idx="1521">
                  <c:v>4.4525571683740099E-4</c:v>
                </c:pt>
                <c:pt idx="1522">
                  <c:v>5.7989323901080903E-4</c:v>
                </c:pt>
                <c:pt idx="1523">
                  <c:v>-8.1682125304379793E-3</c:v>
                </c:pt>
                <c:pt idx="1524">
                  <c:v>-6.8293493064279804E-3</c:v>
                </c:pt>
                <c:pt idx="1525">
                  <c:v>6.3908585234355702E-3</c:v>
                </c:pt>
                <c:pt idx="1526">
                  <c:v>5.2599104867207002E-4</c:v>
                </c:pt>
                <c:pt idx="1527">
                  <c:v>5.9738971535117102E-4</c:v>
                </c:pt>
                <c:pt idx="1528">
                  <c:v>-8.91887965146276E-4</c:v>
                </c:pt>
                <c:pt idx="1529">
                  <c:v>1.0327364680406399E-3</c:v>
                </c:pt>
                <c:pt idx="1530">
                  <c:v>6.9110718823582303E-3</c:v>
                </c:pt>
                <c:pt idx="1531">
                  <c:v>2.9276596914066802E-3</c:v>
                </c:pt>
                <c:pt idx="1532">
                  <c:v>6.7829694689352004E-3</c:v>
                </c:pt>
                <c:pt idx="1533">
                  <c:v>1.5904417813280001E-3</c:v>
                </c:pt>
                <c:pt idx="1534">
                  <c:v>-2.9317428717972002E-3</c:v>
                </c:pt>
                <c:pt idx="1535">
                  <c:v>1.20021993195552E-4</c:v>
                </c:pt>
                <c:pt idx="1536">
                  <c:v>7.70895708943498E-3</c:v>
                </c:pt>
                <c:pt idx="1537">
                  <c:v>-6.09930061540953E-3</c:v>
                </c:pt>
                <c:pt idx="1538">
                  <c:v>-8.3413544333796295E-3</c:v>
                </c:pt>
                <c:pt idx="1539">
                  <c:v>8.5994157792085302E-3</c:v>
                </c:pt>
                <c:pt idx="1540">
                  <c:v>-1.3621170964855499E-2</c:v>
                </c:pt>
                <c:pt idx="1541">
                  <c:v>7.5573507085452997E-3</c:v>
                </c:pt>
                <c:pt idx="1542">
                  <c:v>5.49660322466183E-3</c:v>
                </c:pt>
                <c:pt idx="1543">
                  <c:v>1.2181732967438399E-3</c:v>
                </c:pt>
                <c:pt idx="1544">
                  <c:v>1.25776781109727E-3</c:v>
                </c:pt>
                <c:pt idx="1545">
                  <c:v>3.6248802495168499E-3</c:v>
                </c:pt>
                <c:pt idx="1546">
                  <c:v>7.6690148758076799E-3</c:v>
                </c:pt>
                <c:pt idx="1547">
                  <c:v>-2.4601826192467398E-3</c:v>
                </c:pt>
                <c:pt idx="1548">
                  <c:v>-3.0137259943359101E-3</c:v>
                </c:pt>
                <c:pt idx="1549">
                  <c:v>9.771284654113701E-4</c:v>
                </c:pt>
                <c:pt idx="1550">
                  <c:v>5.6086149259423901E-3</c:v>
                </c:pt>
                <c:pt idx="1551">
                  <c:v>-2.3586301861905899E-3</c:v>
                </c:pt>
                <c:pt idx="1552">
                  <c:v>-1.43754346534408E-4</c:v>
                </c:pt>
                <c:pt idx="1553">
                  <c:v>3.6756905663780102E-3</c:v>
                </c:pt>
                <c:pt idx="1554">
                  <c:v>2.8926087706825899E-3</c:v>
                </c:pt>
                <c:pt idx="1555">
                  <c:v>-4.0310359961293101E-4</c:v>
                </c:pt>
                <c:pt idx="1556">
                  <c:v>-8.0285365717335192E-3</c:v>
                </c:pt>
                <c:pt idx="1557">
                  <c:v>5.3938055796774499E-3</c:v>
                </c:pt>
                <c:pt idx="1558">
                  <c:v>-2.6302868911878799E-3</c:v>
                </c:pt>
                <c:pt idx="1559">
                  <c:v>5.80784253445343E-3</c:v>
                </c:pt>
                <c:pt idx="1560">
                  <c:v>-1.43324096697331E-2</c:v>
                </c:pt>
                <c:pt idx="1561">
                  <c:v>6.9062099865929098E-3</c:v>
                </c:pt>
                <c:pt idx="1562">
                  <c:v>2.3556589471079899E-4</c:v>
                </c:pt>
                <c:pt idx="1563">
                  <c:v>6.1612716563701504E-3</c:v>
                </c:pt>
                <c:pt idx="1564">
                  <c:v>7.8048805988806301E-4</c:v>
                </c:pt>
                <c:pt idx="1565">
                  <c:v>3.58617061042948E-3</c:v>
                </c:pt>
                <c:pt idx="1566">
                  <c:v>-6.1108915123501096E-3</c:v>
                </c:pt>
                <c:pt idx="1567">
                  <c:v>1.6521293037103799E-2</c:v>
                </c:pt>
                <c:pt idx="1568">
                  <c:v>1.3296053486018301E-3</c:v>
                </c:pt>
                <c:pt idx="1569">
                  <c:v>1.17894208241427E-2</c:v>
                </c:pt>
                <c:pt idx="1570">
                  <c:v>-3.6994930478439998E-4</c:v>
                </c:pt>
                <c:pt idx="1571">
                  <c:v>1.01947171476496E-2</c:v>
                </c:pt>
                <c:pt idx="1572">
                  <c:v>1.9011064163895199E-3</c:v>
                </c:pt>
                <c:pt idx="1573">
                  <c:v>8.5197743015238397E-3</c:v>
                </c:pt>
                <c:pt idx="1574">
                  <c:v>-2.5879899110015502E-2</c:v>
                </c:pt>
                <c:pt idx="1575">
                  <c:v>1.2128494362861701E-2</c:v>
                </c:pt>
                <c:pt idx="1576">
                  <c:v>-1.18382503614895E-2</c:v>
                </c:pt>
                <c:pt idx="1577">
                  <c:v>1.1890442561513499E-3</c:v>
                </c:pt>
                <c:pt idx="1578">
                  <c:v>9.2339406153901203E-3</c:v>
                </c:pt>
                <c:pt idx="1579">
                  <c:v>1.08558980782908E-3</c:v>
                </c:pt>
                <c:pt idx="1580">
                  <c:v>1.17777641504478E-2</c:v>
                </c:pt>
                <c:pt idx="1581">
                  <c:v>7.8732516284818498E-4</c:v>
                </c:pt>
                <c:pt idx="1582">
                  <c:v>7.7088189146052302E-3</c:v>
                </c:pt>
                <c:pt idx="1583">
                  <c:v>-9.44770853242188E-3</c:v>
                </c:pt>
                <c:pt idx="1584">
                  <c:v>1.1722121816783299E-2</c:v>
                </c:pt>
                <c:pt idx="1585">
                  <c:v>1.4913246027640501E-2</c:v>
                </c:pt>
                <c:pt idx="1586">
                  <c:v>-7.2280395494757604E-3</c:v>
                </c:pt>
                <c:pt idx="1587">
                  <c:v>2.6322799103378198E-3</c:v>
                </c:pt>
                <c:pt idx="1588">
                  <c:v>1.8801054083244001E-3</c:v>
                </c:pt>
                <c:pt idx="1589">
                  <c:v>3.1753440926356501E-3</c:v>
                </c:pt>
                <c:pt idx="1590">
                  <c:v>7.3668298824702801E-3</c:v>
                </c:pt>
                <c:pt idx="1591">
                  <c:v>7.9162963619405801E-4</c:v>
                </c:pt>
                <c:pt idx="1592">
                  <c:v>-4.6869666346105497E-4</c:v>
                </c:pt>
                <c:pt idx="1593">
                  <c:v>-4.6182047234699701E-4</c:v>
                </c:pt>
                <c:pt idx="1594">
                  <c:v>-1.87551720955337E-3</c:v>
                </c:pt>
                <c:pt idx="1595">
                  <c:v>7.2046158238857098E-3</c:v>
                </c:pt>
                <c:pt idx="1596">
                  <c:v>9.3938498371107793E-3</c:v>
                </c:pt>
                <c:pt idx="1597">
                  <c:v>-2.2133170276881801E-3</c:v>
                </c:pt>
                <c:pt idx="1598">
                  <c:v>1.05043417488704E-2</c:v>
                </c:pt>
                <c:pt idx="1599">
                  <c:v>2.5810611484333701E-3</c:v>
                </c:pt>
                <c:pt idx="1600">
                  <c:v>1.1581276604255E-2</c:v>
                </c:pt>
                <c:pt idx="1601">
                  <c:v>-2.4368195027103801E-2</c:v>
                </c:pt>
                <c:pt idx="1602">
                  <c:v>-1.6416830452774801E-2</c:v>
                </c:pt>
                <c:pt idx="1603">
                  <c:v>-6.4160649844694504E-3</c:v>
                </c:pt>
                <c:pt idx="1604">
                  <c:v>-1.3522901301870701E-2</c:v>
                </c:pt>
                <c:pt idx="1605">
                  <c:v>-2.33483941567319E-2</c:v>
                </c:pt>
                <c:pt idx="1606">
                  <c:v>-9.7676666455985307E-3</c:v>
                </c:pt>
                <c:pt idx="1607">
                  <c:v>-1.5664501684322998E-2</c:v>
                </c:pt>
                <c:pt idx="1608">
                  <c:v>5.4978825976975702E-3</c:v>
                </c:pt>
                <c:pt idx="1609">
                  <c:v>-1.39766262410392E-2</c:v>
                </c:pt>
                <c:pt idx="1610">
                  <c:v>-1.20376523501776E-2</c:v>
                </c:pt>
                <c:pt idx="1611">
                  <c:v>1.6888006967248001E-2</c:v>
                </c:pt>
                <c:pt idx="1612">
                  <c:v>-2.3116865212121098E-3</c:v>
                </c:pt>
                <c:pt idx="1613">
                  <c:v>-9.4170667516817498E-3</c:v>
                </c:pt>
                <c:pt idx="1614">
                  <c:v>-1.43706286577341E-2</c:v>
                </c:pt>
                <c:pt idx="1615">
                  <c:v>-2.1270053472703099E-2</c:v>
                </c:pt>
                <c:pt idx="1616">
                  <c:v>2.8573071239758399E-2</c:v>
                </c:pt>
                <c:pt idx="1617">
                  <c:v>7.6144623189839901E-3</c:v>
                </c:pt>
                <c:pt idx="1618">
                  <c:v>1.3419342830172101E-3</c:v>
                </c:pt>
                <c:pt idx="1619">
                  <c:v>-7.4712625938355703E-4</c:v>
                </c:pt>
                <c:pt idx="1620">
                  <c:v>-2.9997095122877699E-2</c:v>
                </c:pt>
                <c:pt idx="1621">
                  <c:v>-4.2473583428040203E-2</c:v>
                </c:pt>
                <c:pt idx="1622">
                  <c:v>3.21029328571953E-3</c:v>
                </c:pt>
                <c:pt idx="1623">
                  <c:v>-8.6724194736011503E-3</c:v>
                </c:pt>
                <c:pt idx="1624">
                  <c:v>1.9406008837819899E-2</c:v>
                </c:pt>
                <c:pt idx="1625">
                  <c:v>4.0725592910679804E-3</c:v>
                </c:pt>
                <c:pt idx="1626">
                  <c:v>1.52915550617646E-2</c:v>
                </c:pt>
                <c:pt idx="1627">
                  <c:v>9.6971760567693399E-4</c:v>
                </c:pt>
                <c:pt idx="1628">
                  <c:v>-6.0432048943007697E-3</c:v>
                </c:pt>
                <c:pt idx="1629">
                  <c:v>9.6567848168025404E-3</c:v>
                </c:pt>
                <c:pt idx="1630">
                  <c:v>-4.39592581800541E-4</c:v>
                </c:pt>
                <c:pt idx="1631">
                  <c:v>-1.20205651064451E-2</c:v>
                </c:pt>
                <c:pt idx="1632">
                  <c:v>3.5014267270333499E-4</c:v>
                </c:pt>
                <c:pt idx="1633">
                  <c:v>1.3091283142957899E-2</c:v>
                </c:pt>
                <c:pt idx="1634">
                  <c:v>9.8832548489336002E-4</c:v>
                </c:pt>
                <c:pt idx="1635">
                  <c:v>2.52583582219238E-2</c:v>
                </c:pt>
                <c:pt idx="1636">
                  <c:v>-3.1472836297848899E-3</c:v>
                </c:pt>
                <c:pt idx="1637">
                  <c:v>3.5255167810399101E-3</c:v>
                </c:pt>
                <c:pt idx="1638">
                  <c:v>8.1412746829284698E-4</c:v>
                </c:pt>
                <c:pt idx="1639">
                  <c:v>5.4677964570067896E-3</c:v>
                </c:pt>
                <c:pt idx="1640">
                  <c:v>7.6989375798605098E-3</c:v>
                </c:pt>
                <c:pt idx="1641">
                  <c:v>3.2169699682131898E-3</c:v>
                </c:pt>
                <c:pt idx="1642">
                  <c:v>5.7700126918162602E-3</c:v>
                </c:pt>
                <c:pt idx="1643">
                  <c:v>1.9805976943964602E-3</c:v>
                </c:pt>
                <c:pt idx="1644">
                  <c:v>-1.68044896269204E-2</c:v>
                </c:pt>
                <c:pt idx="1645">
                  <c:v>-4.0986274468275997E-3</c:v>
                </c:pt>
                <c:pt idx="1646">
                  <c:v>3.9844483269101403E-3</c:v>
                </c:pt>
                <c:pt idx="1647">
                  <c:v>-1.04318160112759E-2</c:v>
                </c:pt>
                <c:pt idx="1648">
                  <c:v>-3.3894683276725099E-3</c:v>
                </c:pt>
                <c:pt idx="1649">
                  <c:v>-1.6665853037166899E-2</c:v>
                </c:pt>
                <c:pt idx="1650">
                  <c:v>-8.2219962812867305E-3</c:v>
                </c:pt>
                <c:pt idx="1651">
                  <c:v>-9.2328593283905191E-3</c:v>
                </c:pt>
                <c:pt idx="1652">
                  <c:v>-1.2737359244211501E-3</c:v>
                </c:pt>
                <c:pt idx="1653">
                  <c:v>-7.10437130985814E-3</c:v>
                </c:pt>
                <c:pt idx="1654">
                  <c:v>-6.6964968603083798E-3</c:v>
                </c:pt>
                <c:pt idx="1655">
                  <c:v>3.5669243890873998E-3</c:v>
                </c:pt>
                <c:pt idx="1656">
                  <c:v>6.6634005562439796E-3</c:v>
                </c:pt>
                <c:pt idx="1657">
                  <c:v>-5.2332626427210004E-3</c:v>
                </c:pt>
                <c:pt idx="1658">
                  <c:v>-1.7278774965773E-2</c:v>
                </c:pt>
                <c:pt idx="1659">
                  <c:v>-4.4124731920968698E-3</c:v>
                </c:pt>
                <c:pt idx="1660">
                  <c:v>-1.6959863860454501E-2</c:v>
                </c:pt>
                <c:pt idx="1661">
                  <c:v>-2.55506133902401E-2</c:v>
                </c:pt>
                <c:pt idx="1662">
                  <c:v>-1.9310911391500801E-2</c:v>
                </c:pt>
                <c:pt idx="1663">
                  <c:v>2.1711465213225901E-2</c:v>
                </c:pt>
                <c:pt idx="1664">
                  <c:v>-1.51222603218854E-3</c:v>
                </c:pt>
                <c:pt idx="1665">
                  <c:v>3.1387132060697901E-3</c:v>
                </c:pt>
                <c:pt idx="1666">
                  <c:v>1.0690860617501E-2</c:v>
                </c:pt>
                <c:pt idx="1667">
                  <c:v>-5.4428017881791302E-4</c:v>
                </c:pt>
                <c:pt idx="1668">
                  <c:v>-3.3756338783188498E-3</c:v>
                </c:pt>
                <c:pt idx="1669">
                  <c:v>-8.4650853547523792E-3</c:v>
                </c:pt>
                <c:pt idx="1670">
                  <c:v>5.9226562624803403E-4</c:v>
                </c:pt>
                <c:pt idx="1671">
                  <c:v>-9.5630839798139192E-3</c:v>
                </c:pt>
                <c:pt idx="1672">
                  <c:v>-1.1025121128408401E-2</c:v>
                </c:pt>
                <c:pt idx="1673">
                  <c:v>2.2155654470052402E-3</c:v>
                </c:pt>
                <c:pt idx="1674">
                  <c:v>-9.7679985794711394E-3</c:v>
                </c:pt>
                <c:pt idx="1675">
                  <c:v>1.78251785522772E-2</c:v>
                </c:pt>
                <c:pt idx="1676">
                  <c:v>2.0216934007702501E-2</c:v>
                </c:pt>
                <c:pt idx="1677">
                  <c:v>2.2870363906201101E-3</c:v>
                </c:pt>
                <c:pt idx="1678">
                  <c:v>8.3189725912625693E-3</c:v>
                </c:pt>
                <c:pt idx="1679">
                  <c:v>-7.3541742324347301E-3</c:v>
                </c:pt>
                <c:pt idx="1680" formatCode="0.00E+00">
                  <c:v>-9.0329326554450305E-5</c:v>
                </c:pt>
                <c:pt idx="1681">
                  <c:v>8.6418885169687303E-3</c:v>
                </c:pt>
                <c:pt idx="1682">
                  <c:v>7.8421856596816398E-4</c:v>
                </c:pt>
                <c:pt idx="1683">
                  <c:v>3.24795851999687E-2</c:v>
                </c:pt>
                <c:pt idx="1684">
                  <c:v>1.22604455714448E-3</c:v>
                </c:pt>
                <c:pt idx="1685">
                  <c:v>-1.7894491948371699E-2</c:v>
                </c:pt>
                <c:pt idx="1686">
                  <c:v>-8.9047295851171198E-3</c:v>
                </c:pt>
                <c:pt idx="1687">
                  <c:v>-1.64379453229304E-2</c:v>
                </c:pt>
                <c:pt idx="1688">
                  <c:v>-2.26921276127573E-3</c:v>
                </c:pt>
                <c:pt idx="1689">
                  <c:v>6.5218728534380301E-3</c:v>
                </c:pt>
                <c:pt idx="1690">
                  <c:v>-6.76779775861575E-3</c:v>
                </c:pt>
                <c:pt idx="1691">
                  <c:v>-1.30292698252006E-2</c:v>
                </c:pt>
                <c:pt idx="1692">
                  <c:v>1.1666210381032899E-2</c:v>
                </c:pt>
                <c:pt idx="1693">
                  <c:v>-1.66900545946252E-3</c:v>
                </c:pt>
                <c:pt idx="1694">
                  <c:v>-1.55583834614828E-2</c:v>
                </c:pt>
                <c:pt idx="1695">
                  <c:v>-8.8650957929330403E-3</c:v>
                </c:pt>
                <c:pt idx="1696">
                  <c:v>2.5308182358608801E-3</c:v>
                </c:pt>
                <c:pt idx="1697">
                  <c:v>-1.02031555189673E-2</c:v>
                </c:pt>
                <c:pt idx="1698">
                  <c:v>-3.0093162936030101E-3</c:v>
                </c:pt>
                <c:pt idx="1699">
                  <c:v>2.51999989466772E-2</c:v>
                </c:pt>
                <c:pt idx="1700">
                  <c:v>1.3052199307795701E-2</c:v>
                </c:pt>
                <c:pt idx="1701">
                  <c:v>4.1828212015226404E-3</c:v>
                </c:pt>
                <c:pt idx="1702">
                  <c:v>-6.3336570919555997E-3</c:v>
                </c:pt>
                <c:pt idx="1703">
                  <c:v>2.0714874658159001E-2</c:v>
                </c:pt>
                <c:pt idx="1704">
                  <c:v>1.8025441653460199E-2</c:v>
                </c:pt>
                <c:pt idx="1705">
                  <c:v>4.2873783365338603E-3</c:v>
                </c:pt>
                <c:pt idx="1706">
                  <c:v>-5.2643706005121001E-3</c:v>
                </c:pt>
                <c:pt idx="1707">
                  <c:v>9.1596614898423207E-3</c:v>
                </c:pt>
                <c:pt idx="1708">
                  <c:v>2.8425832867342601E-3</c:v>
                </c:pt>
                <c:pt idx="1709">
                  <c:v>6.2959786796690199E-4</c:v>
                </c:pt>
                <c:pt idx="1710">
                  <c:v>6.2384417113959803E-3</c:v>
                </c:pt>
                <c:pt idx="1711">
                  <c:v>-8.5498706648689006E-3</c:v>
                </c:pt>
                <c:pt idx="1712">
                  <c:v>-1.22131809600084E-2</c:v>
                </c:pt>
                <c:pt idx="1713">
                  <c:v>-9.1786848483988402E-3</c:v>
                </c:pt>
                <c:pt idx="1714">
                  <c:v>-8.2634891725699693E-3</c:v>
                </c:pt>
                <c:pt idx="1715">
                  <c:v>-4.25872815491724E-4</c:v>
                </c:pt>
                <c:pt idx="1716">
                  <c:v>-2.5208583003127899E-4</c:v>
                </c:pt>
                <c:pt idx="1717">
                  <c:v>-1.6686772014434401E-2</c:v>
                </c:pt>
                <c:pt idx="1718">
                  <c:v>-6.7795669729362497E-3</c:v>
                </c:pt>
                <c:pt idx="1719">
                  <c:v>-1.4337979702560301E-2</c:v>
                </c:pt>
                <c:pt idx="1720">
                  <c:v>-1.2499708002552E-2</c:v>
                </c:pt>
                <c:pt idx="1721">
                  <c:v>-4.7876614771342196E-3</c:v>
                </c:pt>
                <c:pt idx="1722">
                  <c:v>-2.0861899497954298E-3</c:v>
                </c:pt>
                <c:pt idx="1723">
                  <c:v>3.9413240341730797E-3</c:v>
                </c:pt>
                <c:pt idx="1724">
                  <c:v>3.3068483408285601E-3</c:v>
                </c:pt>
                <c:pt idx="1725">
                  <c:v>4.7929542781961999E-3</c:v>
                </c:pt>
                <c:pt idx="1726">
                  <c:v>-8.7039108608437093E-3</c:v>
                </c:pt>
                <c:pt idx="1727">
                  <c:v>-8.2499992464090694E-3</c:v>
                </c:pt>
                <c:pt idx="1728">
                  <c:v>-7.8603741480122204E-3</c:v>
                </c:pt>
                <c:pt idx="1729">
                  <c:v>7.7268671076839998E-3</c:v>
                </c:pt>
                <c:pt idx="1730">
                  <c:v>-4.4805830821318896E-3</c:v>
                </c:pt>
                <c:pt idx="1731">
                  <c:v>-3.5999067208007901E-3</c:v>
                </c:pt>
                <c:pt idx="1732">
                  <c:v>-5.1912143630193901E-3</c:v>
                </c:pt>
                <c:pt idx="1733">
                  <c:v>6.3497061719692298E-3</c:v>
                </c:pt>
                <c:pt idx="1734">
                  <c:v>-8.7144318382856908E-3</c:v>
                </c:pt>
                <c:pt idx="1735">
                  <c:v>-8.9585043917766397E-3</c:v>
                </c:pt>
                <c:pt idx="1736">
                  <c:v>-2.3337186677576702E-3</c:v>
                </c:pt>
                <c:pt idx="1737">
                  <c:v>-2.3151670957243199E-3</c:v>
                </c:pt>
                <c:pt idx="1738">
                  <c:v>4.1855019709360897E-3</c:v>
                </c:pt>
                <c:pt idx="1739">
                  <c:v>6.7235753498049999E-3</c:v>
                </c:pt>
                <c:pt idx="1740">
                  <c:v>4.9370709915579902E-3</c:v>
                </c:pt>
                <c:pt idx="1741">
                  <c:v>4.6459450700948599E-3</c:v>
                </c:pt>
                <c:pt idx="1742">
                  <c:v>-2.24749961423827E-2</c:v>
                </c:pt>
                <c:pt idx="1743">
                  <c:v>-1.37536765329883E-2</c:v>
                </c:pt>
                <c:pt idx="1744">
                  <c:v>6.2826647474642497E-3</c:v>
                </c:pt>
                <c:pt idx="1745">
                  <c:v>-2.5171052797350298E-3</c:v>
                </c:pt>
                <c:pt idx="1746">
                  <c:v>3.0041021184840102E-3</c:v>
                </c:pt>
                <c:pt idx="1747">
                  <c:v>1.7948695264049502E-2</c:v>
                </c:pt>
                <c:pt idx="1748">
                  <c:v>-1.28868494935681E-2</c:v>
                </c:pt>
                <c:pt idx="1749">
                  <c:v>8.29839252398629E-3</c:v>
                </c:pt>
                <c:pt idx="1750">
                  <c:v>-1.04846014347444E-2</c:v>
                </c:pt>
                <c:pt idx="1751">
                  <c:v>1.4557989371586401E-3</c:v>
                </c:pt>
                <c:pt idx="1752">
                  <c:v>-3.5405047380537797E-4</c:v>
                </c:pt>
                <c:pt idx="1753">
                  <c:v>-1.52594979701942E-3</c:v>
                </c:pt>
                <c:pt idx="1754">
                  <c:v>1.39159798003957E-3</c:v>
                </c:pt>
                <c:pt idx="1755">
                  <c:v>-6.1244487382813902E-3</c:v>
                </c:pt>
                <c:pt idx="1756">
                  <c:v>-1.6460014665627999E-3</c:v>
                </c:pt>
                <c:pt idx="1757">
                  <c:v>4.60403785410873E-3</c:v>
                </c:pt>
                <c:pt idx="1758">
                  <c:v>2.86332464049033E-3</c:v>
                </c:pt>
                <c:pt idx="1759">
                  <c:v>5.9048231572306799E-3</c:v>
                </c:pt>
                <c:pt idx="1760">
                  <c:v>-1.6424018164710699E-3</c:v>
                </c:pt>
                <c:pt idx="1761">
                  <c:v>5.6995112509128398E-4</c:v>
                </c:pt>
                <c:pt idx="1762">
                  <c:v>8.8113301982935006E-3</c:v>
                </c:pt>
                <c:pt idx="1763">
                  <c:v>-3.4951956496536199E-3</c:v>
                </c:pt>
                <c:pt idx="1764">
                  <c:v>6.5670840614824302E-3</c:v>
                </c:pt>
                <c:pt idx="1765">
                  <c:v>3.9498722657052001E-3</c:v>
                </c:pt>
                <c:pt idx="1766">
                  <c:v>7.0927072551782398E-3</c:v>
                </c:pt>
                <c:pt idx="1767">
                  <c:v>-3.70568897850504E-3</c:v>
                </c:pt>
                <c:pt idx="1768">
                  <c:v>7.0942236694206398E-3</c:v>
                </c:pt>
                <c:pt idx="1769">
                  <c:v>4.4725533147606002E-3</c:v>
                </c:pt>
                <c:pt idx="1770">
                  <c:v>-5.7559781505778197E-4</c:v>
                </c:pt>
                <c:pt idx="1771">
                  <c:v>-1.42819029773236E-2</c:v>
                </c:pt>
                <c:pt idx="1772">
                  <c:v>-1.29532767084885E-2</c:v>
                </c:pt>
                <c:pt idx="1773">
                  <c:v>7.4161525766517399E-3</c:v>
                </c:pt>
                <c:pt idx="1774">
                  <c:v>-4.7378726141985E-3</c:v>
                </c:pt>
                <c:pt idx="1775">
                  <c:v>1.44688206241476E-2</c:v>
                </c:pt>
                <c:pt idx="1776">
                  <c:v>-4.6390920439643999E-3</c:v>
                </c:pt>
                <c:pt idx="1777">
                  <c:v>-9.9282666830521893E-3</c:v>
                </c:pt>
                <c:pt idx="1778">
                  <c:v>8.9373165602638603E-3</c:v>
                </c:pt>
                <c:pt idx="1779">
                  <c:v>-4.6187861352615101E-3</c:v>
                </c:pt>
                <c:pt idx="1780">
                  <c:v>1.1604901965960601E-2</c:v>
                </c:pt>
                <c:pt idx="1781">
                  <c:v>-1.87475095877576E-4</c:v>
                </c:pt>
                <c:pt idx="1782">
                  <c:v>7.5828370983581604E-3</c:v>
                </c:pt>
                <c:pt idx="1783">
                  <c:v>5.0947689836545202E-3</c:v>
                </c:pt>
                <c:pt idx="1784">
                  <c:v>-1.35084114280593E-3</c:v>
                </c:pt>
                <c:pt idx="1785">
                  <c:v>5.8647184614472004E-3</c:v>
                </c:pt>
                <c:pt idx="1786">
                  <c:v>4.95444991127586E-3</c:v>
                </c:pt>
                <c:pt idx="1787">
                  <c:v>3.9194789223234699E-3</c:v>
                </c:pt>
                <c:pt idx="1788">
                  <c:v>3.8523078285967998E-3</c:v>
                </c:pt>
                <c:pt idx="1789">
                  <c:v>-5.2789764832558202E-3</c:v>
                </c:pt>
                <c:pt idx="1790">
                  <c:v>-1.2745445999181001E-3</c:v>
                </c:pt>
                <c:pt idx="1791">
                  <c:v>2.5401856546252701E-3</c:v>
                </c:pt>
                <c:pt idx="1792">
                  <c:v>-2.8196148169717401E-3</c:v>
                </c:pt>
                <c:pt idx="1793" formatCode="0.00E+00">
                  <c:v>9.3639345728535606E-5</c:v>
                </c:pt>
                <c:pt idx="1794">
                  <c:v>-4.1789830430547497E-3</c:v>
                </c:pt>
                <c:pt idx="1795">
                  <c:v>3.6397357951457598E-3</c:v>
                </c:pt>
                <c:pt idx="1796" formatCode="0.00E+00">
                  <c:v>9.1966314320235401E-5</c:v>
                </c:pt>
                <c:pt idx="1797">
                  <c:v>1.2250649468089099E-2</c:v>
                </c:pt>
                <c:pt idx="1798">
                  <c:v>-2.5690915617460602E-3</c:v>
                </c:pt>
                <c:pt idx="1799">
                  <c:v>-5.9956068931821304E-4</c:v>
                </c:pt>
                <c:pt idx="1800">
                  <c:v>-1.35897182299171E-2</c:v>
                </c:pt>
                <c:pt idx="1801">
                  <c:v>-4.8329528396513499E-3</c:v>
                </c:pt>
                <c:pt idx="1802">
                  <c:v>8.2941266742435592E-3</c:v>
                </c:pt>
                <c:pt idx="1803">
                  <c:v>2.1991400555858602E-3</c:v>
                </c:pt>
                <c:pt idx="1804">
                  <c:v>-3.40991434702598E-3</c:v>
                </c:pt>
                <c:pt idx="1805">
                  <c:v>1.8232615036075099E-3</c:v>
                </c:pt>
                <c:pt idx="1806">
                  <c:v>-7.2664373279568396E-4</c:v>
                </c:pt>
                <c:pt idx="1807">
                  <c:v>3.6005958122156101E-3</c:v>
                </c:pt>
                <c:pt idx="1808">
                  <c:v>-1.6966639902567499E-2</c:v>
                </c:pt>
                <c:pt idx="1809">
                  <c:v>-1.4509028269106799E-3</c:v>
                </c:pt>
                <c:pt idx="1810">
                  <c:v>8.9069752732788294E-3</c:v>
                </c:pt>
                <c:pt idx="1811">
                  <c:v>-1.3609906158740199E-4</c:v>
                </c:pt>
                <c:pt idx="1812">
                  <c:v>-3.7607827457046801E-3</c:v>
                </c:pt>
                <c:pt idx="1813">
                  <c:v>-7.0936307731324097E-3</c:v>
                </c:pt>
                <c:pt idx="1814">
                  <c:v>3.2533843130881901E-3</c:v>
                </c:pt>
                <c:pt idx="1815">
                  <c:v>9.3252702631728707E-3</c:v>
                </c:pt>
                <c:pt idx="1816">
                  <c:v>5.6652786806573596E-3</c:v>
                </c:pt>
                <c:pt idx="1817">
                  <c:v>6.3177800726349998E-3</c:v>
                </c:pt>
                <c:pt idx="1818">
                  <c:v>-7.7064065913901004E-4</c:v>
                </c:pt>
                <c:pt idx="1819">
                  <c:v>-6.3506703199372998E-3</c:v>
                </c:pt>
                <c:pt idx="1820">
                  <c:v>2.31611080490568E-3</c:v>
                </c:pt>
                <c:pt idx="1821">
                  <c:v>2.59216136240775E-3</c:v>
                </c:pt>
                <c:pt idx="1822">
                  <c:v>6.3710547565578E-3</c:v>
                </c:pt>
                <c:pt idx="1823">
                  <c:v>1.85039162690182E-3</c:v>
                </c:pt>
                <c:pt idx="1824">
                  <c:v>-1.0672557218089899E-2</c:v>
                </c:pt>
                <c:pt idx="1825">
                  <c:v>-8.5208156376231897E-3</c:v>
                </c:pt>
                <c:pt idx="1826">
                  <c:v>2.7258093382354601E-3</c:v>
                </c:pt>
                <c:pt idx="1827">
                  <c:v>1.0978994577957899E-2</c:v>
                </c:pt>
                <c:pt idx="1828">
                  <c:v>7.9522402199339003E-3</c:v>
                </c:pt>
                <c:pt idx="1829">
                  <c:v>-2.24460773133001E-3</c:v>
                </c:pt>
                <c:pt idx="1830">
                  <c:v>2.7183496694173099E-3</c:v>
                </c:pt>
                <c:pt idx="1831">
                  <c:v>2.8755149913599599E-3</c:v>
                </c:pt>
                <c:pt idx="1832">
                  <c:v>-3.31123933361255E-3</c:v>
                </c:pt>
                <c:pt idx="1833">
                  <c:v>3.5305322366969102E-3</c:v>
                </c:pt>
                <c:pt idx="1834">
                  <c:v>-6.8104776425106902E-3</c:v>
                </c:pt>
                <c:pt idx="1835">
                  <c:v>7.2310018046467502E-3</c:v>
                </c:pt>
                <c:pt idx="1836">
                  <c:v>-2.08756840459534E-3</c:v>
                </c:pt>
                <c:pt idx="1837">
                  <c:v>8.6819296795859202E-3</c:v>
                </c:pt>
                <c:pt idx="1838">
                  <c:v>5.5584752359458299E-3</c:v>
                </c:pt>
                <c:pt idx="1839" formatCode="0.00E+00">
                  <c:v>-3.1104454648156497E-5</c:v>
                </c:pt>
                <c:pt idx="1840">
                  <c:v>3.84335970139327E-3</c:v>
                </c:pt>
                <c:pt idx="1841">
                  <c:v>-5.6004117606915397E-3</c:v>
                </c:pt>
                <c:pt idx="1842">
                  <c:v>1.0637787944385701E-2</c:v>
                </c:pt>
                <c:pt idx="1843">
                  <c:v>1.6683463278112699E-3</c:v>
                </c:pt>
                <c:pt idx="1844">
                  <c:v>4.2119578267673097E-3</c:v>
                </c:pt>
                <c:pt idx="1845" formatCode="0.00E+00">
                  <c:v>8.3360956526057405E-5</c:v>
                </c:pt>
                <c:pt idx="1846">
                  <c:v>-7.2939387245925498E-3</c:v>
                </c:pt>
                <c:pt idx="1847">
                  <c:v>1.03572583928618E-3</c:v>
                </c:pt>
                <c:pt idx="1848">
                  <c:v>-4.8132404870682198E-4</c:v>
                </c:pt>
                <c:pt idx="1849">
                  <c:v>4.7819361498167602E-3</c:v>
                </c:pt>
                <c:pt idx="1850">
                  <c:v>-4.5727712134269703E-3</c:v>
                </c:pt>
                <c:pt idx="1851">
                  <c:v>-3.0429398787172302E-3</c:v>
                </c:pt>
                <c:pt idx="1852">
                  <c:v>-6.7147526978329503E-3</c:v>
                </c:pt>
                <c:pt idx="1853">
                  <c:v>-5.8965937787819299E-3</c:v>
                </c:pt>
                <c:pt idx="1854">
                  <c:v>8.4536699730490307E-3</c:v>
                </c:pt>
                <c:pt idx="1855">
                  <c:v>3.2281226719872999E-3</c:v>
                </c:pt>
                <c:pt idx="1856">
                  <c:v>-5.0311745844964801E-3</c:v>
                </c:pt>
                <c:pt idx="1857">
                  <c:v>1.87523016491009E-3</c:v>
                </c:pt>
                <c:pt idx="1858">
                  <c:v>3.1688855629524201E-3</c:v>
                </c:pt>
                <c:pt idx="1859">
                  <c:v>1.5876405782043199E-3</c:v>
                </c:pt>
                <c:pt idx="1860" formatCode="0.00E+00">
                  <c:v>-4.0827668059850699E-5</c:v>
                </c:pt>
                <c:pt idx="1861">
                  <c:v>-1.4024120339550801E-3</c:v>
                </c:pt>
                <c:pt idx="1862">
                  <c:v>1.45211193647553E-2</c:v>
                </c:pt>
                <c:pt idx="1863">
                  <c:v>1.2547493494644601E-3</c:v>
                </c:pt>
                <c:pt idx="1864">
                  <c:v>-1.23039998884974E-2</c:v>
                </c:pt>
                <c:pt idx="1865">
                  <c:v>-6.0173667749229302E-3</c:v>
                </c:pt>
                <c:pt idx="1866">
                  <c:v>-3.5586757044416802E-3</c:v>
                </c:pt>
                <c:pt idx="1867">
                  <c:v>-3.91520897269859E-3</c:v>
                </c:pt>
                <c:pt idx="1868">
                  <c:v>4.0495436247548998E-3</c:v>
                </c:pt>
                <c:pt idx="1869">
                  <c:v>-5.1445649582681496E-3</c:v>
                </c:pt>
                <c:pt idx="1870">
                  <c:v>-6.3974483397866199E-4</c:v>
                </c:pt>
                <c:pt idx="1871">
                  <c:v>5.9490438666684499E-3</c:v>
                </c:pt>
                <c:pt idx="1872">
                  <c:v>6.4050702140546799E-3</c:v>
                </c:pt>
                <c:pt idx="1873">
                  <c:v>2.75453139043091E-3</c:v>
                </c:pt>
                <c:pt idx="1874">
                  <c:v>3.7974923192801702E-4</c:v>
                </c:pt>
                <c:pt idx="1875">
                  <c:v>-7.9107455306366998E-3</c:v>
                </c:pt>
                <c:pt idx="1876">
                  <c:v>-1.12831490922655E-3</c:v>
                </c:pt>
                <c:pt idx="1877">
                  <c:v>-2.9962977167311599E-3</c:v>
                </c:pt>
                <c:pt idx="1878">
                  <c:v>3.22472935518769E-3</c:v>
                </c:pt>
                <c:pt idx="1879">
                  <c:v>-4.2991266644555898E-3</c:v>
                </c:pt>
                <c:pt idx="1880">
                  <c:v>1.92054625347698E-3</c:v>
                </c:pt>
                <c:pt idx="1881">
                  <c:v>-5.1268719047077296E-3</c:v>
                </c:pt>
                <c:pt idx="1882">
                  <c:v>-4.8668448685939003E-3</c:v>
                </c:pt>
                <c:pt idx="1883">
                  <c:v>-2.7159490231995998E-3</c:v>
                </c:pt>
                <c:pt idx="1884">
                  <c:v>3.5668394059751298E-3</c:v>
                </c:pt>
                <c:pt idx="1885">
                  <c:v>3.3195673358323899E-3</c:v>
                </c:pt>
                <c:pt idx="1886">
                  <c:v>4.9039933683275904E-4</c:v>
                </c:pt>
                <c:pt idx="1887">
                  <c:v>2.3191335197308999E-3</c:v>
                </c:pt>
                <c:pt idx="1888">
                  <c:v>2.2154577817617999E-3</c:v>
                </c:pt>
                <c:pt idx="1889">
                  <c:v>-6.6341260734542596E-4</c:v>
                </c:pt>
                <c:pt idx="1890">
                  <c:v>6.4987632678260602E-3</c:v>
                </c:pt>
                <c:pt idx="1891">
                  <c:v>-7.5526436905132797E-3</c:v>
                </c:pt>
                <c:pt idx="1892">
                  <c:v>8.0758552972851599E-3</c:v>
                </c:pt>
                <c:pt idx="1893">
                  <c:v>-3.3485185330716601E-3</c:v>
                </c:pt>
                <c:pt idx="1894">
                  <c:v>5.5859525398236397E-3</c:v>
                </c:pt>
                <c:pt idx="1895">
                  <c:v>-5.5608963014519596E-4</c:v>
                </c:pt>
                <c:pt idx="1896">
                  <c:v>-3.34073170275534E-3</c:v>
                </c:pt>
                <c:pt idx="1897">
                  <c:v>-7.0117857844684299E-3</c:v>
                </c:pt>
                <c:pt idx="1898">
                  <c:v>7.2230286079663598E-3</c:v>
                </c:pt>
                <c:pt idx="1899">
                  <c:v>-6.2892670868404102E-3</c:v>
                </c:pt>
                <c:pt idx="1900">
                  <c:v>-1.6414432532469399E-3</c:v>
                </c:pt>
                <c:pt idx="1901">
                  <c:v>-1.6124354845791701E-2</c:v>
                </c:pt>
                <c:pt idx="1902">
                  <c:v>-6.5061159599718596E-3</c:v>
                </c:pt>
                <c:pt idx="1903">
                  <c:v>-1.3367705954886501E-4</c:v>
                </c:pt>
                <c:pt idx="1904">
                  <c:v>-9.7082987443307695E-3</c:v>
                </c:pt>
                <c:pt idx="1905">
                  <c:v>-2.8624403720691701E-3</c:v>
                </c:pt>
                <c:pt idx="1906">
                  <c:v>-6.5199032851071003E-4</c:v>
                </c:pt>
                <c:pt idx="1907">
                  <c:v>1.2346768178475701E-2</c:v>
                </c:pt>
                <c:pt idx="1908">
                  <c:v>3.0010732629138798E-3</c:v>
                </c:pt>
                <c:pt idx="1909">
                  <c:v>-2.3001111964182602E-3</c:v>
                </c:pt>
                <c:pt idx="1910">
                  <c:v>1.43470871594354E-2</c:v>
                </c:pt>
                <c:pt idx="1911">
                  <c:v>-1.33256482069505E-3</c:v>
                </c:pt>
                <c:pt idx="1912">
                  <c:v>5.3998252371278998E-4</c:v>
                </c:pt>
                <c:pt idx="1913">
                  <c:v>9.7999393862939193E-3</c:v>
                </c:pt>
                <c:pt idx="1914">
                  <c:v>2.36757493405348E-4</c:v>
                </c:pt>
                <c:pt idx="1915">
                  <c:v>3.9123633777173299E-3</c:v>
                </c:pt>
                <c:pt idx="1916">
                  <c:v>-2.9745248975542298E-3</c:v>
                </c:pt>
                <c:pt idx="1917">
                  <c:v>-6.3033366808016899E-3</c:v>
                </c:pt>
                <c:pt idx="1918">
                  <c:v>-1.9029880312783601E-3</c:v>
                </c:pt>
                <c:pt idx="1919">
                  <c:v>-1.0937535943233399E-3</c:v>
                </c:pt>
                <c:pt idx="1920">
                  <c:v>3.0146101769186798E-3</c:v>
                </c:pt>
                <c:pt idx="1921">
                  <c:v>-1.7128344028090601E-3</c:v>
                </c:pt>
                <c:pt idx="1922">
                  <c:v>3.7850217661487598E-3</c:v>
                </c:pt>
                <c:pt idx="1923">
                  <c:v>2.05713182798151E-3</c:v>
                </c:pt>
                <c:pt idx="1924" formatCode="0.00E+00">
                  <c:v>1.09086442527384E-5</c:v>
                </c:pt>
                <c:pt idx="1925">
                  <c:v>-6.7562073749766205E-4</c:v>
                </c:pt>
                <c:pt idx="1926">
                  <c:v>6.6126246506148E-3</c:v>
                </c:pt>
                <c:pt idx="1927">
                  <c:v>-4.4127188439968502E-4</c:v>
                </c:pt>
                <c:pt idx="1928">
                  <c:v>-5.5589439088565302E-3</c:v>
                </c:pt>
                <c:pt idx="1929">
                  <c:v>-1.6371643613851801E-2</c:v>
                </c:pt>
                <c:pt idx="1930">
                  <c:v>-1.21696750342681E-3</c:v>
                </c:pt>
                <c:pt idx="1931">
                  <c:v>-2.8470283878403502E-2</c:v>
                </c:pt>
                <c:pt idx="1932">
                  <c:v>-9.9386562575913794E-3</c:v>
                </c:pt>
                <c:pt idx="1933">
                  <c:v>4.5574389751066903E-3</c:v>
                </c:pt>
                <c:pt idx="1934">
                  <c:v>7.1789234581892702E-4</c:v>
                </c:pt>
                <c:pt idx="1935">
                  <c:v>-7.3209146706261202E-3</c:v>
                </c:pt>
                <c:pt idx="1936">
                  <c:v>-2.3489239062406998E-3</c:v>
                </c:pt>
                <c:pt idx="1937">
                  <c:v>-8.1874711047940103E-3</c:v>
                </c:pt>
                <c:pt idx="1938">
                  <c:v>-4.8730352790199404E-3</c:v>
                </c:pt>
                <c:pt idx="1939">
                  <c:v>-1.18274901858127E-2</c:v>
                </c:pt>
                <c:pt idx="1940">
                  <c:v>-7.7669133876616097E-3</c:v>
                </c:pt>
                <c:pt idx="1941">
                  <c:v>1.0204214084898199E-2</c:v>
                </c:pt>
                <c:pt idx="1942">
                  <c:v>-3.4706827503997498E-3</c:v>
                </c:pt>
                <c:pt idx="1943">
                  <c:v>-6.3435070794040102E-3</c:v>
                </c:pt>
                <c:pt idx="1944">
                  <c:v>-3.0156599484411602E-3</c:v>
                </c:pt>
                <c:pt idx="1945">
                  <c:v>-2.1197429956785799E-3</c:v>
                </c:pt>
                <c:pt idx="1946">
                  <c:v>6.9521987404870299E-3</c:v>
                </c:pt>
                <c:pt idx="1947">
                  <c:v>-1.5058265816431099E-4</c:v>
                </c:pt>
                <c:pt idx="1948">
                  <c:v>-3.9723963156446098E-3</c:v>
                </c:pt>
                <c:pt idx="1949">
                  <c:v>1.64220460882766E-2</c:v>
                </c:pt>
                <c:pt idx="1950">
                  <c:v>3.0110297700702799E-4</c:v>
                </c:pt>
                <c:pt idx="1951">
                  <c:v>3.3171411437342099E-3</c:v>
                </c:pt>
                <c:pt idx="1952">
                  <c:v>-4.75532442023263E-3</c:v>
                </c:pt>
                <c:pt idx="1953">
                  <c:v>2.0994887830336699E-2</c:v>
                </c:pt>
                <c:pt idx="1954">
                  <c:v>-3.9353191972684703E-3</c:v>
                </c:pt>
                <c:pt idx="1955">
                  <c:v>2.55207853052736E-3</c:v>
                </c:pt>
                <c:pt idx="1956">
                  <c:v>3.55544923403833E-3</c:v>
                </c:pt>
                <c:pt idx="1957">
                  <c:v>1.42449466196272E-2</c:v>
                </c:pt>
                <c:pt idx="1958">
                  <c:v>8.9099786158705098E-3</c:v>
                </c:pt>
                <c:pt idx="1959">
                  <c:v>-1.9794437636573301E-3</c:v>
                </c:pt>
                <c:pt idx="1960">
                  <c:v>3.8698869848863798E-3</c:v>
                </c:pt>
                <c:pt idx="1961">
                  <c:v>1.4679967816822999E-3</c:v>
                </c:pt>
                <c:pt idx="1962">
                  <c:v>6.1476706062874604E-3</c:v>
                </c:pt>
                <c:pt idx="1963">
                  <c:v>2.60002978288215E-3</c:v>
                </c:pt>
                <c:pt idx="1964">
                  <c:v>-5.0437415744862798E-3</c:v>
                </c:pt>
                <c:pt idx="1965">
                  <c:v>6.8076401413016399E-3</c:v>
                </c:pt>
                <c:pt idx="1966">
                  <c:v>1.03052630113648E-2</c:v>
                </c:pt>
                <c:pt idx="1967">
                  <c:v>1.1206266134653101E-2</c:v>
                </c:pt>
                <c:pt idx="1968">
                  <c:v>2.3613024546627098E-3</c:v>
                </c:pt>
                <c:pt idx="1969">
                  <c:v>3.8712027149031499E-3</c:v>
                </c:pt>
                <c:pt idx="1970">
                  <c:v>-8.7512410436518795E-4</c:v>
                </c:pt>
                <c:pt idx="1971">
                  <c:v>-9.0181234867076098E-4</c:v>
                </c:pt>
                <c:pt idx="1972">
                  <c:v>4.8734335722752098E-3</c:v>
                </c:pt>
                <c:pt idx="1973">
                  <c:v>-2.6121494151764E-3</c:v>
                </c:pt>
                <c:pt idx="1974">
                  <c:v>-4.7928956811236802E-3</c:v>
                </c:pt>
                <c:pt idx="1975">
                  <c:v>-4.0334847837936199E-4</c:v>
                </c:pt>
                <c:pt idx="1976">
                  <c:v>-8.7892931568258597E-3</c:v>
                </c:pt>
                <c:pt idx="1977">
                  <c:v>4.6077638752456401E-4</c:v>
                </c:pt>
                <c:pt idx="1978">
                  <c:v>-5.3159965552801404E-4</c:v>
                </c:pt>
                <c:pt idx="1979">
                  <c:v>-4.7085544157054997E-3</c:v>
                </c:pt>
                <c:pt idx="1980">
                  <c:v>-1.6796617431952801E-3</c:v>
                </c:pt>
                <c:pt idx="1981">
                  <c:v>6.9306140827561898E-3</c:v>
                </c:pt>
                <c:pt idx="1982">
                  <c:v>3.0554854292027E-3</c:v>
                </c:pt>
                <c:pt idx="1983">
                  <c:v>7.8153127032731795E-4</c:v>
                </c:pt>
                <c:pt idx="1984">
                  <c:v>7.5883859912842496E-3</c:v>
                </c:pt>
                <c:pt idx="1985">
                  <c:v>1.8308862189752001E-3</c:v>
                </c:pt>
                <c:pt idx="1986">
                  <c:v>-1.0198031497397699E-2</c:v>
                </c:pt>
                <c:pt idx="1987">
                  <c:v>7.2940485557736997E-3</c:v>
                </c:pt>
                <c:pt idx="1988">
                  <c:v>-4.8594944196160301E-3</c:v>
                </c:pt>
                <c:pt idx="1989">
                  <c:v>5.2709579330358402E-3</c:v>
                </c:pt>
                <c:pt idx="1990">
                  <c:v>-4.7394091893678799E-3</c:v>
                </c:pt>
                <c:pt idx="1991">
                  <c:v>4.6956839464408198E-3</c:v>
                </c:pt>
                <c:pt idx="1992">
                  <c:v>7.2440361160709997E-3</c:v>
                </c:pt>
                <c:pt idx="1993">
                  <c:v>5.3780581237783398E-4</c:v>
                </c:pt>
                <c:pt idx="1994" formatCode="0.00E+00">
                  <c:v>1.83048632428351E-5</c:v>
                </c:pt>
                <c:pt idx="1995">
                  <c:v>-1.0355547608799901E-2</c:v>
                </c:pt>
                <c:pt idx="1996">
                  <c:v>-1.41186382923527E-2</c:v>
                </c:pt>
                <c:pt idx="1997">
                  <c:v>-1.24691567721381E-2</c:v>
                </c:pt>
                <c:pt idx="1998">
                  <c:v>1.9095855889674201E-2</c:v>
                </c:pt>
                <c:pt idx="1999">
                  <c:v>9.7572848686555708E-3</c:v>
                </c:pt>
                <c:pt idx="2000">
                  <c:v>3.2463935257267501E-3</c:v>
                </c:pt>
                <c:pt idx="2001">
                  <c:v>1.8206228270689101E-2</c:v>
                </c:pt>
                <c:pt idx="2002">
                  <c:v>-6.1783298237227903E-3</c:v>
                </c:pt>
                <c:pt idx="2003">
                  <c:v>-1.2089510594185299E-2</c:v>
                </c:pt>
                <c:pt idx="2004">
                  <c:v>2.9598340093114901E-3</c:v>
                </c:pt>
                <c:pt idx="2005">
                  <c:v>2.1157974575330999E-3</c:v>
                </c:pt>
                <c:pt idx="2006">
                  <c:v>-1.5488648255908601E-3</c:v>
                </c:pt>
                <c:pt idx="2007">
                  <c:v>-1.57976618378202E-2</c:v>
                </c:pt>
                <c:pt idx="2008">
                  <c:v>6.9350443404370098E-3</c:v>
                </c:pt>
                <c:pt idx="2009">
                  <c:v>6.0948629495494204E-3</c:v>
                </c:pt>
                <c:pt idx="2010">
                  <c:v>6.5628325238184003E-3</c:v>
                </c:pt>
                <c:pt idx="2011">
                  <c:v>1.43858499297779E-2</c:v>
                </c:pt>
                <c:pt idx="2012">
                  <c:v>2.91116385172191E-3</c:v>
                </c:pt>
                <c:pt idx="2013">
                  <c:v>2.4534033584554002E-3</c:v>
                </c:pt>
                <c:pt idx="2014">
                  <c:v>4.0476842618308896E-3</c:v>
                </c:pt>
                <c:pt idx="2015">
                  <c:v>-5.1044046391158799E-3</c:v>
                </c:pt>
                <c:pt idx="2016">
                  <c:v>6.9848397261548798E-3</c:v>
                </c:pt>
                <c:pt idx="2017">
                  <c:v>4.4666286320612101E-3</c:v>
                </c:pt>
                <c:pt idx="2018">
                  <c:v>7.9995679599463299E-3</c:v>
                </c:pt>
                <c:pt idx="2019">
                  <c:v>-9.0010294106940298E-3</c:v>
                </c:pt>
                <c:pt idx="2020">
                  <c:v>-1.4056488505126399E-3</c:v>
                </c:pt>
                <c:pt idx="2021">
                  <c:v>1.8159139869997301E-2</c:v>
                </c:pt>
                <c:pt idx="2022">
                  <c:v>-1.7587042929165201E-3</c:v>
                </c:pt>
                <c:pt idx="2023">
                  <c:v>1.01982118395995E-2</c:v>
                </c:pt>
                <c:pt idx="2024">
                  <c:v>-3.2442454097028599E-3</c:v>
                </c:pt>
                <c:pt idx="2025">
                  <c:v>-6.8524668781506102E-3</c:v>
                </c:pt>
                <c:pt idx="2026">
                  <c:v>-1.3349159323320901E-3</c:v>
                </c:pt>
                <c:pt idx="2027">
                  <c:v>-1.9455704547574601E-2</c:v>
                </c:pt>
                <c:pt idx="2028">
                  <c:v>-1.34377101540967E-3</c:v>
                </c:pt>
                <c:pt idx="2029">
                  <c:v>-2.5694479303794998E-4</c:v>
                </c:pt>
                <c:pt idx="2030">
                  <c:v>2.1038661919418099E-3</c:v>
                </c:pt>
                <c:pt idx="2031">
                  <c:v>7.1870912654062903E-3</c:v>
                </c:pt>
                <c:pt idx="2032">
                  <c:v>-2.6927732561311798E-2</c:v>
                </c:pt>
                <c:pt idx="2033">
                  <c:v>-6.9207586557205004E-3</c:v>
                </c:pt>
                <c:pt idx="2034">
                  <c:v>4.5149545571719898E-3</c:v>
                </c:pt>
                <c:pt idx="2035">
                  <c:v>-5.90256794254584E-3</c:v>
                </c:pt>
                <c:pt idx="2036">
                  <c:v>1.1885710689712E-2</c:v>
                </c:pt>
                <c:pt idx="2037">
                  <c:v>-4.8384667358825602E-3</c:v>
                </c:pt>
                <c:pt idx="2038">
                  <c:v>-6.29461753000832E-3</c:v>
                </c:pt>
                <c:pt idx="2039">
                  <c:v>7.54454014437278E-3</c:v>
                </c:pt>
                <c:pt idx="2040">
                  <c:v>-1.8749461743259199E-2</c:v>
                </c:pt>
                <c:pt idx="2041">
                  <c:v>5.9501143854982499E-3</c:v>
                </c:pt>
                <c:pt idx="2042">
                  <c:v>5.2427396322034499E-3</c:v>
                </c:pt>
                <c:pt idx="2043">
                  <c:v>-1.7872645149640001E-2</c:v>
                </c:pt>
                <c:pt idx="2044">
                  <c:v>-4.2799492372080899E-3</c:v>
                </c:pt>
                <c:pt idx="2045">
                  <c:v>-9.4278719336279796E-3</c:v>
                </c:pt>
                <c:pt idx="2046">
                  <c:v>4.5712095977492604E-3</c:v>
                </c:pt>
                <c:pt idx="2047">
                  <c:v>2.6327275785796899E-3</c:v>
                </c:pt>
                <c:pt idx="2048">
                  <c:v>-2.53871165579272E-3</c:v>
                </c:pt>
                <c:pt idx="2049">
                  <c:v>-1.0051679084956499E-2</c:v>
                </c:pt>
                <c:pt idx="2050">
                  <c:v>1.13736280801408E-3</c:v>
                </c:pt>
                <c:pt idx="2051">
                  <c:v>-3.2372773300224499E-2</c:v>
                </c:pt>
                <c:pt idx="2052">
                  <c:v>7.2876269719405803E-3</c:v>
                </c:pt>
                <c:pt idx="2053">
                  <c:v>-9.9595731168343193E-3</c:v>
                </c:pt>
                <c:pt idx="2054">
                  <c:v>3.3296469183083902E-3</c:v>
                </c:pt>
                <c:pt idx="2055">
                  <c:v>1.4955249090805801E-2</c:v>
                </c:pt>
                <c:pt idx="2056">
                  <c:v>-4.5063882767316698E-3</c:v>
                </c:pt>
                <c:pt idx="2057">
                  <c:v>1.4171605411483899E-2</c:v>
                </c:pt>
                <c:pt idx="2058">
                  <c:v>-6.2957244980052004E-3</c:v>
                </c:pt>
                <c:pt idx="2059">
                  <c:v>2.3046338788569098E-2</c:v>
                </c:pt>
                <c:pt idx="2060">
                  <c:v>5.9505803260578903E-4</c:v>
                </c:pt>
                <c:pt idx="2061">
                  <c:v>2.13341684172083E-2</c:v>
                </c:pt>
                <c:pt idx="2062">
                  <c:v>3.5762390657532199E-3</c:v>
                </c:pt>
                <c:pt idx="2063">
                  <c:v>-7.3360243155529102E-3</c:v>
                </c:pt>
                <c:pt idx="2064">
                  <c:v>-2.5731348852323099E-2</c:v>
                </c:pt>
                <c:pt idx="2065">
                  <c:v>-9.3558237982899802E-3</c:v>
                </c:pt>
                <c:pt idx="2066">
                  <c:v>5.65624331369985E-3</c:v>
                </c:pt>
                <c:pt idx="2067">
                  <c:v>9.1741503629364507E-3</c:v>
                </c:pt>
                <c:pt idx="2068">
                  <c:v>-6.1497417400331296E-3</c:v>
                </c:pt>
                <c:pt idx="2069">
                  <c:v>-1.8594584862414701E-3</c:v>
                </c:pt>
                <c:pt idx="2070">
                  <c:v>6.6424593378940399E-3</c:v>
                </c:pt>
                <c:pt idx="2071">
                  <c:v>1.0860710733386699E-2</c:v>
                </c:pt>
                <c:pt idx="2072">
                  <c:v>-1.2615538038135801E-2</c:v>
                </c:pt>
                <c:pt idx="2073">
                  <c:v>7.8917538003564502E-4</c:v>
                </c:pt>
                <c:pt idx="2074">
                  <c:v>-2.04855903377817E-2</c:v>
                </c:pt>
                <c:pt idx="2075">
                  <c:v>-2.2495748150527799E-3</c:v>
                </c:pt>
                <c:pt idx="2076">
                  <c:v>-5.8972508978571998E-3</c:v>
                </c:pt>
                <c:pt idx="2077">
                  <c:v>1.9243786344859701E-3</c:v>
                </c:pt>
                <c:pt idx="2078">
                  <c:v>-6.49806481112553E-3</c:v>
                </c:pt>
                <c:pt idx="2079">
                  <c:v>6.1085735361378103E-3</c:v>
                </c:pt>
                <c:pt idx="2080">
                  <c:v>-6.0304668520206302E-3</c:v>
                </c:pt>
                <c:pt idx="2081">
                  <c:v>5.1693558394824701E-3</c:v>
                </c:pt>
                <c:pt idx="2082">
                  <c:v>-1.9620666457395601E-3</c:v>
                </c:pt>
                <c:pt idx="2083">
                  <c:v>2.6265948329165499E-3</c:v>
                </c:pt>
                <c:pt idx="2084">
                  <c:v>2.3642653646061599E-3</c:v>
                </c:pt>
                <c:pt idx="2085" formatCode="0.00E+00">
                  <c:v>-5.8645970007986699E-5</c:v>
                </c:pt>
                <c:pt idx="2086">
                  <c:v>-6.9565964245228403E-3</c:v>
                </c:pt>
                <c:pt idx="2087">
                  <c:v>-2.0671676692905999E-3</c:v>
                </c:pt>
                <c:pt idx="2088">
                  <c:v>-2.0444861627215798E-2</c:v>
                </c:pt>
                <c:pt idx="2089">
                  <c:v>-1.16854278701459E-2</c:v>
                </c:pt>
                <c:pt idx="2090">
                  <c:v>2.8046617679643999E-3</c:v>
                </c:pt>
                <c:pt idx="2091">
                  <c:v>2.8826030108382002E-3</c:v>
                </c:pt>
                <c:pt idx="2092">
                  <c:v>-2.1493645559578299E-2</c:v>
                </c:pt>
                <c:pt idx="2093">
                  <c:v>-4.4880857849732801E-3</c:v>
                </c:pt>
                <c:pt idx="2094">
                  <c:v>1.1512930096443399E-2</c:v>
                </c:pt>
                <c:pt idx="2095">
                  <c:v>1.79680378580446E-2</c:v>
                </c:pt>
                <c:pt idx="2096">
                  <c:v>-1.08302362036764E-2</c:v>
                </c:pt>
                <c:pt idx="2097">
                  <c:v>1.2914309489944801E-3</c:v>
                </c:pt>
                <c:pt idx="2098">
                  <c:v>-8.05742691560812E-3</c:v>
                </c:pt>
                <c:pt idx="2099">
                  <c:v>1.91606561199359E-2</c:v>
                </c:pt>
                <c:pt idx="2100">
                  <c:v>1.05256787966266E-2</c:v>
                </c:pt>
                <c:pt idx="2101">
                  <c:v>-5.48468659825607E-4</c:v>
                </c:pt>
                <c:pt idx="2102">
                  <c:v>-4.3806331198679698E-3</c:v>
                </c:pt>
                <c:pt idx="2103">
                  <c:v>-1.52263048903239E-3</c:v>
                </c:pt>
                <c:pt idx="2104">
                  <c:v>-2.6311021531102998E-3</c:v>
                </c:pt>
                <c:pt idx="2105">
                  <c:v>-2.0399705777998101E-3</c:v>
                </c:pt>
                <c:pt idx="2106">
                  <c:v>-6.3544044637076601E-3</c:v>
                </c:pt>
                <c:pt idx="2107">
                  <c:v>5.7693538551581401E-3</c:v>
                </c:pt>
                <c:pt idx="2108">
                  <c:v>-1.04854955720823E-3</c:v>
                </c:pt>
                <c:pt idx="2109">
                  <c:v>-1.10091734884404E-2</c:v>
                </c:pt>
                <c:pt idx="2110">
                  <c:v>6.5393353241419098E-3</c:v>
                </c:pt>
                <c:pt idx="2111">
                  <c:v>-8.6465571418551396E-3</c:v>
                </c:pt>
                <c:pt idx="2112">
                  <c:v>-1.2756763080958499E-2</c:v>
                </c:pt>
                <c:pt idx="2113">
                  <c:v>-4.9975102164390699E-3</c:v>
                </c:pt>
                <c:pt idx="2114">
                  <c:v>-1.3148456805174499E-2</c:v>
                </c:pt>
                <c:pt idx="2115">
                  <c:v>-4.0451116535320502E-3</c:v>
                </c:pt>
                <c:pt idx="2116">
                  <c:v>-8.3887864864660693E-3</c:v>
                </c:pt>
                <c:pt idx="2117">
                  <c:v>8.8648679596096108E-3</c:v>
                </c:pt>
                <c:pt idx="2118">
                  <c:v>8.7668478844604193E-3</c:v>
                </c:pt>
                <c:pt idx="2119">
                  <c:v>1.28872495596616E-3</c:v>
                </c:pt>
                <c:pt idx="2120">
                  <c:v>-6.15149210910498E-3</c:v>
                </c:pt>
                <c:pt idx="2121">
                  <c:v>9.7947233663475096E-3</c:v>
                </c:pt>
                <c:pt idx="2122">
                  <c:v>6.6619688058101E-3</c:v>
                </c:pt>
                <c:pt idx="2123">
                  <c:v>1.49338976397357E-2</c:v>
                </c:pt>
                <c:pt idx="2124">
                  <c:v>-6.4746116400875003E-3</c:v>
                </c:pt>
                <c:pt idx="2125">
                  <c:v>-1.34084522825246E-2</c:v>
                </c:pt>
                <c:pt idx="2126">
                  <c:v>-7.3464836646520704E-3</c:v>
                </c:pt>
                <c:pt idx="2127">
                  <c:v>-1.6273919717558299E-2</c:v>
                </c:pt>
                <c:pt idx="2128">
                  <c:v>-1.23032807465073E-2</c:v>
                </c:pt>
                <c:pt idx="2129" formatCode="0.00E+00">
                  <c:v>-2.3062561249620499E-5</c:v>
                </c:pt>
                <c:pt idx="2130">
                  <c:v>-1.6295327266508002E-2</c:v>
                </c:pt>
                <c:pt idx="2131">
                  <c:v>-1.5441714622883001E-3</c:v>
                </c:pt>
                <c:pt idx="2132">
                  <c:v>9.0745314151238193E-3</c:v>
                </c:pt>
                <c:pt idx="2133">
                  <c:v>5.1150318073631702E-3</c:v>
                </c:pt>
                <c:pt idx="2134">
                  <c:v>6.6625073372317302E-3</c:v>
                </c:pt>
                <c:pt idx="2135">
                  <c:v>1.11323038543033E-2</c:v>
                </c:pt>
                <c:pt idx="2136">
                  <c:v>-5.5044365968121003E-3</c:v>
                </c:pt>
                <c:pt idx="2137">
                  <c:v>-1.4765404777961099E-4</c:v>
                </c:pt>
                <c:pt idx="2138">
                  <c:v>2.1694125375372698E-3</c:v>
                </c:pt>
                <c:pt idx="2139">
                  <c:v>5.9161522447981297E-4</c:v>
                </c:pt>
                <c:pt idx="2140">
                  <c:v>7.9229499314714701E-4</c:v>
                </c:pt>
                <c:pt idx="2141">
                  <c:v>7.5812378615286403E-4</c:v>
                </c:pt>
                <c:pt idx="2142">
                  <c:v>5.8372649413793703E-3</c:v>
                </c:pt>
                <c:pt idx="2143">
                  <c:v>-2.8488326778407002E-3</c:v>
                </c:pt>
                <c:pt idx="2144">
                  <c:v>3.7023412006794202E-3</c:v>
                </c:pt>
                <c:pt idx="2145">
                  <c:v>-3.5767699696506701E-3</c:v>
                </c:pt>
                <c:pt idx="2146">
                  <c:v>5.2634931451351298E-3</c:v>
                </c:pt>
                <c:pt idx="2147">
                  <c:v>-8.2941880047766002E-3</c:v>
                </c:pt>
                <c:pt idx="2148">
                  <c:v>1.2527004663301399E-3</c:v>
                </c:pt>
                <c:pt idx="2149">
                  <c:v>2.1497538850725499E-3</c:v>
                </c:pt>
                <c:pt idx="2150">
                  <c:v>2.17125862520562E-3</c:v>
                </c:pt>
                <c:pt idx="2151">
                  <c:v>4.0652036926864801E-3</c:v>
                </c:pt>
                <c:pt idx="2152">
                  <c:v>-2.6863192861904502E-3</c:v>
                </c:pt>
                <c:pt idx="2153">
                  <c:v>5.2583213431006701E-3</c:v>
                </c:pt>
                <c:pt idx="2154">
                  <c:v>2.6962755479781899E-3</c:v>
                </c:pt>
                <c:pt idx="2155">
                  <c:v>-4.4506602868090699E-3</c:v>
                </c:pt>
                <c:pt idx="2156">
                  <c:v>-5.5644029288800497E-3</c:v>
                </c:pt>
                <c:pt idx="2157">
                  <c:v>-1.6311358601844801E-4</c:v>
                </c:pt>
                <c:pt idx="2158">
                  <c:v>9.4468843619294196E-3</c:v>
                </c:pt>
                <c:pt idx="2159">
                  <c:v>1.3535177526867699E-3</c:v>
                </c:pt>
                <c:pt idx="2160">
                  <c:v>1.31875898354753E-2</c:v>
                </c:pt>
                <c:pt idx="2161">
                  <c:v>3.2974443031845201E-3</c:v>
                </c:pt>
                <c:pt idx="2162">
                  <c:v>4.2999281086583702E-3</c:v>
                </c:pt>
                <c:pt idx="2163">
                  <c:v>3.6213011456003902E-3</c:v>
                </c:pt>
                <c:pt idx="2164">
                  <c:v>1.0988806084819201E-2</c:v>
                </c:pt>
                <c:pt idx="2165">
                  <c:v>2.8906023303687501E-4</c:v>
                </c:pt>
                <c:pt idx="2166">
                  <c:v>-7.2891438142411204E-3</c:v>
                </c:pt>
                <c:pt idx="2167">
                  <c:v>-8.1101389253990797E-3</c:v>
                </c:pt>
                <c:pt idx="2168">
                  <c:v>-1.80213488510804E-2</c:v>
                </c:pt>
                <c:pt idx="2169">
                  <c:v>-4.7917091869454601E-2</c:v>
                </c:pt>
                <c:pt idx="2170">
                  <c:v>-2.8467151530883701E-2</c:v>
                </c:pt>
                <c:pt idx="2171">
                  <c:v>1.3603296723055699E-2</c:v>
                </c:pt>
                <c:pt idx="2172">
                  <c:v>1.8356875769639999E-2</c:v>
                </c:pt>
                <c:pt idx="2173">
                  <c:v>-2.2636120004447301E-3</c:v>
                </c:pt>
                <c:pt idx="2174">
                  <c:v>-2.74935682049618E-2</c:v>
                </c:pt>
                <c:pt idx="2175">
                  <c:v>-2.3096943168705399E-2</c:v>
                </c:pt>
                <c:pt idx="2176">
                  <c:v>1.10586930608133E-2</c:v>
                </c:pt>
                <c:pt idx="2177">
                  <c:v>-9.4208822517727298E-4</c:v>
                </c:pt>
                <c:pt idx="2178">
                  <c:v>-1.7691796511310899E-2</c:v>
                </c:pt>
                <c:pt idx="2179">
                  <c:v>8.9014629597183904E-3</c:v>
                </c:pt>
                <c:pt idx="2180">
                  <c:v>-1.7718139981518E-2</c:v>
                </c:pt>
                <c:pt idx="2181">
                  <c:v>5.5737138731080096E-3</c:v>
                </c:pt>
                <c:pt idx="2182">
                  <c:v>1.0371439422542501E-2</c:v>
                </c:pt>
                <c:pt idx="2183">
                  <c:v>2.1934635051428799E-3</c:v>
                </c:pt>
                <c:pt idx="2184">
                  <c:v>1.0620762862321701E-2</c:v>
                </c:pt>
                <c:pt idx="2185">
                  <c:v>1.19505662700832E-2</c:v>
                </c:pt>
                <c:pt idx="2186">
                  <c:v>1.45797784662381E-2</c:v>
                </c:pt>
                <c:pt idx="2187">
                  <c:v>-3.1791338191887201E-3</c:v>
                </c:pt>
                <c:pt idx="2188">
                  <c:v>8.6270092640176599E-3</c:v>
                </c:pt>
                <c:pt idx="2189">
                  <c:v>-1.1845930269779601E-2</c:v>
                </c:pt>
                <c:pt idx="2190">
                  <c:v>6.6229493224065298E-3</c:v>
                </c:pt>
                <c:pt idx="2191">
                  <c:v>-1.2357145404238001E-2</c:v>
                </c:pt>
                <c:pt idx="2192">
                  <c:v>-3.8045149084758299E-3</c:v>
                </c:pt>
                <c:pt idx="2193">
                  <c:v>-1.7363507049617002E-2</c:v>
                </c:pt>
                <c:pt idx="2194">
                  <c:v>1.0694111572910701E-2</c:v>
                </c:pt>
                <c:pt idx="2195">
                  <c:v>1.41441107685156E-2</c:v>
                </c:pt>
                <c:pt idx="2196">
                  <c:v>7.2799289713804697E-3</c:v>
                </c:pt>
                <c:pt idx="2197">
                  <c:v>1.26563604517999E-2</c:v>
                </c:pt>
                <c:pt idx="2198">
                  <c:v>1.2759924813966201E-2</c:v>
                </c:pt>
                <c:pt idx="2199">
                  <c:v>-7.4057853357983904E-4</c:v>
                </c:pt>
                <c:pt idx="2200">
                  <c:v>1.4056076158475201E-2</c:v>
                </c:pt>
                <c:pt idx="2201">
                  <c:v>7.1753302712709299E-3</c:v>
                </c:pt>
                <c:pt idx="2202">
                  <c:v>3.8688110310807801E-3</c:v>
                </c:pt>
                <c:pt idx="2203">
                  <c:v>6.2192543960746197E-3</c:v>
                </c:pt>
                <c:pt idx="2204">
                  <c:v>-9.3981942296862409E-3</c:v>
                </c:pt>
                <c:pt idx="2205">
                  <c:v>-6.0906416264035999E-3</c:v>
                </c:pt>
                <c:pt idx="2206">
                  <c:v>1.0820224036752001E-2</c:v>
                </c:pt>
                <c:pt idx="2207">
                  <c:v>8.4498304258112701E-3</c:v>
                </c:pt>
                <c:pt idx="2208">
                  <c:v>1.7041659787732099E-2</c:v>
                </c:pt>
                <c:pt idx="2209">
                  <c:v>1.7858993648017199E-3</c:v>
                </c:pt>
                <c:pt idx="2210">
                  <c:v>-1.2397457348534101E-4</c:v>
                </c:pt>
                <c:pt idx="2211">
                  <c:v>1.10653370931442E-2</c:v>
                </c:pt>
                <c:pt idx="2212">
                  <c:v>-3.6596229382442899E-3</c:v>
                </c:pt>
                <c:pt idx="2213">
                  <c:v>1.88959551013901E-3</c:v>
                </c:pt>
                <c:pt idx="2214">
                  <c:v>-5.9276743649892497E-3</c:v>
                </c:pt>
                <c:pt idx="2215">
                  <c:v>3.6247707193031199E-3</c:v>
                </c:pt>
                <c:pt idx="2216">
                  <c:v>2.09410208998534E-3</c:v>
                </c:pt>
                <c:pt idx="2217">
                  <c:v>-7.7218150787246604E-3</c:v>
                </c:pt>
                <c:pt idx="2218">
                  <c:v>1.8910365681083102E-2</c:v>
                </c:pt>
                <c:pt idx="2219">
                  <c:v>-8.4046609967985998E-3</c:v>
                </c:pt>
                <c:pt idx="2220">
                  <c:v>-3.1474712964212901E-3</c:v>
                </c:pt>
                <c:pt idx="2221">
                  <c:v>-8.8482130740002995E-4</c:v>
                </c:pt>
                <c:pt idx="2222">
                  <c:v>-2.8277316184284699E-2</c:v>
                </c:pt>
                <c:pt idx="2223">
                  <c:v>-1.2190584773780501E-2</c:v>
                </c:pt>
                <c:pt idx="2224">
                  <c:v>4.39363333831355E-3</c:v>
                </c:pt>
                <c:pt idx="2225">
                  <c:v>1.93025777763128E-3</c:v>
                </c:pt>
                <c:pt idx="2226">
                  <c:v>-2.7008210213653201E-3</c:v>
                </c:pt>
                <c:pt idx="2227">
                  <c:v>-1.34974678317487E-2</c:v>
                </c:pt>
                <c:pt idx="2228">
                  <c:v>1.50540890950742E-2</c:v>
                </c:pt>
                <c:pt idx="2229">
                  <c:v>-6.7052308981629895E-4</c:v>
                </c:pt>
                <c:pt idx="2230">
                  <c:v>1.74520589815556E-2</c:v>
                </c:pt>
                <c:pt idx="2231">
                  <c:v>-1.6344472934511399E-3</c:v>
                </c:pt>
                <c:pt idx="2232">
                  <c:v>1.23713000113685E-2</c:v>
                </c:pt>
                <c:pt idx="2233">
                  <c:v>4.27782947696415E-3</c:v>
                </c:pt>
                <c:pt idx="2234">
                  <c:v>-7.4848672870369603E-3</c:v>
                </c:pt>
                <c:pt idx="2235">
                  <c:v>5.6671577451384804E-3</c:v>
                </c:pt>
                <c:pt idx="2236">
                  <c:v>6.2999545069083998E-3</c:v>
                </c:pt>
                <c:pt idx="2237">
                  <c:v>-3.3762321846245698E-3</c:v>
                </c:pt>
                <c:pt idx="2238">
                  <c:v>1.45046051815058E-2</c:v>
                </c:pt>
                <c:pt idx="2239">
                  <c:v>-1.95941210083064E-2</c:v>
                </c:pt>
                <c:pt idx="2240">
                  <c:v>-1.4171048379872301E-2</c:v>
                </c:pt>
                <c:pt idx="2241">
                  <c:v>1.38263226877933E-2</c:v>
                </c:pt>
                <c:pt idx="2242">
                  <c:v>-5.4144291176050898E-3</c:v>
                </c:pt>
                <c:pt idx="2243">
                  <c:v>-6.6315768120311903E-4</c:v>
                </c:pt>
                <c:pt idx="2244">
                  <c:v>-1.0790801414522801E-2</c:v>
                </c:pt>
                <c:pt idx="2245">
                  <c:v>-3.78531794641929E-3</c:v>
                </c:pt>
                <c:pt idx="2246">
                  <c:v>-1.2336211645561901E-2</c:v>
                </c:pt>
                <c:pt idx="2247">
                  <c:v>7.57604064052236E-3</c:v>
                </c:pt>
                <c:pt idx="2248">
                  <c:v>5.9732736568622897E-3</c:v>
                </c:pt>
                <c:pt idx="2249">
                  <c:v>2.4297005700368399E-2</c:v>
                </c:pt>
                <c:pt idx="2250">
                  <c:v>-2.3548583568851998E-3</c:v>
                </c:pt>
                <c:pt idx="2251">
                  <c:v>-8.5405938874286696E-3</c:v>
                </c:pt>
                <c:pt idx="2252">
                  <c:v>3.4752627080802999E-3</c:v>
                </c:pt>
                <c:pt idx="2253">
                  <c:v>5.8976535181665696E-3</c:v>
                </c:pt>
                <c:pt idx="2254">
                  <c:v>1.57134212685354E-2</c:v>
                </c:pt>
                <c:pt idx="2255">
                  <c:v>-1.08639125076212E-2</c:v>
                </c:pt>
                <c:pt idx="2256">
                  <c:v>-9.2340457372491703E-4</c:v>
                </c:pt>
                <c:pt idx="2257">
                  <c:v>1.06280744491127E-2</c:v>
                </c:pt>
                <c:pt idx="2258">
                  <c:v>-1.69412180331641E-3</c:v>
                </c:pt>
                <c:pt idx="2259">
                  <c:v>-7.1022732239026101E-3</c:v>
                </c:pt>
                <c:pt idx="2260">
                  <c:v>-1.18234019832616E-2</c:v>
                </c:pt>
                <c:pt idx="2261">
                  <c:v>1.5818573066849001E-2</c:v>
                </c:pt>
                <c:pt idx="2262">
                  <c:v>-1.07948123244356E-3</c:v>
                </c:pt>
                <c:pt idx="2263">
                  <c:v>-2.1715310030768899E-2</c:v>
                </c:pt>
                <c:pt idx="2264">
                  <c:v>-1.6651432737788099E-2</c:v>
                </c:pt>
                <c:pt idx="2265">
                  <c:v>-2.4454804142691701E-3</c:v>
                </c:pt>
                <c:pt idx="2266">
                  <c:v>-1.0231011990923701E-2</c:v>
                </c:pt>
                <c:pt idx="2267">
                  <c:v>-1.6480243900048101E-2</c:v>
                </c:pt>
                <c:pt idx="2268">
                  <c:v>-4.0324703230618696E-3</c:v>
                </c:pt>
                <c:pt idx="2269">
                  <c:v>-1.45229701548785E-2</c:v>
                </c:pt>
                <c:pt idx="2270">
                  <c:v>5.9651133046741403E-3</c:v>
                </c:pt>
                <c:pt idx="2271">
                  <c:v>-3.0637584208372801E-2</c:v>
                </c:pt>
                <c:pt idx="2272">
                  <c:v>6.2909893397294896E-3</c:v>
                </c:pt>
                <c:pt idx="2273">
                  <c:v>1.9161622860732599E-2</c:v>
                </c:pt>
                <c:pt idx="2274">
                  <c:v>-9.2311681026916396E-3</c:v>
                </c:pt>
                <c:pt idx="2275">
                  <c:v>1.8904006987126801E-2</c:v>
                </c:pt>
                <c:pt idx="2276">
                  <c:v>-1.5753472659278799E-2</c:v>
                </c:pt>
                <c:pt idx="2277">
                  <c:v>-4.3152369033764796E-3</c:v>
                </c:pt>
                <c:pt idx="2278">
                  <c:v>2.0091429206908699E-2</c:v>
                </c:pt>
                <c:pt idx="2279">
                  <c:v>8.5841688392460092E-3</c:v>
                </c:pt>
                <c:pt idx="2280">
                  <c:v>-8.8943075799407002E-3</c:v>
                </c:pt>
                <c:pt idx="2281">
                  <c:v>4.8860288083519303E-3</c:v>
                </c:pt>
                <c:pt idx="2282">
                  <c:v>5.1864379554634197E-3</c:v>
                </c:pt>
                <c:pt idx="2283">
                  <c:v>-1.56143968467581E-2</c:v>
                </c:pt>
                <c:pt idx="2284">
                  <c:v>-3.0994457211797399E-2</c:v>
                </c:pt>
                <c:pt idx="2285">
                  <c:v>-1.8601822610964901E-2</c:v>
                </c:pt>
                <c:pt idx="2286">
                  <c:v>6.2232630252427902E-3</c:v>
                </c:pt>
                <c:pt idx="2287">
                  <c:v>-1.7261975169312702E-2</c:v>
                </c:pt>
                <c:pt idx="2288">
                  <c:v>5.7436375510638302E-3</c:v>
                </c:pt>
                <c:pt idx="2289">
                  <c:v>1.5651865972662E-2</c:v>
                </c:pt>
                <c:pt idx="2290">
                  <c:v>1.0708045204625901E-2</c:v>
                </c:pt>
                <c:pt idx="2291">
                  <c:v>7.7120526529103599E-3</c:v>
                </c:pt>
                <c:pt idx="2292">
                  <c:v>7.3996055134817296E-4</c:v>
                </c:pt>
                <c:pt idx="2293">
                  <c:v>1.28684206141243E-2</c:v>
                </c:pt>
                <c:pt idx="2294">
                  <c:v>9.8898989564372196E-4</c:v>
                </c:pt>
                <c:pt idx="2295">
                  <c:v>-3.8638296300687E-3</c:v>
                </c:pt>
                <c:pt idx="2296">
                  <c:v>1.6294589109369501E-2</c:v>
                </c:pt>
                <c:pt idx="2297">
                  <c:v>-4.1290275823958099E-3</c:v>
                </c:pt>
                <c:pt idx="2298">
                  <c:v>3.77220182330118E-3</c:v>
                </c:pt>
                <c:pt idx="2299">
                  <c:v>2.0197862739587201E-2</c:v>
                </c:pt>
                <c:pt idx="2300">
                  <c:v>1.42825893858438E-2</c:v>
                </c:pt>
                <c:pt idx="2301">
                  <c:v>1.19111613252624E-2</c:v>
                </c:pt>
                <c:pt idx="2302">
                  <c:v>4.29539857153316E-3</c:v>
                </c:pt>
                <c:pt idx="2303">
                  <c:v>7.14699838670002E-3</c:v>
                </c:pt>
                <c:pt idx="2304">
                  <c:v>-4.1866791418502204E-3</c:v>
                </c:pt>
                <c:pt idx="2305">
                  <c:v>-6.0651594557442601E-4</c:v>
                </c:pt>
                <c:pt idx="2306">
                  <c:v>1.4523627587126899E-3</c:v>
                </c:pt>
                <c:pt idx="2307">
                  <c:v>2.2570443961840301E-2</c:v>
                </c:pt>
                <c:pt idx="2308">
                  <c:v>3.5949703784077198E-4</c:v>
                </c:pt>
                <c:pt idx="2309">
                  <c:v>-1.8681429872705001E-3</c:v>
                </c:pt>
                <c:pt idx="2310">
                  <c:v>1.27169162185783E-2</c:v>
                </c:pt>
                <c:pt idx="2311">
                  <c:v>1.6783775763716698E-2</c:v>
                </c:pt>
                <c:pt idx="2312">
                  <c:v>-4.5277423103934301E-4</c:v>
                </c:pt>
                <c:pt idx="2313">
                  <c:v>-4.4113105069574204E-3</c:v>
                </c:pt>
                <c:pt idx="2314">
                  <c:v>1.24882996349718E-3</c:v>
                </c:pt>
                <c:pt idx="2315">
                  <c:v>-1.6627661196494802E-2</c:v>
                </c:pt>
                <c:pt idx="2316">
                  <c:v>-3.2889773566894299E-3</c:v>
                </c:pt>
                <c:pt idx="2317">
                  <c:v>7.0671074369312303E-3</c:v>
                </c:pt>
                <c:pt idx="2318">
                  <c:v>1.8406570582470701E-2</c:v>
                </c:pt>
                <c:pt idx="2319">
                  <c:v>-2.5770578896847098E-3</c:v>
                </c:pt>
                <c:pt idx="2320">
                  <c:v>4.9590401199468004E-3</c:v>
                </c:pt>
                <c:pt idx="2321">
                  <c:v>-7.4985607662203502E-4</c:v>
                </c:pt>
                <c:pt idx="2322">
                  <c:v>-3.6482885501337698E-4</c:v>
                </c:pt>
                <c:pt idx="2323">
                  <c:v>-3.5190576993835401E-3</c:v>
                </c:pt>
                <c:pt idx="2324">
                  <c:v>1.6260893907039701E-3</c:v>
                </c:pt>
                <c:pt idx="2325">
                  <c:v>-7.00144319407259E-3</c:v>
                </c:pt>
                <c:pt idx="2326">
                  <c:v>7.3039244261946497E-3</c:v>
                </c:pt>
                <c:pt idx="2327">
                  <c:v>-2.54235861799362E-3</c:v>
                </c:pt>
                <c:pt idx="2328">
                  <c:v>9.6387178925070906E-3</c:v>
                </c:pt>
                <c:pt idx="2329">
                  <c:v>-1.5012824393549899E-3</c:v>
                </c:pt>
                <c:pt idx="2330">
                  <c:v>-3.1932974750313301E-3</c:v>
                </c:pt>
                <c:pt idx="2331">
                  <c:v>6.9741965731273704E-3</c:v>
                </c:pt>
                <c:pt idx="2332">
                  <c:v>3.6009407052991502E-3</c:v>
                </c:pt>
                <c:pt idx="2333">
                  <c:v>2.82268457453794E-3</c:v>
                </c:pt>
                <c:pt idx="2334">
                  <c:v>-9.3932489874448098E-3</c:v>
                </c:pt>
                <c:pt idx="2335">
                  <c:v>-1.8302472096226201E-2</c:v>
                </c:pt>
                <c:pt idx="2336">
                  <c:v>1.0355477128381099E-2</c:v>
                </c:pt>
                <c:pt idx="2337">
                  <c:v>9.3389415807797992E-3</c:v>
                </c:pt>
                <c:pt idx="2338">
                  <c:v>6.4904723947882799E-3</c:v>
                </c:pt>
                <c:pt idx="2339">
                  <c:v>3.1391156222387901E-3</c:v>
                </c:pt>
                <c:pt idx="2340">
                  <c:v>-4.5699714395828796E-3</c:v>
                </c:pt>
                <c:pt idx="2341">
                  <c:v>-5.1663119602016697E-3</c:v>
                </c:pt>
                <c:pt idx="2342">
                  <c:v>1.15846007050698E-2</c:v>
                </c:pt>
                <c:pt idx="2343">
                  <c:v>-1.66022493058809E-3</c:v>
                </c:pt>
                <c:pt idx="2344">
                  <c:v>1.1716902886199001E-2</c:v>
                </c:pt>
                <c:pt idx="2345">
                  <c:v>3.2203783267002501E-3</c:v>
                </c:pt>
                <c:pt idx="2346">
                  <c:v>1.1025818760888199E-2</c:v>
                </c:pt>
                <c:pt idx="2347">
                  <c:v>1.0416829065425501E-2</c:v>
                </c:pt>
                <c:pt idx="2348">
                  <c:v>1.2123832898947599E-3</c:v>
                </c:pt>
                <c:pt idx="2349">
                  <c:v>-1.6249963438254099E-2</c:v>
                </c:pt>
                <c:pt idx="2350">
                  <c:v>5.1213137410967601E-3</c:v>
                </c:pt>
                <c:pt idx="2351">
                  <c:v>-7.8302023002309006E-3</c:v>
                </c:pt>
                <c:pt idx="2352">
                  <c:v>1.2427286583961E-2</c:v>
                </c:pt>
                <c:pt idx="2353">
                  <c:v>-1.44600830289963E-2</c:v>
                </c:pt>
                <c:pt idx="2354">
                  <c:v>-1.30204700045313E-2</c:v>
                </c:pt>
                <c:pt idx="2355">
                  <c:v>-1.21215427202184E-2</c:v>
                </c:pt>
                <c:pt idx="2356">
                  <c:v>8.4501149278612998E-3</c:v>
                </c:pt>
                <c:pt idx="2357">
                  <c:v>1.7275399967820999E-3</c:v>
                </c:pt>
                <c:pt idx="2358">
                  <c:v>1.12959677343769E-2</c:v>
                </c:pt>
                <c:pt idx="2359">
                  <c:v>2.4663945678413098E-3</c:v>
                </c:pt>
                <c:pt idx="2360">
                  <c:v>6.8519502542977997E-3</c:v>
                </c:pt>
                <c:pt idx="2361">
                  <c:v>3.9938866348559999E-4</c:v>
                </c:pt>
                <c:pt idx="2362">
                  <c:v>2.6518301932933999E-3</c:v>
                </c:pt>
                <c:pt idx="2363">
                  <c:v>2.1590641025947001E-3</c:v>
                </c:pt>
                <c:pt idx="2364">
                  <c:v>3.9517032613897701E-3</c:v>
                </c:pt>
                <c:pt idx="2365">
                  <c:v>3.22982018659068E-3</c:v>
                </c:pt>
                <c:pt idx="2366">
                  <c:v>-6.6145252502365403E-3</c:v>
                </c:pt>
                <c:pt idx="2367">
                  <c:v>4.0271613369495304E-3</c:v>
                </c:pt>
                <c:pt idx="2368">
                  <c:v>5.5964279318621597E-3</c:v>
                </c:pt>
                <c:pt idx="2369">
                  <c:v>2.4782965528922802E-3</c:v>
                </c:pt>
                <c:pt idx="2370">
                  <c:v>-6.91188485277483E-3</c:v>
                </c:pt>
                <c:pt idx="2371">
                  <c:v>2.1286394557101801E-4</c:v>
                </c:pt>
                <c:pt idx="2372">
                  <c:v>-7.0511550714160197E-3</c:v>
                </c:pt>
                <c:pt idx="2373">
                  <c:v>5.2789124361626904E-3</c:v>
                </c:pt>
                <c:pt idx="2374">
                  <c:v>6.6418863210553902E-3</c:v>
                </c:pt>
                <c:pt idx="2375">
                  <c:v>-4.0150460929740403E-3</c:v>
                </c:pt>
                <c:pt idx="2376">
                  <c:v>2.0021904450747102E-3</c:v>
                </c:pt>
                <c:pt idx="2377">
                  <c:v>-6.66903678158193E-3</c:v>
                </c:pt>
                <c:pt idx="2378">
                  <c:v>1.44652641274085E-3</c:v>
                </c:pt>
                <c:pt idx="2379">
                  <c:v>6.7230664572788803E-3</c:v>
                </c:pt>
                <c:pt idx="2380">
                  <c:v>-1.04373956110168E-2</c:v>
                </c:pt>
                <c:pt idx="2381">
                  <c:v>-2.4999907186112899E-3</c:v>
                </c:pt>
                <c:pt idx="2382">
                  <c:v>1.4880642612062201E-2</c:v>
                </c:pt>
                <c:pt idx="2383">
                  <c:v>1.7365109439540099E-2</c:v>
                </c:pt>
                <c:pt idx="2384">
                  <c:v>1.4572643296375001E-2</c:v>
                </c:pt>
                <c:pt idx="2385">
                  <c:v>-4.8238472012970303E-3</c:v>
                </c:pt>
                <c:pt idx="2386">
                  <c:v>9.6338268492654495E-3</c:v>
                </c:pt>
                <c:pt idx="2387">
                  <c:v>-3.70990575259761E-3</c:v>
                </c:pt>
                <c:pt idx="2388">
                  <c:v>-8.7653228084930701E-3</c:v>
                </c:pt>
                <c:pt idx="2389">
                  <c:v>1.35702281003965E-2</c:v>
                </c:pt>
                <c:pt idx="2390">
                  <c:v>6.1412931532946998E-3</c:v>
                </c:pt>
                <c:pt idx="2391">
                  <c:v>1.4481625264285999E-3</c:v>
                </c:pt>
                <c:pt idx="2392">
                  <c:v>5.9667169126205203E-3</c:v>
                </c:pt>
                <c:pt idx="2393">
                  <c:v>-6.5492139477813498E-3</c:v>
                </c:pt>
                <c:pt idx="2394">
                  <c:v>4.0539979894951301E-3</c:v>
                </c:pt>
                <c:pt idx="2395">
                  <c:v>3.9553492735978097E-3</c:v>
                </c:pt>
                <c:pt idx="2396">
                  <c:v>6.1097722544577997E-3</c:v>
                </c:pt>
                <c:pt idx="2397">
                  <c:v>1.18658733576132E-3</c:v>
                </c:pt>
                <c:pt idx="2398">
                  <c:v>2.18546097589328E-3</c:v>
                </c:pt>
                <c:pt idx="2399">
                  <c:v>9.0042394521159305E-3</c:v>
                </c:pt>
                <c:pt idx="2400">
                  <c:v>-3.37019123997973E-4</c:v>
                </c:pt>
                <c:pt idx="2401">
                  <c:v>-3.5970988034158E-3</c:v>
                </c:pt>
                <c:pt idx="2402">
                  <c:v>-6.7367059802577204E-3</c:v>
                </c:pt>
                <c:pt idx="2403">
                  <c:v>6.8924539686681099E-3</c:v>
                </c:pt>
                <c:pt idx="2404">
                  <c:v>8.8594400322263792E-3</c:v>
                </c:pt>
                <c:pt idx="2405">
                  <c:v>5.9838657471967798E-3</c:v>
                </c:pt>
                <c:pt idx="2406">
                  <c:v>-1.42863515470243E-2</c:v>
                </c:pt>
                <c:pt idx="2407">
                  <c:v>-6.6585853343187904E-3</c:v>
                </c:pt>
                <c:pt idx="2408">
                  <c:v>-2.4963357625073001E-3</c:v>
                </c:pt>
                <c:pt idx="2409">
                  <c:v>1.9229021873095099E-3</c:v>
                </c:pt>
                <c:pt idx="2410">
                  <c:v>2.14218646319947E-3</c:v>
                </c:pt>
                <c:pt idx="2411">
                  <c:v>6.5126328315787702E-3</c:v>
                </c:pt>
                <c:pt idx="2412">
                  <c:v>-9.1155547403321002E-4</c:v>
                </c:pt>
                <c:pt idx="2413">
                  <c:v>-8.5699310524594008E-3</c:v>
                </c:pt>
                <c:pt idx="2414">
                  <c:v>3.4509539309796099E-4</c:v>
                </c:pt>
                <c:pt idx="2415">
                  <c:v>-3.3096358984942001E-3</c:v>
                </c:pt>
                <c:pt idx="2416">
                  <c:v>-1.09684110789119E-2</c:v>
                </c:pt>
                <c:pt idx="2417">
                  <c:v>-1.04019031818375E-3</c:v>
                </c:pt>
                <c:pt idx="2418">
                  <c:v>-2.2518849998553999E-3</c:v>
                </c:pt>
                <c:pt idx="2419">
                  <c:v>-4.8951856613956802E-3</c:v>
                </c:pt>
                <c:pt idx="2420">
                  <c:v>4.2280506059368898E-3</c:v>
                </c:pt>
                <c:pt idx="2421">
                  <c:v>3.7342469183949101E-3</c:v>
                </c:pt>
                <c:pt idx="2422">
                  <c:v>-3.2091220963473299E-3</c:v>
                </c:pt>
                <c:pt idx="2423">
                  <c:v>3.0141714660061902E-3</c:v>
                </c:pt>
                <c:pt idx="2424">
                  <c:v>-4.6125690144739901E-3</c:v>
                </c:pt>
                <c:pt idx="2425">
                  <c:v>9.0454043053831406E-3</c:v>
                </c:pt>
                <c:pt idx="2426">
                  <c:v>2.6957575197134602E-3</c:v>
                </c:pt>
                <c:pt idx="2427">
                  <c:v>6.35239136245902E-3</c:v>
                </c:pt>
                <c:pt idx="2428">
                  <c:v>-4.7206150251155599E-4</c:v>
                </c:pt>
                <c:pt idx="2429">
                  <c:v>1.02742550147564E-2</c:v>
                </c:pt>
                <c:pt idx="2430">
                  <c:v>8.4074373924876693E-3</c:v>
                </c:pt>
                <c:pt idx="2431">
                  <c:v>6.8863100222073502E-3</c:v>
                </c:pt>
                <c:pt idx="2432">
                  <c:v>-9.6226069099756301E-3</c:v>
                </c:pt>
                <c:pt idx="2433">
                  <c:v>-4.2554010434617803E-2</c:v>
                </c:pt>
                <c:pt idx="2434">
                  <c:v>9.2566169112112094E-3</c:v>
                </c:pt>
                <c:pt idx="2435">
                  <c:v>-2.9059540390214099E-2</c:v>
                </c:pt>
                <c:pt idx="2436">
                  <c:v>4.0567384389073001E-3</c:v>
                </c:pt>
                <c:pt idx="2437">
                  <c:v>-2.5692524305071001E-4</c:v>
                </c:pt>
                <c:pt idx="2438">
                  <c:v>-4.4313035406785602E-3</c:v>
                </c:pt>
                <c:pt idx="2439">
                  <c:v>1.13946588202669E-2</c:v>
                </c:pt>
                <c:pt idx="2440">
                  <c:v>-2.2706739298664598E-3</c:v>
                </c:pt>
                <c:pt idx="2441">
                  <c:v>1.1592537479302299E-2</c:v>
                </c:pt>
                <c:pt idx="2442">
                  <c:v>2.3002153171480001E-2</c:v>
                </c:pt>
                <c:pt idx="2443">
                  <c:v>3.4363703508520399E-3</c:v>
                </c:pt>
                <c:pt idx="2444">
                  <c:v>-4.2202308043722799E-3</c:v>
                </c:pt>
                <c:pt idx="2445">
                  <c:v>-8.2727158515920104E-3</c:v>
                </c:pt>
                <c:pt idx="2446">
                  <c:v>6.4694324858743902E-4</c:v>
                </c:pt>
                <c:pt idx="2447">
                  <c:v>-6.40452854333751E-3</c:v>
                </c:pt>
                <c:pt idx="2448">
                  <c:v>-1.0417523902318201E-2</c:v>
                </c:pt>
                <c:pt idx="2449">
                  <c:v>-2.4039962709540501E-2</c:v>
                </c:pt>
                <c:pt idx="2450">
                  <c:v>-1.63281793886659E-2</c:v>
                </c:pt>
                <c:pt idx="2451">
                  <c:v>-2.50006175846933E-2</c:v>
                </c:pt>
                <c:pt idx="2452">
                  <c:v>-2.9382007259268201E-3</c:v>
                </c:pt>
                <c:pt idx="2453">
                  <c:v>-1.4089665618931E-3</c:v>
                </c:pt>
                <c:pt idx="2454">
                  <c:v>4.6456737025615301E-3</c:v>
                </c:pt>
                <c:pt idx="2455">
                  <c:v>-7.0852419248728102E-3</c:v>
                </c:pt>
                <c:pt idx="2456">
                  <c:v>1.3411766514606E-2</c:v>
                </c:pt>
                <c:pt idx="2457">
                  <c:v>6.6992292958220102E-3</c:v>
                </c:pt>
                <c:pt idx="2458">
                  <c:v>-2.0748123001368399E-4</c:v>
                </c:pt>
                <c:pt idx="2459">
                  <c:v>-2.8955575495503999E-4</c:v>
                </c:pt>
                <c:pt idx="2460">
                  <c:v>9.3640115190403196E-3</c:v>
                </c:pt>
                <c:pt idx="2461">
                  <c:v>5.8093590090757498E-3</c:v>
                </c:pt>
                <c:pt idx="2462">
                  <c:v>-1.4604846209975201E-3</c:v>
                </c:pt>
                <c:pt idx="2463">
                  <c:v>-2.2694053590248098E-3</c:v>
                </c:pt>
                <c:pt idx="2464">
                  <c:v>2.4929055983613502E-4</c:v>
                </c:pt>
                <c:pt idx="2465">
                  <c:v>-2.2988795810413602E-3</c:v>
                </c:pt>
                <c:pt idx="2466">
                  <c:v>-1.1114463431800401E-2</c:v>
                </c:pt>
                <c:pt idx="2467">
                  <c:v>-2.5745194000995699E-2</c:v>
                </c:pt>
                <c:pt idx="2468">
                  <c:v>2.6988852892940699E-3</c:v>
                </c:pt>
                <c:pt idx="2469">
                  <c:v>1.5778208604114399E-2</c:v>
                </c:pt>
                <c:pt idx="2470">
                  <c:v>-1.6783830708839698E-2</c:v>
                </c:pt>
                <c:pt idx="2471">
                  <c:v>-1.46896554210672E-2</c:v>
                </c:pt>
                <c:pt idx="2472">
                  <c:v>-1.0457211669602701E-2</c:v>
                </c:pt>
                <c:pt idx="2473">
                  <c:v>7.6431371366609303E-3</c:v>
                </c:pt>
                <c:pt idx="2474">
                  <c:v>1.5974091342440499E-2</c:v>
                </c:pt>
                <c:pt idx="2475">
                  <c:v>4.1694057663967396E-3</c:v>
                </c:pt>
                <c:pt idx="2476">
                  <c:v>-1.51513618018921E-2</c:v>
                </c:pt>
                <c:pt idx="2477">
                  <c:v>-1.5102554542457E-2</c:v>
                </c:pt>
                <c:pt idx="2478">
                  <c:v>2.91031799145947E-3</c:v>
                </c:pt>
                <c:pt idx="2479">
                  <c:v>1.6752720622505698E-2</c:v>
                </c:pt>
                <c:pt idx="2480">
                  <c:v>8.1292487508640692E-3</c:v>
                </c:pt>
                <c:pt idx="2481">
                  <c:v>-5.0476789663416698E-3</c:v>
                </c:pt>
                <c:pt idx="2482">
                  <c:v>-9.7053268884739804E-3</c:v>
                </c:pt>
                <c:pt idx="2483">
                  <c:v>-5.2121546752526005E-4</c:v>
                </c:pt>
                <c:pt idx="2484">
                  <c:v>8.7107545359732497E-4</c:v>
                </c:pt>
                <c:pt idx="2485">
                  <c:v>1.30862345865698E-2</c:v>
                </c:pt>
                <c:pt idx="2486">
                  <c:v>-6.3313036249834096E-3</c:v>
                </c:pt>
                <c:pt idx="2487">
                  <c:v>5.3973840813016901E-3</c:v>
                </c:pt>
                <c:pt idx="2488">
                  <c:v>-6.1202114454206303E-4</c:v>
                </c:pt>
                <c:pt idx="2489">
                  <c:v>1.0584935607340199E-2</c:v>
                </c:pt>
                <c:pt idx="2490">
                  <c:v>-1.2660279257999001E-2</c:v>
                </c:pt>
                <c:pt idx="2491">
                  <c:v>-1.2759175531537201E-2</c:v>
                </c:pt>
                <c:pt idx="2492">
                  <c:v>6.6699137478064604E-3</c:v>
                </c:pt>
                <c:pt idx="2493">
                  <c:v>1.17778692185849E-2</c:v>
                </c:pt>
                <c:pt idx="2494">
                  <c:v>9.9645546553326393E-3</c:v>
                </c:pt>
                <c:pt idx="2495">
                  <c:v>1.9690722157454699E-2</c:v>
                </c:pt>
                <c:pt idx="2496">
                  <c:v>7.5651918220921398E-3</c:v>
                </c:pt>
                <c:pt idx="2497">
                  <c:v>6.2767027398421002E-3</c:v>
                </c:pt>
                <c:pt idx="2498">
                  <c:v>3.7252889595560399E-3</c:v>
                </c:pt>
                <c:pt idx="2499">
                  <c:v>5.8455965897310502E-3</c:v>
                </c:pt>
                <c:pt idx="2500">
                  <c:v>-1.8332585796861499E-2</c:v>
                </c:pt>
                <c:pt idx="2501">
                  <c:v>-9.2121231739348292E-3</c:v>
                </c:pt>
                <c:pt idx="2502">
                  <c:v>9.9701794311819504E-3</c:v>
                </c:pt>
                <c:pt idx="2503">
                  <c:v>1.25615867498566E-2</c:v>
                </c:pt>
                <c:pt idx="2504">
                  <c:v>4.2229331361420801E-3</c:v>
                </c:pt>
                <c:pt idx="2505">
                  <c:v>-2.75927206931205E-2</c:v>
                </c:pt>
                <c:pt idx="2506">
                  <c:v>-4.9684034959447398E-3</c:v>
                </c:pt>
                <c:pt idx="2507">
                  <c:v>2.0963662083391399E-3</c:v>
                </c:pt>
                <c:pt idx="2508">
                  <c:v>3.2844780386026601E-3</c:v>
                </c:pt>
                <c:pt idx="2509">
                  <c:v>-5.37917378731628E-3</c:v>
                </c:pt>
                <c:pt idx="2510">
                  <c:v>7.8799634944212195E-3</c:v>
                </c:pt>
                <c:pt idx="2511">
                  <c:v>1.0315175182698E-2</c:v>
                </c:pt>
                <c:pt idx="2512">
                  <c:v>9.3329044839149892E-3</c:v>
                </c:pt>
                <c:pt idx="2513">
                  <c:v>1.49759208226048E-2</c:v>
                </c:pt>
                <c:pt idx="2514">
                  <c:v>7.8618767307985799E-3</c:v>
                </c:pt>
                <c:pt idx="2515">
                  <c:v>-1.10482817784935E-3</c:v>
                </c:pt>
                <c:pt idx="2516">
                  <c:v>-7.1705615350558501E-3</c:v>
                </c:pt>
                <c:pt idx="2517">
                  <c:v>-1.0403433383586199E-2</c:v>
                </c:pt>
                <c:pt idx="2518">
                  <c:v>-9.2500795302863908E-3</c:v>
                </c:pt>
                <c:pt idx="2519">
                  <c:v>1.25498161577675E-3</c:v>
                </c:pt>
                <c:pt idx="2520">
                  <c:v>-3.4023530410374199E-3</c:v>
                </c:pt>
                <c:pt idx="2521">
                  <c:v>3.9083427236303904E-3</c:v>
                </c:pt>
                <c:pt idx="2522">
                  <c:v>-2.90898305857684E-3</c:v>
                </c:pt>
                <c:pt idx="2523">
                  <c:v>-8.2918265405968992E-3</c:v>
                </c:pt>
                <c:pt idx="2524">
                  <c:v>1.9684661206930102E-3</c:v>
                </c:pt>
                <c:pt idx="2525">
                  <c:v>8.8306151606851197E-3</c:v>
                </c:pt>
                <c:pt idx="2526">
                  <c:v>4.9099740330226203E-3</c:v>
                </c:pt>
                <c:pt idx="2527">
                  <c:v>-4.1319331657017604E-3</c:v>
                </c:pt>
                <c:pt idx="2528">
                  <c:v>-8.7594660405249103E-4</c:v>
                </c:pt>
                <c:pt idx="2529">
                  <c:v>-5.7332850634550497E-3</c:v>
                </c:pt>
                <c:pt idx="2530">
                  <c:v>-1.0920371382589399E-2</c:v>
                </c:pt>
                <c:pt idx="2531">
                  <c:v>5.3922012373084404E-3</c:v>
                </c:pt>
                <c:pt idx="2532">
                  <c:v>-1.01666150736427E-2</c:v>
                </c:pt>
                <c:pt idx="2533">
                  <c:v>7.7356686738433399E-3</c:v>
                </c:pt>
                <c:pt idx="2534">
                  <c:v>4.4172272430543199E-3</c:v>
                </c:pt>
                <c:pt idx="2535">
                  <c:v>1.5731180230201299E-3</c:v>
                </c:pt>
                <c:pt idx="2536">
                  <c:v>3.4572974127183902E-4</c:v>
                </c:pt>
                <c:pt idx="2537">
                  <c:v>5.5222367558877498E-3</c:v>
                </c:pt>
                <c:pt idx="2538">
                  <c:v>5.0298785498555402E-3</c:v>
                </c:pt>
                <c:pt idx="2539">
                  <c:v>7.77533610356285E-3</c:v>
                </c:pt>
                <c:pt idx="2540">
                  <c:v>3.0278493395513601E-3</c:v>
                </c:pt>
                <c:pt idx="2541">
                  <c:v>-3.5366546688242501E-3</c:v>
                </c:pt>
                <c:pt idx="2542">
                  <c:v>-1.72900539045534E-3</c:v>
                </c:pt>
                <c:pt idx="2543">
                  <c:v>5.3294681168362702E-3</c:v>
                </c:pt>
                <c:pt idx="2544">
                  <c:v>5.3132807361590002E-3</c:v>
                </c:pt>
                <c:pt idx="2545">
                  <c:v>9.88875544955636E-3</c:v>
                </c:pt>
                <c:pt idx="2546">
                  <c:v>8.3855321667836201E-4</c:v>
                </c:pt>
                <c:pt idx="2547">
                  <c:v>6.1624519437710702E-3</c:v>
                </c:pt>
                <c:pt idx="2548">
                  <c:v>5.69496360274352E-3</c:v>
                </c:pt>
                <c:pt idx="2549">
                  <c:v>6.7930482230291701E-3</c:v>
                </c:pt>
                <c:pt idx="2550">
                  <c:v>-2.0679630060246902E-3</c:v>
                </c:pt>
                <c:pt idx="2551">
                  <c:v>-3.0332765946285999E-3</c:v>
                </c:pt>
                <c:pt idx="2552">
                  <c:v>-1.16612096953572E-3</c:v>
                </c:pt>
                <c:pt idx="2553">
                  <c:v>-3.7727088154768701E-3</c:v>
                </c:pt>
                <c:pt idx="2554">
                  <c:v>-2.86357787867564E-3</c:v>
                </c:pt>
                <c:pt idx="2555">
                  <c:v>-5.2115567895470397E-3</c:v>
                </c:pt>
                <c:pt idx="2556">
                  <c:v>-1.47831002010327E-2</c:v>
                </c:pt>
                <c:pt idx="2557">
                  <c:v>-1.6837959911097801E-2</c:v>
                </c:pt>
                <c:pt idx="2558">
                  <c:v>-6.3656131944830304E-3</c:v>
                </c:pt>
                <c:pt idx="2559">
                  <c:v>-1.0190947932391899E-3</c:v>
                </c:pt>
                <c:pt idx="2560">
                  <c:v>-1.4376734610856399E-3</c:v>
                </c:pt>
                <c:pt idx="2561">
                  <c:v>1.58455227311152E-2</c:v>
                </c:pt>
                <c:pt idx="2562">
                  <c:v>1.1073955412165301E-3</c:v>
                </c:pt>
                <c:pt idx="2563">
                  <c:v>3.8147164169907198E-3</c:v>
                </c:pt>
                <c:pt idx="2564">
                  <c:v>2.8524700179699498E-4</c:v>
                </c:pt>
                <c:pt idx="2565">
                  <c:v>-5.7845774657703198E-3</c:v>
                </c:pt>
                <c:pt idx="2566">
                  <c:v>-2.8827587535182899E-3</c:v>
                </c:pt>
                <c:pt idx="2567">
                  <c:v>6.2815894644971896E-3</c:v>
                </c:pt>
                <c:pt idx="2568">
                  <c:v>-1.3041939564464399E-2</c:v>
                </c:pt>
                <c:pt idx="2569">
                  <c:v>-1.1564174602729099E-2</c:v>
                </c:pt>
                <c:pt idx="2570">
                  <c:v>2.9716470694696201E-4</c:v>
                </c:pt>
                <c:pt idx="2571">
                  <c:v>2.35345596754699E-3</c:v>
                </c:pt>
                <c:pt idx="2572">
                  <c:v>5.3456899253712098E-4</c:v>
                </c:pt>
                <c:pt idx="2573">
                  <c:v>4.7882104931066798E-3</c:v>
                </c:pt>
                <c:pt idx="2574">
                  <c:v>-1.5799050238228299E-3</c:v>
                </c:pt>
                <c:pt idx="2575">
                  <c:v>-6.4471146592248697E-4</c:v>
                </c:pt>
                <c:pt idx="2576">
                  <c:v>-1.5283255208331501E-4</c:v>
                </c:pt>
                <c:pt idx="2577">
                  <c:v>5.2421550342787197E-3</c:v>
                </c:pt>
                <c:pt idx="2578">
                  <c:v>1.1693522880036899E-3</c:v>
                </c:pt>
                <c:pt idx="2579">
                  <c:v>5.9658835196109697E-3</c:v>
                </c:pt>
                <c:pt idx="2580">
                  <c:v>4.3762610966380198E-3</c:v>
                </c:pt>
                <c:pt idx="2581">
                  <c:v>-1.84164603762693E-3</c:v>
                </c:pt>
                <c:pt idx="2582">
                  <c:v>-4.8902350922752098E-3</c:v>
                </c:pt>
                <c:pt idx="2583">
                  <c:v>1.3391690842864E-2</c:v>
                </c:pt>
                <c:pt idx="2584">
                  <c:v>2.4421343225831701E-3</c:v>
                </c:pt>
                <c:pt idx="2585">
                  <c:v>-1.23905301383059E-3</c:v>
                </c:pt>
                <c:pt idx="2586">
                  <c:v>3.9244562013846001E-4</c:v>
                </c:pt>
                <c:pt idx="2587">
                  <c:v>-5.1214543200184797E-3</c:v>
                </c:pt>
                <c:pt idx="2588">
                  <c:v>-1.0441068595910799E-2</c:v>
                </c:pt>
                <c:pt idx="2589">
                  <c:v>-3.3595214600740098E-4</c:v>
                </c:pt>
                <c:pt idx="2590">
                  <c:v>-5.30239751966216E-3</c:v>
                </c:pt>
                <c:pt idx="2591">
                  <c:v>-2.83174431114369E-3</c:v>
                </c:pt>
                <c:pt idx="2592">
                  <c:v>-1.4740546816583801E-2</c:v>
                </c:pt>
                <c:pt idx="2593">
                  <c:v>3.7927446857304301E-3</c:v>
                </c:pt>
                <c:pt idx="2594">
                  <c:v>-3.2240943626861101E-3</c:v>
                </c:pt>
                <c:pt idx="2595">
                  <c:v>-1.63927186556833E-2</c:v>
                </c:pt>
                <c:pt idx="2596">
                  <c:v>-8.6752083456239602E-3</c:v>
                </c:pt>
                <c:pt idx="2597">
                  <c:v>9.9077894599381398E-3</c:v>
                </c:pt>
                <c:pt idx="2598">
                  <c:v>-4.9570846260664804E-3</c:v>
                </c:pt>
                <c:pt idx="2599">
                  <c:v>-1.00983503875306E-2</c:v>
                </c:pt>
                <c:pt idx="2600">
                  <c:v>4.6845794654463103E-3</c:v>
                </c:pt>
                <c:pt idx="2601">
                  <c:v>-5.3229195993668701E-3</c:v>
                </c:pt>
                <c:pt idx="2602">
                  <c:v>-4.9073574982089804E-3</c:v>
                </c:pt>
                <c:pt idx="2603">
                  <c:v>3.6697947743010201E-3</c:v>
                </c:pt>
                <c:pt idx="2604">
                  <c:v>-5.17354371796519E-3</c:v>
                </c:pt>
                <c:pt idx="2605">
                  <c:v>6.6675410969114796E-3</c:v>
                </c:pt>
                <c:pt idx="2606">
                  <c:v>2.7178131432690198E-3</c:v>
                </c:pt>
                <c:pt idx="2607">
                  <c:v>6.1850012382591597E-3</c:v>
                </c:pt>
                <c:pt idx="2608">
                  <c:v>3.3133929358721299E-3</c:v>
                </c:pt>
                <c:pt idx="2609">
                  <c:v>1.9961166249249401E-4</c:v>
                </c:pt>
                <c:pt idx="2610">
                  <c:v>9.2801476460733206E-3</c:v>
                </c:pt>
                <c:pt idx="2611">
                  <c:v>1.6767844872222499E-3</c:v>
                </c:pt>
                <c:pt idx="2612">
                  <c:v>-6.45881161890954E-3</c:v>
                </c:pt>
                <c:pt idx="2613">
                  <c:v>-4.2229713562617604E-3</c:v>
                </c:pt>
                <c:pt idx="2614">
                  <c:v>-3.57634563562498E-3</c:v>
                </c:pt>
                <c:pt idx="2615">
                  <c:v>1.1163830418183299E-3</c:v>
                </c:pt>
                <c:pt idx="2616">
                  <c:v>7.6737312814097996E-3</c:v>
                </c:pt>
                <c:pt idx="2617">
                  <c:v>-4.4033460091042502E-3</c:v>
                </c:pt>
                <c:pt idx="2618">
                  <c:v>-7.30092729392406E-3</c:v>
                </c:pt>
                <c:pt idx="2619">
                  <c:v>4.6884217091003903E-3</c:v>
                </c:pt>
                <c:pt idx="2620" formatCode="0.00E+00">
                  <c:v>-8.4164731275537794E-5</c:v>
                </c:pt>
                <c:pt idx="2621">
                  <c:v>1.1722295690973401E-2</c:v>
                </c:pt>
                <c:pt idx="2622">
                  <c:v>1.17935973672846E-2</c:v>
                </c:pt>
                <c:pt idx="2623">
                  <c:v>6.8324998128915801E-3</c:v>
                </c:pt>
                <c:pt idx="2624">
                  <c:v>9.1013613691864892E-3</c:v>
                </c:pt>
                <c:pt idx="2625">
                  <c:v>3.4787492964634698E-3</c:v>
                </c:pt>
                <c:pt idx="2626">
                  <c:v>3.9454616794326602E-3</c:v>
                </c:pt>
                <c:pt idx="2627">
                  <c:v>4.84987170045309E-3</c:v>
                </c:pt>
                <c:pt idx="2628">
                  <c:v>-4.6242849328890197E-3</c:v>
                </c:pt>
                <c:pt idx="2629">
                  <c:v>-2.1561303501727001E-4</c:v>
                </c:pt>
                <c:pt idx="2630">
                  <c:v>-3.8071632885738898E-4</c:v>
                </c:pt>
                <c:pt idx="2631">
                  <c:v>4.77295883763956E-3</c:v>
                </c:pt>
                <c:pt idx="2632">
                  <c:v>4.4160671678049003E-3</c:v>
                </c:pt>
                <c:pt idx="2633">
                  <c:v>-1.40116303857236E-2</c:v>
                </c:pt>
                <c:pt idx="2634">
                  <c:v>1.48621396913756E-3</c:v>
                </c:pt>
                <c:pt idx="2635">
                  <c:v>-1.39732003360109E-2</c:v>
                </c:pt>
                <c:pt idx="2636">
                  <c:v>3.5870419148671998E-3</c:v>
                </c:pt>
                <c:pt idx="2637">
                  <c:v>8.4912500638491002E-3</c:v>
                </c:pt>
                <c:pt idx="2638">
                  <c:v>-4.3908306936213896E-3</c:v>
                </c:pt>
                <c:pt idx="2639">
                  <c:v>-1.84323744264447E-2</c:v>
                </c:pt>
                <c:pt idx="2640">
                  <c:v>5.0054141189710402E-3</c:v>
                </c:pt>
                <c:pt idx="2641">
                  <c:v>-8.1504762047216999E-3</c:v>
                </c:pt>
                <c:pt idx="2642">
                  <c:v>-1.6894914169207601E-4</c:v>
                </c:pt>
                <c:pt idx="2643">
                  <c:v>9.4750218210008005E-3</c:v>
                </c:pt>
                <c:pt idx="2644">
                  <c:v>-8.7080545257445198E-4</c:v>
                </c:pt>
                <c:pt idx="2645">
                  <c:v>1.0464089008730901E-2</c:v>
                </c:pt>
                <c:pt idx="2646">
                  <c:v>2.4077166828579402E-3</c:v>
                </c:pt>
                <c:pt idx="2647">
                  <c:v>-2.67069315866242E-3</c:v>
                </c:pt>
                <c:pt idx="2648">
                  <c:v>5.2693923748297596E-3</c:v>
                </c:pt>
                <c:pt idx="2649">
                  <c:v>-3.6447603903914699E-3</c:v>
                </c:pt>
                <c:pt idx="2650">
                  <c:v>2.78215154262962E-4</c:v>
                </c:pt>
                <c:pt idx="2651">
                  <c:v>-2.6971459580020802E-3</c:v>
                </c:pt>
                <c:pt idx="2652">
                  <c:v>2.3394179319573502E-3</c:v>
                </c:pt>
                <c:pt idx="2653">
                  <c:v>4.5456626493927104E-3</c:v>
                </c:pt>
                <c:pt idx="2654">
                  <c:v>1.0713663038990401E-3</c:v>
                </c:pt>
                <c:pt idx="2655">
                  <c:v>-5.0139597475475899E-3</c:v>
                </c:pt>
                <c:pt idx="2656">
                  <c:v>1.1079076747853001E-3</c:v>
                </c:pt>
                <c:pt idx="2657">
                  <c:v>1.08916793203628E-3</c:v>
                </c:pt>
                <c:pt idx="2658">
                  <c:v>-3.9697889907753803E-3</c:v>
                </c:pt>
                <c:pt idx="2659">
                  <c:v>-4.6101399762521504E-3</c:v>
                </c:pt>
                <c:pt idx="2660">
                  <c:v>2.3612191180820098E-3</c:v>
                </c:pt>
                <c:pt idx="2661">
                  <c:v>5.3780882390581696E-3</c:v>
                </c:pt>
                <c:pt idx="2662">
                  <c:v>-7.7796293286308497E-3</c:v>
                </c:pt>
                <c:pt idx="2663">
                  <c:v>-1.1310514249804899E-3</c:v>
                </c:pt>
                <c:pt idx="2664">
                  <c:v>-7.1456309432506599E-3</c:v>
                </c:pt>
                <c:pt idx="2665">
                  <c:v>-5.5547513499398802E-3</c:v>
                </c:pt>
                <c:pt idx="2666">
                  <c:v>1.1472840800776899E-2</c:v>
                </c:pt>
                <c:pt idx="2667">
                  <c:v>3.2337644925523002E-4</c:v>
                </c:pt>
                <c:pt idx="2668">
                  <c:v>5.79129547125157E-3</c:v>
                </c:pt>
                <c:pt idx="2669">
                  <c:v>-7.2281916517111799E-3</c:v>
                </c:pt>
                <c:pt idx="2670">
                  <c:v>-5.9313508183230796E-3</c:v>
                </c:pt>
                <c:pt idx="2671">
                  <c:v>9.0084606275240304E-3</c:v>
                </c:pt>
                <c:pt idx="2672">
                  <c:v>4.6044498543307299E-4</c:v>
                </c:pt>
                <c:pt idx="2673">
                  <c:v>7.3685271023484801E-3</c:v>
                </c:pt>
                <c:pt idx="2674">
                  <c:v>-4.6179908089743999E-4</c:v>
                </c:pt>
                <c:pt idx="2675">
                  <c:v>6.1011377754595598E-3</c:v>
                </c:pt>
                <c:pt idx="2676">
                  <c:v>-4.2453376600074498E-3</c:v>
                </c:pt>
                <c:pt idx="2677">
                  <c:v>-7.9358766270548598E-4</c:v>
                </c:pt>
                <c:pt idx="2678">
                  <c:v>2.1707520135228501E-3</c:v>
                </c:pt>
                <c:pt idx="2679">
                  <c:v>5.8452466497011498E-3</c:v>
                </c:pt>
                <c:pt idx="2680">
                  <c:v>-1.37180987129099E-3</c:v>
                </c:pt>
                <c:pt idx="2681">
                  <c:v>-5.7212179659541498E-3</c:v>
                </c:pt>
                <c:pt idx="2682">
                  <c:v>-1.0423263304404401E-3</c:v>
                </c:pt>
                <c:pt idx="2683">
                  <c:v>3.8161996417380201E-3</c:v>
                </c:pt>
                <c:pt idx="2684">
                  <c:v>-2.9804472809397699E-3</c:v>
                </c:pt>
                <c:pt idx="2685">
                  <c:v>8.6267307671491992E-3</c:v>
                </c:pt>
                <c:pt idx="2686">
                  <c:v>-7.7324498136311899E-3</c:v>
                </c:pt>
                <c:pt idx="2687">
                  <c:v>-2.1741382981987399E-3</c:v>
                </c:pt>
                <c:pt idx="2688">
                  <c:v>3.5070571199382599E-3</c:v>
                </c:pt>
                <c:pt idx="2689">
                  <c:v>6.6240584884941197E-3</c:v>
                </c:pt>
                <c:pt idx="2690">
                  <c:v>-3.3564518373073201E-3</c:v>
                </c:pt>
                <c:pt idx="2691">
                  <c:v>-4.8223724951324499E-3</c:v>
                </c:pt>
                <c:pt idx="2692">
                  <c:v>-1.23746124491481E-3</c:v>
                </c:pt>
                <c:pt idx="2693">
                  <c:v>-1.5768847680799299E-3</c:v>
                </c:pt>
                <c:pt idx="2694">
                  <c:v>-5.3389369324134397E-3</c:v>
                </c:pt>
                <c:pt idx="2695">
                  <c:v>3.4237559786997598E-3</c:v>
                </c:pt>
                <c:pt idx="2696">
                  <c:v>-7.8490464251518809E-3</c:v>
                </c:pt>
                <c:pt idx="2697">
                  <c:v>-1.06146033177025E-2</c:v>
                </c:pt>
                <c:pt idx="2698">
                  <c:v>6.2130049163136598E-3</c:v>
                </c:pt>
                <c:pt idx="2699">
                  <c:v>1.0758838589537999E-3</c:v>
                </c:pt>
                <c:pt idx="2700">
                  <c:v>-2.1772890861300699E-3</c:v>
                </c:pt>
                <c:pt idx="2701">
                  <c:v>3.20862209872941E-3</c:v>
                </c:pt>
                <c:pt idx="2702">
                  <c:v>4.4192483188062997E-3</c:v>
                </c:pt>
                <c:pt idx="2703">
                  <c:v>3.21243264650756E-3</c:v>
                </c:pt>
                <c:pt idx="2704">
                  <c:v>-2.8894398605673901E-3</c:v>
                </c:pt>
                <c:pt idx="2705">
                  <c:v>7.8652441481952295E-4</c:v>
                </c:pt>
                <c:pt idx="2706">
                  <c:v>2.2104241619620999E-3</c:v>
                </c:pt>
                <c:pt idx="2707">
                  <c:v>4.0637446037313204E-3</c:v>
                </c:pt>
                <c:pt idx="2708">
                  <c:v>9.6616803273499897E-3</c:v>
                </c:pt>
                <c:pt idx="2709">
                  <c:v>2.9391707862180799E-3</c:v>
                </c:pt>
                <c:pt idx="2710">
                  <c:v>-5.2871763557219001E-3</c:v>
                </c:pt>
                <c:pt idx="2711">
                  <c:v>1.11084053326149E-3</c:v>
                </c:pt>
                <c:pt idx="2712">
                  <c:v>-1.29745502327905E-3</c:v>
                </c:pt>
                <c:pt idx="2713">
                  <c:v>-2.0423877463051601E-3</c:v>
                </c:pt>
                <c:pt idx="2714">
                  <c:v>-2.2756722971764599E-3</c:v>
                </c:pt>
                <c:pt idx="2715">
                  <c:v>-5.9295106342621704E-3</c:v>
                </c:pt>
                <c:pt idx="2716">
                  <c:v>-5.19638943451894E-3</c:v>
                </c:pt>
                <c:pt idx="2717">
                  <c:v>-3.3954965856317601E-3</c:v>
                </c:pt>
                <c:pt idx="2718">
                  <c:v>-6.9982905155062704E-3</c:v>
                </c:pt>
                <c:pt idx="2719">
                  <c:v>4.0267130125904403E-3</c:v>
                </c:pt>
                <c:pt idx="2720">
                  <c:v>1.58379385002144E-3</c:v>
                </c:pt>
                <c:pt idx="2721">
                  <c:v>8.50057831967566E-4</c:v>
                </c:pt>
                <c:pt idx="2722">
                  <c:v>-4.6138694587730096E-3</c:v>
                </c:pt>
                <c:pt idx="2723">
                  <c:v>9.0189045616852499E-3</c:v>
                </c:pt>
                <c:pt idx="2724">
                  <c:v>-8.1282588088144004E-4</c:v>
                </c:pt>
                <c:pt idx="2725">
                  <c:v>8.4714853910193306E-3</c:v>
                </c:pt>
                <c:pt idx="2726">
                  <c:v>8.8929665630847494E-3</c:v>
                </c:pt>
                <c:pt idx="2727">
                  <c:v>4.6356167500424799E-3</c:v>
                </c:pt>
                <c:pt idx="2728">
                  <c:v>-2.15795476738667E-3</c:v>
                </c:pt>
                <c:pt idx="2729">
                  <c:v>2.35118681133517E-4</c:v>
                </c:pt>
                <c:pt idx="2730">
                  <c:v>-1.5200415788163E-3</c:v>
                </c:pt>
                <c:pt idx="2731">
                  <c:v>-2.1553619109302398E-3</c:v>
                </c:pt>
                <c:pt idx="2732">
                  <c:v>-1.0352133656065E-2</c:v>
                </c:pt>
                <c:pt idx="2733">
                  <c:v>7.8612061006378998E-3</c:v>
                </c:pt>
                <c:pt idx="2734">
                  <c:v>-9.0302416425593907E-3</c:v>
                </c:pt>
                <c:pt idx="2735">
                  <c:v>-3.7881491400437702E-3</c:v>
                </c:pt>
                <c:pt idx="2736">
                  <c:v>4.9161626849876803E-3</c:v>
                </c:pt>
                <c:pt idx="2737">
                  <c:v>-3.81373458228013E-3</c:v>
                </c:pt>
                <c:pt idx="2738">
                  <c:v>-9.8293295348339505E-4</c:v>
                </c:pt>
                <c:pt idx="2739">
                  <c:v>-5.89214213569617E-3</c:v>
                </c:pt>
                <c:pt idx="2740">
                  <c:v>-4.3674224235900096E-3</c:v>
                </c:pt>
                <c:pt idx="2741">
                  <c:v>-1.75739801825792E-3</c:v>
                </c:pt>
                <c:pt idx="2742" formatCode="0.00E+00">
                  <c:v>-6.6710216056253797E-5</c:v>
                </c:pt>
                <c:pt idx="2743">
                  <c:v>-2.3472885282399501E-4</c:v>
                </c:pt>
                <c:pt idx="2744">
                  <c:v>-7.7190255065010503E-3</c:v>
                </c:pt>
                <c:pt idx="2745">
                  <c:v>-7.5230931132664897E-3</c:v>
                </c:pt>
                <c:pt idx="2746">
                  <c:v>-1.01176156931243E-3</c:v>
                </c:pt>
                <c:pt idx="2747">
                  <c:v>2.6312992028802999E-3</c:v>
                </c:pt>
                <c:pt idx="2748">
                  <c:v>6.8320969810312096E-3</c:v>
                </c:pt>
                <c:pt idx="2749">
                  <c:v>-6.5663631262446998E-4</c:v>
                </c:pt>
                <c:pt idx="2750">
                  <c:v>4.11350911725378E-3</c:v>
                </c:pt>
                <c:pt idx="2751">
                  <c:v>3.7190192283502199E-3</c:v>
                </c:pt>
                <c:pt idx="2752">
                  <c:v>-2.79463386361728E-3</c:v>
                </c:pt>
                <c:pt idx="2753">
                  <c:v>2.3136418613331502E-3</c:v>
                </c:pt>
                <c:pt idx="2754">
                  <c:v>3.7728083002351301E-3</c:v>
                </c:pt>
                <c:pt idx="2755">
                  <c:v>-2.8599674423166702E-2</c:v>
                </c:pt>
                <c:pt idx="2756">
                  <c:v>-2.0345356450192999E-2</c:v>
                </c:pt>
                <c:pt idx="2757">
                  <c:v>-8.14358729635206E-3</c:v>
                </c:pt>
                <c:pt idx="2758">
                  <c:v>3.8386046953931001E-3</c:v>
                </c:pt>
                <c:pt idx="2759">
                  <c:v>3.24152372614023E-3</c:v>
                </c:pt>
                <c:pt idx="2760">
                  <c:v>3.8305465205384898E-4</c:v>
                </c:pt>
                <c:pt idx="2761">
                  <c:v>6.1591169327780398E-3</c:v>
                </c:pt>
                <c:pt idx="2762">
                  <c:v>7.6060473213807002E-4</c:v>
                </c:pt>
                <c:pt idx="2763">
                  <c:v>-5.1718758015489898E-3</c:v>
                </c:pt>
                <c:pt idx="2764">
                  <c:v>-4.7233258793185099E-3</c:v>
                </c:pt>
                <c:pt idx="2765">
                  <c:v>-2.0499896926361099E-2</c:v>
                </c:pt>
                <c:pt idx="2766">
                  <c:v>-3.8472474385571301E-3</c:v>
                </c:pt>
                <c:pt idx="2767">
                  <c:v>3.4882791947709602E-3</c:v>
                </c:pt>
                <c:pt idx="2768">
                  <c:v>-1.5283618309871599E-2</c:v>
                </c:pt>
                <c:pt idx="2769">
                  <c:v>-1.4825541329623699E-2</c:v>
                </c:pt>
                <c:pt idx="2770">
                  <c:v>-5.27996184830798E-3</c:v>
                </c:pt>
                <c:pt idx="2771">
                  <c:v>-1.34808463550897E-2</c:v>
                </c:pt>
                <c:pt idx="2772">
                  <c:v>-4.9525000356726596E-3</c:v>
                </c:pt>
                <c:pt idx="2773">
                  <c:v>3.5766876092995798E-3</c:v>
                </c:pt>
                <c:pt idx="2774">
                  <c:v>-1.2323540258570499E-2</c:v>
                </c:pt>
                <c:pt idx="2775">
                  <c:v>3.8583448540227502E-3</c:v>
                </c:pt>
                <c:pt idx="2776">
                  <c:v>4.0126898787393199E-3</c:v>
                </c:pt>
                <c:pt idx="2777">
                  <c:v>1.5088834576540601E-2</c:v>
                </c:pt>
                <c:pt idx="2778">
                  <c:v>-3.5746499817762602E-3</c:v>
                </c:pt>
                <c:pt idx="2779">
                  <c:v>-5.6158798985630502E-3</c:v>
                </c:pt>
                <c:pt idx="2780">
                  <c:v>1.01090302059054E-3</c:v>
                </c:pt>
                <c:pt idx="2781">
                  <c:v>-1.8115270554275399E-2</c:v>
                </c:pt>
                <c:pt idx="2782">
                  <c:v>-8.8484024181035795E-3</c:v>
                </c:pt>
                <c:pt idx="2783">
                  <c:v>9.8127153498411297E-3</c:v>
                </c:pt>
                <c:pt idx="2784">
                  <c:v>-1.67612057270074E-2</c:v>
                </c:pt>
                <c:pt idx="2785">
                  <c:v>-9.7445602738148694E-3</c:v>
                </c:pt>
                <c:pt idx="2786">
                  <c:v>-3.4361019135147199E-2</c:v>
                </c:pt>
                <c:pt idx="2787">
                  <c:v>-6.3870640697566395E-4</c:v>
                </c:pt>
                <c:pt idx="2788">
                  <c:v>-1.26113963908013E-2</c:v>
                </c:pt>
                <c:pt idx="2789">
                  <c:v>-2.9414070735320201E-2</c:v>
                </c:pt>
                <c:pt idx="2790">
                  <c:v>1.3005096578883799E-2</c:v>
                </c:pt>
                <c:pt idx="2791">
                  <c:v>-2.73662118728979E-4</c:v>
                </c:pt>
                <c:pt idx="2792">
                  <c:v>1.1385715740834201E-2</c:v>
                </c:pt>
                <c:pt idx="2793">
                  <c:v>-4.2782702605912402E-3</c:v>
                </c:pt>
                <c:pt idx="2794">
                  <c:v>7.1158792156496599E-3</c:v>
                </c:pt>
                <c:pt idx="2795">
                  <c:v>6.3483363523324501E-3</c:v>
                </c:pt>
                <c:pt idx="2796">
                  <c:v>-8.5306717399517597E-3</c:v>
                </c:pt>
                <c:pt idx="2797">
                  <c:v>-1.8503832992636401E-2</c:v>
                </c:pt>
                <c:pt idx="2798">
                  <c:v>4.2083768942461396E-3</c:v>
                </c:pt>
                <c:pt idx="2799">
                  <c:v>1.79566510350515E-2</c:v>
                </c:pt>
                <c:pt idx="2800">
                  <c:v>3.1766230988699599E-3</c:v>
                </c:pt>
                <c:pt idx="2801">
                  <c:v>-2.2997617955280401E-2</c:v>
                </c:pt>
                <c:pt idx="2802">
                  <c:v>-3.23137875433821E-3</c:v>
                </c:pt>
                <c:pt idx="2803">
                  <c:v>-7.17585400858828E-3</c:v>
                </c:pt>
                <c:pt idx="2804">
                  <c:v>-2.1930751848532899E-3</c:v>
                </c:pt>
                <c:pt idx="2805">
                  <c:v>7.2822473995981501E-3</c:v>
                </c:pt>
                <c:pt idx="2806">
                  <c:v>9.2565104161065892E-3</c:v>
                </c:pt>
                <c:pt idx="2807">
                  <c:v>1.93160486765359E-3</c:v>
                </c:pt>
                <c:pt idx="2808">
                  <c:v>4.9787046260342796E-3</c:v>
                </c:pt>
                <c:pt idx="2809">
                  <c:v>6.4661169010938897E-3</c:v>
                </c:pt>
                <c:pt idx="2810">
                  <c:v>1.0312761480257599E-2</c:v>
                </c:pt>
                <c:pt idx="2811">
                  <c:v>-6.0240437186731598E-4</c:v>
                </c:pt>
                <c:pt idx="2812">
                  <c:v>-5.1840103929173798E-4</c:v>
                </c:pt>
                <c:pt idx="2813">
                  <c:v>-1.8383952133998999E-4</c:v>
                </c:pt>
                <c:pt idx="2814">
                  <c:v>4.30234461871237E-3</c:v>
                </c:pt>
                <c:pt idx="2815">
                  <c:v>-8.9370821732884798E-3</c:v>
                </c:pt>
                <c:pt idx="2816">
                  <c:v>-2.0895305545877698E-3</c:v>
                </c:pt>
                <c:pt idx="2817">
                  <c:v>-9.7092878419011708E-3</c:v>
                </c:pt>
                <c:pt idx="2818">
                  <c:v>-1.3942993157707501E-2</c:v>
                </c:pt>
                <c:pt idx="2819">
                  <c:v>-2.4005214538115799E-2</c:v>
                </c:pt>
                <c:pt idx="2820">
                  <c:v>8.0701584664412095E-3</c:v>
                </c:pt>
                <c:pt idx="2821">
                  <c:v>-1.5994861740244999E-3</c:v>
                </c:pt>
                <c:pt idx="2822">
                  <c:v>1.9407544637763299E-2</c:v>
                </c:pt>
                <c:pt idx="2823">
                  <c:v>-1.77409490218483E-3</c:v>
                </c:pt>
                <c:pt idx="2824">
                  <c:v>-9.6520373994634593E-3</c:v>
                </c:pt>
                <c:pt idx="2825">
                  <c:v>1.1588845457691699E-2</c:v>
                </c:pt>
                <c:pt idx="2826">
                  <c:v>7.8578983911894995E-3</c:v>
                </c:pt>
                <c:pt idx="2827">
                  <c:v>7.2168342215129799E-3</c:v>
                </c:pt>
                <c:pt idx="2828">
                  <c:v>-7.8518014449110995E-3</c:v>
                </c:pt>
                <c:pt idx="2829">
                  <c:v>-9.1656791438823899E-3</c:v>
                </c:pt>
                <c:pt idx="2830">
                  <c:v>-2.1907077468994998E-3</c:v>
                </c:pt>
                <c:pt idx="2831">
                  <c:v>3.6053459661791699E-3</c:v>
                </c:pt>
                <c:pt idx="2832">
                  <c:v>-1.10536182741176E-2</c:v>
                </c:pt>
                <c:pt idx="2833">
                  <c:v>1.7314316957358601E-3</c:v>
                </c:pt>
                <c:pt idx="2834">
                  <c:v>2.17909503103975E-3</c:v>
                </c:pt>
                <c:pt idx="2835">
                  <c:v>1.2953950886716499E-2</c:v>
                </c:pt>
                <c:pt idx="2836">
                  <c:v>-5.1821438466381799E-3</c:v>
                </c:pt>
                <c:pt idx="2837">
                  <c:v>-1.9608889232014499E-2</c:v>
                </c:pt>
                <c:pt idx="2838">
                  <c:v>-1.38481304950085E-2</c:v>
                </c:pt>
                <c:pt idx="2839">
                  <c:v>-4.0720060013331701E-3</c:v>
                </c:pt>
                <c:pt idx="2840">
                  <c:v>-1.57667715035004E-3</c:v>
                </c:pt>
                <c:pt idx="2841" formatCode="0.00E+00">
                  <c:v>5.0056689194555297E-5</c:v>
                </c:pt>
                <c:pt idx="2842">
                  <c:v>9.2615732859615604E-3</c:v>
                </c:pt>
                <c:pt idx="2843">
                  <c:v>9.2824056320310894E-3</c:v>
                </c:pt>
                <c:pt idx="2844">
                  <c:v>-2.3987208109852399E-3</c:v>
                </c:pt>
                <c:pt idx="2845">
                  <c:v>5.2739417610104802E-3</c:v>
                </c:pt>
                <c:pt idx="2846">
                  <c:v>-5.7722653199555104E-3</c:v>
                </c:pt>
                <c:pt idx="2847">
                  <c:v>4.8928314335244805E-4</c:v>
                </c:pt>
                <c:pt idx="2848">
                  <c:v>7.3186575321778601E-3</c:v>
                </c:pt>
                <c:pt idx="2849">
                  <c:v>4.7791880272887201E-3</c:v>
                </c:pt>
                <c:pt idx="2850">
                  <c:v>-2.2557677381865298E-3</c:v>
                </c:pt>
                <c:pt idx="2851">
                  <c:v>3.69533867835825E-3</c:v>
                </c:pt>
                <c:pt idx="2852">
                  <c:v>1.1750498116204501E-2</c:v>
                </c:pt>
                <c:pt idx="2853">
                  <c:v>5.2229726398306297E-4</c:v>
                </c:pt>
                <c:pt idx="2854">
                  <c:v>-5.4872853013008798E-3</c:v>
                </c:pt>
                <c:pt idx="2855">
                  <c:v>-1.6959598032347301E-2</c:v>
                </c:pt>
                <c:pt idx="2856">
                  <c:v>-5.5780148835282203E-3</c:v>
                </c:pt>
                <c:pt idx="2857">
                  <c:v>-9.0580260987380094E-3</c:v>
                </c:pt>
                <c:pt idx="2858">
                  <c:v>-2.8041583604793098E-4</c:v>
                </c:pt>
                <c:pt idx="2859">
                  <c:v>8.6610858132237199E-3</c:v>
                </c:pt>
                <c:pt idx="2860">
                  <c:v>2.61781456311783E-4</c:v>
                </c:pt>
                <c:pt idx="2861">
                  <c:v>1.0635846564462899E-2</c:v>
                </c:pt>
                <c:pt idx="2862">
                  <c:v>-2.3436821071144399E-3</c:v>
                </c:pt>
                <c:pt idx="2863">
                  <c:v>1.8855985591642E-3</c:v>
                </c:pt>
                <c:pt idx="2864" formatCode="0.00E+00">
                  <c:v>-1.8606891876327099E-5</c:v>
                </c:pt>
                <c:pt idx="2865">
                  <c:v>9.2312875281326309E-3</c:v>
                </c:pt>
                <c:pt idx="2866">
                  <c:v>-3.84629590392394E-3</c:v>
                </c:pt>
                <c:pt idx="2867">
                  <c:v>3.4444728170607299E-3</c:v>
                </c:pt>
                <c:pt idx="2868">
                  <c:v>6.5163728497541502E-3</c:v>
                </c:pt>
                <c:pt idx="2869">
                  <c:v>-3.1420776075040098E-3</c:v>
                </c:pt>
                <c:pt idx="2870">
                  <c:v>1.85099082652124E-3</c:v>
                </c:pt>
                <c:pt idx="2871">
                  <c:v>-3.4668479946782199E-3</c:v>
                </c:pt>
                <c:pt idx="2872">
                  <c:v>7.2998226955706103E-4</c:v>
                </c:pt>
                <c:pt idx="2873">
                  <c:v>6.1013690444405898E-4</c:v>
                </c:pt>
                <c:pt idx="2874">
                  <c:v>2.8898313521608099E-3</c:v>
                </c:pt>
                <c:pt idx="2875">
                  <c:v>-2.1226468127931199E-2</c:v>
                </c:pt>
                <c:pt idx="2876">
                  <c:v>3.41190377247902E-3</c:v>
                </c:pt>
                <c:pt idx="2877">
                  <c:v>-3.09086002397135E-3</c:v>
                </c:pt>
                <c:pt idx="2878">
                  <c:v>-6.7917826631535604E-3</c:v>
                </c:pt>
                <c:pt idx="2879">
                  <c:v>-1.16236543516945E-4</c:v>
                </c:pt>
                <c:pt idx="2880">
                  <c:v>2.0481532678965899E-3</c:v>
                </c:pt>
                <c:pt idx="2881">
                  <c:v>5.1349969454162498E-3</c:v>
                </c:pt>
                <c:pt idx="2882">
                  <c:v>6.8645618384700104E-3</c:v>
                </c:pt>
                <c:pt idx="2883">
                  <c:v>-5.3030403773893196E-3</c:v>
                </c:pt>
                <c:pt idx="2884">
                  <c:v>-5.3151842829545198E-3</c:v>
                </c:pt>
                <c:pt idx="2885">
                  <c:v>-3.8295473869143799E-3</c:v>
                </c:pt>
                <c:pt idx="2886">
                  <c:v>8.3563550557553806E-3</c:v>
                </c:pt>
                <c:pt idx="2887">
                  <c:v>2.4361498223718901E-3</c:v>
                </c:pt>
                <c:pt idx="2888">
                  <c:v>-3.1043496101075302E-3</c:v>
                </c:pt>
                <c:pt idx="2889">
                  <c:v>4.5716448162692004E-3</c:v>
                </c:pt>
                <c:pt idx="2890">
                  <c:v>1.3513947340086501E-2</c:v>
                </c:pt>
                <c:pt idx="2891">
                  <c:v>4.20826525597534E-3</c:v>
                </c:pt>
                <c:pt idx="2892">
                  <c:v>-7.2032569940103097E-3</c:v>
                </c:pt>
                <c:pt idx="2893">
                  <c:v>1.22747441238147E-3</c:v>
                </c:pt>
                <c:pt idx="2894">
                  <c:v>-7.3805376192657103E-3</c:v>
                </c:pt>
                <c:pt idx="2895">
                  <c:v>3.9182159532182301E-3</c:v>
                </c:pt>
                <c:pt idx="2896">
                  <c:v>-4.5958178465030398E-3</c:v>
                </c:pt>
                <c:pt idx="2897">
                  <c:v>-9.5003670727578596E-3</c:v>
                </c:pt>
                <c:pt idx="2898">
                  <c:v>-6.048487919316E-3</c:v>
                </c:pt>
                <c:pt idx="2899">
                  <c:v>-7.3050132883434897E-3</c:v>
                </c:pt>
                <c:pt idx="2900">
                  <c:v>1.1345757773005701E-2</c:v>
                </c:pt>
                <c:pt idx="2901">
                  <c:v>-9.3334583423674792E-3</c:v>
                </c:pt>
                <c:pt idx="2902">
                  <c:v>-2.2137039421117901E-3</c:v>
                </c:pt>
                <c:pt idx="2903">
                  <c:v>-1.45201145416862E-3</c:v>
                </c:pt>
                <c:pt idx="2904">
                  <c:v>9.5031810923177397E-3</c:v>
                </c:pt>
                <c:pt idx="2905">
                  <c:v>1.00747711529681E-3</c:v>
                </c:pt>
                <c:pt idx="2906">
                  <c:v>-5.99653712449583E-3</c:v>
                </c:pt>
                <c:pt idx="2907">
                  <c:v>-2.51435338870415E-3</c:v>
                </c:pt>
                <c:pt idx="2908">
                  <c:v>1.9084282077770701E-2</c:v>
                </c:pt>
                <c:pt idx="2909">
                  <c:v>4.2932542456313701E-3</c:v>
                </c:pt>
                <c:pt idx="2910">
                  <c:v>1.6013442340961901E-4</c:v>
                </c:pt>
                <c:pt idx="2911">
                  <c:v>5.8691726486059803E-3</c:v>
                </c:pt>
                <c:pt idx="2912">
                  <c:v>5.2282789057531099E-3</c:v>
                </c:pt>
                <c:pt idx="2913">
                  <c:v>-5.3844669983054098E-3</c:v>
                </c:pt>
                <c:pt idx="2914">
                  <c:v>-9.7388949865061507E-3</c:v>
                </c:pt>
                <c:pt idx="2915">
                  <c:v>5.6224404082638702E-4</c:v>
                </c:pt>
                <c:pt idx="2916">
                  <c:v>-1.09880205593893E-2</c:v>
                </c:pt>
                <c:pt idx="2917">
                  <c:v>-5.4881998170103804E-3</c:v>
                </c:pt>
                <c:pt idx="2918">
                  <c:v>2.9930644348414299E-3</c:v>
                </c:pt>
                <c:pt idx="2919">
                  <c:v>4.1770772950939202E-3</c:v>
                </c:pt>
                <c:pt idx="2920">
                  <c:v>7.0335872173851698E-3</c:v>
                </c:pt>
                <c:pt idx="2921">
                  <c:v>1.03847983457575E-2</c:v>
                </c:pt>
                <c:pt idx="2922">
                  <c:v>3.8481140238574301E-3</c:v>
                </c:pt>
                <c:pt idx="2923">
                  <c:v>-6.9675664457132204E-3</c:v>
                </c:pt>
                <c:pt idx="2924">
                  <c:v>-5.9871040554730403E-3</c:v>
                </c:pt>
                <c:pt idx="2925">
                  <c:v>-4.9453317789993597E-3</c:v>
                </c:pt>
                <c:pt idx="2926">
                  <c:v>1.16789027729725E-3</c:v>
                </c:pt>
                <c:pt idx="2927">
                  <c:v>-2.35290753143214E-3</c:v>
                </c:pt>
                <c:pt idx="2928">
                  <c:v>7.8279715863965298E-3</c:v>
                </c:pt>
                <c:pt idx="2929">
                  <c:v>-8.9427757179960697E-4</c:v>
                </c:pt>
                <c:pt idx="2930">
                  <c:v>-6.7863630952141301E-3</c:v>
                </c:pt>
                <c:pt idx="2931">
                  <c:v>2.39096914036452E-4</c:v>
                </c:pt>
                <c:pt idx="2932">
                  <c:v>-1.3450800511206401E-2</c:v>
                </c:pt>
                <c:pt idx="2933">
                  <c:v>-5.6573736947279597E-4</c:v>
                </c:pt>
                <c:pt idx="2934">
                  <c:v>3.0027328946877199E-3</c:v>
                </c:pt>
                <c:pt idx="2935">
                  <c:v>-1.10289218921414E-2</c:v>
                </c:pt>
                <c:pt idx="2936">
                  <c:v>3.9459120988349899E-3</c:v>
                </c:pt>
                <c:pt idx="2937">
                  <c:v>-3.75179677122656E-3</c:v>
                </c:pt>
                <c:pt idx="2938">
                  <c:v>9.24731751658747E-4</c:v>
                </c:pt>
                <c:pt idx="2939">
                  <c:v>-3.6338867179291901E-4</c:v>
                </c:pt>
                <c:pt idx="2940">
                  <c:v>-7.0139916547192196E-3</c:v>
                </c:pt>
                <c:pt idx="2941">
                  <c:v>1.4381551273971399E-3</c:v>
                </c:pt>
                <c:pt idx="2942">
                  <c:v>-2.2536183036175899E-4</c:v>
                </c:pt>
                <c:pt idx="2943">
                  <c:v>-1.3668099424805E-2</c:v>
                </c:pt>
                <c:pt idx="2944">
                  <c:v>1.0141404587087999E-2</c:v>
                </c:pt>
                <c:pt idx="2945">
                  <c:v>-3.0726596507252301E-4</c:v>
                </c:pt>
                <c:pt idx="2946">
                  <c:v>-1.5438705036640301E-2</c:v>
                </c:pt>
                <c:pt idx="2947">
                  <c:v>-5.8982706184039198E-3</c:v>
                </c:pt>
                <c:pt idx="2948">
                  <c:v>-2.28074262287573E-2</c:v>
                </c:pt>
                <c:pt idx="2949">
                  <c:v>-6.4030546677951699E-3</c:v>
                </c:pt>
                <c:pt idx="2950">
                  <c:v>5.9622102947454198E-3</c:v>
                </c:pt>
                <c:pt idx="2951">
                  <c:v>-1.30301212684084E-2</c:v>
                </c:pt>
                <c:pt idx="2952">
                  <c:v>-7.1701312716318504E-3</c:v>
                </c:pt>
                <c:pt idx="2953">
                  <c:v>-8.3063279822222502E-3</c:v>
                </c:pt>
                <c:pt idx="2954">
                  <c:v>-8.1312036625550404E-3</c:v>
                </c:pt>
                <c:pt idx="2955">
                  <c:v>6.1755126943607895E-4</c:v>
                </c:pt>
                <c:pt idx="2956">
                  <c:v>1.6187175592174301E-2</c:v>
                </c:pt>
                <c:pt idx="2957">
                  <c:v>7.9890296446878395E-3</c:v>
                </c:pt>
                <c:pt idx="2958">
                  <c:v>-1.3721465390593801E-2</c:v>
                </c:pt>
                <c:pt idx="2959">
                  <c:v>-2.4224769654773399E-2</c:v>
                </c:pt>
                <c:pt idx="2960">
                  <c:v>-8.1793097428509206E-3</c:v>
                </c:pt>
                <c:pt idx="2961">
                  <c:v>-2.1662368475490702E-3</c:v>
                </c:pt>
                <c:pt idx="2962">
                  <c:v>1.88549527570612E-2</c:v>
                </c:pt>
                <c:pt idx="2963">
                  <c:v>-1.10370978112587E-2</c:v>
                </c:pt>
                <c:pt idx="2964">
                  <c:v>-6.4199953094500901E-3</c:v>
                </c:pt>
                <c:pt idx="2965">
                  <c:v>7.0070078859508196E-3</c:v>
                </c:pt>
                <c:pt idx="2966">
                  <c:v>-1.23354307108992E-2</c:v>
                </c:pt>
                <c:pt idx="2967">
                  <c:v>8.4823898037645895E-3</c:v>
                </c:pt>
                <c:pt idx="2968">
                  <c:v>2.13886421516341E-3</c:v>
                </c:pt>
                <c:pt idx="2969">
                  <c:v>1.7135116624988501E-2</c:v>
                </c:pt>
                <c:pt idx="2970">
                  <c:v>-2.0225708274623399E-2</c:v>
                </c:pt>
                <c:pt idx="2971">
                  <c:v>1.2272616444729399E-2</c:v>
                </c:pt>
                <c:pt idx="2972">
                  <c:v>1.7439830507264099E-2</c:v>
                </c:pt>
                <c:pt idx="2973">
                  <c:v>-1.12151629557361E-3</c:v>
                </c:pt>
                <c:pt idx="2974">
                  <c:v>6.6389471739557396E-3</c:v>
                </c:pt>
                <c:pt idx="2975">
                  <c:v>-1.44980057147064E-2</c:v>
                </c:pt>
                <c:pt idx="2976">
                  <c:v>1.21093950521489E-2</c:v>
                </c:pt>
                <c:pt idx="2977">
                  <c:v>6.44271618328801E-3</c:v>
                </c:pt>
                <c:pt idx="2978">
                  <c:v>1.50213282656001E-2</c:v>
                </c:pt>
                <c:pt idx="2979">
                  <c:v>-2.5256538277748102E-3</c:v>
                </c:pt>
                <c:pt idx="2980">
                  <c:v>-2.8965124097968302E-4</c:v>
                </c:pt>
                <c:pt idx="2981">
                  <c:v>-8.0434822435049302E-4</c:v>
                </c:pt>
                <c:pt idx="2982">
                  <c:v>3.2906738307501601E-3</c:v>
                </c:pt>
                <c:pt idx="2983">
                  <c:v>-1.5399123774866299E-3</c:v>
                </c:pt>
                <c:pt idx="2984">
                  <c:v>-3.0310923183430902E-3</c:v>
                </c:pt>
                <c:pt idx="2985">
                  <c:v>1.2042069967735901E-2</c:v>
                </c:pt>
                <c:pt idx="2986">
                  <c:v>3.7203686068812401E-3</c:v>
                </c:pt>
                <c:pt idx="2987">
                  <c:v>-3.9939329397111201E-3</c:v>
                </c:pt>
                <c:pt idx="2988">
                  <c:v>7.1503008610379103E-3</c:v>
                </c:pt>
                <c:pt idx="2989">
                  <c:v>8.1299088587499801E-4</c:v>
                </c:pt>
                <c:pt idx="2990">
                  <c:v>1.7808279026611E-3</c:v>
                </c:pt>
                <c:pt idx="2991">
                  <c:v>3.3591919542561599E-3</c:v>
                </c:pt>
                <c:pt idx="2992">
                  <c:v>5.0822066215593402E-3</c:v>
                </c:pt>
                <c:pt idx="2993">
                  <c:v>-3.6503751275419002E-3</c:v>
                </c:pt>
                <c:pt idx="2994">
                  <c:v>5.676579329354E-3</c:v>
                </c:pt>
                <c:pt idx="2995">
                  <c:v>2.3884191777137601E-3</c:v>
                </c:pt>
                <c:pt idx="2996">
                  <c:v>-1.3827514263548699E-2</c:v>
                </c:pt>
                <c:pt idx="2997">
                  <c:v>2.14743839465272E-2</c:v>
                </c:pt>
                <c:pt idx="2998">
                  <c:v>-1.6105934436565002E-2</c:v>
                </c:pt>
                <c:pt idx="2999">
                  <c:v>-4.83445927380644E-4</c:v>
                </c:pt>
                <c:pt idx="3000">
                  <c:v>-5.4567903837501302E-3</c:v>
                </c:pt>
                <c:pt idx="3001">
                  <c:v>-2.0089512278276701E-2</c:v>
                </c:pt>
                <c:pt idx="3002">
                  <c:v>1.24665694288029E-3</c:v>
                </c:pt>
                <c:pt idx="3003">
                  <c:v>-6.4867768813086099E-3</c:v>
                </c:pt>
                <c:pt idx="3004">
                  <c:v>-4.1393508607509302E-2</c:v>
                </c:pt>
                <c:pt idx="3005">
                  <c:v>5.4711659115803703E-3</c:v>
                </c:pt>
                <c:pt idx="3006">
                  <c:v>-1.2528298766587899E-2</c:v>
                </c:pt>
                <c:pt idx="3007">
                  <c:v>-1.3605620214956799E-2</c:v>
                </c:pt>
                <c:pt idx="3008">
                  <c:v>-1.26706105632581E-2</c:v>
                </c:pt>
                <c:pt idx="3009">
                  <c:v>-3.5324495340443199E-2</c:v>
                </c:pt>
                <c:pt idx="3010">
                  <c:v>3.0302854136518599E-2</c:v>
                </c:pt>
                <c:pt idx="3011">
                  <c:v>-2.4475513718416101E-3</c:v>
                </c:pt>
                <c:pt idx="3012">
                  <c:v>6.63641775553497E-3</c:v>
                </c:pt>
                <c:pt idx="3013">
                  <c:v>-3.9093433784025402E-3</c:v>
                </c:pt>
                <c:pt idx="3014">
                  <c:v>-2.3645172217245498E-2</c:v>
                </c:pt>
                <c:pt idx="3015">
                  <c:v>2.3646034649249001E-3</c:v>
                </c:pt>
                <c:pt idx="3016">
                  <c:v>9.4904313051374402E-3</c:v>
                </c:pt>
                <c:pt idx="3017">
                  <c:v>7.8528209677340994E-3</c:v>
                </c:pt>
                <c:pt idx="3018">
                  <c:v>1.62098268138459E-2</c:v>
                </c:pt>
                <c:pt idx="3019">
                  <c:v>-5.4113901945700999E-3</c:v>
                </c:pt>
                <c:pt idx="3020">
                  <c:v>1.1709278636630001E-2</c:v>
                </c:pt>
                <c:pt idx="3021">
                  <c:v>5.9811337165325803E-3</c:v>
                </c:pt>
                <c:pt idx="3022">
                  <c:v>-2.4708386822117098E-3</c:v>
                </c:pt>
                <c:pt idx="3023">
                  <c:v>1.40730473732225E-2</c:v>
                </c:pt>
                <c:pt idx="3024">
                  <c:v>6.4634354908030796E-3</c:v>
                </c:pt>
                <c:pt idx="3025">
                  <c:v>1.4491649333893099E-2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Real Estate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53"/>
            <c:marker>
              <c:symbol val="circle"/>
              <c:size val="5"/>
              <c:spPr>
                <a:solidFill>
                  <a:schemeClr val="accent1"/>
                </a:solidFill>
                <a:ln w="9525">
                  <a:solidFill>
                    <a:schemeClr val="accent1">
                      <a:lumMod val="75000"/>
                    </a:schemeClr>
                  </a:solidFill>
                </a:ln>
                <a:effectLst/>
              </c:spPr>
            </c:marker>
            <c:bubble3D val="0"/>
            <c:spPr>
              <a:ln w="28575" cap="rnd">
                <a:solidFill>
                  <a:schemeClr val="accent1">
                    <a:lumMod val="60000"/>
                    <a:lumOff val="40000"/>
                  </a:schemeClr>
                </a:solidFill>
                <a:round/>
              </a:ln>
              <a:effectLst/>
            </c:spPr>
            <c:extLst>
              <c:ext xmlns:c16="http://schemas.microsoft.com/office/drawing/2014/chart" uri="{C3380CC4-5D6E-409C-BE32-E72D297353CC}">
                <c16:uniqueId val="{00000004-1D5F-4541-B031-2BFBD2138710}"/>
              </c:ext>
            </c:extLst>
          </c:dPt>
          <c:cat>
            <c:numRef>
              <c:f>Sheet1!$A$2:$A$3027</c:f>
              <c:numCache>
                <c:formatCode>m/d/yyyy</c:formatCode>
                <c:ptCount val="3026"/>
                <c:pt idx="0">
                  <c:v>43404</c:v>
                </c:pt>
                <c:pt idx="1">
                  <c:v>43405</c:v>
                </c:pt>
                <c:pt idx="2">
                  <c:v>43406</c:v>
                </c:pt>
                <c:pt idx="3">
                  <c:v>43409</c:v>
                </c:pt>
                <c:pt idx="4">
                  <c:v>43410</c:v>
                </c:pt>
                <c:pt idx="5">
                  <c:v>43411</c:v>
                </c:pt>
                <c:pt idx="6">
                  <c:v>43412</c:v>
                </c:pt>
                <c:pt idx="7">
                  <c:v>43413</c:v>
                </c:pt>
                <c:pt idx="8">
                  <c:v>43416</c:v>
                </c:pt>
                <c:pt idx="9">
                  <c:v>43417</c:v>
                </c:pt>
                <c:pt idx="10">
                  <c:v>43418</c:v>
                </c:pt>
                <c:pt idx="11">
                  <c:v>43419</c:v>
                </c:pt>
                <c:pt idx="12">
                  <c:v>43420</c:v>
                </c:pt>
                <c:pt idx="13">
                  <c:v>43423</c:v>
                </c:pt>
                <c:pt idx="14">
                  <c:v>43424</c:v>
                </c:pt>
                <c:pt idx="15">
                  <c:v>43425</c:v>
                </c:pt>
                <c:pt idx="16">
                  <c:v>43427</c:v>
                </c:pt>
                <c:pt idx="17">
                  <c:v>43430</c:v>
                </c:pt>
                <c:pt idx="18">
                  <c:v>43431</c:v>
                </c:pt>
                <c:pt idx="19">
                  <c:v>43432</c:v>
                </c:pt>
                <c:pt idx="20">
                  <c:v>43433</c:v>
                </c:pt>
                <c:pt idx="21">
                  <c:v>43434</c:v>
                </c:pt>
                <c:pt idx="22">
                  <c:v>43437</c:v>
                </c:pt>
                <c:pt idx="23">
                  <c:v>43438</c:v>
                </c:pt>
                <c:pt idx="24">
                  <c:v>43440</c:v>
                </c:pt>
                <c:pt idx="25">
                  <c:v>43441</c:v>
                </c:pt>
                <c:pt idx="26">
                  <c:v>43444</c:v>
                </c:pt>
                <c:pt idx="27">
                  <c:v>43445</c:v>
                </c:pt>
                <c:pt idx="28">
                  <c:v>43446</c:v>
                </c:pt>
                <c:pt idx="29">
                  <c:v>43447</c:v>
                </c:pt>
                <c:pt idx="30">
                  <c:v>43448</c:v>
                </c:pt>
                <c:pt idx="31">
                  <c:v>43451</c:v>
                </c:pt>
                <c:pt idx="32">
                  <c:v>43452</c:v>
                </c:pt>
                <c:pt idx="33">
                  <c:v>43453</c:v>
                </c:pt>
                <c:pt idx="34">
                  <c:v>43454</c:v>
                </c:pt>
                <c:pt idx="35">
                  <c:v>43455</c:v>
                </c:pt>
                <c:pt idx="36">
                  <c:v>43458</c:v>
                </c:pt>
                <c:pt idx="37">
                  <c:v>43460</c:v>
                </c:pt>
                <c:pt idx="38">
                  <c:v>43461</c:v>
                </c:pt>
                <c:pt idx="39">
                  <c:v>43462</c:v>
                </c:pt>
                <c:pt idx="40">
                  <c:v>43465</c:v>
                </c:pt>
                <c:pt idx="41">
                  <c:v>43467</c:v>
                </c:pt>
                <c:pt idx="42">
                  <c:v>43468</c:v>
                </c:pt>
                <c:pt idx="43">
                  <c:v>43469</c:v>
                </c:pt>
                <c:pt idx="44">
                  <c:v>43472</c:v>
                </c:pt>
                <c:pt idx="45">
                  <c:v>43473</c:v>
                </c:pt>
                <c:pt idx="46">
                  <c:v>43474</c:v>
                </c:pt>
                <c:pt idx="47">
                  <c:v>43475</c:v>
                </c:pt>
                <c:pt idx="48">
                  <c:v>43476</c:v>
                </c:pt>
                <c:pt idx="49">
                  <c:v>43479</c:v>
                </c:pt>
                <c:pt idx="50">
                  <c:v>43480</c:v>
                </c:pt>
                <c:pt idx="51">
                  <c:v>43481</c:v>
                </c:pt>
                <c:pt idx="52">
                  <c:v>43482</c:v>
                </c:pt>
                <c:pt idx="53">
                  <c:v>43483</c:v>
                </c:pt>
              </c:numCache>
            </c:numRef>
          </c:cat>
          <c:val>
            <c:numRef>
              <c:f>Sheet1!$B$2:$B$3027</c:f>
              <c:numCache>
                <c:formatCode>General</c:formatCode>
                <c:ptCount val="3026"/>
                <c:pt idx="0">
                  <c:v>4.3581181019999997</c:v>
                </c:pt>
                <c:pt idx="1">
                  <c:v>4.361823953</c:v>
                </c:pt>
                <c:pt idx="2">
                  <c:v>4.3532413219999997</c:v>
                </c:pt>
                <c:pt idx="3">
                  <c:v>4.3678009649999998</c:v>
                </c:pt>
                <c:pt idx="4">
                  <c:v>4.3721025410000003</c:v>
                </c:pt>
                <c:pt idx="5">
                  <c:v>4.3846481830000004</c:v>
                </c:pt>
                <c:pt idx="6">
                  <c:v>4.3850221190000003</c:v>
                </c:pt>
                <c:pt idx="7">
                  <c:v>4.3863920670000001</c:v>
                </c:pt>
                <c:pt idx="8">
                  <c:v>4.3852713899999998</c:v>
                </c:pt>
                <c:pt idx="9">
                  <c:v>4.3861431749999999</c:v>
                </c:pt>
                <c:pt idx="10">
                  <c:v>4.3843988439999997</c:v>
                </c:pt>
                <c:pt idx="11">
                  <c:v>4.3781441330000002</c:v>
                </c:pt>
                <c:pt idx="12">
                  <c:v>4.3901188290000004</c:v>
                </c:pt>
                <c:pt idx="13">
                  <c:v>4.3901188290000004</c:v>
                </c:pt>
                <c:pt idx="14">
                  <c:v>4.3793981960000004</c:v>
                </c:pt>
                <c:pt idx="15">
                  <c:v>4.3807758779999997</c:v>
                </c:pt>
                <c:pt idx="16">
                  <c:v>4.3773908690000001</c:v>
                </c:pt>
                <c:pt idx="17">
                  <c:v>4.3809010510000004</c:v>
                </c:pt>
                <c:pt idx="18">
                  <c:v>4.3840246870000001</c:v>
                </c:pt>
                <c:pt idx="19">
                  <c:v>4.3928429639999997</c:v>
                </c:pt>
                <c:pt idx="20">
                  <c:v>4.394202248</c:v>
                </c:pt>
                <c:pt idx="21">
                  <c:v>4.4040327030000004</c:v>
                </c:pt>
                <c:pt idx="22">
                  <c:v>4.4086686139999998</c:v>
                </c:pt>
                <c:pt idx="23">
                  <c:v>4.3930901950000001</c:v>
                </c:pt>
                <c:pt idx="24">
                  <c:v>4.4178762630000001</c:v>
                </c:pt>
                <c:pt idx="25">
                  <c:v>4.4036658099999997</c:v>
                </c:pt>
                <c:pt idx="26">
                  <c:v>4.3980230200000001</c:v>
                </c:pt>
                <c:pt idx="27">
                  <c:v>4.3987608089999997</c:v>
                </c:pt>
                <c:pt idx="28">
                  <c:v>4.3821516520000001</c:v>
                </c:pt>
                <c:pt idx="29">
                  <c:v>4.3881329280000001</c:v>
                </c:pt>
                <c:pt idx="30">
                  <c:v>4.3861431749999999</c:v>
                </c:pt>
                <c:pt idx="31">
                  <c:v>4.3426359589999999</c:v>
                </c:pt>
                <c:pt idx="32">
                  <c:v>4.3515674009999996</c:v>
                </c:pt>
                <c:pt idx="33">
                  <c:v>4.3405533859999998</c:v>
                </c:pt>
                <c:pt idx="34">
                  <c:v>4.3258529899999996</c:v>
                </c:pt>
                <c:pt idx="35">
                  <c:v>4.3133462409999996</c:v>
                </c:pt>
                <c:pt idx="36">
                  <c:v>4.2766661189999997</c:v>
                </c:pt>
                <c:pt idx="37">
                  <c:v>4.3089181759999997</c:v>
                </c:pt>
                <c:pt idx="38">
                  <c:v>4.3105306729999997</c:v>
                </c:pt>
                <c:pt idx="39">
                  <c:v>4.3136139389999997</c:v>
                </c:pt>
                <c:pt idx="40">
                  <c:v>4.3166878200000003</c:v>
                </c:pt>
                <c:pt idx="41">
                  <c:v>4.294833423</c:v>
                </c:pt>
                <c:pt idx="42">
                  <c:v>4.3012232350000001</c:v>
                </c:pt>
                <c:pt idx="43">
                  <c:v>4.3118724019999997</c:v>
                </c:pt>
                <c:pt idx="44">
                  <c:v>4.3218784880000003</c:v>
                </c:pt>
                <c:pt idx="45">
                  <c:v>4.3399016689999996</c:v>
                </c:pt>
                <c:pt idx="46">
                  <c:v>4.3385970509999998</c:v>
                </c:pt>
                <c:pt idx="47">
                  <c:v>4.3523403759999999</c:v>
                </c:pt>
                <c:pt idx="48">
                  <c:v>4.355810988</c:v>
                </c:pt>
                <c:pt idx="49">
                  <c:v>4.3525978240000001</c:v>
                </c:pt>
                <c:pt idx="50">
                  <c:v>4.3624614409999998</c:v>
                </c:pt>
                <c:pt idx="51">
                  <c:v>4.3686880959999996</c:v>
                </c:pt>
                <c:pt idx="52">
                  <c:v>4.373994476</c:v>
                </c:pt>
                <c:pt idx="53">
                  <c:v>4.3749719999999996</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Residuals Constructions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Sheet1!$A$2:$A$3027</c:f>
              <c:numCache>
                <c:formatCode>m/d/yyyy</c:formatCode>
                <c:ptCount val="3026"/>
                <c:pt idx="0">
                  <c:v>39093</c:v>
                </c:pt>
                <c:pt idx="1">
                  <c:v>39094</c:v>
                </c:pt>
                <c:pt idx="2">
                  <c:v>39098</c:v>
                </c:pt>
                <c:pt idx="3">
                  <c:v>39099</c:v>
                </c:pt>
                <c:pt idx="4">
                  <c:v>39100</c:v>
                </c:pt>
                <c:pt idx="5">
                  <c:v>39101</c:v>
                </c:pt>
                <c:pt idx="6">
                  <c:v>39104</c:v>
                </c:pt>
                <c:pt idx="7">
                  <c:v>39105</c:v>
                </c:pt>
                <c:pt idx="8">
                  <c:v>39106</c:v>
                </c:pt>
                <c:pt idx="9">
                  <c:v>39107</c:v>
                </c:pt>
                <c:pt idx="10">
                  <c:v>39108</c:v>
                </c:pt>
                <c:pt idx="11">
                  <c:v>39111</c:v>
                </c:pt>
                <c:pt idx="12">
                  <c:v>39112</c:v>
                </c:pt>
                <c:pt idx="13">
                  <c:v>39113</c:v>
                </c:pt>
                <c:pt idx="14">
                  <c:v>39114</c:v>
                </c:pt>
                <c:pt idx="15">
                  <c:v>39115</c:v>
                </c:pt>
                <c:pt idx="16">
                  <c:v>39118</c:v>
                </c:pt>
                <c:pt idx="17">
                  <c:v>39119</c:v>
                </c:pt>
                <c:pt idx="18">
                  <c:v>39120</c:v>
                </c:pt>
                <c:pt idx="19">
                  <c:v>39121</c:v>
                </c:pt>
                <c:pt idx="20">
                  <c:v>39122</c:v>
                </c:pt>
                <c:pt idx="21">
                  <c:v>39125</c:v>
                </c:pt>
                <c:pt idx="22">
                  <c:v>39126</c:v>
                </c:pt>
                <c:pt idx="23">
                  <c:v>39127</c:v>
                </c:pt>
                <c:pt idx="24">
                  <c:v>39128</c:v>
                </c:pt>
                <c:pt idx="25">
                  <c:v>39129</c:v>
                </c:pt>
                <c:pt idx="26">
                  <c:v>39133</c:v>
                </c:pt>
                <c:pt idx="27">
                  <c:v>39134</c:v>
                </c:pt>
                <c:pt idx="28">
                  <c:v>39135</c:v>
                </c:pt>
                <c:pt idx="29">
                  <c:v>39136</c:v>
                </c:pt>
                <c:pt idx="30">
                  <c:v>39139</c:v>
                </c:pt>
                <c:pt idx="31">
                  <c:v>39140</c:v>
                </c:pt>
                <c:pt idx="32">
                  <c:v>39141</c:v>
                </c:pt>
                <c:pt idx="33">
                  <c:v>39142</c:v>
                </c:pt>
                <c:pt idx="34">
                  <c:v>39143</c:v>
                </c:pt>
                <c:pt idx="35">
                  <c:v>39146</c:v>
                </c:pt>
                <c:pt idx="36">
                  <c:v>39147</c:v>
                </c:pt>
                <c:pt idx="37">
                  <c:v>39148</c:v>
                </c:pt>
                <c:pt idx="38">
                  <c:v>39149</c:v>
                </c:pt>
                <c:pt idx="39">
                  <c:v>39150</c:v>
                </c:pt>
                <c:pt idx="40">
                  <c:v>39153</c:v>
                </c:pt>
                <c:pt idx="41">
                  <c:v>39154</c:v>
                </c:pt>
                <c:pt idx="42">
                  <c:v>39155</c:v>
                </c:pt>
                <c:pt idx="43">
                  <c:v>39156</c:v>
                </c:pt>
                <c:pt idx="44">
                  <c:v>39157</c:v>
                </c:pt>
                <c:pt idx="45">
                  <c:v>39160</c:v>
                </c:pt>
                <c:pt idx="46">
                  <c:v>39161</c:v>
                </c:pt>
                <c:pt idx="47">
                  <c:v>39162</c:v>
                </c:pt>
                <c:pt idx="48">
                  <c:v>39163</c:v>
                </c:pt>
                <c:pt idx="49">
                  <c:v>39164</c:v>
                </c:pt>
                <c:pt idx="50">
                  <c:v>39167</c:v>
                </c:pt>
                <c:pt idx="51">
                  <c:v>39168</c:v>
                </c:pt>
                <c:pt idx="52">
                  <c:v>39169</c:v>
                </c:pt>
                <c:pt idx="53">
                  <c:v>39170</c:v>
                </c:pt>
                <c:pt idx="54">
                  <c:v>39171</c:v>
                </c:pt>
                <c:pt idx="55">
                  <c:v>39174</c:v>
                </c:pt>
                <c:pt idx="56">
                  <c:v>39175</c:v>
                </c:pt>
                <c:pt idx="57">
                  <c:v>39176</c:v>
                </c:pt>
                <c:pt idx="58">
                  <c:v>39177</c:v>
                </c:pt>
                <c:pt idx="59">
                  <c:v>39181</c:v>
                </c:pt>
                <c:pt idx="60">
                  <c:v>39182</c:v>
                </c:pt>
                <c:pt idx="61">
                  <c:v>39183</c:v>
                </c:pt>
                <c:pt idx="62">
                  <c:v>39184</c:v>
                </c:pt>
                <c:pt idx="63">
                  <c:v>39185</c:v>
                </c:pt>
                <c:pt idx="64">
                  <c:v>39188</c:v>
                </c:pt>
                <c:pt idx="65">
                  <c:v>39189</c:v>
                </c:pt>
                <c:pt idx="66">
                  <c:v>39190</c:v>
                </c:pt>
                <c:pt idx="67">
                  <c:v>39191</c:v>
                </c:pt>
                <c:pt idx="68">
                  <c:v>39192</c:v>
                </c:pt>
                <c:pt idx="69">
                  <c:v>39195</c:v>
                </c:pt>
                <c:pt idx="70">
                  <c:v>39196</c:v>
                </c:pt>
                <c:pt idx="71">
                  <c:v>39197</c:v>
                </c:pt>
                <c:pt idx="72">
                  <c:v>39198</c:v>
                </c:pt>
                <c:pt idx="73">
                  <c:v>39199</c:v>
                </c:pt>
                <c:pt idx="74">
                  <c:v>39202</c:v>
                </c:pt>
                <c:pt idx="75">
                  <c:v>39203</c:v>
                </c:pt>
                <c:pt idx="76">
                  <c:v>39204</c:v>
                </c:pt>
                <c:pt idx="77">
                  <c:v>39205</c:v>
                </c:pt>
                <c:pt idx="78">
                  <c:v>39206</c:v>
                </c:pt>
                <c:pt idx="79">
                  <c:v>39209</c:v>
                </c:pt>
                <c:pt idx="80">
                  <c:v>39210</c:v>
                </c:pt>
                <c:pt idx="81">
                  <c:v>39211</c:v>
                </c:pt>
                <c:pt idx="82">
                  <c:v>39212</c:v>
                </c:pt>
                <c:pt idx="83">
                  <c:v>39213</c:v>
                </c:pt>
                <c:pt idx="84">
                  <c:v>39216</c:v>
                </c:pt>
                <c:pt idx="85">
                  <c:v>39217</c:v>
                </c:pt>
                <c:pt idx="86">
                  <c:v>39218</c:v>
                </c:pt>
                <c:pt idx="87">
                  <c:v>39219</c:v>
                </c:pt>
                <c:pt idx="88">
                  <c:v>39220</c:v>
                </c:pt>
                <c:pt idx="89">
                  <c:v>39223</c:v>
                </c:pt>
                <c:pt idx="90">
                  <c:v>39224</c:v>
                </c:pt>
                <c:pt idx="91">
                  <c:v>39225</c:v>
                </c:pt>
                <c:pt idx="92">
                  <c:v>39226</c:v>
                </c:pt>
                <c:pt idx="93">
                  <c:v>39227</c:v>
                </c:pt>
                <c:pt idx="94">
                  <c:v>39231</c:v>
                </c:pt>
                <c:pt idx="95">
                  <c:v>39232</c:v>
                </c:pt>
                <c:pt idx="96">
                  <c:v>39233</c:v>
                </c:pt>
                <c:pt idx="97">
                  <c:v>39234</c:v>
                </c:pt>
                <c:pt idx="98">
                  <c:v>39237</c:v>
                </c:pt>
                <c:pt idx="99">
                  <c:v>39238</c:v>
                </c:pt>
                <c:pt idx="100">
                  <c:v>39239</c:v>
                </c:pt>
                <c:pt idx="101">
                  <c:v>39240</c:v>
                </c:pt>
                <c:pt idx="102">
                  <c:v>39241</c:v>
                </c:pt>
                <c:pt idx="103">
                  <c:v>39244</c:v>
                </c:pt>
                <c:pt idx="104">
                  <c:v>39245</c:v>
                </c:pt>
                <c:pt idx="105">
                  <c:v>39246</c:v>
                </c:pt>
                <c:pt idx="106">
                  <c:v>39247</c:v>
                </c:pt>
                <c:pt idx="107">
                  <c:v>39248</c:v>
                </c:pt>
                <c:pt idx="108">
                  <c:v>39251</c:v>
                </c:pt>
                <c:pt idx="109">
                  <c:v>39252</c:v>
                </c:pt>
                <c:pt idx="110">
                  <c:v>39253</c:v>
                </c:pt>
                <c:pt idx="111">
                  <c:v>39254</c:v>
                </c:pt>
                <c:pt idx="112">
                  <c:v>39255</c:v>
                </c:pt>
                <c:pt idx="113">
                  <c:v>39258</c:v>
                </c:pt>
                <c:pt idx="114">
                  <c:v>39259</c:v>
                </c:pt>
                <c:pt idx="115">
                  <c:v>39260</c:v>
                </c:pt>
                <c:pt idx="116">
                  <c:v>39261</c:v>
                </c:pt>
                <c:pt idx="117">
                  <c:v>39262</c:v>
                </c:pt>
                <c:pt idx="118">
                  <c:v>39265</c:v>
                </c:pt>
                <c:pt idx="119">
                  <c:v>39266</c:v>
                </c:pt>
                <c:pt idx="120">
                  <c:v>39268</c:v>
                </c:pt>
                <c:pt idx="121">
                  <c:v>39269</c:v>
                </c:pt>
                <c:pt idx="122">
                  <c:v>39272</c:v>
                </c:pt>
                <c:pt idx="123">
                  <c:v>39273</c:v>
                </c:pt>
                <c:pt idx="124">
                  <c:v>39274</c:v>
                </c:pt>
                <c:pt idx="125">
                  <c:v>39275</c:v>
                </c:pt>
                <c:pt idx="126">
                  <c:v>39276</c:v>
                </c:pt>
                <c:pt idx="127">
                  <c:v>39279</c:v>
                </c:pt>
                <c:pt idx="128">
                  <c:v>39280</c:v>
                </c:pt>
                <c:pt idx="129">
                  <c:v>39281</c:v>
                </c:pt>
                <c:pt idx="130">
                  <c:v>39282</c:v>
                </c:pt>
                <c:pt idx="131">
                  <c:v>39283</c:v>
                </c:pt>
                <c:pt idx="132">
                  <c:v>39286</c:v>
                </c:pt>
                <c:pt idx="133">
                  <c:v>39287</c:v>
                </c:pt>
                <c:pt idx="134">
                  <c:v>39288</c:v>
                </c:pt>
                <c:pt idx="135">
                  <c:v>39289</c:v>
                </c:pt>
                <c:pt idx="136">
                  <c:v>39290</c:v>
                </c:pt>
                <c:pt idx="137">
                  <c:v>39293</c:v>
                </c:pt>
                <c:pt idx="138">
                  <c:v>39294</c:v>
                </c:pt>
                <c:pt idx="139">
                  <c:v>39295</c:v>
                </c:pt>
                <c:pt idx="140">
                  <c:v>39296</c:v>
                </c:pt>
                <c:pt idx="141">
                  <c:v>39297</c:v>
                </c:pt>
                <c:pt idx="142">
                  <c:v>39300</c:v>
                </c:pt>
                <c:pt idx="143">
                  <c:v>39301</c:v>
                </c:pt>
                <c:pt idx="144">
                  <c:v>39302</c:v>
                </c:pt>
                <c:pt idx="145">
                  <c:v>39303</c:v>
                </c:pt>
                <c:pt idx="146">
                  <c:v>39304</c:v>
                </c:pt>
                <c:pt idx="147">
                  <c:v>39307</c:v>
                </c:pt>
                <c:pt idx="148">
                  <c:v>39308</c:v>
                </c:pt>
                <c:pt idx="149">
                  <c:v>39309</c:v>
                </c:pt>
                <c:pt idx="150">
                  <c:v>39310</c:v>
                </c:pt>
                <c:pt idx="151">
                  <c:v>39311</c:v>
                </c:pt>
                <c:pt idx="152">
                  <c:v>39314</c:v>
                </c:pt>
                <c:pt idx="153">
                  <c:v>39315</c:v>
                </c:pt>
                <c:pt idx="154">
                  <c:v>39316</c:v>
                </c:pt>
                <c:pt idx="155">
                  <c:v>39317</c:v>
                </c:pt>
                <c:pt idx="156">
                  <c:v>39318</c:v>
                </c:pt>
                <c:pt idx="157">
                  <c:v>39321</c:v>
                </c:pt>
                <c:pt idx="158">
                  <c:v>39322</c:v>
                </c:pt>
                <c:pt idx="159">
                  <c:v>39323</c:v>
                </c:pt>
                <c:pt idx="160">
                  <c:v>39324</c:v>
                </c:pt>
                <c:pt idx="161">
                  <c:v>39325</c:v>
                </c:pt>
                <c:pt idx="162">
                  <c:v>39329</c:v>
                </c:pt>
                <c:pt idx="163">
                  <c:v>39330</c:v>
                </c:pt>
                <c:pt idx="164">
                  <c:v>39331</c:v>
                </c:pt>
                <c:pt idx="165">
                  <c:v>39332</c:v>
                </c:pt>
                <c:pt idx="166">
                  <c:v>39335</c:v>
                </c:pt>
                <c:pt idx="167">
                  <c:v>39336</c:v>
                </c:pt>
                <c:pt idx="168">
                  <c:v>39337</c:v>
                </c:pt>
                <c:pt idx="169">
                  <c:v>39338</c:v>
                </c:pt>
                <c:pt idx="170">
                  <c:v>39339</c:v>
                </c:pt>
                <c:pt idx="171">
                  <c:v>39342</c:v>
                </c:pt>
                <c:pt idx="172">
                  <c:v>39343</c:v>
                </c:pt>
                <c:pt idx="173">
                  <c:v>39344</c:v>
                </c:pt>
                <c:pt idx="174">
                  <c:v>39345</c:v>
                </c:pt>
                <c:pt idx="175">
                  <c:v>39346</c:v>
                </c:pt>
                <c:pt idx="176">
                  <c:v>39349</c:v>
                </c:pt>
                <c:pt idx="177">
                  <c:v>39350</c:v>
                </c:pt>
                <c:pt idx="178">
                  <c:v>39351</c:v>
                </c:pt>
                <c:pt idx="179">
                  <c:v>39352</c:v>
                </c:pt>
                <c:pt idx="180">
                  <c:v>39353</c:v>
                </c:pt>
                <c:pt idx="181">
                  <c:v>39356</c:v>
                </c:pt>
                <c:pt idx="182">
                  <c:v>39357</c:v>
                </c:pt>
                <c:pt idx="183">
                  <c:v>39358</c:v>
                </c:pt>
                <c:pt idx="184">
                  <c:v>39359</c:v>
                </c:pt>
                <c:pt idx="185">
                  <c:v>39360</c:v>
                </c:pt>
                <c:pt idx="186">
                  <c:v>39363</c:v>
                </c:pt>
                <c:pt idx="187">
                  <c:v>39364</c:v>
                </c:pt>
                <c:pt idx="188">
                  <c:v>39365</c:v>
                </c:pt>
                <c:pt idx="189">
                  <c:v>39366</c:v>
                </c:pt>
                <c:pt idx="190">
                  <c:v>39367</c:v>
                </c:pt>
                <c:pt idx="191">
                  <c:v>39370</c:v>
                </c:pt>
                <c:pt idx="192">
                  <c:v>39371</c:v>
                </c:pt>
                <c:pt idx="193">
                  <c:v>39372</c:v>
                </c:pt>
                <c:pt idx="194">
                  <c:v>39373</c:v>
                </c:pt>
                <c:pt idx="195">
                  <c:v>39374</c:v>
                </c:pt>
                <c:pt idx="196">
                  <c:v>39377</c:v>
                </c:pt>
                <c:pt idx="197">
                  <c:v>39378</c:v>
                </c:pt>
                <c:pt idx="198">
                  <c:v>39379</c:v>
                </c:pt>
                <c:pt idx="199">
                  <c:v>39380</c:v>
                </c:pt>
                <c:pt idx="200">
                  <c:v>39381</c:v>
                </c:pt>
                <c:pt idx="201">
                  <c:v>39384</c:v>
                </c:pt>
                <c:pt idx="202">
                  <c:v>39385</c:v>
                </c:pt>
                <c:pt idx="203">
                  <c:v>39386</c:v>
                </c:pt>
                <c:pt idx="204">
                  <c:v>39387</c:v>
                </c:pt>
                <c:pt idx="205">
                  <c:v>39388</c:v>
                </c:pt>
                <c:pt idx="206">
                  <c:v>39391</c:v>
                </c:pt>
                <c:pt idx="207">
                  <c:v>39392</c:v>
                </c:pt>
                <c:pt idx="208">
                  <c:v>39393</c:v>
                </c:pt>
                <c:pt idx="209">
                  <c:v>39394</c:v>
                </c:pt>
                <c:pt idx="210">
                  <c:v>39395</c:v>
                </c:pt>
                <c:pt idx="211">
                  <c:v>39398</c:v>
                </c:pt>
                <c:pt idx="212">
                  <c:v>39399</c:v>
                </c:pt>
                <c:pt idx="213">
                  <c:v>39400</c:v>
                </c:pt>
                <c:pt idx="214">
                  <c:v>39401</c:v>
                </c:pt>
                <c:pt idx="215">
                  <c:v>39402</c:v>
                </c:pt>
                <c:pt idx="216">
                  <c:v>39405</c:v>
                </c:pt>
                <c:pt idx="217">
                  <c:v>39406</c:v>
                </c:pt>
                <c:pt idx="218">
                  <c:v>39407</c:v>
                </c:pt>
                <c:pt idx="219">
                  <c:v>39409</c:v>
                </c:pt>
                <c:pt idx="220">
                  <c:v>39412</c:v>
                </c:pt>
                <c:pt idx="221">
                  <c:v>39413</c:v>
                </c:pt>
                <c:pt idx="222">
                  <c:v>39414</c:v>
                </c:pt>
                <c:pt idx="223">
                  <c:v>39415</c:v>
                </c:pt>
                <c:pt idx="224">
                  <c:v>39416</c:v>
                </c:pt>
                <c:pt idx="225">
                  <c:v>39419</c:v>
                </c:pt>
                <c:pt idx="226">
                  <c:v>39420</c:v>
                </c:pt>
                <c:pt idx="227">
                  <c:v>39421</c:v>
                </c:pt>
                <c:pt idx="228">
                  <c:v>39422</c:v>
                </c:pt>
                <c:pt idx="229">
                  <c:v>39423</c:v>
                </c:pt>
                <c:pt idx="230">
                  <c:v>39426</c:v>
                </c:pt>
                <c:pt idx="231">
                  <c:v>39427</c:v>
                </c:pt>
                <c:pt idx="232">
                  <c:v>39428</c:v>
                </c:pt>
                <c:pt idx="233">
                  <c:v>39429</c:v>
                </c:pt>
                <c:pt idx="234">
                  <c:v>39430</c:v>
                </c:pt>
                <c:pt idx="235">
                  <c:v>39433</c:v>
                </c:pt>
                <c:pt idx="236">
                  <c:v>39434</c:v>
                </c:pt>
                <c:pt idx="237">
                  <c:v>39435</c:v>
                </c:pt>
                <c:pt idx="238">
                  <c:v>39436</c:v>
                </c:pt>
                <c:pt idx="239">
                  <c:v>39437</c:v>
                </c:pt>
                <c:pt idx="240">
                  <c:v>39440</c:v>
                </c:pt>
                <c:pt idx="241">
                  <c:v>39442</c:v>
                </c:pt>
                <c:pt idx="242">
                  <c:v>39443</c:v>
                </c:pt>
                <c:pt idx="243">
                  <c:v>39444</c:v>
                </c:pt>
                <c:pt idx="244">
                  <c:v>39447</c:v>
                </c:pt>
                <c:pt idx="245">
                  <c:v>39449</c:v>
                </c:pt>
                <c:pt idx="246">
                  <c:v>39450</c:v>
                </c:pt>
                <c:pt idx="247">
                  <c:v>39451</c:v>
                </c:pt>
                <c:pt idx="248">
                  <c:v>39454</c:v>
                </c:pt>
                <c:pt idx="249">
                  <c:v>39455</c:v>
                </c:pt>
                <c:pt idx="250">
                  <c:v>39456</c:v>
                </c:pt>
                <c:pt idx="251">
                  <c:v>39457</c:v>
                </c:pt>
                <c:pt idx="252">
                  <c:v>39458</c:v>
                </c:pt>
                <c:pt idx="253">
                  <c:v>39461</c:v>
                </c:pt>
                <c:pt idx="254">
                  <c:v>39462</c:v>
                </c:pt>
                <c:pt idx="255">
                  <c:v>39463</c:v>
                </c:pt>
                <c:pt idx="256">
                  <c:v>39464</c:v>
                </c:pt>
                <c:pt idx="257">
                  <c:v>39465</c:v>
                </c:pt>
                <c:pt idx="258">
                  <c:v>39469</c:v>
                </c:pt>
                <c:pt idx="259">
                  <c:v>39470</c:v>
                </c:pt>
                <c:pt idx="260">
                  <c:v>39471</c:v>
                </c:pt>
                <c:pt idx="261">
                  <c:v>39472</c:v>
                </c:pt>
                <c:pt idx="262">
                  <c:v>39475</c:v>
                </c:pt>
                <c:pt idx="263">
                  <c:v>39476</c:v>
                </c:pt>
                <c:pt idx="264">
                  <c:v>39477</c:v>
                </c:pt>
                <c:pt idx="265">
                  <c:v>39478</c:v>
                </c:pt>
                <c:pt idx="266">
                  <c:v>39479</c:v>
                </c:pt>
                <c:pt idx="267">
                  <c:v>39482</c:v>
                </c:pt>
                <c:pt idx="268">
                  <c:v>39483</c:v>
                </c:pt>
                <c:pt idx="269">
                  <c:v>39484</c:v>
                </c:pt>
                <c:pt idx="270">
                  <c:v>39485</c:v>
                </c:pt>
                <c:pt idx="271">
                  <c:v>39486</c:v>
                </c:pt>
                <c:pt idx="272">
                  <c:v>39489</c:v>
                </c:pt>
                <c:pt idx="273">
                  <c:v>39490</c:v>
                </c:pt>
                <c:pt idx="274">
                  <c:v>39491</c:v>
                </c:pt>
                <c:pt idx="275">
                  <c:v>39492</c:v>
                </c:pt>
                <c:pt idx="276">
                  <c:v>39493</c:v>
                </c:pt>
                <c:pt idx="277">
                  <c:v>39497</c:v>
                </c:pt>
                <c:pt idx="278">
                  <c:v>39498</c:v>
                </c:pt>
                <c:pt idx="279">
                  <c:v>39499</c:v>
                </c:pt>
                <c:pt idx="280">
                  <c:v>39500</c:v>
                </c:pt>
                <c:pt idx="281">
                  <c:v>39503</c:v>
                </c:pt>
                <c:pt idx="282">
                  <c:v>39504</c:v>
                </c:pt>
                <c:pt idx="283">
                  <c:v>39505</c:v>
                </c:pt>
                <c:pt idx="284">
                  <c:v>39506</c:v>
                </c:pt>
                <c:pt idx="285">
                  <c:v>39507</c:v>
                </c:pt>
                <c:pt idx="286">
                  <c:v>39510</c:v>
                </c:pt>
                <c:pt idx="287">
                  <c:v>39511</c:v>
                </c:pt>
                <c:pt idx="288">
                  <c:v>39512</c:v>
                </c:pt>
                <c:pt idx="289">
                  <c:v>39513</c:v>
                </c:pt>
                <c:pt idx="290">
                  <c:v>39514</c:v>
                </c:pt>
                <c:pt idx="291">
                  <c:v>39517</c:v>
                </c:pt>
                <c:pt idx="292">
                  <c:v>39518</c:v>
                </c:pt>
                <c:pt idx="293">
                  <c:v>39519</c:v>
                </c:pt>
                <c:pt idx="294">
                  <c:v>39520</c:v>
                </c:pt>
                <c:pt idx="295">
                  <c:v>39521</c:v>
                </c:pt>
                <c:pt idx="296">
                  <c:v>39524</c:v>
                </c:pt>
                <c:pt idx="297">
                  <c:v>39525</c:v>
                </c:pt>
                <c:pt idx="298">
                  <c:v>39526</c:v>
                </c:pt>
                <c:pt idx="299">
                  <c:v>39527</c:v>
                </c:pt>
                <c:pt idx="300">
                  <c:v>39531</c:v>
                </c:pt>
                <c:pt idx="301">
                  <c:v>39532</c:v>
                </c:pt>
                <c:pt idx="302">
                  <c:v>39533</c:v>
                </c:pt>
                <c:pt idx="303">
                  <c:v>39534</c:v>
                </c:pt>
                <c:pt idx="304">
                  <c:v>39535</c:v>
                </c:pt>
                <c:pt idx="305">
                  <c:v>39538</c:v>
                </c:pt>
                <c:pt idx="306">
                  <c:v>39539</c:v>
                </c:pt>
                <c:pt idx="307">
                  <c:v>39540</c:v>
                </c:pt>
                <c:pt idx="308">
                  <c:v>39541</c:v>
                </c:pt>
                <c:pt idx="309">
                  <c:v>39542</c:v>
                </c:pt>
                <c:pt idx="310">
                  <c:v>39545</c:v>
                </c:pt>
                <c:pt idx="311">
                  <c:v>39546</c:v>
                </c:pt>
                <c:pt idx="312">
                  <c:v>39547</c:v>
                </c:pt>
                <c:pt idx="313">
                  <c:v>39548</c:v>
                </c:pt>
                <c:pt idx="314">
                  <c:v>39549</c:v>
                </c:pt>
                <c:pt idx="315">
                  <c:v>39552</c:v>
                </c:pt>
                <c:pt idx="316">
                  <c:v>39553</c:v>
                </c:pt>
                <c:pt idx="317">
                  <c:v>39554</c:v>
                </c:pt>
                <c:pt idx="318">
                  <c:v>39555</c:v>
                </c:pt>
                <c:pt idx="319">
                  <c:v>39556</c:v>
                </c:pt>
                <c:pt idx="320">
                  <c:v>39559</c:v>
                </c:pt>
                <c:pt idx="321">
                  <c:v>39560</c:v>
                </c:pt>
                <c:pt idx="322">
                  <c:v>39561</c:v>
                </c:pt>
                <c:pt idx="323">
                  <c:v>39562</c:v>
                </c:pt>
                <c:pt idx="324">
                  <c:v>39563</c:v>
                </c:pt>
                <c:pt idx="325">
                  <c:v>39566</c:v>
                </c:pt>
                <c:pt idx="326">
                  <c:v>39567</c:v>
                </c:pt>
                <c:pt idx="327">
                  <c:v>39568</c:v>
                </c:pt>
                <c:pt idx="328">
                  <c:v>39569</c:v>
                </c:pt>
                <c:pt idx="329">
                  <c:v>39570</c:v>
                </c:pt>
                <c:pt idx="330">
                  <c:v>39573</c:v>
                </c:pt>
                <c:pt idx="331">
                  <c:v>39574</c:v>
                </c:pt>
                <c:pt idx="332">
                  <c:v>39575</c:v>
                </c:pt>
                <c:pt idx="333">
                  <c:v>39576</c:v>
                </c:pt>
                <c:pt idx="334">
                  <c:v>39577</c:v>
                </c:pt>
                <c:pt idx="335">
                  <c:v>39580</c:v>
                </c:pt>
                <c:pt idx="336">
                  <c:v>39581</c:v>
                </c:pt>
                <c:pt idx="337">
                  <c:v>39582</c:v>
                </c:pt>
                <c:pt idx="338">
                  <c:v>39583</c:v>
                </c:pt>
                <c:pt idx="339">
                  <c:v>39584</c:v>
                </c:pt>
                <c:pt idx="340">
                  <c:v>39587</c:v>
                </c:pt>
                <c:pt idx="341">
                  <c:v>39588</c:v>
                </c:pt>
                <c:pt idx="342">
                  <c:v>39589</c:v>
                </c:pt>
                <c:pt idx="343">
                  <c:v>39590</c:v>
                </c:pt>
                <c:pt idx="344">
                  <c:v>39591</c:v>
                </c:pt>
                <c:pt idx="345">
                  <c:v>39595</c:v>
                </c:pt>
                <c:pt idx="346">
                  <c:v>39596</c:v>
                </c:pt>
                <c:pt idx="347">
                  <c:v>39597</c:v>
                </c:pt>
                <c:pt idx="348">
                  <c:v>39598</c:v>
                </c:pt>
                <c:pt idx="349">
                  <c:v>39601</c:v>
                </c:pt>
                <c:pt idx="350">
                  <c:v>39602</c:v>
                </c:pt>
                <c:pt idx="351">
                  <c:v>39603</c:v>
                </c:pt>
                <c:pt idx="352">
                  <c:v>39604</c:v>
                </c:pt>
                <c:pt idx="353">
                  <c:v>39605</c:v>
                </c:pt>
                <c:pt idx="354">
                  <c:v>39608</c:v>
                </c:pt>
                <c:pt idx="355">
                  <c:v>39609</c:v>
                </c:pt>
                <c:pt idx="356">
                  <c:v>39610</c:v>
                </c:pt>
                <c:pt idx="357">
                  <c:v>39611</c:v>
                </c:pt>
                <c:pt idx="358">
                  <c:v>39612</c:v>
                </c:pt>
                <c:pt idx="359">
                  <c:v>39615</c:v>
                </c:pt>
                <c:pt idx="360">
                  <c:v>39616</c:v>
                </c:pt>
                <c:pt idx="361">
                  <c:v>39617</c:v>
                </c:pt>
                <c:pt idx="362">
                  <c:v>39618</c:v>
                </c:pt>
                <c:pt idx="363">
                  <c:v>39619</c:v>
                </c:pt>
                <c:pt idx="364">
                  <c:v>39622</c:v>
                </c:pt>
                <c:pt idx="365">
                  <c:v>39623</c:v>
                </c:pt>
                <c:pt idx="366">
                  <c:v>39624</c:v>
                </c:pt>
                <c:pt idx="367">
                  <c:v>39625</c:v>
                </c:pt>
                <c:pt idx="368">
                  <c:v>39626</c:v>
                </c:pt>
                <c:pt idx="369">
                  <c:v>39629</c:v>
                </c:pt>
                <c:pt idx="370">
                  <c:v>39630</c:v>
                </c:pt>
                <c:pt idx="371">
                  <c:v>39631</c:v>
                </c:pt>
                <c:pt idx="372">
                  <c:v>39632</c:v>
                </c:pt>
                <c:pt idx="373">
                  <c:v>39636</c:v>
                </c:pt>
                <c:pt idx="374">
                  <c:v>39637</c:v>
                </c:pt>
                <c:pt idx="375">
                  <c:v>39638</c:v>
                </c:pt>
                <c:pt idx="376">
                  <c:v>39639</c:v>
                </c:pt>
                <c:pt idx="377">
                  <c:v>39640</c:v>
                </c:pt>
                <c:pt idx="378">
                  <c:v>39643</c:v>
                </c:pt>
                <c:pt idx="379">
                  <c:v>39644</c:v>
                </c:pt>
                <c:pt idx="380">
                  <c:v>39645</c:v>
                </c:pt>
                <c:pt idx="381">
                  <c:v>39646</c:v>
                </c:pt>
                <c:pt idx="382">
                  <c:v>39647</c:v>
                </c:pt>
                <c:pt idx="383">
                  <c:v>39650</c:v>
                </c:pt>
                <c:pt idx="384">
                  <c:v>39651</c:v>
                </c:pt>
                <c:pt idx="385">
                  <c:v>39652</c:v>
                </c:pt>
                <c:pt idx="386">
                  <c:v>39653</c:v>
                </c:pt>
                <c:pt idx="387">
                  <c:v>39654</c:v>
                </c:pt>
                <c:pt idx="388">
                  <c:v>39657</c:v>
                </c:pt>
                <c:pt idx="389">
                  <c:v>39658</c:v>
                </c:pt>
                <c:pt idx="390">
                  <c:v>39659</c:v>
                </c:pt>
                <c:pt idx="391">
                  <c:v>39660</c:v>
                </c:pt>
                <c:pt idx="392">
                  <c:v>39661</c:v>
                </c:pt>
                <c:pt idx="393">
                  <c:v>39664</c:v>
                </c:pt>
                <c:pt idx="394">
                  <c:v>39665</c:v>
                </c:pt>
                <c:pt idx="395">
                  <c:v>39666</c:v>
                </c:pt>
                <c:pt idx="396">
                  <c:v>39667</c:v>
                </c:pt>
                <c:pt idx="397">
                  <c:v>39668</c:v>
                </c:pt>
                <c:pt idx="398">
                  <c:v>39671</c:v>
                </c:pt>
                <c:pt idx="399">
                  <c:v>39672</c:v>
                </c:pt>
                <c:pt idx="400">
                  <c:v>39673</c:v>
                </c:pt>
                <c:pt idx="401">
                  <c:v>39674</c:v>
                </c:pt>
                <c:pt idx="402">
                  <c:v>39675</c:v>
                </c:pt>
                <c:pt idx="403">
                  <c:v>39678</c:v>
                </c:pt>
                <c:pt idx="404">
                  <c:v>39679</c:v>
                </c:pt>
                <c:pt idx="405">
                  <c:v>39680</c:v>
                </c:pt>
                <c:pt idx="406">
                  <c:v>39681</c:v>
                </c:pt>
                <c:pt idx="407">
                  <c:v>39682</c:v>
                </c:pt>
                <c:pt idx="408">
                  <c:v>39685</c:v>
                </c:pt>
                <c:pt idx="409">
                  <c:v>39686</c:v>
                </c:pt>
                <c:pt idx="410">
                  <c:v>39687</c:v>
                </c:pt>
                <c:pt idx="411">
                  <c:v>39688</c:v>
                </c:pt>
                <c:pt idx="412">
                  <c:v>39689</c:v>
                </c:pt>
                <c:pt idx="413">
                  <c:v>39693</c:v>
                </c:pt>
                <c:pt idx="414">
                  <c:v>39694</c:v>
                </c:pt>
                <c:pt idx="415">
                  <c:v>39695</c:v>
                </c:pt>
                <c:pt idx="416">
                  <c:v>39696</c:v>
                </c:pt>
                <c:pt idx="417">
                  <c:v>39699</c:v>
                </c:pt>
                <c:pt idx="418">
                  <c:v>39700</c:v>
                </c:pt>
                <c:pt idx="419">
                  <c:v>39701</c:v>
                </c:pt>
                <c:pt idx="420">
                  <c:v>39702</c:v>
                </c:pt>
                <c:pt idx="421">
                  <c:v>39703</c:v>
                </c:pt>
                <c:pt idx="422">
                  <c:v>39706</c:v>
                </c:pt>
                <c:pt idx="423">
                  <c:v>39707</c:v>
                </c:pt>
                <c:pt idx="424">
                  <c:v>39708</c:v>
                </c:pt>
                <c:pt idx="425">
                  <c:v>39709</c:v>
                </c:pt>
                <c:pt idx="426">
                  <c:v>39710</c:v>
                </c:pt>
                <c:pt idx="427">
                  <c:v>39713</c:v>
                </c:pt>
                <c:pt idx="428">
                  <c:v>39714</c:v>
                </c:pt>
                <c:pt idx="429">
                  <c:v>39715</c:v>
                </c:pt>
                <c:pt idx="430">
                  <c:v>39716</c:v>
                </c:pt>
                <c:pt idx="431">
                  <c:v>39717</c:v>
                </c:pt>
                <c:pt idx="432">
                  <c:v>39720</c:v>
                </c:pt>
                <c:pt idx="433">
                  <c:v>39721</c:v>
                </c:pt>
                <c:pt idx="434">
                  <c:v>39722</c:v>
                </c:pt>
                <c:pt idx="435">
                  <c:v>39723</c:v>
                </c:pt>
                <c:pt idx="436">
                  <c:v>39724</c:v>
                </c:pt>
                <c:pt idx="437">
                  <c:v>39727</c:v>
                </c:pt>
                <c:pt idx="438">
                  <c:v>39728</c:v>
                </c:pt>
                <c:pt idx="439">
                  <c:v>39729</c:v>
                </c:pt>
                <c:pt idx="440">
                  <c:v>39730</c:v>
                </c:pt>
                <c:pt idx="441">
                  <c:v>39731</c:v>
                </c:pt>
                <c:pt idx="442">
                  <c:v>39734</c:v>
                </c:pt>
                <c:pt idx="443">
                  <c:v>39735</c:v>
                </c:pt>
                <c:pt idx="444">
                  <c:v>39736</c:v>
                </c:pt>
                <c:pt idx="445">
                  <c:v>39737</c:v>
                </c:pt>
                <c:pt idx="446">
                  <c:v>39738</c:v>
                </c:pt>
                <c:pt idx="447">
                  <c:v>39741</c:v>
                </c:pt>
                <c:pt idx="448">
                  <c:v>39742</c:v>
                </c:pt>
                <c:pt idx="449">
                  <c:v>39743</c:v>
                </c:pt>
                <c:pt idx="450">
                  <c:v>39744</c:v>
                </c:pt>
                <c:pt idx="451">
                  <c:v>39745</c:v>
                </c:pt>
                <c:pt idx="452">
                  <c:v>39748</c:v>
                </c:pt>
                <c:pt idx="453">
                  <c:v>39749</c:v>
                </c:pt>
                <c:pt idx="454">
                  <c:v>39750</c:v>
                </c:pt>
                <c:pt idx="455">
                  <c:v>39751</c:v>
                </c:pt>
                <c:pt idx="456">
                  <c:v>39752</c:v>
                </c:pt>
                <c:pt idx="457">
                  <c:v>39755</c:v>
                </c:pt>
                <c:pt idx="458">
                  <c:v>39756</c:v>
                </c:pt>
                <c:pt idx="459">
                  <c:v>39757</c:v>
                </c:pt>
                <c:pt idx="460">
                  <c:v>39758</c:v>
                </c:pt>
                <c:pt idx="461">
                  <c:v>39759</c:v>
                </c:pt>
                <c:pt idx="462">
                  <c:v>39762</c:v>
                </c:pt>
                <c:pt idx="463">
                  <c:v>39763</c:v>
                </c:pt>
                <c:pt idx="464">
                  <c:v>39764</c:v>
                </c:pt>
                <c:pt idx="465">
                  <c:v>39765</c:v>
                </c:pt>
                <c:pt idx="466">
                  <c:v>39766</c:v>
                </c:pt>
                <c:pt idx="467">
                  <c:v>39769</c:v>
                </c:pt>
                <c:pt idx="468">
                  <c:v>39770</c:v>
                </c:pt>
                <c:pt idx="469">
                  <c:v>39771</c:v>
                </c:pt>
                <c:pt idx="470">
                  <c:v>39772</c:v>
                </c:pt>
                <c:pt idx="471">
                  <c:v>39773</c:v>
                </c:pt>
                <c:pt idx="472">
                  <c:v>39776</c:v>
                </c:pt>
                <c:pt idx="473">
                  <c:v>39777</c:v>
                </c:pt>
                <c:pt idx="474">
                  <c:v>39778</c:v>
                </c:pt>
                <c:pt idx="475">
                  <c:v>39780</c:v>
                </c:pt>
                <c:pt idx="476">
                  <c:v>39783</c:v>
                </c:pt>
                <c:pt idx="477">
                  <c:v>39784</c:v>
                </c:pt>
                <c:pt idx="478">
                  <c:v>39785</c:v>
                </c:pt>
                <c:pt idx="479">
                  <c:v>39786</c:v>
                </c:pt>
                <c:pt idx="480">
                  <c:v>39787</c:v>
                </c:pt>
                <c:pt idx="481">
                  <c:v>39790</c:v>
                </c:pt>
                <c:pt idx="482">
                  <c:v>39791</c:v>
                </c:pt>
                <c:pt idx="483">
                  <c:v>39792</c:v>
                </c:pt>
                <c:pt idx="484">
                  <c:v>39793</c:v>
                </c:pt>
                <c:pt idx="485">
                  <c:v>39794</c:v>
                </c:pt>
                <c:pt idx="486">
                  <c:v>39797</c:v>
                </c:pt>
                <c:pt idx="487">
                  <c:v>39798</c:v>
                </c:pt>
                <c:pt idx="488">
                  <c:v>39799</c:v>
                </c:pt>
                <c:pt idx="489">
                  <c:v>39800</c:v>
                </c:pt>
                <c:pt idx="490">
                  <c:v>39801</c:v>
                </c:pt>
                <c:pt idx="491">
                  <c:v>39804</c:v>
                </c:pt>
                <c:pt idx="492">
                  <c:v>39805</c:v>
                </c:pt>
                <c:pt idx="493">
                  <c:v>39806</c:v>
                </c:pt>
                <c:pt idx="494">
                  <c:v>39808</c:v>
                </c:pt>
                <c:pt idx="495">
                  <c:v>39811</c:v>
                </c:pt>
                <c:pt idx="496">
                  <c:v>39812</c:v>
                </c:pt>
                <c:pt idx="497">
                  <c:v>39813</c:v>
                </c:pt>
                <c:pt idx="498">
                  <c:v>39815</c:v>
                </c:pt>
                <c:pt idx="499">
                  <c:v>39818</c:v>
                </c:pt>
                <c:pt idx="500">
                  <c:v>39819</c:v>
                </c:pt>
                <c:pt idx="501">
                  <c:v>39820</c:v>
                </c:pt>
                <c:pt idx="502">
                  <c:v>39821</c:v>
                </c:pt>
                <c:pt idx="503">
                  <c:v>39822</c:v>
                </c:pt>
                <c:pt idx="504">
                  <c:v>39825</c:v>
                </c:pt>
                <c:pt idx="505">
                  <c:v>39826</c:v>
                </c:pt>
                <c:pt idx="506">
                  <c:v>39827</c:v>
                </c:pt>
                <c:pt idx="507">
                  <c:v>39828</c:v>
                </c:pt>
                <c:pt idx="508">
                  <c:v>39829</c:v>
                </c:pt>
                <c:pt idx="509">
                  <c:v>39833</c:v>
                </c:pt>
                <c:pt idx="510">
                  <c:v>39834</c:v>
                </c:pt>
                <c:pt idx="511">
                  <c:v>39835</c:v>
                </c:pt>
                <c:pt idx="512">
                  <c:v>39836</c:v>
                </c:pt>
                <c:pt idx="513">
                  <c:v>39839</c:v>
                </c:pt>
                <c:pt idx="514">
                  <c:v>39840</c:v>
                </c:pt>
                <c:pt idx="515">
                  <c:v>39841</c:v>
                </c:pt>
                <c:pt idx="516">
                  <c:v>39842</c:v>
                </c:pt>
                <c:pt idx="517">
                  <c:v>39843</c:v>
                </c:pt>
                <c:pt idx="518">
                  <c:v>39846</c:v>
                </c:pt>
                <c:pt idx="519">
                  <c:v>39847</c:v>
                </c:pt>
                <c:pt idx="520">
                  <c:v>39848</c:v>
                </c:pt>
                <c:pt idx="521">
                  <c:v>39849</c:v>
                </c:pt>
                <c:pt idx="522">
                  <c:v>39850</c:v>
                </c:pt>
                <c:pt idx="523">
                  <c:v>39853</c:v>
                </c:pt>
                <c:pt idx="524">
                  <c:v>39854</c:v>
                </c:pt>
                <c:pt idx="525">
                  <c:v>39855</c:v>
                </c:pt>
                <c:pt idx="526">
                  <c:v>39856</c:v>
                </c:pt>
                <c:pt idx="527">
                  <c:v>39857</c:v>
                </c:pt>
                <c:pt idx="528">
                  <c:v>39861</c:v>
                </c:pt>
                <c:pt idx="529">
                  <c:v>39862</c:v>
                </c:pt>
                <c:pt idx="530">
                  <c:v>39863</c:v>
                </c:pt>
                <c:pt idx="531">
                  <c:v>39864</c:v>
                </c:pt>
                <c:pt idx="532">
                  <c:v>39867</c:v>
                </c:pt>
                <c:pt idx="533">
                  <c:v>39868</c:v>
                </c:pt>
                <c:pt idx="534">
                  <c:v>39869</c:v>
                </c:pt>
                <c:pt idx="535">
                  <c:v>39870</c:v>
                </c:pt>
                <c:pt idx="536">
                  <c:v>39871</c:v>
                </c:pt>
                <c:pt idx="537">
                  <c:v>39874</c:v>
                </c:pt>
                <c:pt idx="538">
                  <c:v>39875</c:v>
                </c:pt>
                <c:pt idx="539">
                  <c:v>39876</c:v>
                </c:pt>
                <c:pt idx="540">
                  <c:v>39877</c:v>
                </c:pt>
                <c:pt idx="541">
                  <c:v>39878</c:v>
                </c:pt>
                <c:pt idx="542">
                  <c:v>39881</c:v>
                </c:pt>
                <c:pt idx="543">
                  <c:v>39882</c:v>
                </c:pt>
                <c:pt idx="544">
                  <c:v>39883</c:v>
                </c:pt>
                <c:pt idx="545">
                  <c:v>39884</c:v>
                </c:pt>
                <c:pt idx="546">
                  <c:v>39885</c:v>
                </c:pt>
                <c:pt idx="547">
                  <c:v>39888</c:v>
                </c:pt>
                <c:pt idx="548">
                  <c:v>39889</c:v>
                </c:pt>
                <c:pt idx="549">
                  <c:v>39890</c:v>
                </c:pt>
                <c:pt idx="550">
                  <c:v>39891</c:v>
                </c:pt>
                <c:pt idx="551">
                  <c:v>39892</c:v>
                </c:pt>
                <c:pt idx="552">
                  <c:v>39895</c:v>
                </c:pt>
                <c:pt idx="553">
                  <c:v>39896</c:v>
                </c:pt>
                <c:pt idx="554">
                  <c:v>39897</c:v>
                </c:pt>
                <c:pt idx="555">
                  <c:v>39898</c:v>
                </c:pt>
                <c:pt idx="556">
                  <c:v>39899</c:v>
                </c:pt>
                <c:pt idx="557">
                  <c:v>39902</c:v>
                </c:pt>
                <c:pt idx="558">
                  <c:v>39903</c:v>
                </c:pt>
                <c:pt idx="559">
                  <c:v>39904</c:v>
                </c:pt>
                <c:pt idx="560">
                  <c:v>39905</c:v>
                </c:pt>
                <c:pt idx="561">
                  <c:v>39906</c:v>
                </c:pt>
                <c:pt idx="562">
                  <c:v>39909</c:v>
                </c:pt>
                <c:pt idx="563">
                  <c:v>39910</c:v>
                </c:pt>
                <c:pt idx="564">
                  <c:v>39911</c:v>
                </c:pt>
                <c:pt idx="565">
                  <c:v>39912</c:v>
                </c:pt>
                <c:pt idx="566">
                  <c:v>39916</c:v>
                </c:pt>
                <c:pt idx="567">
                  <c:v>39917</c:v>
                </c:pt>
                <c:pt idx="568">
                  <c:v>39918</c:v>
                </c:pt>
                <c:pt idx="569">
                  <c:v>39919</c:v>
                </c:pt>
                <c:pt idx="570">
                  <c:v>39920</c:v>
                </c:pt>
                <c:pt idx="571">
                  <c:v>39923</c:v>
                </c:pt>
                <c:pt idx="572">
                  <c:v>39924</c:v>
                </c:pt>
                <c:pt idx="573">
                  <c:v>39925</c:v>
                </c:pt>
                <c:pt idx="574">
                  <c:v>39926</c:v>
                </c:pt>
                <c:pt idx="575">
                  <c:v>39927</c:v>
                </c:pt>
                <c:pt idx="576">
                  <c:v>39930</c:v>
                </c:pt>
                <c:pt idx="577">
                  <c:v>39931</c:v>
                </c:pt>
                <c:pt idx="578">
                  <c:v>39932</c:v>
                </c:pt>
                <c:pt idx="579">
                  <c:v>39933</c:v>
                </c:pt>
                <c:pt idx="580">
                  <c:v>39934</c:v>
                </c:pt>
                <c:pt idx="581">
                  <c:v>39937</c:v>
                </c:pt>
                <c:pt idx="582">
                  <c:v>39938</c:v>
                </c:pt>
                <c:pt idx="583">
                  <c:v>39939</c:v>
                </c:pt>
                <c:pt idx="584">
                  <c:v>39940</c:v>
                </c:pt>
                <c:pt idx="585">
                  <c:v>39941</c:v>
                </c:pt>
                <c:pt idx="586">
                  <c:v>39944</c:v>
                </c:pt>
                <c:pt idx="587">
                  <c:v>39945</c:v>
                </c:pt>
                <c:pt idx="588">
                  <c:v>39946</c:v>
                </c:pt>
                <c:pt idx="589">
                  <c:v>39947</c:v>
                </c:pt>
                <c:pt idx="590">
                  <c:v>39948</c:v>
                </c:pt>
                <c:pt idx="591">
                  <c:v>39951</c:v>
                </c:pt>
                <c:pt idx="592">
                  <c:v>39952</c:v>
                </c:pt>
                <c:pt idx="593">
                  <c:v>39953</c:v>
                </c:pt>
                <c:pt idx="594">
                  <c:v>39954</c:v>
                </c:pt>
                <c:pt idx="595">
                  <c:v>39955</c:v>
                </c:pt>
                <c:pt idx="596">
                  <c:v>39959</c:v>
                </c:pt>
                <c:pt idx="597">
                  <c:v>39960</c:v>
                </c:pt>
                <c:pt idx="598">
                  <c:v>39961</c:v>
                </c:pt>
                <c:pt idx="599">
                  <c:v>39962</c:v>
                </c:pt>
                <c:pt idx="600">
                  <c:v>39965</c:v>
                </c:pt>
                <c:pt idx="601">
                  <c:v>39966</c:v>
                </c:pt>
                <c:pt idx="602">
                  <c:v>39967</c:v>
                </c:pt>
                <c:pt idx="603">
                  <c:v>39968</c:v>
                </c:pt>
                <c:pt idx="604">
                  <c:v>39969</c:v>
                </c:pt>
                <c:pt idx="605">
                  <c:v>39972</c:v>
                </c:pt>
                <c:pt idx="606">
                  <c:v>39973</c:v>
                </c:pt>
                <c:pt idx="607">
                  <c:v>39974</c:v>
                </c:pt>
                <c:pt idx="608">
                  <c:v>39975</c:v>
                </c:pt>
                <c:pt idx="609">
                  <c:v>39976</c:v>
                </c:pt>
                <c:pt idx="610">
                  <c:v>39979</c:v>
                </c:pt>
                <c:pt idx="611">
                  <c:v>39980</c:v>
                </c:pt>
                <c:pt idx="612">
                  <c:v>39981</c:v>
                </c:pt>
                <c:pt idx="613">
                  <c:v>39982</c:v>
                </c:pt>
                <c:pt idx="614">
                  <c:v>39983</c:v>
                </c:pt>
                <c:pt idx="615">
                  <c:v>39986</c:v>
                </c:pt>
                <c:pt idx="616">
                  <c:v>39987</c:v>
                </c:pt>
                <c:pt idx="617">
                  <c:v>39988</c:v>
                </c:pt>
                <c:pt idx="618">
                  <c:v>39989</c:v>
                </c:pt>
                <c:pt idx="619">
                  <c:v>39990</c:v>
                </c:pt>
                <c:pt idx="620">
                  <c:v>39993</c:v>
                </c:pt>
                <c:pt idx="621">
                  <c:v>39994</c:v>
                </c:pt>
                <c:pt idx="622">
                  <c:v>39995</c:v>
                </c:pt>
                <c:pt idx="623">
                  <c:v>39996</c:v>
                </c:pt>
                <c:pt idx="624">
                  <c:v>40000</c:v>
                </c:pt>
                <c:pt idx="625">
                  <c:v>40001</c:v>
                </c:pt>
                <c:pt idx="626">
                  <c:v>40002</c:v>
                </c:pt>
                <c:pt idx="627">
                  <c:v>40003</c:v>
                </c:pt>
                <c:pt idx="628">
                  <c:v>40004</c:v>
                </c:pt>
                <c:pt idx="629">
                  <c:v>40007</c:v>
                </c:pt>
                <c:pt idx="630">
                  <c:v>40008</c:v>
                </c:pt>
                <c:pt idx="631">
                  <c:v>40009</c:v>
                </c:pt>
                <c:pt idx="632">
                  <c:v>40010</c:v>
                </c:pt>
                <c:pt idx="633">
                  <c:v>40011</c:v>
                </c:pt>
                <c:pt idx="634">
                  <c:v>40014</c:v>
                </c:pt>
                <c:pt idx="635">
                  <c:v>40015</c:v>
                </c:pt>
                <c:pt idx="636">
                  <c:v>40016</c:v>
                </c:pt>
                <c:pt idx="637">
                  <c:v>40017</c:v>
                </c:pt>
                <c:pt idx="638">
                  <c:v>40018</c:v>
                </c:pt>
                <c:pt idx="639">
                  <c:v>40021</c:v>
                </c:pt>
                <c:pt idx="640">
                  <c:v>40022</c:v>
                </c:pt>
                <c:pt idx="641">
                  <c:v>40023</c:v>
                </c:pt>
                <c:pt idx="642">
                  <c:v>40024</c:v>
                </c:pt>
                <c:pt idx="643">
                  <c:v>40025</c:v>
                </c:pt>
                <c:pt idx="644">
                  <c:v>40028</c:v>
                </c:pt>
                <c:pt idx="645">
                  <c:v>40029</c:v>
                </c:pt>
                <c:pt idx="646">
                  <c:v>40030</c:v>
                </c:pt>
                <c:pt idx="647">
                  <c:v>40031</c:v>
                </c:pt>
                <c:pt idx="648">
                  <c:v>40032</c:v>
                </c:pt>
                <c:pt idx="649">
                  <c:v>40035</c:v>
                </c:pt>
                <c:pt idx="650">
                  <c:v>40036</c:v>
                </c:pt>
                <c:pt idx="651">
                  <c:v>40037</c:v>
                </c:pt>
                <c:pt idx="652">
                  <c:v>40038</c:v>
                </c:pt>
                <c:pt idx="653">
                  <c:v>40039</c:v>
                </c:pt>
                <c:pt idx="654">
                  <c:v>40042</c:v>
                </c:pt>
                <c:pt idx="655">
                  <c:v>40043</c:v>
                </c:pt>
                <c:pt idx="656">
                  <c:v>40044</c:v>
                </c:pt>
                <c:pt idx="657">
                  <c:v>40045</c:v>
                </c:pt>
                <c:pt idx="658">
                  <c:v>40046</c:v>
                </c:pt>
                <c:pt idx="659">
                  <c:v>40049</c:v>
                </c:pt>
                <c:pt idx="660">
                  <c:v>40050</c:v>
                </c:pt>
                <c:pt idx="661">
                  <c:v>40051</c:v>
                </c:pt>
                <c:pt idx="662">
                  <c:v>40052</c:v>
                </c:pt>
                <c:pt idx="663">
                  <c:v>40053</c:v>
                </c:pt>
                <c:pt idx="664">
                  <c:v>40056</c:v>
                </c:pt>
                <c:pt idx="665">
                  <c:v>40057</c:v>
                </c:pt>
                <c:pt idx="666">
                  <c:v>40058</c:v>
                </c:pt>
                <c:pt idx="667">
                  <c:v>40059</c:v>
                </c:pt>
                <c:pt idx="668">
                  <c:v>40060</c:v>
                </c:pt>
                <c:pt idx="669">
                  <c:v>40064</c:v>
                </c:pt>
                <c:pt idx="670">
                  <c:v>40065</c:v>
                </c:pt>
                <c:pt idx="671">
                  <c:v>40066</c:v>
                </c:pt>
                <c:pt idx="672">
                  <c:v>40067</c:v>
                </c:pt>
                <c:pt idx="673">
                  <c:v>40070</c:v>
                </c:pt>
                <c:pt idx="674">
                  <c:v>40071</c:v>
                </c:pt>
                <c:pt idx="675">
                  <c:v>40072</c:v>
                </c:pt>
                <c:pt idx="676">
                  <c:v>40073</c:v>
                </c:pt>
                <c:pt idx="677">
                  <c:v>40074</c:v>
                </c:pt>
                <c:pt idx="678">
                  <c:v>40077</c:v>
                </c:pt>
                <c:pt idx="679">
                  <c:v>40078</c:v>
                </c:pt>
                <c:pt idx="680">
                  <c:v>40079</c:v>
                </c:pt>
                <c:pt idx="681">
                  <c:v>40080</c:v>
                </c:pt>
                <c:pt idx="682">
                  <c:v>40081</c:v>
                </c:pt>
                <c:pt idx="683">
                  <c:v>40084</c:v>
                </c:pt>
                <c:pt idx="684">
                  <c:v>40085</c:v>
                </c:pt>
                <c:pt idx="685">
                  <c:v>40086</c:v>
                </c:pt>
                <c:pt idx="686">
                  <c:v>40087</c:v>
                </c:pt>
                <c:pt idx="687">
                  <c:v>40088</c:v>
                </c:pt>
                <c:pt idx="688">
                  <c:v>40091</c:v>
                </c:pt>
                <c:pt idx="689">
                  <c:v>40092</c:v>
                </c:pt>
                <c:pt idx="690">
                  <c:v>40093</c:v>
                </c:pt>
                <c:pt idx="691">
                  <c:v>40094</c:v>
                </c:pt>
                <c:pt idx="692">
                  <c:v>40095</c:v>
                </c:pt>
                <c:pt idx="693">
                  <c:v>40098</c:v>
                </c:pt>
                <c:pt idx="694">
                  <c:v>40099</c:v>
                </c:pt>
                <c:pt idx="695">
                  <c:v>40100</c:v>
                </c:pt>
                <c:pt idx="696">
                  <c:v>40101</c:v>
                </c:pt>
                <c:pt idx="697">
                  <c:v>40102</c:v>
                </c:pt>
                <c:pt idx="698">
                  <c:v>40105</c:v>
                </c:pt>
                <c:pt idx="699">
                  <c:v>40106</c:v>
                </c:pt>
                <c:pt idx="700">
                  <c:v>40107</c:v>
                </c:pt>
                <c:pt idx="701">
                  <c:v>40108</c:v>
                </c:pt>
                <c:pt idx="702">
                  <c:v>40109</c:v>
                </c:pt>
                <c:pt idx="703">
                  <c:v>40112</c:v>
                </c:pt>
                <c:pt idx="704">
                  <c:v>40113</c:v>
                </c:pt>
                <c:pt idx="705">
                  <c:v>40114</c:v>
                </c:pt>
                <c:pt idx="706">
                  <c:v>40115</c:v>
                </c:pt>
                <c:pt idx="707">
                  <c:v>40116</c:v>
                </c:pt>
                <c:pt idx="708">
                  <c:v>40119</c:v>
                </c:pt>
                <c:pt idx="709">
                  <c:v>40120</c:v>
                </c:pt>
                <c:pt idx="710">
                  <c:v>40121</c:v>
                </c:pt>
                <c:pt idx="711">
                  <c:v>40122</c:v>
                </c:pt>
                <c:pt idx="712">
                  <c:v>40123</c:v>
                </c:pt>
                <c:pt idx="713">
                  <c:v>40126</c:v>
                </c:pt>
                <c:pt idx="714">
                  <c:v>40127</c:v>
                </c:pt>
                <c:pt idx="715">
                  <c:v>40128</c:v>
                </c:pt>
                <c:pt idx="716">
                  <c:v>40129</c:v>
                </c:pt>
                <c:pt idx="717">
                  <c:v>40130</c:v>
                </c:pt>
                <c:pt idx="718">
                  <c:v>40133</c:v>
                </c:pt>
                <c:pt idx="719">
                  <c:v>40134</c:v>
                </c:pt>
                <c:pt idx="720">
                  <c:v>40135</c:v>
                </c:pt>
                <c:pt idx="721">
                  <c:v>40136</c:v>
                </c:pt>
                <c:pt idx="722">
                  <c:v>40137</c:v>
                </c:pt>
                <c:pt idx="723">
                  <c:v>40140</c:v>
                </c:pt>
                <c:pt idx="724">
                  <c:v>40141</c:v>
                </c:pt>
                <c:pt idx="725">
                  <c:v>40142</c:v>
                </c:pt>
                <c:pt idx="726">
                  <c:v>40144</c:v>
                </c:pt>
                <c:pt idx="727">
                  <c:v>40147</c:v>
                </c:pt>
                <c:pt idx="728">
                  <c:v>40148</c:v>
                </c:pt>
                <c:pt idx="729">
                  <c:v>40149</c:v>
                </c:pt>
                <c:pt idx="730">
                  <c:v>40150</c:v>
                </c:pt>
                <c:pt idx="731">
                  <c:v>40151</c:v>
                </c:pt>
                <c:pt idx="732">
                  <c:v>40154</c:v>
                </c:pt>
                <c:pt idx="733">
                  <c:v>40155</c:v>
                </c:pt>
                <c:pt idx="734">
                  <c:v>40156</c:v>
                </c:pt>
                <c:pt idx="735">
                  <c:v>40157</c:v>
                </c:pt>
                <c:pt idx="736">
                  <c:v>40158</c:v>
                </c:pt>
                <c:pt idx="737">
                  <c:v>40161</c:v>
                </c:pt>
                <c:pt idx="738">
                  <c:v>40162</c:v>
                </c:pt>
                <c:pt idx="739">
                  <c:v>40163</c:v>
                </c:pt>
                <c:pt idx="740">
                  <c:v>40164</c:v>
                </c:pt>
                <c:pt idx="741">
                  <c:v>40165</c:v>
                </c:pt>
                <c:pt idx="742">
                  <c:v>40168</c:v>
                </c:pt>
                <c:pt idx="743">
                  <c:v>40169</c:v>
                </c:pt>
                <c:pt idx="744">
                  <c:v>40170</c:v>
                </c:pt>
                <c:pt idx="745">
                  <c:v>40171</c:v>
                </c:pt>
                <c:pt idx="746">
                  <c:v>40175</c:v>
                </c:pt>
                <c:pt idx="747">
                  <c:v>40176</c:v>
                </c:pt>
                <c:pt idx="748">
                  <c:v>40177</c:v>
                </c:pt>
                <c:pt idx="749">
                  <c:v>40178</c:v>
                </c:pt>
                <c:pt idx="750">
                  <c:v>40182</c:v>
                </c:pt>
                <c:pt idx="751">
                  <c:v>40183</c:v>
                </c:pt>
                <c:pt idx="752">
                  <c:v>40184</c:v>
                </c:pt>
                <c:pt idx="753">
                  <c:v>40185</c:v>
                </c:pt>
                <c:pt idx="754">
                  <c:v>40186</c:v>
                </c:pt>
                <c:pt idx="755">
                  <c:v>40189</c:v>
                </c:pt>
                <c:pt idx="756">
                  <c:v>40190</c:v>
                </c:pt>
                <c:pt idx="757">
                  <c:v>40191</c:v>
                </c:pt>
                <c:pt idx="758">
                  <c:v>40192</c:v>
                </c:pt>
                <c:pt idx="759">
                  <c:v>40193</c:v>
                </c:pt>
                <c:pt idx="760">
                  <c:v>40197</c:v>
                </c:pt>
                <c:pt idx="761">
                  <c:v>40198</c:v>
                </c:pt>
                <c:pt idx="762">
                  <c:v>40199</c:v>
                </c:pt>
                <c:pt idx="763">
                  <c:v>40200</c:v>
                </c:pt>
                <c:pt idx="764">
                  <c:v>40203</c:v>
                </c:pt>
                <c:pt idx="765">
                  <c:v>40204</c:v>
                </c:pt>
                <c:pt idx="766">
                  <c:v>40205</c:v>
                </c:pt>
                <c:pt idx="767">
                  <c:v>40206</c:v>
                </c:pt>
                <c:pt idx="768">
                  <c:v>40207</c:v>
                </c:pt>
                <c:pt idx="769">
                  <c:v>40210</c:v>
                </c:pt>
                <c:pt idx="770">
                  <c:v>40211</c:v>
                </c:pt>
                <c:pt idx="771">
                  <c:v>40212</c:v>
                </c:pt>
                <c:pt idx="772">
                  <c:v>40213</c:v>
                </c:pt>
                <c:pt idx="773">
                  <c:v>40214</c:v>
                </c:pt>
                <c:pt idx="774">
                  <c:v>40217</c:v>
                </c:pt>
                <c:pt idx="775">
                  <c:v>40218</c:v>
                </c:pt>
                <c:pt idx="776">
                  <c:v>40219</c:v>
                </c:pt>
                <c:pt idx="777">
                  <c:v>40220</c:v>
                </c:pt>
                <c:pt idx="778">
                  <c:v>40221</c:v>
                </c:pt>
                <c:pt idx="779">
                  <c:v>40225</c:v>
                </c:pt>
                <c:pt idx="780">
                  <c:v>40226</c:v>
                </c:pt>
                <c:pt idx="781">
                  <c:v>40227</c:v>
                </c:pt>
                <c:pt idx="782">
                  <c:v>40228</c:v>
                </c:pt>
                <c:pt idx="783">
                  <c:v>40231</c:v>
                </c:pt>
                <c:pt idx="784">
                  <c:v>40232</c:v>
                </c:pt>
                <c:pt idx="785">
                  <c:v>40233</c:v>
                </c:pt>
                <c:pt idx="786">
                  <c:v>40234</c:v>
                </c:pt>
                <c:pt idx="787">
                  <c:v>40235</c:v>
                </c:pt>
                <c:pt idx="788">
                  <c:v>40238</c:v>
                </c:pt>
                <c:pt idx="789">
                  <c:v>40239</c:v>
                </c:pt>
                <c:pt idx="790">
                  <c:v>40240</c:v>
                </c:pt>
                <c:pt idx="791">
                  <c:v>40241</c:v>
                </c:pt>
                <c:pt idx="792">
                  <c:v>40242</c:v>
                </c:pt>
                <c:pt idx="793">
                  <c:v>40245</c:v>
                </c:pt>
                <c:pt idx="794">
                  <c:v>40246</c:v>
                </c:pt>
                <c:pt idx="795">
                  <c:v>40247</c:v>
                </c:pt>
                <c:pt idx="796">
                  <c:v>40248</c:v>
                </c:pt>
                <c:pt idx="797">
                  <c:v>40249</c:v>
                </c:pt>
                <c:pt idx="798">
                  <c:v>40252</c:v>
                </c:pt>
                <c:pt idx="799">
                  <c:v>40253</c:v>
                </c:pt>
                <c:pt idx="800">
                  <c:v>40254</c:v>
                </c:pt>
                <c:pt idx="801">
                  <c:v>40255</c:v>
                </c:pt>
                <c:pt idx="802">
                  <c:v>40256</c:v>
                </c:pt>
                <c:pt idx="803">
                  <c:v>40259</c:v>
                </c:pt>
                <c:pt idx="804">
                  <c:v>40260</c:v>
                </c:pt>
                <c:pt idx="805">
                  <c:v>40261</c:v>
                </c:pt>
                <c:pt idx="806">
                  <c:v>40262</c:v>
                </c:pt>
                <c:pt idx="807">
                  <c:v>40263</c:v>
                </c:pt>
                <c:pt idx="808">
                  <c:v>40266</c:v>
                </c:pt>
                <c:pt idx="809">
                  <c:v>40267</c:v>
                </c:pt>
                <c:pt idx="810">
                  <c:v>40268</c:v>
                </c:pt>
                <c:pt idx="811">
                  <c:v>40269</c:v>
                </c:pt>
                <c:pt idx="812">
                  <c:v>40273</c:v>
                </c:pt>
                <c:pt idx="813">
                  <c:v>40274</c:v>
                </c:pt>
                <c:pt idx="814">
                  <c:v>40275</c:v>
                </c:pt>
                <c:pt idx="815">
                  <c:v>40276</c:v>
                </c:pt>
                <c:pt idx="816">
                  <c:v>40277</c:v>
                </c:pt>
                <c:pt idx="817">
                  <c:v>40280</c:v>
                </c:pt>
                <c:pt idx="818">
                  <c:v>40281</c:v>
                </c:pt>
                <c:pt idx="819">
                  <c:v>40282</c:v>
                </c:pt>
                <c:pt idx="820">
                  <c:v>40283</c:v>
                </c:pt>
                <c:pt idx="821">
                  <c:v>40284</c:v>
                </c:pt>
                <c:pt idx="822">
                  <c:v>40287</c:v>
                </c:pt>
                <c:pt idx="823">
                  <c:v>40288</c:v>
                </c:pt>
                <c:pt idx="824">
                  <c:v>40289</c:v>
                </c:pt>
                <c:pt idx="825">
                  <c:v>40290</c:v>
                </c:pt>
                <c:pt idx="826">
                  <c:v>40291</c:v>
                </c:pt>
                <c:pt idx="827">
                  <c:v>40294</c:v>
                </c:pt>
                <c:pt idx="828">
                  <c:v>40295</c:v>
                </c:pt>
                <c:pt idx="829">
                  <c:v>40296</c:v>
                </c:pt>
                <c:pt idx="830">
                  <c:v>40297</c:v>
                </c:pt>
                <c:pt idx="831">
                  <c:v>40298</c:v>
                </c:pt>
                <c:pt idx="832">
                  <c:v>40301</c:v>
                </c:pt>
                <c:pt idx="833">
                  <c:v>40302</c:v>
                </c:pt>
                <c:pt idx="834">
                  <c:v>40303</c:v>
                </c:pt>
                <c:pt idx="835">
                  <c:v>40304</c:v>
                </c:pt>
                <c:pt idx="836">
                  <c:v>40305</c:v>
                </c:pt>
                <c:pt idx="837">
                  <c:v>40308</c:v>
                </c:pt>
                <c:pt idx="838">
                  <c:v>40309</c:v>
                </c:pt>
                <c:pt idx="839">
                  <c:v>40310</c:v>
                </c:pt>
                <c:pt idx="840">
                  <c:v>40311</c:v>
                </c:pt>
                <c:pt idx="841">
                  <c:v>40312</c:v>
                </c:pt>
                <c:pt idx="842">
                  <c:v>40315</c:v>
                </c:pt>
                <c:pt idx="843">
                  <c:v>40316</c:v>
                </c:pt>
                <c:pt idx="844">
                  <c:v>40317</c:v>
                </c:pt>
                <c:pt idx="845">
                  <c:v>40318</c:v>
                </c:pt>
                <c:pt idx="846">
                  <c:v>40319</c:v>
                </c:pt>
                <c:pt idx="847">
                  <c:v>40322</c:v>
                </c:pt>
                <c:pt idx="848">
                  <c:v>40323</c:v>
                </c:pt>
                <c:pt idx="849">
                  <c:v>40324</c:v>
                </c:pt>
                <c:pt idx="850">
                  <c:v>40325</c:v>
                </c:pt>
                <c:pt idx="851">
                  <c:v>40326</c:v>
                </c:pt>
                <c:pt idx="852">
                  <c:v>40330</c:v>
                </c:pt>
                <c:pt idx="853">
                  <c:v>40331</c:v>
                </c:pt>
                <c:pt idx="854">
                  <c:v>40332</c:v>
                </c:pt>
                <c:pt idx="855">
                  <c:v>40333</c:v>
                </c:pt>
                <c:pt idx="856">
                  <c:v>40336</c:v>
                </c:pt>
                <c:pt idx="857">
                  <c:v>40337</c:v>
                </c:pt>
                <c:pt idx="858">
                  <c:v>40338</c:v>
                </c:pt>
                <c:pt idx="859">
                  <c:v>40339</c:v>
                </c:pt>
                <c:pt idx="860">
                  <c:v>40340</c:v>
                </c:pt>
                <c:pt idx="861">
                  <c:v>40343</c:v>
                </c:pt>
                <c:pt idx="862">
                  <c:v>40344</c:v>
                </c:pt>
                <c:pt idx="863">
                  <c:v>40345</c:v>
                </c:pt>
                <c:pt idx="864">
                  <c:v>40346</c:v>
                </c:pt>
                <c:pt idx="865">
                  <c:v>40347</c:v>
                </c:pt>
                <c:pt idx="866">
                  <c:v>40350</c:v>
                </c:pt>
                <c:pt idx="867">
                  <c:v>40351</c:v>
                </c:pt>
                <c:pt idx="868">
                  <c:v>40352</c:v>
                </c:pt>
                <c:pt idx="869">
                  <c:v>40353</c:v>
                </c:pt>
                <c:pt idx="870">
                  <c:v>40354</c:v>
                </c:pt>
                <c:pt idx="871">
                  <c:v>40357</c:v>
                </c:pt>
                <c:pt idx="872">
                  <c:v>40358</c:v>
                </c:pt>
                <c:pt idx="873">
                  <c:v>40359</c:v>
                </c:pt>
                <c:pt idx="874">
                  <c:v>40360</c:v>
                </c:pt>
                <c:pt idx="875">
                  <c:v>40361</c:v>
                </c:pt>
                <c:pt idx="876">
                  <c:v>40365</c:v>
                </c:pt>
                <c:pt idx="877">
                  <c:v>40366</c:v>
                </c:pt>
                <c:pt idx="878">
                  <c:v>40367</c:v>
                </c:pt>
                <c:pt idx="879">
                  <c:v>40368</c:v>
                </c:pt>
                <c:pt idx="880">
                  <c:v>40371</c:v>
                </c:pt>
                <c:pt idx="881">
                  <c:v>40372</c:v>
                </c:pt>
                <c:pt idx="882">
                  <c:v>40373</c:v>
                </c:pt>
                <c:pt idx="883">
                  <c:v>40374</c:v>
                </c:pt>
                <c:pt idx="884">
                  <c:v>40375</c:v>
                </c:pt>
                <c:pt idx="885">
                  <c:v>40378</c:v>
                </c:pt>
                <c:pt idx="886">
                  <c:v>40379</c:v>
                </c:pt>
                <c:pt idx="887">
                  <c:v>40380</c:v>
                </c:pt>
                <c:pt idx="888">
                  <c:v>40381</c:v>
                </c:pt>
                <c:pt idx="889">
                  <c:v>40382</c:v>
                </c:pt>
                <c:pt idx="890">
                  <c:v>40385</c:v>
                </c:pt>
                <c:pt idx="891">
                  <c:v>40386</c:v>
                </c:pt>
                <c:pt idx="892">
                  <c:v>40387</c:v>
                </c:pt>
                <c:pt idx="893">
                  <c:v>40388</c:v>
                </c:pt>
                <c:pt idx="894">
                  <c:v>40389</c:v>
                </c:pt>
                <c:pt idx="895">
                  <c:v>40392</c:v>
                </c:pt>
                <c:pt idx="896">
                  <c:v>40393</c:v>
                </c:pt>
                <c:pt idx="897">
                  <c:v>40394</c:v>
                </c:pt>
                <c:pt idx="898">
                  <c:v>40395</c:v>
                </c:pt>
                <c:pt idx="899">
                  <c:v>40396</c:v>
                </c:pt>
                <c:pt idx="900">
                  <c:v>40399</c:v>
                </c:pt>
                <c:pt idx="901">
                  <c:v>40400</c:v>
                </c:pt>
                <c:pt idx="902">
                  <c:v>40401</c:v>
                </c:pt>
                <c:pt idx="903">
                  <c:v>40402</c:v>
                </c:pt>
                <c:pt idx="904">
                  <c:v>40403</c:v>
                </c:pt>
                <c:pt idx="905">
                  <c:v>40406</c:v>
                </c:pt>
                <c:pt idx="906">
                  <c:v>40407</c:v>
                </c:pt>
                <c:pt idx="907">
                  <c:v>40408</c:v>
                </c:pt>
                <c:pt idx="908">
                  <c:v>40409</c:v>
                </c:pt>
                <c:pt idx="909">
                  <c:v>40410</c:v>
                </c:pt>
                <c:pt idx="910">
                  <c:v>40413</c:v>
                </c:pt>
                <c:pt idx="911">
                  <c:v>40414</c:v>
                </c:pt>
                <c:pt idx="912">
                  <c:v>40415</c:v>
                </c:pt>
                <c:pt idx="913">
                  <c:v>40416</c:v>
                </c:pt>
                <c:pt idx="914">
                  <c:v>40417</c:v>
                </c:pt>
                <c:pt idx="915">
                  <c:v>40420</c:v>
                </c:pt>
                <c:pt idx="916">
                  <c:v>40421</c:v>
                </c:pt>
                <c:pt idx="917">
                  <c:v>40422</c:v>
                </c:pt>
                <c:pt idx="918">
                  <c:v>40423</c:v>
                </c:pt>
                <c:pt idx="919">
                  <c:v>40424</c:v>
                </c:pt>
                <c:pt idx="920">
                  <c:v>40428</c:v>
                </c:pt>
                <c:pt idx="921">
                  <c:v>40429</c:v>
                </c:pt>
                <c:pt idx="922">
                  <c:v>40430</c:v>
                </c:pt>
                <c:pt idx="923">
                  <c:v>40431</c:v>
                </c:pt>
                <c:pt idx="924">
                  <c:v>40434</c:v>
                </c:pt>
                <c:pt idx="925">
                  <c:v>40435</c:v>
                </c:pt>
                <c:pt idx="926">
                  <c:v>40436</c:v>
                </c:pt>
                <c:pt idx="927">
                  <c:v>40437</c:v>
                </c:pt>
                <c:pt idx="928">
                  <c:v>40438</c:v>
                </c:pt>
                <c:pt idx="929">
                  <c:v>40441</c:v>
                </c:pt>
                <c:pt idx="930">
                  <c:v>40442</c:v>
                </c:pt>
                <c:pt idx="931">
                  <c:v>40443</c:v>
                </c:pt>
                <c:pt idx="932">
                  <c:v>40444</c:v>
                </c:pt>
                <c:pt idx="933">
                  <c:v>40445</c:v>
                </c:pt>
                <c:pt idx="934">
                  <c:v>40448</c:v>
                </c:pt>
                <c:pt idx="935">
                  <c:v>40449</c:v>
                </c:pt>
                <c:pt idx="936">
                  <c:v>40450</c:v>
                </c:pt>
                <c:pt idx="937">
                  <c:v>40451</c:v>
                </c:pt>
                <c:pt idx="938">
                  <c:v>40452</c:v>
                </c:pt>
                <c:pt idx="939">
                  <c:v>40455</c:v>
                </c:pt>
                <c:pt idx="940">
                  <c:v>40456</c:v>
                </c:pt>
                <c:pt idx="941">
                  <c:v>40457</c:v>
                </c:pt>
                <c:pt idx="942">
                  <c:v>40458</c:v>
                </c:pt>
                <c:pt idx="943">
                  <c:v>40459</c:v>
                </c:pt>
                <c:pt idx="944">
                  <c:v>40462</c:v>
                </c:pt>
                <c:pt idx="945">
                  <c:v>40463</c:v>
                </c:pt>
                <c:pt idx="946">
                  <c:v>40464</c:v>
                </c:pt>
                <c:pt idx="947">
                  <c:v>40465</c:v>
                </c:pt>
                <c:pt idx="948">
                  <c:v>40466</c:v>
                </c:pt>
                <c:pt idx="949">
                  <c:v>40469</c:v>
                </c:pt>
                <c:pt idx="950">
                  <c:v>40470</c:v>
                </c:pt>
                <c:pt idx="951">
                  <c:v>40471</c:v>
                </c:pt>
                <c:pt idx="952">
                  <c:v>40472</c:v>
                </c:pt>
                <c:pt idx="953">
                  <c:v>40473</c:v>
                </c:pt>
                <c:pt idx="954">
                  <c:v>40476</c:v>
                </c:pt>
                <c:pt idx="955">
                  <c:v>40477</c:v>
                </c:pt>
                <c:pt idx="956">
                  <c:v>40478</c:v>
                </c:pt>
                <c:pt idx="957">
                  <c:v>40479</c:v>
                </c:pt>
                <c:pt idx="958">
                  <c:v>40480</c:v>
                </c:pt>
                <c:pt idx="959">
                  <c:v>40483</c:v>
                </c:pt>
                <c:pt idx="960">
                  <c:v>40484</c:v>
                </c:pt>
                <c:pt idx="961">
                  <c:v>40485</c:v>
                </c:pt>
                <c:pt idx="962">
                  <c:v>40486</c:v>
                </c:pt>
                <c:pt idx="963">
                  <c:v>40487</c:v>
                </c:pt>
                <c:pt idx="964">
                  <c:v>40490</c:v>
                </c:pt>
                <c:pt idx="965">
                  <c:v>40491</c:v>
                </c:pt>
                <c:pt idx="966">
                  <c:v>40492</c:v>
                </c:pt>
                <c:pt idx="967">
                  <c:v>40493</c:v>
                </c:pt>
                <c:pt idx="968">
                  <c:v>40494</c:v>
                </c:pt>
                <c:pt idx="969">
                  <c:v>40497</c:v>
                </c:pt>
                <c:pt idx="970">
                  <c:v>40498</c:v>
                </c:pt>
                <c:pt idx="971">
                  <c:v>40499</c:v>
                </c:pt>
                <c:pt idx="972">
                  <c:v>40500</c:v>
                </c:pt>
                <c:pt idx="973">
                  <c:v>40501</c:v>
                </c:pt>
                <c:pt idx="974">
                  <c:v>40504</c:v>
                </c:pt>
                <c:pt idx="975">
                  <c:v>40505</c:v>
                </c:pt>
                <c:pt idx="976">
                  <c:v>40506</c:v>
                </c:pt>
                <c:pt idx="977">
                  <c:v>40508</c:v>
                </c:pt>
                <c:pt idx="978">
                  <c:v>40511</c:v>
                </c:pt>
                <c:pt idx="979">
                  <c:v>40512</c:v>
                </c:pt>
                <c:pt idx="980">
                  <c:v>40513</c:v>
                </c:pt>
                <c:pt idx="981">
                  <c:v>40514</c:v>
                </c:pt>
                <c:pt idx="982">
                  <c:v>40515</c:v>
                </c:pt>
                <c:pt idx="983">
                  <c:v>40518</c:v>
                </c:pt>
                <c:pt idx="984">
                  <c:v>40519</c:v>
                </c:pt>
                <c:pt idx="985">
                  <c:v>40520</c:v>
                </c:pt>
                <c:pt idx="986">
                  <c:v>40521</c:v>
                </c:pt>
                <c:pt idx="987">
                  <c:v>40522</c:v>
                </c:pt>
                <c:pt idx="988">
                  <c:v>40525</c:v>
                </c:pt>
                <c:pt idx="989">
                  <c:v>40526</c:v>
                </c:pt>
                <c:pt idx="990">
                  <c:v>40527</c:v>
                </c:pt>
                <c:pt idx="991">
                  <c:v>40528</c:v>
                </c:pt>
                <c:pt idx="992">
                  <c:v>40529</c:v>
                </c:pt>
                <c:pt idx="993">
                  <c:v>40532</c:v>
                </c:pt>
                <c:pt idx="994">
                  <c:v>40533</c:v>
                </c:pt>
                <c:pt idx="995">
                  <c:v>40534</c:v>
                </c:pt>
                <c:pt idx="996">
                  <c:v>40535</c:v>
                </c:pt>
                <c:pt idx="997">
                  <c:v>40539</c:v>
                </c:pt>
                <c:pt idx="998">
                  <c:v>40540</c:v>
                </c:pt>
                <c:pt idx="999">
                  <c:v>40541</c:v>
                </c:pt>
                <c:pt idx="1000">
                  <c:v>40542</c:v>
                </c:pt>
                <c:pt idx="1001">
                  <c:v>40543</c:v>
                </c:pt>
                <c:pt idx="1002">
                  <c:v>40546</c:v>
                </c:pt>
                <c:pt idx="1003">
                  <c:v>40547</c:v>
                </c:pt>
                <c:pt idx="1004">
                  <c:v>40548</c:v>
                </c:pt>
                <c:pt idx="1005">
                  <c:v>40549</c:v>
                </c:pt>
                <c:pt idx="1006">
                  <c:v>40550</c:v>
                </c:pt>
                <c:pt idx="1007">
                  <c:v>40553</c:v>
                </c:pt>
                <c:pt idx="1008">
                  <c:v>40554</c:v>
                </c:pt>
                <c:pt idx="1009">
                  <c:v>40555</c:v>
                </c:pt>
                <c:pt idx="1010">
                  <c:v>40556</c:v>
                </c:pt>
                <c:pt idx="1011">
                  <c:v>40557</c:v>
                </c:pt>
                <c:pt idx="1012">
                  <c:v>40561</c:v>
                </c:pt>
                <c:pt idx="1013">
                  <c:v>40562</c:v>
                </c:pt>
                <c:pt idx="1014">
                  <c:v>40563</c:v>
                </c:pt>
                <c:pt idx="1015">
                  <c:v>40564</c:v>
                </c:pt>
                <c:pt idx="1016">
                  <c:v>40567</c:v>
                </c:pt>
                <c:pt idx="1017">
                  <c:v>40568</c:v>
                </c:pt>
                <c:pt idx="1018">
                  <c:v>40569</c:v>
                </c:pt>
                <c:pt idx="1019">
                  <c:v>40570</c:v>
                </c:pt>
                <c:pt idx="1020">
                  <c:v>40571</c:v>
                </c:pt>
                <c:pt idx="1021">
                  <c:v>40574</c:v>
                </c:pt>
                <c:pt idx="1022">
                  <c:v>40575</c:v>
                </c:pt>
                <c:pt idx="1023">
                  <c:v>40576</c:v>
                </c:pt>
                <c:pt idx="1024">
                  <c:v>40577</c:v>
                </c:pt>
                <c:pt idx="1025">
                  <c:v>40578</c:v>
                </c:pt>
                <c:pt idx="1026">
                  <c:v>40581</c:v>
                </c:pt>
                <c:pt idx="1027">
                  <c:v>40582</c:v>
                </c:pt>
                <c:pt idx="1028">
                  <c:v>40583</c:v>
                </c:pt>
                <c:pt idx="1029">
                  <c:v>40584</c:v>
                </c:pt>
                <c:pt idx="1030">
                  <c:v>40585</c:v>
                </c:pt>
                <c:pt idx="1031">
                  <c:v>40588</c:v>
                </c:pt>
                <c:pt idx="1032">
                  <c:v>40589</c:v>
                </c:pt>
                <c:pt idx="1033">
                  <c:v>40590</c:v>
                </c:pt>
                <c:pt idx="1034">
                  <c:v>40591</c:v>
                </c:pt>
                <c:pt idx="1035">
                  <c:v>40592</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40658</c:v>
                </c:pt>
                <c:pt idx="1080">
                  <c:v>40659</c:v>
                </c:pt>
                <c:pt idx="1081">
                  <c:v>40660</c:v>
                </c:pt>
                <c:pt idx="1082">
                  <c:v>40661</c:v>
                </c:pt>
                <c:pt idx="1083">
                  <c:v>40662</c:v>
                </c:pt>
                <c:pt idx="1084">
                  <c:v>40665</c:v>
                </c:pt>
                <c:pt idx="1085">
                  <c:v>40666</c:v>
                </c:pt>
                <c:pt idx="1086">
                  <c:v>40667</c:v>
                </c:pt>
                <c:pt idx="1087">
                  <c:v>40668</c:v>
                </c:pt>
                <c:pt idx="1088">
                  <c:v>40669</c:v>
                </c:pt>
                <c:pt idx="1089">
                  <c:v>40672</c:v>
                </c:pt>
                <c:pt idx="1090">
                  <c:v>40673</c:v>
                </c:pt>
                <c:pt idx="1091">
                  <c:v>40674</c:v>
                </c:pt>
                <c:pt idx="1092">
                  <c:v>40675</c:v>
                </c:pt>
                <c:pt idx="1093">
                  <c:v>40676</c:v>
                </c:pt>
                <c:pt idx="1094">
                  <c:v>40679</c:v>
                </c:pt>
                <c:pt idx="1095">
                  <c:v>40680</c:v>
                </c:pt>
                <c:pt idx="1096">
                  <c:v>40681</c:v>
                </c:pt>
                <c:pt idx="1097">
                  <c:v>40682</c:v>
                </c:pt>
                <c:pt idx="1098">
                  <c:v>40683</c:v>
                </c:pt>
                <c:pt idx="1099">
                  <c:v>40686</c:v>
                </c:pt>
                <c:pt idx="1100">
                  <c:v>40687</c:v>
                </c:pt>
                <c:pt idx="1101">
                  <c:v>40688</c:v>
                </c:pt>
                <c:pt idx="1102">
                  <c:v>40689</c:v>
                </c:pt>
                <c:pt idx="1103">
                  <c:v>40690</c:v>
                </c:pt>
                <c:pt idx="1104">
                  <c:v>40694</c:v>
                </c:pt>
                <c:pt idx="1105">
                  <c:v>40695</c:v>
                </c:pt>
                <c:pt idx="1106">
                  <c:v>40696</c:v>
                </c:pt>
                <c:pt idx="1107">
                  <c:v>40697</c:v>
                </c:pt>
                <c:pt idx="1108">
                  <c:v>40700</c:v>
                </c:pt>
                <c:pt idx="1109">
                  <c:v>40701</c:v>
                </c:pt>
                <c:pt idx="1110">
                  <c:v>40702</c:v>
                </c:pt>
                <c:pt idx="1111">
                  <c:v>40703</c:v>
                </c:pt>
                <c:pt idx="1112">
                  <c:v>40704</c:v>
                </c:pt>
                <c:pt idx="1113">
                  <c:v>40707</c:v>
                </c:pt>
                <c:pt idx="1114">
                  <c:v>40708</c:v>
                </c:pt>
                <c:pt idx="1115">
                  <c:v>40709</c:v>
                </c:pt>
                <c:pt idx="1116">
                  <c:v>40710</c:v>
                </c:pt>
                <c:pt idx="1117">
                  <c:v>40711</c:v>
                </c:pt>
                <c:pt idx="1118">
                  <c:v>40714</c:v>
                </c:pt>
                <c:pt idx="1119">
                  <c:v>40715</c:v>
                </c:pt>
                <c:pt idx="1120">
                  <c:v>40716</c:v>
                </c:pt>
                <c:pt idx="1121">
                  <c:v>40717</c:v>
                </c:pt>
                <c:pt idx="1122">
                  <c:v>40718</c:v>
                </c:pt>
                <c:pt idx="1123">
                  <c:v>40721</c:v>
                </c:pt>
                <c:pt idx="1124">
                  <c:v>40722</c:v>
                </c:pt>
                <c:pt idx="1125">
                  <c:v>40723</c:v>
                </c:pt>
                <c:pt idx="1126">
                  <c:v>40724</c:v>
                </c:pt>
                <c:pt idx="1127">
                  <c:v>40725</c:v>
                </c:pt>
                <c:pt idx="1128">
                  <c:v>40729</c:v>
                </c:pt>
                <c:pt idx="1129">
                  <c:v>40730</c:v>
                </c:pt>
                <c:pt idx="1130">
                  <c:v>40731</c:v>
                </c:pt>
                <c:pt idx="1131">
                  <c:v>40732</c:v>
                </c:pt>
                <c:pt idx="1132">
                  <c:v>40735</c:v>
                </c:pt>
                <c:pt idx="1133">
                  <c:v>40736</c:v>
                </c:pt>
                <c:pt idx="1134">
                  <c:v>40737</c:v>
                </c:pt>
                <c:pt idx="1135">
                  <c:v>40738</c:v>
                </c:pt>
                <c:pt idx="1136">
                  <c:v>40739</c:v>
                </c:pt>
                <c:pt idx="1137">
                  <c:v>40742</c:v>
                </c:pt>
                <c:pt idx="1138">
                  <c:v>40743</c:v>
                </c:pt>
                <c:pt idx="1139">
                  <c:v>40744</c:v>
                </c:pt>
                <c:pt idx="1140">
                  <c:v>40745</c:v>
                </c:pt>
                <c:pt idx="1141">
                  <c:v>40746</c:v>
                </c:pt>
                <c:pt idx="1142">
                  <c:v>40749</c:v>
                </c:pt>
                <c:pt idx="1143">
                  <c:v>40750</c:v>
                </c:pt>
                <c:pt idx="1144">
                  <c:v>40751</c:v>
                </c:pt>
                <c:pt idx="1145">
                  <c:v>40752</c:v>
                </c:pt>
                <c:pt idx="1146">
                  <c:v>40753</c:v>
                </c:pt>
                <c:pt idx="1147">
                  <c:v>40756</c:v>
                </c:pt>
                <c:pt idx="1148">
                  <c:v>40757</c:v>
                </c:pt>
                <c:pt idx="1149">
                  <c:v>40758</c:v>
                </c:pt>
                <c:pt idx="1150">
                  <c:v>40759</c:v>
                </c:pt>
                <c:pt idx="1151">
                  <c:v>40760</c:v>
                </c:pt>
                <c:pt idx="1152">
                  <c:v>40763</c:v>
                </c:pt>
                <c:pt idx="1153">
                  <c:v>40764</c:v>
                </c:pt>
                <c:pt idx="1154">
                  <c:v>40765</c:v>
                </c:pt>
                <c:pt idx="1155">
                  <c:v>40766</c:v>
                </c:pt>
                <c:pt idx="1156">
                  <c:v>40767</c:v>
                </c:pt>
                <c:pt idx="1157">
                  <c:v>40770</c:v>
                </c:pt>
                <c:pt idx="1158">
                  <c:v>40771</c:v>
                </c:pt>
                <c:pt idx="1159">
                  <c:v>40772</c:v>
                </c:pt>
                <c:pt idx="1160">
                  <c:v>40773</c:v>
                </c:pt>
                <c:pt idx="1161">
                  <c:v>40774</c:v>
                </c:pt>
                <c:pt idx="1162">
                  <c:v>40777</c:v>
                </c:pt>
                <c:pt idx="1163">
                  <c:v>40778</c:v>
                </c:pt>
                <c:pt idx="1164">
                  <c:v>40779</c:v>
                </c:pt>
                <c:pt idx="1165">
                  <c:v>40780</c:v>
                </c:pt>
                <c:pt idx="1166">
                  <c:v>40781</c:v>
                </c:pt>
                <c:pt idx="1167">
                  <c:v>40784</c:v>
                </c:pt>
                <c:pt idx="1168">
                  <c:v>40785</c:v>
                </c:pt>
                <c:pt idx="1169">
                  <c:v>40786</c:v>
                </c:pt>
                <c:pt idx="1170">
                  <c:v>40787</c:v>
                </c:pt>
                <c:pt idx="1171">
                  <c:v>40788</c:v>
                </c:pt>
                <c:pt idx="1172">
                  <c:v>40792</c:v>
                </c:pt>
                <c:pt idx="1173">
                  <c:v>40793</c:v>
                </c:pt>
                <c:pt idx="1174">
                  <c:v>40794</c:v>
                </c:pt>
                <c:pt idx="1175">
                  <c:v>40795</c:v>
                </c:pt>
                <c:pt idx="1176">
                  <c:v>40798</c:v>
                </c:pt>
                <c:pt idx="1177">
                  <c:v>40799</c:v>
                </c:pt>
                <c:pt idx="1178">
                  <c:v>40800</c:v>
                </c:pt>
                <c:pt idx="1179">
                  <c:v>40801</c:v>
                </c:pt>
                <c:pt idx="1180">
                  <c:v>40802</c:v>
                </c:pt>
                <c:pt idx="1181">
                  <c:v>40805</c:v>
                </c:pt>
                <c:pt idx="1182">
                  <c:v>40806</c:v>
                </c:pt>
                <c:pt idx="1183">
                  <c:v>40807</c:v>
                </c:pt>
                <c:pt idx="1184">
                  <c:v>40808</c:v>
                </c:pt>
                <c:pt idx="1185">
                  <c:v>40809</c:v>
                </c:pt>
                <c:pt idx="1186">
                  <c:v>40812</c:v>
                </c:pt>
                <c:pt idx="1187">
                  <c:v>40813</c:v>
                </c:pt>
                <c:pt idx="1188">
                  <c:v>40814</c:v>
                </c:pt>
                <c:pt idx="1189">
                  <c:v>40815</c:v>
                </c:pt>
                <c:pt idx="1190">
                  <c:v>40816</c:v>
                </c:pt>
                <c:pt idx="1191">
                  <c:v>40819</c:v>
                </c:pt>
                <c:pt idx="1192">
                  <c:v>40820</c:v>
                </c:pt>
                <c:pt idx="1193">
                  <c:v>40821</c:v>
                </c:pt>
                <c:pt idx="1194">
                  <c:v>40822</c:v>
                </c:pt>
                <c:pt idx="1195">
                  <c:v>40823</c:v>
                </c:pt>
                <c:pt idx="1196">
                  <c:v>40826</c:v>
                </c:pt>
                <c:pt idx="1197">
                  <c:v>40827</c:v>
                </c:pt>
                <c:pt idx="1198">
                  <c:v>40828</c:v>
                </c:pt>
                <c:pt idx="1199">
                  <c:v>40829</c:v>
                </c:pt>
                <c:pt idx="1200">
                  <c:v>40830</c:v>
                </c:pt>
                <c:pt idx="1201">
                  <c:v>40833</c:v>
                </c:pt>
                <c:pt idx="1202">
                  <c:v>40834</c:v>
                </c:pt>
                <c:pt idx="1203">
                  <c:v>40835</c:v>
                </c:pt>
                <c:pt idx="1204">
                  <c:v>40836</c:v>
                </c:pt>
                <c:pt idx="1205">
                  <c:v>40837</c:v>
                </c:pt>
                <c:pt idx="1206">
                  <c:v>40840</c:v>
                </c:pt>
                <c:pt idx="1207">
                  <c:v>40841</c:v>
                </c:pt>
                <c:pt idx="1208">
                  <c:v>40842</c:v>
                </c:pt>
                <c:pt idx="1209">
                  <c:v>40843</c:v>
                </c:pt>
                <c:pt idx="1210">
                  <c:v>40844</c:v>
                </c:pt>
                <c:pt idx="1211">
                  <c:v>40847</c:v>
                </c:pt>
                <c:pt idx="1212">
                  <c:v>40848</c:v>
                </c:pt>
                <c:pt idx="1213">
                  <c:v>40849</c:v>
                </c:pt>
                <c:pt idx="1214">
                  <c:v>40850</c:v>
                </c:pt>
                <c:pt idx="1215">
                  <c:v>40851</c:v>
                </c:pt>
                <c:pt idx="1216">
                  <c:v>40854</c:v>
                </c:pt>
                <c:pt idx="1217">
                  <c:v>40855</c:v>
                </c:pt>
                <c:pt idx="1218">
                  <c:v>40856</c:v>
                </c:pt>
                <c:pt idx="1219">
                  <c:v>40857</c:v>
                </c:pt>
                <c:pt idx="1220">
                  <c:v>40858</c:v>
                </c:pt>
                <c:pt idx="1221">
                  <c:v>40861</c:v>
                </c:pt>
                <c:pt idx="1222">
                  <c:v>40862</c:v>
                </c:pt>
                <c:pt idx="1223">
                  <c:v>40863</c:v>
                </c:pt>
                <c:pt idx="1224">
                  <c:v>40864</c:v>
                </c:pt>
                <c:pt idx="1225">
                  <c:v>40865</c:v>
                </c:pt>
                <c:pt idx="1226">
                  <c:v>40868</c:v>
                </c:pt>
                <c:pt idx="1227">
                  <c:v>40869</c:v>
                </c:pt>
                <c:pt idx="1228">
                  <c:v>40870</c:v>
                </c:pt>
                <c:pt idx="1229">
                  <c:v>40872</c:v>
                </c:pt>
                <c:pt idx="1230">
                  <c:v>40875</c:v>
                </c:pt>
                <c:pt idx="1231">
                  <c:v>40876</c:v>
                </c:pt>
                <c:pt idx="1232">
                  <c:v>40877</c:v>
                </c:pt>
                <c:pt idx="1233">
                  <c:v>40878</c:v>
                </c:pt>
                <c:pt idx="1234">
                  <c:v>40879</c:v>
                </c:pt>
                <c:pt idx="1235">
                  <c:v>40882</c:v>
                </c:pt>
                <c:pt idx="1236">
                  <c:v>40883</c:v>
                </c:pt>
                <c:pt idx="1237">
                  <c:v>40884</c:v>
                </c:pt>
                <c:pt idx="1238">
                  <c:v>40885</c:v>
                </c:pt>
                <c:pt idx="1239">
                  <c:v>40886</c:v>
                </c:pt>
                <c:pt idx="1240">
                  <c:v>40889</c:v>
                </c:pt>
                <c:pt idx="1241">
                  <c:v>40890</c:v>
                </c:pt>
                <c:pt idx="1242">
                  <c:v>40891</c:v>
                </c:pt>
                <c:pt idx="1243">
                  <c:v>40892</c:v>
                </c:pt>
                <c:pt idx="1244">
                  <c:v>40893</c:v>
                </c:pt>
                <c:pt idx="1245">
                  <c:v>40896</c:v>
                </c:pt>
                <c:pt idx="1246">
                  <c:v>40897</c:v>
                </c:pt>
                <c:pt idx="1247">
                  <c:v>40898</c:v>
                </c:pt>
                <c:pt idx="1248">
                  <c:v>40899</c:v>
                </c:pt>
                <c:pt idx="1249">
                  <c:v>40900</c:v>
                </c:pt>
                <c:pt idx="1250">
                  <c:v>40904</c:v>
                </c:pt>
                <c:pt idx="1251">
                  <c:v>40905</c:v>
                </c:pt>
                <c:pt idx="1252">
                  <c:v>40906</c:v>
                </c:pt>
                <c:pt idx="1253">
                  <c:v>40907</c:v>
                </c:pt>
                <c:pt idx="1254">
                  <c:v>40911</c:v>
                </c:pt>
                <c:pt idx="1255">
                  <c:v>40912</c:v>
                </c:pt>
                <c:pt idx="1256">
                  <c:v>40913</c:v>
                </c:pt>
                <c:pt idx="1257">
                  <c:v>40914</c:v>
                </c:pt>
                <c:pt idx="1258">
                  <c:v>40917</c:v>
                </c:pt>
                <c:pt idx="1259">
                  <c:v>40918</c:v>
                </c:pt>
                <c:pt idx="1260">
                  <c:v>40919</c:v>
                </c:pt>
                <c:pt idx="1261">
                  <c:v>40920</c:v>
                </c:pt>
                <c:pt idx="1262">
                  <c:v>40921</c:v>
                </c:pt>
                <c:pt idx="1263">
                  <c:v>40925</c:v>
                </c:pt>
                <c:pt idx="1264">
                  <c:v>40926</c:v>
                </c:pt>
                <c:pt idx="1265">
                  <c:v>40927</c:v>
                </c:pt>
                <c:pt idx="1266">
                  <c:v>40928</c:v>
                </c:pt>
                <c:pt idx="1267">
                  <c:v>40931</c:v>
                </c:pt>
                <c:pt idx="1268">
                  <c:v>40932</c:v>
                </c:pt>
                <c:pt idx="1269">
                  <c:v>40933</c:v>
                </c:pt>
                <c:pt idx="1270">
                  <c:v>40934</c:v>
                </c:pt>
                <c:pt idx="1271">
                  <c:v>40935</c:v>
                </c:pt>
                <c:pt idx="1272">
                  <c:v>40938</c:v>
                </c:pt>
                <c:pt idx="1273">
                  <c:v>40939</c:v>
                </c:pt>
                <c:pt idx="1274">
                  <c:v>40940</c:v>
                </c:pt>
                <c:pt idx="1275">
                  <c:v>40941</c:v>
                </c:pt>
                <c:pt idx="1276">
                  <c:v>40942</c:v>
                </c:pt>
                <c:pt idx="1277">
                  <c:v>40945</c:v>
                </c:pt>
                <c:pt idx="1278">
                  <c:v>40946</c:v>
                </c:pt>
                <c:pt idx="1279">
                  <c:v>40947</c:v>
                </c:pt>
                <c:pt idx="1280">
                  <c:v>40948</c:v>
                </c:pt>
                <c:pt idx="1281">
                  <c:v>40949</c:v>
                </c:pt>
                <c:pt idx="1282">
                  <c:v>40952</c:v>
                </c:pt>
                <c:pt idx="1283">
                  <c:v>40953</c:v>
                </c:pt>
                <c:pt idx="1284">
                  <c:v>40954</c:v>
                </c:pt>
                <c:pt idx="1285">
                  <c:v>40955</c:v>
                </c:pt>
                <c:pt idx="1286">
                  <c:v>40956</c:v>
                </c:pt>
                <c:pt idx="1287">
                  <c:v>40960</c:v>
                </c:pt>
                <c:pt idx="1288">
                  <c:v>40961</c:v>
                </c:pt>
                <c:pt idx="1289">
                  <c:v>40962</c:v>
                </c:pt>
                <c:pt idx="1290">
                  <c:v>40963</c:v>
                </c:pt>
                <c:pt idx="1291">
                  <c:v>40966</c:v>
                </c:pt>
                <c:pt idx="1292">
                  <c:v>40967</c:v>
                </c:pt>
                <c:pt idx="1293">
                  <c:v>40968</c:v>
                </c:pt>
                <c:pt idx="1294">
                  <c:v>40969</c:v>
                </c:pt>
                <c:pt idx="1295">
                  <c:v>40970</c:v>
                </c:pt>
                <c:pt idx="1296">
                  <c:v>40973</c:v>
                </c:pt>
                <c:pt idx="1297">
                  <c:v>40974</c:v>
                </c:pt>
                <c:pt idx="1298">
                  <c:v>40975</c:v>
                </c:pt>
                <c:pt idx="1299">
                  <c:v>40976</c:v>
                </c:pt>
                <c:pt idx="1300">
                  <c:v>40977</c:v>
                </c:pt>
                <c:pt idx="1301">
                  <c:v>40980</c:v>
                </c:pt>
                <c:pt idx="1302">
                  <c:v>40981</c:v>
                </c:pt>
                <c:pt idx="1303">
                  <c:v>40982</c:v>
                </c:pt>
                <c:pt idx="1304">
                  <c:v>40983</c:v>
                </c:pt>
                <c:pt idx="1305">
                  <c:v>40984</c:v>
                </c:pt>
                <c:pt idx="1306">
                  <c:v>40987</c:v>
                </c:pt>
                <c:pt idx="1307">
                  <c:v>40988</c:v>
                </c:pt>
                <c:pt idx="1308">
                  <c:v>40989</c:v>
                </c:pt>
                <c:pt idx="1309">
                  <c:v>40990</c:v>
                </c:pt>
                <c:pt idx="1310">
                  <c:v>40991</c:v>
                </c:pt>
                <c:pt idx="1311">
                  <c:v>40994</c:v>
                </c:pt>
                <c:pt idx="1312">
                  <c:v>40995</c:v>
                </c:pt>
                <c:pt idx="1313">
                  <c:v>40996</c:v>
                </c:pt>
                <c:pt idx="1314">
                  <c:v>40997</c:v>
                </c:pt>
                <c:pt idx="1315">
                  <c:v>40998</c:v>
                </c:pt>
                <c:pt idx="1316">
                  <c:v>41001</c:v>
                </c:pt>
                <c:pt idx="1317">
                  <c:v>41002</c:v>
                </c:pt>
                <c:pt idx="1318">
                  <c:v>41003</c:v>
                </c:pt>
                <c:pt idx="1319">
                  <c:v>41004</c:v>
                </c:pt>
                <c:pt idx="1320">
                  <c:v>41008</c:v>
                </c:pt>
                <c:pt idx="1321">
                  <c:v>41009</c:v>
                </c:pt>
                <c:pt idx="1322">
                  <c:v>41010</c:v>
                </c:pt>
                <c:pt idx="1323">
                  <c:v>41011</c:v>
                </c:pt>
                <c:pt idx="1324">
                  <c:v>41012</c:v>
                </c:pt>
                <c:pt idx="1325">
                  <c:v>41015</c:v>
                </c:pt>
                <c:pt idx="1326">
                  <c:v>41016</c:v>
                </c:pt>
                <c:pt idx="1327">
                  <c:v>41017</c:v>
                </c:pt>
                <c:pt idx="1328">
                  <c:v>41018</c:v>
                </c:pt>
                <c:pt idx="1329">
                  <c:v>41019</c:v>
                </c:pt>
                <c:pt idx="1330">
                  <c:v>41022</c:v>
                </c:pt>
                <c:pt idx="1331">
                  <c:v>41023</c:v>
                </c:pt>
                <c:pt idx="1332">
                  <c:v>41024</c:v>
                </c:pt>
                <c:pt idx="1333">
                  <c:v>41025</c:v>
                </c:pt>
                <c:pt idx="1334">
                  <c:v>41026</c:v>
                </c:pt>
                <c:pt idx="1335">
                  <c:v>41029</c:v>
                </c:pt>
                <c:pt idx="1336">
                  <c:v>41030</c:v>
                </c:pt>
                <c:pt idx="1337">
                  <c:v>41031</c:v>
                </c:pt>
                <c:pt idx="1338">
                  <c:v>41032</c:v>
                </c:pt>
                <c:pt idx="1339">
                  <c:v>41033</c:v>
                </c:pt>
                <c:pt idx="1340">
                  <c:v>41036</c:v>
                </c:pt>
                <c:pt idx="1341">
                  <c:v>41037</c:v>
                </c:pt>
                <c:pt idx="1342">
                  <c:v>41038</c:v>
                </c:pt>
                <c:pt idx="1343">
                  <c:v>41039</c:v>
                </c:pt>
                <c:pt idx="1344">
                  <c:v>41040</c:v>
                </c:pt>
                <c:pt idx="1345">
                  <c:v>41043</c:v>
                </c:pt>
                <c:pt idx="1346">
                  <c:v>41044</c:v>
                </c:pt>
                <c:pt idx="1347">
                  <c:v>41045</c:v>
                </c:pt>
                <c:pt idx="1348">
                  <c:v>41046</c:v>
                </c:pt>
                <c:pt idx="1349">
                  <c:v>41047</c:v>
                </c:pt>
                <c:pt idx="1350">
                  <c:v>41050</c:v>
                </c:pt>
                <c:pt idx="1351">
                  <c:v>41051</c:v>
                </c:pt>
                <c:pt idx="1352">
                  <c:v>41052</c:v>
                </c:pt>
                <c:pt idx="1353">
                  <c:v>41053</c:v>
                </c:pt>
                <c:pt idx="1354">
                  <c:v>41054</c:v>
                </c:pt>
                <c:pt idx="1355">
                  <c:v>41058</c:v>
                </c:pt>
                <c:pt idx="1356">
                  <c:v>41059</c:v>
                </c:pt>
                <c:pt idx="1357">
                  <c:v>41060</c:v>
                </c:pt>
                <c:pt idx="1358">
                  <c:v>41061</c:v>
                </c:pt>
                <c:pt idx="1359">
                  <c:v>41064</c:v>
                </c:pt>
                <c:pt idx="1360">
                  <c:v>41065</c:v>
                </c:pt>
                <c:pt idx="1361">
                  <c:v>41066</c:v>
                </c:pt>
                <c:pt idx="1362">
                  <c:v>41067</c:v>
                </c:pt>
                <c:pt idx="1363">
                  <c:v>41068</c:v>
                </c:pt>
                <c:pt idx="1364">
                  <c:v>41071</c:v>
                </c:pt>
                <c:pt idx="1365">
                  <c:v>41072</c:v>
                </c:pt>
                <c:pt idx="1366">
                  <c:v>41073</c:v>
                </c:pt>
                <c:pt idx="1367">
                  <c:v>41074</c:v>
                </c:pt>
                <c:pt idx="1368">
                  <c:v>41075</c:v>
                </c:pt>
                <c:pt idx="1369">
                  <c:v>41078</c:v>
                </c:pt>
                <c:pt idx="1370">
                  <c:v>41079</c:v>
                </c:pt>
                <c:pt idx="1371">
                  <c:v>41080</c:v>
                </c:pt>
                <c:pt idx="1372">
                  <c:v>41081</c:v>
                </c:pt>
                <c:pt idx="1373">
                  <c:v>41082</c:v>
                </c:pt>
                <c:pt idx="1374">
                  <c:v>41085</c:v>
                </c:pt>
                <c:pt idx="1375">
                  <c:v>41086</c:v>
                </c:pt>
                <c:pt idx="1376">
                  <c:v>41087</c:v>
                </c:pt>
                <c:pt idx="1377">
                  <c:v>41088</c:v>
                </c:pt>
                <c:pt idx="1378">
                  <c:v>41089</c:v>
                </c:pt>
                <c:pt idx="1379">
                  <c:v>41092</c:v>
                </c:pt>
                <c:pt idx="1380">
                  <c:v>41093</c:v>
                </c:pt>
                <c:pt idx="1381">
                  <c:v>41095</c:v>
                </c:pt>
                <c:pt idx="1382">
                  <c:v>41096</c:v>
                </c:pt>
                <c:pt idx="1383">
                  <c:v>41099</c:v>
                </c:pt>
                <c:pt idx="1384">
                  <c:v>41100</c:v>
                </c:pt>
                <c:pt idx="1385">
                  <c:v>41101</c:v>
                </c:pt>
                <c:pt idx="1386">
                  <c:v>41102</c:v>
                </c:pt>
                <c:pt idx="1387">
                  <c:v>41103</c:v>
                </c:pt>
                <c:pt idx="1388">
                  <c:v>41106</c:v>
                </c:pt>
                <c:pt idx="1389">
                  <c:v>41107</c:v>
                </c:pt>
                <c:pt idx="1390">
                  <c:v>41108</c:v>
                </c:pt>
                <c:pt idx="1391">
                  <c:v>41109</c:v>
                </c:pt>
                <c:pt idx="1392">
                  <c:v>41110</c:v>
                </c:pt>
                <c:pt idx="1393">
                  <c:v>41113</c:v>
                </c:pt>
                <c:pt idx="1394">
                  <c:v>41114</c:v>
                </c:pt>
                <c:pt idx="1395">
                  <c:v>41115</c:v>
                </c:pt>
                <c:pt idx="1396">
                  <c:v>41116</c:v>
                </c:pt>
                <c:pt idx="1397">
                  <c:v>41117</c:v>
                </c:pt>
                <c:pt idx="1398">
                  <c:v>41120</c:v>
                </c:pt>
                <c:pt idx="1399">
                  <c:v>41121</c:v>
                </c:pt>
                <c:pt idx="1400">
                  <c:v>41122</c:v>
                </c:pt>
                <c:pt idx="1401">
                  <c:v>41123</c:v>
                </c:pt>
                <c:pt idx="1402">
                  <c:v>41124</c:v>
                </c:pt>
                <c:pt idx="1403">
                  <c:v>41127</c:v>
                </c:pt>
                <c:pt idx="1404">
                  <c:v>41128</c:v>
                </c:pt>
                <c:pt idx="1405">
                  <c:v>41129</c:v>
                </c:pt>
                <c:pt idx="1406">
                  <c:v>41130</c:v>
                </c:pt>
                <c:pt idx="1407">
                  <c:v>41131</c:v>
                </c:pt>
                <c:pt idx="1408">
                  <c:v>41134</c:v>
                </c:pt>
                <c:pt idx="1409">
                  <c:v>41135</c:v>
                </c:pt>
                <c:pt idx="1410">
                  <c:v>41136</c:v>
                </c:pt>
                <c:pt idx="1411">
                  <c:v>41137</c:v>
                </c:pt>
                <c:pt idx="1412">
                  <c:v>41138</c:v>
                </c:pt>
                <c:pt idx="1413">
                  <c:v>41141</c:v>
                </c:pt>
                <c:pt idx="1414">
                  <c:v>41142</c:v>
                </c:pt>
                <c:pt idx="1415">
                  <c:v>41143</c:v>
                </c:pt>
                <c:pt idx="1416">
                  <c:v>41144</c:v>
                </c:pt>
                <c:pt idx="1417">
                  <c:v>41145</c:v>
                </c:pt>
                <c:pt idx="1418">
                  <c:v>41148</c:v>
                </c:pt>
                <c:pt idx="1419">
                  <c:v>41149</c:v>
                </c:pt>
                <c:pt idx="1420">
                  <c:v>41150</c:v>
                </c:pt>
                <c:pt idx="1421">
                  <c:v>41151</c:v>
                </c:pt>
                <c:pt idx="1422">
                  <c:v>41152</c:v>
                </c:pt>
                <c:pt idx="1423">
                  <c:v>41156</c:v>
                </c:pt>
                <c:pt idx="1424">
                  <c:v>41157</c:v>
                </c:pt>
                <c:pt idx="1425">
                  <c:v>41158</c:v>
                </c:pt>
                <c:pt idx="1426">
                  <c:v>41159</c:v>
                </c:pt>
                <c:pt idx="1427">
                  <c:v>41162</c:v>
                </c:pt>
                <c:pt idx="1428">
                  <c:v>41163</c:v>
                </c:pt>
                <c:pt idx="1429">
                  <c:v>41164</c:v>
                </c:pt>
                <c:pt idx="1430">
                  <c:v>41165</c:v>
                </c:pt>
                <c:pt idx="1431">
                  <c:v>41166</c:v>
                </c:pt>
                <c:pt idx="1432">
                  <c:v>41169</c:v>
                </c:pt>
                <c:pt idx="1433">
                  <c:v>41170</c:v>
                </c:pt>
                <c:pt idx="1434">
                  <c:v>41171</c:v>
                </c:pt>
                <c:pt idx="1435">
                  <c:v>41172</c:v>
                </c:pt>
                <c:pt idx="1436">
                  <c:v>41173</c:v>
                </c:pt>
                <c:pt idx="1437">
                  <c:v>41176</c:v>
                </c:pt>
                <c:pt idx="1438">
                  <c:v>41177</c:v>
                </c:pt>
                <c:pt idx="1439">
                  <c:v>41178</c:v>
                </c:pt>
                <c:pt idx="1440">
                  <c:v>41179</c:v>
                </c:pt>
                <c:pt idx="1441">
                  <c:v>41180</c:v>
                </c:pt>
                <c:pt idx="1442">
                  <c:v>41183</c:v>
                </c:pt>
                <c:pt idx="1443">
                  <c:v>41184</c:v>
                </c:pt>
                <c:pt idx="1444">
                  <c:v>41185</c:v>
                </c:pt>
                <c:pt idx="1445">
                  <c:v>41186</c:v>
                </c:pt>
                <c:pt idx="1446">
                  <c:v>41187</c:v>
                </c:pt>
                <c:pt idx="1447">
                  <c:v>41190</c:v>
                </c:pt>
                <c:pt idx="1448">
                  <c:v>41191</c:v>
                </c:pt>
                <c:pt idx="1449">
                  <c:v>41192</c:v>
                </c:pt>
                <c:pt idx="1450">
                  <c:v>41193</c:v>
                </c:pt>
                <c:pt idx="1451">
                  <c:v>41194</c:v>
                </c:pt>
                <c:pt idx="1452">
                  <c:v>41197</c:v>
                </c:pt>
                <c:pt idx="1453">
                  <c:v>41198</c:v>
                </c:pt>
                <c:pt idx="1454">
                  <c:v>41199</c:v>
                </c:pt>
                <c:pt idx="1455">
                  <c:v>41200</c:v>
                </c:pt>
                <c:pt idx="1456">
                  <c:v>41201</c:v>
                </c:pt>
                <c:pt idx="1457">
                  <c:v>41204</c:v>
                </c:pt>
                <c:pt idx="1458">
                  <c:v>41205</c:v>
                </c:pt>
                <c:pt idx="1459">
                  <c:v>41206</c:v>
                </c:pt>
                <c:pt idx="1460">
                  <c:v>41207</c:v>
                </c:pt>
                <c:pt idx="1461">
                  <c:v>41208</c:v>
                </c:pt>
                <c:pt idx="1462">
                  <c:v>41213</c:v>
                </c:pt>
                <c:pt idx="1463">
                  <c:v>41214</c:v>
                </c:pt>
                <c:pt idx="1464">
                  <c:v>41215</c:v>
                </c:pt>
                <c:pt idx="1465">
                  <c:v>41218</c:v>
                </c:pt>
                <c:pt idx="1466">
                  <c:v>41219</c:v>
                </c:pt>
                <c:pt idx="1467">
                  <c:v>41220</c:v>
                </c:pt>
                <c:pt idx="1468">
                  <c:v>41221</c:v>
                </c:pt>
                <c:pt idx="1469">
                  <c:v>41222</c:v>
                </c:pt>
                <c:pt idx="1470">
                  <c:v>41225</c:v>
                </c:pt>
                <c:pt idx="1471">
                  <c:v>41226</c:v>
                </c:pt>
                <c:pt idx="1472">
                  <c:v>41227</c:v>
                </c:pt>
                <c:pt idx="1473">
                  <c:v>41228</c:v>
                </c:pt>
                <c:pt idx="1474">
                  <c:v>41229</c:v>
                </c:pt>
                <c:pt idx="1475">
                  <c:v>41232</c:v>
                </c:pt>
                <c:pt idx="1476">
                  <c:v>41233</c:v>
                </c:pt>
                <c:pt idx="1477">
                  <c:v>41234</c:v>
                </c:pt>
                <c:pt idx="1478">
                  <c:v>41236</c:v>
                </c:pt>
                <c:pt idx="1479">
                  <c:v>41239</c:v>
                </c:pt>
                <c:pt idx="1480">
                  <c:v>41240</c:v>
                </c:pt>
                <c:pt idx="1481">
                  <c:v>41241</c:v>
                </c:pt>
                <c:pt idx="1482">
                  <c:v>41242</c:v>
                </c:pt>
                <c:pt idx="1483">
                  <c:v>41243</c:v>
                </c:pt>
                <c:pt idx="1484">
                  <c:v>41246</c:v>
                </c:pt>
                <c:pt idx="1485">
                  <c:v>41247</c:v>
                </c:pt>
                <c:pt idx="1486">
                  <c:v>41248</c:v>
                </c:pt>
                <c:pt idx="1487">
                  <c:v>41249</c:v>
                </c:pt>
                <c:pt idx="1488">
                  <c:v>41250</c:v>
                </c:pt>
                <c:pt idx="1489">
                  <c:v>41253</c:v>
                </c:pt>
                <c:pt idx="1490">
                  <c:v>41254</c:v>
                </c:pt>
                <c:pt idx="1491">
                  <c:v>41255</c:v>
                </c:pt>
                <c:pt idx="1492">
                  <c:v>41256</c:v>
                </c:pt>
                <c:pt idx="1493">
                  <c:v>41257</c:v>
                </c:pt>
                <c:pt idx="1494">
                  <c:v>41260</c:v>
                </c:pt>
                <c:pt idx="1495">
                  <c:v>41261</c:v>
                </c:pt>
                <c:pt idx="1496">
                  <c:v>41262</c:v>
                </c:pt>
                <c:pt idx="1497">
                  <c:v>41263</c:v>
                </c:pt>
                <c:pt idx="1498">
                  <c:v>41264</c:v>
                </c:pt>
                <c:pt idx="1499">
                  <c:v>41267</c:v>
                </c:pt>
                <c:pt idx="1500">
                  <c:v>41269</c:v>
                </c:pt>
                <c:pt idx="1501">
                  <c:v>41270</c:v>
                </c:pt>
                <c:pt idx="1502">
                  <c:v>41271</c:v>
                </c:pt>
                <c:pt idx="1503">
                  <c:v>41274</c:v>
                </c:pt>
                <c:pt idx="1504">
                  <c:v>41276</c:v>
                </c:pt>
                <c:pt idx="1505">
                  <c:v>41277</c:v>
                </c:pt>
                <c:pt idx="1506">
                  <c:v>41278</c:v>
                </c:pt>
                <c:pt idx="1507">
                  <c:v>41281</c:v>
                </c:pt>
                <c:pt idx="1508">
                  <c:v>41282</c:v>
                </c:pt>
                <c:pt idx="1509">
                  <c:v>41283</c:v>
                </c:pt>
                <c:pt idx="1510">
                  <c:v>41284</c:v>
                </c:pt>
                <c:pt idx="1511">
                  <c:v>41285</c:v>
                </c:pt>
                <c:pt idx="1512">
                  <c:v>41288</c:v>
                </c:pt>
                <c:pt idx="1513">
                  <c:v>41289</c:v>
                </c:pt>
                <c:pt idx="1514">
                  <c:v>41290</c:v>
                </c:pt>
                <c:pt idx="1515">
                  <c:v>41291</c:v>
                </c:pt>
                <c:pt idx="1516">
                  <c:v>41292</c:v>
                </c:pt>
                <c:pt idx="1517">
                  <c:v>41296</c:v>
                </c:pt>
                <c:pt idx="1518">
                  <c:v>41297</c:v>
                </c:pt>
                <c:pt idx="1519">
                  <c:v>41298</c:v>
                </c:pt>
                <c:pt idx="1520">
                  <c:v>41299</c:v>
                </c:pt>
                <c:pt idx="1521">
                  <c:v>41302</c:v>
                </c:pt>
                <c:pt idx="1522">
                  <c:v>41303</c:v>
                </c:pt>
                <c:pt idx="1523">
                  <c:v>41304</c:v>
                </c:pt>
                <c:pt idx="1524">
                  <c:v>41305</c:v>
                </c:pt>
                <c:pt idx="1525">
                  <c:v>41306</c:v>
                </c:pt>
                <c:pt idx="1526">
                  <c:v>41309</c:v>
                </c:pt>
                <c:pt idx="1527">
                  <c:v>41310</c:v>
                </c:pt>
                <c:pt idx="1528">
                  <c:v>41311</c:v>
                </c:pt>
                <c:pt idx="1529">
                  <c:v>41312</c:v>
                </c:pt>
                <c:pt idx="1530">
                  <c:v>41313</c:v>
                </c:pt>
                <c:pt idx="1531">
                  <c:v>41316</c:v>
                </c:pt>
                <c:pt idx="1532">
                  <c:v>41317</c:v>
                </c:pt>
                <c:pt idx="1533">
                  <c:v>41318</c:v>
                </c:pt>
                <c:pt idx="1534">
                  <c:v>41319</c:v>
                </c:pt>
                <c:pt idx="1535">
                  <c:v>41320</c:v>
                </c:pt>
                <c:pt idx="1536">
                  <c:v>41324</c:v>
                </c:pt>
                <c:pt idx="1537">
                  <c:v>41325</c:v>
                </c:pt>
                <c:pt idx="1538">
                  <c:v>41326</c:v>
                </c:pt>
                <c:pt idx="1539">
                  <c:v>41327</c:v>
                </c:pt>
                <c:pt idx="1540">
                  <c:v>41330</c:v>
                </c:pt>
                <c:pt idx="1541">
                  <c:v>41331</c:v>
                </c:pt>
                <c:pt idx="1542">
                  <c:v>41332</c:v>
                </c:pt>
                <c:pt idx="1543">
                  <c:v>41333</c:v>
                </c:pt>
                <c:pt idx="1544">
                  <c:v>41334</c:v>
                </c:pt>
                <c:pt idx="1545">
                  <c:v>41337</c:v>
                </c:pt>
                <c:pt idx="1546">
                  <c:v>41338</c:v>
                </c:pt>
                <c:pt idx="1547">
                  <c:v>41339</c:v>
                </c:pt>
                <c:pt idx="1548">
                  <c:v>41340</c:v>
                </c:pt>
                <c:pt idx="1549">
                  <c:v>41341</c:v>
                </c:pt>
                <c:pt idx="1550">
                  <c:v>41344</c:v>
                </c:pt>
                <c:pt idx="1551">
                  <c:v>41345</c:v>
                </c:pt>
                <c:pt idx="1552">
                  <c:v>41346</c:v>
                </c:pt>
                <c:pt idx="1553">
                  <c:v>41347</c:v>
                </c:pt>
                <c:pt idx="1554">
                  <c:v>41348</c:v>
                </c:pt>
                <c:pt idx="1555">
                  <c:v>41351</c:v>
                </c:pt>
                <c:pt idx="1556">
                  <c:v>41352</c:v>
                </c:pt>
                <c:pt idx="1557">
                  <c:v>41353</c:v>
                </c:pt>
                <c:pt idx="1558">
                  <c:v>41354</c:v>
                </c:pt>
                <c:pt idx="1559">
                  <c:v>41355</c:v>
                </c:pt>
                <c:pt idx="1560">
                  <c:v>41358</c:v>
                </c:pt>
                <c:pt idx="1561">
                  <c:v>41359</c:v>
                </c:pt>
                <c:pt idx="1562">
                  <c:v>41360</c:v>
                </c:pt>
                <c:pt idx="1563">
                  <c:v>41361</c:v>
                </c:pt>
                <c:pt idx="1564">
                  <c:v>41365</c:v>
                </c:pt>
                <c:pt idx="1565">
                  <c:v>41366</c:v>
                </c:pt>
                <c:pt idx="1566">
                  <c:v>41367</c:v>
                </c:pt>
                <c:pt idx="1567">
                  <c:v>41368</c:v>
                </c:pt>
                <c:pt idx="1568">
                  <c:v>41369</c:v>
                </c:pt>
                <c:pt idx="1569">
                  <c:v>41372</c:v>
                </c:pt>
                <c:pt idx="1570">
                  <c:v>41373</c:v>
                </c:pt>
                <c:pt idx="1571">
                  <c:v>41374</c:v>
                </c:pt>
                <c:pt idx="1572">
                  <c:v>41375</c:v>
                </c:pt>
                <c:pt idx="1573">
                  <c:v>41376</c:v>
                </c:pt>
                <c:pt idx="1574">
                  <c:v>41379</c:v>
                </c:pt>
                <c:pt idx="1575">
                  <c:v>41380</c:v>
                </c:pt>
                <c:pt idx="1576">
                  <c:v>41381</c:v>
                </c:pt>
                <c:pt idx="1577">
                  <c:v>41382</c:v>
                </c:pt>
                <c:pt idx="1578">
                  <c:v>41383</c:v>
                </c:pt>
                <c:pt idx="1579">
                  <c:v>41386</c:v>
                </c:pt>
                <c:pt idx="1580">
                  <c:v>41387</c:v>
                </c:pt>
                <c:pt idx="1581">
                  <c:v>41388</c:v>
                </c:pt>
                <c:pt idx="1582">
                  <c:v>41389</c:v>
                </c:pt>
                <c:pt idx="1583">
                  <c:v>41390</c:v>
                </c:pt>
                <c:pt idx="1584">
                  <c:v>41393</c:v>
                </c:pt>
                <c:pt idx="1585">
                  <c:v>41394</c:v>
                </c:pt>
                <c:pt idx="1586">
                  <c:v>41395</c:v>
                </c:pt>
                <c:pt idx="1587">
                  <c:v>41396</c:v>
                </c:pt>
                <c:pt idx="1588">
                  <c:v>41397</c:v>
                </c:pt>
                <c:pt idx="1589">
                  <c:v>41400</c:v>
                </c:pt>
                <c:pt idx="1590">
                  <c:v>41401</c:v>
                </c:pt>
                <c:pt idx="1591">
                  <c:v>41402</c:v>
                </c:pt>
                <c:pt idx="1592">
                  <c:v>41403</c:v>
                </c:pt>
                <c:pt idx="1593">
                  <c:v>41404</c:v>
                </c:pt>
                <c:pt idx="1594">
                  <c:v>41407</c:v>
                </c:pt>
                <c:pt idx="1595">
                  <c:v>41408</c:v>
                </c:pt>
                <c:pt idx="1596">
                  <c:v>41409</c:v>
                </c:pt>
                <c:pt idx="1597">
                  <c:v>41410</c:v>
                </c:pt>
                <c:pt idx="1598">
                  <c:v>41411</c:v>
                </c:pt>
                <c:pt idx="1599">
                  <c:v>41414</c:v>
                </c:pt>
                <c:pt idx="1600">
                  <c:v>41415</c:v>
                </c:pt>
                <c:pt idx="1601">
                  <c:v>41416</c:v>
                </c:pt>
                <c:pt idx="1602">
                  <c:v>41417</c:v>
                </c:pt>
                <c:pt idx="1603">
                  <c:v>41418</c:v>
                </c:pt>
                <c:pt idx="1604">
                  <c:v>41422</c:v>
                </c:pt>
                <c:pt idx="1605">
                  <c:v>41423</c:v>
                </c:pt>
                <c:pt idx="1606">
                  <c:v>41424</c:v>
                </c:pt>
                <c:pt idx="1607">
                  <c:v>41425</c:v>
                </c:pt>
                <c:pt idx="1608">
                  <c:v>41428</c:v>
                </c:pt>
                <c:pt idx="1609">
                  <c:v>41429</c:v>
                </c:pt>
                <c:pt idx="1610">
                  <c:v>41430</c:v>
                </c:pt>
                <c:pt idx="1611">
                  <c:v>41431</c:v>
                </c:pt>
                <c:pt idx="1612">
                  <c:v>41432</c:v>
                </c:pt>
                <c:pt idx="1613">
                  <c:v>41435</c:v>
                </c:pt>
                <c:pt idx="1614">
                  <c:v>41436</c:v>
                </c:pt>
                <c:pt idx="1615">
                  <c:v>41437</c:v>
                </c:pt>
                <c:pt idx="1616">
                  <c:v>41438</c:v>
                </c:pt>
                <c:pt idx="1617">
                  <c:v>41439</c:v>
                </c:pt>
                <c:pt idx="1618">
                  <c:v>41442</c:v>
                </c:pt>
                <c:pt idx="1619">
                  <c:v>41443</c:v>
                </c:pt>
                <c:pt idx="1620">
                  <c:v>41444</c:v>
                </c:pt>
                <c:pt idx="1621">
                  <c:v>41445</c:v>
                </c:pt>
                <c:pt idx="1622">
                  <c:v>41446</c:v>
                </c:pt>
                <c:pt idx="1623">
                  <c:v>41449</c:v>
                </c:pt>
                <c:pt idx="1624">
                  <c:v>41450</c:v>
                </c:pt>
                <c:pt idx="1625">
                  <c:v>41451</c:v>
                </c:pt>
                <c:pt idx="1626">
                  <c:v>41452</c:v>
                </c:pt>
                <c:pt idx="1627">
                  <c:v>41453</c:v>
                </c:pt>
                <c:pt idx="1628">
                  <c:v>41456</c:v>
                </c:pt>
                <c:pt idx="1629">
                  <c:v>41457</c:v>
                </c:pt>
                <c:pt idx="1630">
                  <c:v>41458</c:v>
                </c:pt>
                <c:pt idx="1631">
                  <c:v>41460</c:v>
                </c:pt>
                <c:pt idx="1632">
                  <c:v>41463</c:v>
                </c:pt>
                <c:pt idx="1633">
                  <c:v>41464</c:v>
                </c:pt>
                <c:pt idx="1634">
                  <c:v>41465</c:v>
                </c:pt>
                <c:pt idx="1635">
                  <c:v>41466</c:v>
                </c:pt>
                <c:pt idx="1636">
                  <c:v>41467</c:v>
                </c:pt>
                <c:pt idx="1637">
                  <c:v>41470</c:v>
                </c:pt>
                <c:pt idx="1638">
                  <c:v>41471</c:v>
                </c:pt>
                <c:pt idx="1639">
                  <c:v>41472</c:v>
                </c:pt>
                <c:pt idx="1640">
                  <c:v>41473</c:v>
                </c:pt>
                <c:pt idx="1641">
                  <c:v>41474</c:v>
                </c:pt>
                <c:pt idx="1642">
                  <c:v>41477</c:v>
                </c:pt>
                <c:pt idx="1643">
                  <c:v>41478</c:v>
                </c:pt>
                <c:pt idx="1644">
                  <c:v>41479</c:v>
                </c:pt>
                <c:pt idx="1645">
                  <c:v>41480</c:v>
                </c:pt>
                <c:pt idx="1646">
                  <c:v>41481</c:v>
                </c:pt>
                <c:pt idx="1647">
                  <c:v>41484</c:v>
                </c:pt>
                <c:pt idx="1648">
                  <c:v>41485</c:v>
                </c:pt>
                <c:pt idx="1649">
                  <c:v>41486</c:v>
                </c:pt>
                <c:pt idx="1650">
                  <c:v>41487</c:v>
                </c:pt>
                <c:pt idx="1651">
                  <c:v>41488</c:v>
                </c:pt>
                <c:pt idx="1652">
                  <c:v>41491</c:v>
                </c:pt>
                <c:pt idx="1653">
                  <c:v>41492</c:v>
                </c:pt>
                <c:pt idx="1654">
                  <c:v>41493</c:v>
                </c:pt>
                <c:pt idx="1655">
                  <c:v>41494</c:v>
                </c:pt>
                <c:pt idx="1656">
                  <c:v>41495</c:v>
                </c:pt>
                <c:pt idx="1657">
                  <c:v>41498</c:v>
                </c:pt>
                <c:pt idx="1658">
                  <c:v>41499</c:v>
                </c:pt>
                <c:pt idx="1659">
                  <c:v>41500</c:v>
                </c:pt>
                <c:pt idx="1660">
                  <c:v>41501</c:v>
                </c:pt>
                <c:pt idx="1661">
                  <c:v>41502</c:v>
                </c:pt>
                <c:pt idx="1662">
                  <c:v>41505</c:v>
                </c:pt>
                <c:pt idx="1663">
                  <c:v>41506</c:v>
                </c:pt>
                <c:pt idx="1664">
                  <c:v>41507</c:v>
                </c:pt>
                <c:pt idx="1665">
                  <c:v>41508</c:v>
                </c:pt>
                <c:pt idx="1666">
                  <c:v>41509</c:v>
                </c:pt>
                <c:pt idx="1667">
                  <c:v>41512</c:v>
                </c:pt>
                <c:pt idx="1668">
                  <c:v>41513</c:v>
                </c:pt>
                <c:pt idx="1669">
                  <c:v>41514</c:v>
                </c:pt>
                <c:pt idx="1670">
                  <c:v>41515</c:v>
                </c:pt>
                <c:pt idx="1671">
                  <c:v>41516</c:v>
                </c:pt>
                <c:pt idx="1672">
                  <c:v>41520</c:v>
                </c:pt>
                <c:pt idx="1673">
                  <c:v>41521</c:v>
                </c:pt>
                <c:pt idx="1674">
                  <c:v>41522</c:v>
                </c:pt>
                <c:pt idx="1675">
                  <c:v>41523</c:v>
                </c:pt>
                <c:pt idx="1676">
                  <c:v>41526</c:v>
                </c:pt>
                <c:pt idx="1677">
                  <c:v>41527</c:v>
                </c:pt>
                <c:pt idx="1678">
                  <c:v>41528</c:v>
                </c:pt>
                <c:pt idx="1679">
                  <c:v>41529</c:v>
                </c:pt>
                <c:pt idx="1680">
                  <c:v>41530</c:v>
                </c:pt>
                <c:pt idx="1681">
                  <c:v>41533</c:v>
                </c:pt>
                <c:pt idx="1682">
                  <c:v>41534</c:v>
                </c:pt>
                <c:pt idx="1683">
                  <c:v>41535</c:v>
                </c:pt>
                <c:pt idx="1684">
                  <c:v>41536</c:v>
                </c:pt>
                <c:pt idx="1685">
                  <c:v>41537</c:v>
                </c:pt>
                <c:pt idx="1686">
                  <c:v>41540</c:v>
                </c:pt>
                <c:pt idx="1687">
                  <c:v>41541</c:v>
                </c:pt>
                <c:pt idx="1688">
                  <c:v>41542</c:v>
                </c:pt>
                <c:pt idx="1689">
                  <c:v>41543</c:v>
                </c:pt>
                <c:pt idx="1690">
                  <c:v>41544</c:v>
                </c:pt>
                <c:pt idx="1691">
                  <c:v>41547</c:v>
                </c:pt>
                <c:pt idx="1692">
                  <c:v>41548</c:v>
                </c:pt>
                <c:pt idx="1693">
                  <c:v>41549</c:v>
                </c:pt>
                <c:pt idx="1694">
                  <c:v>41550</c:v>
                </c:pt>
                <c:pt idx="1695">
                  <c:v>41551</c:v>
                </c:pt>
                <c:pt idx="1696">
                  <c:v>41554</c:v>
                </c:pt>
                <c:pt idx="1697">
                  <c:v>41555</c:v>
                </c:pt>
                <c:pt idx="1698">
                  <c:v>41556</c:v>
                </c:pt>
                <c:pt idx="1699">
                  <c:v>41557</c:v>
                </c:pt>
                <c:pt idx="1700">
                  <c:v>41558</c:v>
                </c:pt>
                <c:pt idx="1701">
                  <c:v>41561</c:v>
                </c:pt>
                <c:pt idx="1702">
                  <c:v>41562</c:v>
                </c:pt>
                <c:pt idx="1703">
                  <c:v>41563</c:v>
                </c:pt>
                <c:pt idx="1704">
                  <c:v>41564</c:v>
                </c:pt>
                <c:pt idx="1705">
                  <c:v>41565</c:v>
                </c:pt>
                <c:pt idx="1706">
                  <c:v>41568</c:v>
                </c:pt>
                <c:pt idx="1707">
                  <c:v>41569</c:v>
                </c:pt>
                <c:pt idx="1708">
                  <c:v>41570</c:v>
                </c:pt>
                <c:pt idx="1709">
                  <c:v>41571</c:v>
                </c:pt>
                <c:pt idx="1710">
                  <c:v>41572</c:v>
                </c:pt>
                <c:pt idx="1711">
                  <c:v>41575</c:v>
                </c:pt>
                <c:pt idx="1712">
                  <c:v>41576</c:v>
                </c:pt>
                <c:pt idx="1713">
                  <c:v>41577</c:v>
                </c:pt>
                <c:pt idx="1714">
                  <c:v>41578</c:v>
                </c:pt>
                <c:pt idx="1715">
                  <c:v>41579</c:v>
                </c:pt>
                <c:pt idx="1716">
                  <c:v>41582</c:v>
                </c:pt>
                <c:pt idx="1717">
                  <c:v>41583</c:v>
                </c:pt>
                <c:pt idx="1718">
                  <c:v>41584</c:v>
                </c:pt>
                <c:pt idx="1719">
                  <c:v>41585</c:v>
                </c:pt>
                <c:pt idx="1720">
                  <c:v>41586</c:v>
                </c:pt>
                <c:pt idx="1721">
                  <c:v>41589</c:v>
                </c:pt>
                <c:pt idx="1722">
                  <c:v>41590</c:v>
                </c:pt>
                <c:pt idx="1723">
                  <c:v>41591</c:v>
                </c:pt>
                <c:pt idx="1724">
                  <c:v>41592</c:v>
                </c:pt>
                <c:pt idx="1725">
                  <c:v>41593</c:v>
                </c:pt>
                <c:pt idx="1726">
                  <c:v>41596</c:v>
                </c:pt>
                <c:pt idx="1727">
                  <c:v>41597</c:v>
                </c:pt>
                <c:pt idx="1728">
                  <c:v>41598</c:v>
                </c:pt>
                <c:pt idx="1729">
                  <c:v>41599</c:v>
                </c:pt>
                <c:pt idx="1730">
                  <c:v>41600</c:v>
                </c:pt>
                <c:pt idx="1731">
                  <c:v>41603</c:v>
                </c:pt>
                <c:pt idx="1732">
                  <c:v>41604</c:v>
                </c:pt>
                <c:pt idx="1733">
                  <c:v>41605</c:v>
                </c:pt>
                <c:pt idx="1734">
                  <c:v>41607</c:v>
                </c:pt>
                <c:pt idx="1735">
                  <c:v>41610</c:v>
                </c:pt>
                <c:pt idx="1736">
                  <c:v>41611</c:v>
                </c:pt>
                <c:pt idx="1737">
                  <c:v>41612</c:v>
                </c:pt>
                <c:pt idx="1738">
                  <c:v>41613</c:v>
                </c:pt>
                <c:pt idx="1739">
                  <c:v>41614</c:v>
                </c:pt>
                <c:pt idx="1740">
                  <c:v>41617</c:v>
                </c:pt>
                <c:pt idx="1741">
                  <c:v>41618</c:v>
                </c:pt>
                <c:pt idx="1742">
                  <c:v>41619</c:v>
                </c:pt>
                <c:pt idx="1743">
                  <c:v>41620</c:v>
                </c:pt>
                <c:pt idx="1744">
                  <c:v>41621</c:v>
                </c:pt>
                <c:pt idx="1745">
                  <c:v>41624</c:v>
                </c:pt>
                <c:pt idx="1746">
                  <c:v>41625</c:v>
                </c:pt>
                <c:pt idx="1747">
                  <c:v>41626</c:v>
                </c:pt>
                <c:pt idx="1748">
                  <c:v>41627</c:v>
                </c:pt>
                <c:pt idx="1749">
                  <c:v>41628</c:v>
                </c:pt>
                <c:pt idx="1750">
                  <c:v>41631</c:v>
                </c:pt>
                <c:pt idx="1751">
                  <c:v>41632</c:v>
                </c:pt>
                <c:pt idx="1752">
                  <c:v>41634</c:v>
                </c:pt>
                <c:pt idx="1753">
                  <c:v>41635</c:v>
                </c:pt>
                <c:pt idx="1754">
                  <c:v>41638</c:v>
                </c:pt>
                <c:pt idx="1755">
                  <c:v>41639</c:v>
                </c:pt>
                <c:pt idx="1756">
                  <c:v>41641</c:v>
                </c:pt>
                <c:pt idx="1757">
                  <c:v>41642</c:v>
                </c:pt>
                <c:pt idx="1758">
                  <c:v>41645</c:v>
                </c:pt>
                <c:pt idx="1759">
                  <c:v>41646</c:v>
                </c:pt>
                <c:pt idx="1760">
                  <c:v>41647</c:v>
                </c:pt>
                <c:pt idx="1761">
                  <c:v>41648</c:v>
                </c:pt>
                <c:pt idx="1762">
                  <c:v>41649</c:v>
                </c:pt>
                <c:pt idx="1763">
                  <c:v>41652</c:v>
                </c:pt>
                <c:pt idx="1764">
                  <c:v>41653</c:v>
                </c:pt>
                <c:pt idx="1765">
                  <c:v>41654</c:v>
                </c:pt>
                <c:pt idx="1766">
                  <c:v>41655</c:v>
                </c:pt>
                <c:pt idx="1767">
                  <c:v>41656</c:v>
                </c:pt>
                <c:pt idx="1768">
                  <c:v>41660</c:v>
                </c:pt>
                <c:pt idx="1769">
                  <c:v>41661</c:v>
                </c:pt>
                <c:pt idx="1770">
                  <c:v>41662</c:v>
                </c:pt>
                <c:pt idx="1771">
                  <c:v>41663</c:v>
                </c:pt>
                <c:pt idx="1772">
                  <c:v>41666</c:v>
                </c:pt>
                <c:pt idx="1773">
                  <c:v>41667</c:v>
                </c:pt>
                <c:pt idx="1774">
                  <c:v>41668</c:v>
                </c:pt>
                <c:pt idx="1775">
                  <c:v>41669</c:v>
                </c:pt>
                <c:pt idx="1776">
                  <c:v>41670</c:v>
                </c:pt>
                <c:pt idx="1777">
                  <c:v>41673</c:v>
                </c:pt>
                <c:pt idx="1778">
                  <c:v>41674</c:v>
                </c:pt>
                <c:pt idx="1779">
                  <c:v>41675</c:v>
                </c:pt>
                <c:pt idx="1780">
                  <c:v>41676</c:v>
                </c:pt>
                <c:pt idx="1781">
                  <c:v>41677</c:v>
                </c:pt>
                <c:pt idx="1782">
                  <c:v>41680</c:v>
                </c:pt>
                <c:pt idx="1783">
                  <c:v>41681</c:v>
                </c:pt>
                <c:pt idx="1784">
                  <c:v>41682</c:v>
                </c:pt>
                <c:pt idx="1785">
                  <c:v>41683</c:v>
                </c:pt>
                <c:pt idx="1786">
                  <c:v>41684</c:v>
                </c:pt>
                <c:pt idx="1787">
                  <c:v>41688</c:v>
                </c:pt>
                <c:pt idx="1788">
                  <c:v>41689</c:v>
                </c:pt>
                <c:pt idx="1789">
                  <c:v>41690</c:v>
                </c:pt>
                <c:pt idx="1790">
                  <c:v>41691</c:v>
                </c:pt>
                <c:pt idx="1791">
                  <c:v>41694</c:v>
                </c:pt>
                <c:pt idx="1792">
                  <c:v>41695</c:v>
                </c:pt>
                <c:pt idx="1793">
                  <c:v>41696</c:v>
                </c:pt>
                <c:pt idx="1794">
                  <c:v>41697</c:v>
                </c:pt>
                <c:pt idx="1795">
                  <c:v>41698</c:v>
                </c:pt>
                <c:pt idx="1796">
                  <c:v>41701</c:v>
                </c:pt>
                <c:pt idx="1797">
                  <c:v>41702</c:v>
                </c:pt>
                <c:pt idx="1798">
                  <c:v>41703</c:v>
                </c:pt>
                <c:pt idx="1799">
                  <c:v>41704</c:v>
                </c:pt>
                <c:pt idx="1800">
                  <c:v>41705</c:v>
                </c:pt>
                <c:pt idx="1801">
                  <c:v>41708</c:v>
                </c:pt>
                <c:pt idx="1802">
                  <c:v>41709</c:v>
                </c:pt>
                <c:pt idx="1803">
                  <c:v>41710</c:v>
                </c:pt>
                <c:pt idx="1804">
                  <c:v>41711</c:v>
                </c:pt>
                <c:pt idx="1805">
                  <c:v>41712</c:v>
                </c:pt>
                <c:pt idx="1806">
                  <c:v>41715</c:v>
                </c:pt>
                <c:pt idx="1807">
                  <c:v>41716</c:v>
                </c:pt>
                <c:pt idx="1808">
                  <c:v>41717</c:v>
                </c:pt>
                <c:pt idx="1809">
                  <c:v>41718</c:v>
                </c:pt>
                <c:pt idx="1810">
                  <c:v>41719</c:v>
                </c:pt>
                <c:pt idx="1811">
                  <c:v>41722</c:v>
                </c:pt>
                <c:pt idx="1812">
                  <c:v>41723</c:v>
                </c:pt>
                <c:pt idx="1813">
                  <c:v>41724</c:v>
                </c:pt>
                <c:pt idx="1814">
                  <c:v>41725</c:v>
                </c:pt>
                <c:pt idx="1815">
                  <c:v>41726</c:v>
                </c:pt>
                <c:pt idx="1816">
                  <c:v>41729</c:v>
                </c:pt>
                <c:pt idx="1817">
                  <c:v>41730</c:v>
                </c:pt>
                <c:pt idx="1818">
                  <c:v>41731</c:v>
                </c:pt>
                <c:pt idx="1819">
                  <c:v>41732</c:v>
                </c:pt>
                <c:pt idx="1820">
                  <c:v>41733</c:v>
                </c:pt>
                <c:pt idx="1821">
                  <c:v>41736</c:v>
                </c:pt>
                <c:pt idx="1822">
                  <c:v>41737</c:v>
                </c:pt>
                <c:pt idx="1823">
                  <c:v>41738</c:v>
                </c:pt>
                <c:pt idx="1824">
                  <c:v>41739</c:v>
                </c:pt>
                <c:pt idx="1825">
                  <c:v>41740</c:v>
                </c:pt>
                <c:pt idx="1826">
                  <c:v>41743</c:v>
                </c:pt>
                <c:pt idx="1827">
                  <c:v>41744</c:v>
                </c:pt>
                <c:pt idx="1828">
                  <c:v>41745</c:v>
                </c:pt>
                <c:pt idx="1829">
                  <c:v>41746</c:v>
                </c:pt>
                <c:pt idx="1830">
                  <c:v>41750</c:v>
                </c:pt>
                <c:pt idx="1831">
                  <c:v>41751</c:v>
                </c:pt>
                <c:pt idx="1832">
                  <c:v>41752</c:v>
                </c:pt>
                <c:pt idx="1833">
                  <c:v>41753</c:v>
                </c:pt>
                <c:pt idx="1834">
                  <c:v>41754</c:v>
                </c:pt>
                <c:pt idx="1835">
                  <c:v>41757</c:v>
                </c:pt>
                <c:pt idx="1836">
                  <c:v>41758</c:v>
                </c:pt>
                <c:pt idx="1837">
                  <c:v>41759</c:v>
                </c:pt>
                <c:pt idx="1838">
                  <c:v>41760</c:v>
                </c:pt>
                <c:pt idx="1839">
                  <c:v>41761</c:v>
                </c:pt>
                <c:pt idx="1840">
                  <c:v>41764</c:v>
                </c:pt>
                <c:pt idx="1841">
                  <c:v>41765</c:v>
                </c:pt>
                <c:pt idx="1842">
                  <c:v>41766</c:v>
                </c:pt>
                <c:pt idx="1843">
                  <c:v>41767</c:v>
                </c:pt>
                <c:pt idx="1844">
                  <c:v>41768</c:v>
                </c:pt>
                <c:pt idx="1845">
                  <c:v>41771</c:v>
                </c:pt>
                <c:pt idx="1846">
                  <c:v>41772</c:v>
                </c:pt>
                <c:pt idx="1847">
                  <c:v>41773</c:v>
                </c:pt>
                <c:pt idx="1848">
                  <c:v>41774</c:v>
                </c:pt>
                <c:pt idx="1849">
                  <c:v>41775</c:v>
                </c:pt>
                <c:pt idx="1850">
                  <c:v>41778</c:v>
                </c:pt>
                <c:pt idx="1851">
                  <c:v>41779</c:v>
                </c:pt>
                <c:pt idx="1852">
                  <c:v>41780</c:v>
                </c:pt>
                <c:pt idx="1853">
                  <c:v>41781</c:v>
                </c:pt>
                <c:pt idx="1854">
                  <c:v>41782</c:v>
                </c:pt>
                <c:pt idx="1855">
                  <c:v>41786</c:v>
                </c:pt>
                <c:pt idx="1856">
                  <c:v>41787</c:v>
                </c:pt>
                <c:pt idx="1857">
                  <c:v>41788</c:v>
                </c:pt>
                <c:pt idx="1858">
                  <c:v>41789</c:v>
                </c:pt>
                <c:pt idx="1859">
                  <c:v>41792</c:v>
                </c:pt>
                <c:pt idx="1860">
                  <c:v>41793</c:v>
                </c:pt>
                <c:pt idx="1861">
                  <c:v>41794</c:v>
                </c:pt>
                <c:pt idx="1862">
                  <c:v>41795</c:v>
                </c:pt>
                <c:pt idx="1863">
                  <c:v>41796</c:v>
                </c:pt>
                <c:pt idx="1864">
                  <c:v>41799</c:v>
                </c:pt>
                <c:pt idx="1865">
                  <c:v>41800</c:v>
                </c:pt>
                <c:pt idx="1866">
                  <c:v>41801</c:v>
                </c:pt>
                <c:pt idx="1867">
                  <c:v>41802</c:v>
                </c:pt>
                <c:pt idx="1868">
                  <c:v>41803</c:v>
                </c:pt>
                <c:pt idx="1869">
                  <c:v>41806</c:v>
                </c:pt>
                <c:pt idx="1870">
                  <c:v>41807</c:v>
                </c:pt>
                <c:pt idx="1871">
                  <c:v>41808</c:v>
                </c:pt>
                <c:pt idx="1872">
                  <c:v>41809</c:v>
                </c:pt>
                <c:pt idx="1873">
                  <c:v>41810</c:v>
                </c:pt>
                <c:pt idx="1874">
                  <c:v>41813</c:v>
                </c:pt>
                <c:pt idx="1875">
                  <c:v>41814</c:v>
                </c:pt>
                <c:pt idx="1876">
                  <c:v>41815</c:v>
                </c:pt>
                <c:pt idx="1877">
                  <c:v>41816</c:v>
                </c:pt>
                <c:pt idx="1878">
                  <c:v>41817</c:v>
                </c:pt>
                <c:pt idx="1879">
                  <c:v>41820</c:v>
                </c:pt>
                <c:pt idx="1880">
                  <c:v>41821</c:v>
                </c:pt>
                <c:pt idx="1881">
                  <c:v>41822</c:v>
                </c:pt>
                <c:pt idx="1882">
                  <c:v>41823</c:v>
                </c:pt>
                <c:pt idx="1883">
                  <c:v>41827</c:v>
                </c:pt>
                <c:pt idx="1884">
                  <c:v>41828</c:v>
                </c:pt>
                <c:pt idx="1885">
                  <c:v>41829</c:v>
                </c:pt>
                <c:pt idx="1886">
                  <c:v>41830</c:v>
                </c:pt>
                <c:pt idx="1887">
                  <c:v>41831</c:v>
                </c:pt>
                <c:pt idx="1888">
                  <c:v>41834</c:v>
                </c:pt>
                <c:pt idx="1889">
                  <c:v>41835</c:v>
                </c:pt>
                <c:pt idx="1890">
                  <c:v>41836</c:v>
                </c:pt>
                <c:pt idx="1891">
                  <c:v>41837</c:v>
                </c:pt>
                <c:pt idx="1892">
                  <c:v>41838</c:v>
                </c:pt>
                <c:pt idx="1893">
                  <c:v>41841</c:v>
                </c:pt>
                <c:pt idx="1894">
                  <c:v>41842</c:v>
                </c:pt>
                <c:pt idx="1895">
                  <c:v>41843</c:v>
                </c:pt>
                <c:pt idx="1896">
                  <c:v>41844</c:v>
                </c:pt>
                <c:pt idx="1897">
                  <c:v>41845</c:v>
                </c:pt>
                <c:pt idx="1898">
                  <c:v>41848</c:v>
                </c:pt>
                <c:pt idx="1899">
                  <c:v>41849</c:v>
                </c:pt>
                <c:pt idx="1900">
                  <c:v>41850</c:v>
                </c:pt>
                <c:pt idx="1901">
                  <c:v>41851</c:v>
                </c:pt>
                <c:pt idx="1902">
                  <c:v>41852</c:v>
                </c:pt>
                <c:pt idx="1903">
                  <c:v>41855</c:v>
                </c:pt>
                <c:pt idx="1904">
                  <c:v>41856</c:v>
                </c:pt>
                <c:pt idx="1905">
                  <c:v>41857</c:v>
                </c:pt>
                <c:pt idx="1906">
                  <c:v>41858</c:v>
                </c:pt>
                <c:pt idx="1907">
                  <c:v>41859</c:v>
                </c:pt>
                <c:pt idx="1908">
                  <c:v>41862</c:v>
                </c:pt>
                <c:pt idx="1909">
                  <c:v>41863</c:v>
                </c:pt>
                <c:pt idx="1910">
                  <c:v>41864</c:v>
                </c:pt>
                <c:pt idx="1911">
                  <c:v>41865</c:v>
                </c:pt>
                <c:pt idx="1912">
                  <c:v>41866</c:v>
                </c:pt>
                <c:pt idx="1913">
                  <c:v>41869</c:v>
                </c:pt>
                <c:pt idx="1914">
                  <c:v>41870</c:v>
                </c:pt>
                <c:pt idx="1915">
                  <c:v>41871</c:v>
                </c:pt>
                <c:pt idx="1916">
                  <c:v>41872</c:v>
                </c:pt>
                <c:pt idx="1917">
                  <c:v>41873</c:v>
                </c:pt>
                <c:pt idx="1918">
                  <c:v>41876</c:v>
                </c:pt>
                <c:pt idx="1919">
                  <c:v>41877</c:v>
                </c:pt>
                <c:pt idx="1920">
                  <c:v>41878</c:v>
                </c:pt>
                <c:pt idx="1921">
                  <c:v>41879</c:v>
                </c:pt>
                <c:pt idx="1922">
                  <c:v>41880</c:v>
                </c:pt>
                <c:pt idx="1923">
                  <c:v>41884</c:v>
                </c:pt>
                <c:pt idx="1924">
                  <c:v>41885</c:v>
                </c:pt>
                <c:pt idx="1925">
                  <c:v>41886</c:v>
                </c:pt>
                <c:pt idx="1926">
                  <c:v>41887</c:v>
                </c:pt>
                <c:pt idx="1927">
                  <c:v>41890</c:v>
                </c:pt>
                <c:pt idx="1928">
                  <c:v>41891</c:v>
                </c:pt>
                <c:pt idx="1929">
                  <c:v>41892</c:v>
                </c:pt>
                <c:pt idx="1930">
                  <c:v>41893</c:v>
                </c:pt>
                <c:pt idx="1931">
                  <c:v>41894</c:v>
                </c:pt>
                <c:pt idx="1932">
                  <c:v>41897</c:v>
                </c:pt>
                <c:pt idx="1933">
                  <c:v>41898</c:v>
                </c:pt>
                <c:pt idx="1934">
                  <c:v>41899</c:v>
                </c:pt>
                <c:pt idx="1935">
                  <c:v>41900</c:v>
                </c:pt>
                <c:pt idx="1936">
                  <c:v>41901</c:v>
                </c:pt>
                <c:pt idx="1937">
                  <c:v>41904</c:v>
                </c:pt>
                <c:pt idx="1938">
                  <c:v>41905</c:v>
                </c:pt>
                <c:pt idx="1939">
                  <c:v>41906</c:v>
                </c:pt>
                <c:pt idx="1940">
                  <c:v>41907</c:v>
                </c:pt>
                <c:pt idx="1941">
                  <c:v>41908</c:v>
                </c:pt>
                <c:pt idx="1942">
                  <c:v>41911</c:v>
                </c:pt>
                <c:pt idx="1943">
                  <c:v>41912</c:v>
                </c:pt>
                <c:pt idx="1944">
                  <c:v>41913</c:v>
                </c:pt>
                <c:pt idx="1945">
                  <c:v>41914</c:v>
                </c:pt>
                <c:pt idx="1946">
                  <c:v>41915</c:v>
                </c:pt>
                <c:pt idx="1947">
                  <c:v>41918</c:v>
                </c:pt>
                <c:pt idx="1948">
                  <c:v>41919</c:v>
                </c:pt>
                <c:pt idx="1949">
                  <c:v>41920</c:v>
                </c:pt>
                <c:pt idx="1950">
                  <c:v>41921</c:v>
                </c:pt>
                <c:pt idx="1951">
                  <c:v>41922</c:v>
                </c:pt>
                <c:pt idx="1952">
                  <c:v>41925</c:v>
                </c:pt>
                <c:pt idx="1953">
                  <c:v>41926</c:v>
                </c:pt>
                <c:pt idx="1954">
                  <c:v>41927</c:v>
                </c:pt>
                <c:pt idx="1955">
                  <c:v>41928</c:v>
                </c:pt>
                <c:pt idx="1956">
                  <c:v>41929</c:v>
                </c:pt>
                <c:pt idx="1957">
                  <c:v>41932</c:v>
                </c:pt>
                <c:pt idx="1958">
                  <c:v>41933</c:v>
                </c:pt>
                <c:pt idx="1959">
                  <c:v>41934</c:v>
                </c:pt>
                <c:pt idx="1960">
                  <c:v>41935</c:v>
                </c:pt>
                <c:pt idx="1961">
                  <c:v>41936</c:v>
                </c:pt>
                <c:pt idx="1962">
                  <c:v>41939</c:v>
                </c:pt>
                <c:pt idx="1963">
                  <c:v>41940</c:v>
                </c:pt>
                <c:pt idx="1964">
                  <c:v>41941</c:v>
                </c:pt>
                <c:pt idx="1965">
                  <c:v>41942</c:v>
                </c:pt>
                <c:pt idx="1966">
                  <c:v>41943</c:v>
                </c:pt>
                <c:pt idx="1967">
                  <c:v>41946</c:v>
                </c:pt>
                <c:pt idx="1968">
                  <c:v>41947</c:v>
                </c:pt>
                <c:pt idx="1969">
                  <c:v>41948</c:v>
                </c:pt>
                <c:pt idx="1970">
                  <c:v>41949</c:v>
                </c:pt>
                <c:pt idx="1971">
                  <c:v>41950</c:v>
                </c:pt>
                <c:pt idx="1972">
                  <c:v>41953</c:v>
                </c:pt>
                <c:pt idx="1973">
                  <c:v>41954</c:v>
                </c:pt>
                <c:pt idx="1974">
                  <c:v>41955</c:v>
                </c:pt>
                <c:pt idx="1975">
                  <c:v>41956</c:v>
                </c:pt>
                <c:pt idx="1976">
                  <c:v>41957</c:v>
                </c:pt>
                <c:pt idx="1977">
                  <c:v>41960</c:v>
                </c:pt>
                <c:pt idx="1978">
                  <c:v>41961</c:v>
                </c:pt>
                <c:pt idx="1979">
                  <c:v>41962</c:v>
                </c:pt>
                <c:pt idx="1980">
                  <c:v>41963</c:v>
                </c:pt>
                <c:pt idx="1981">
                  <c:v>41964</c:v>
                </c:pt>
                <c:pt idx="1982">
                  <c:v>41967</c:v>
                </c:pt>
                <c:pt idx="1983">
                  <c:v>41968</c:v>
                </c:pt>
                <c:pt idx="1984">
                  <c:v>41969</c:v>
                </c:pt>
                <c:pt idx="1985">
                  <c:v>41971</c:v>
                </c:pt>
                <c:pt idx="1986">
                  <c:v>41974</c:v>
                </c:pt>
                <c:pt idx="1987">
                  <c:v>41975</c:v>
                </c:pt>
                <c:pt idx="1988">
                  <c:v>41976</c:v>
                </c:pt>
                <c:pt idx="1989">
                  <c:v>41977</c:v>
                </c:pt>
                <c:pt idx="1990">
                  <c:v>41978</c:v>
                </c:pt>
                <c:pt idx="1991">
                  <c:v>41981</c:v>
                </c:pt>
                <c:pt idx="1992">
                  <c:v>41982</c:v>
                </c:pt>
                <c:pt idx="1993">
                  <c:v>41983</c:v>
                </c:pt>
                <c:pt idx="1994">
                  <c:v>41984</c:v>
                </c:pt>
                <c:pt idx="1995">
                  <c:v>41985</c:v>
                </c:pt>
                <c:pt idx="1996">
                  <c:v>41988</c:v>
                </c:pt>
                <c:pt idx="1997">
                  <c:v>41989</c:v>
                </c:pt>
                <c:pt idx="1998">
                  <c:v>41990</c:v>
                </c:pt>
                <c:pt idx="1999">
                  <c:v>41991</c:v>
                </c:pt>
                <c:pt idx="2000">
                  <c:v>41992</c:v>
                </c:pt>
                <c:pt idx="2001">
                  <c:v>41995</c:v>
                </c:pt>
                <c:pt idx="2002">
                  <c:v>41996</c:v>
                </c:pt>
                <c:pt idx="2003">
                  <c:v>41997</c:v>
                </c:pt>
                <c:pt idx="2004">
                  <c:v>41999</c:v>
                </c:pt>
                <c:pt idx="2005">
                  <c:v>42002</c:v>
                </c:pt>
                <c:pt idx="2006">
                  <c:v>42003</c:v>
                </c:pt>
                <c:pt idx="2007">
                  <c:v>42004</c:v>
                </c:pt>
                <c:pt idx="2008">
                  <c:v>42006</c:v>
                </c:pt>
                <c:pt idx="2009">
                  <c:v>42009</c:v>
                </c:pt>
                <c:pt idx="2010">
                  <c:v>42010</c:v>
                </c:pt>
                <c:pt idx="2011">
                  <c:v>42011</c:v>
                </c:pt>
                <c:pt idx="2012">
                  <c:v>42012</c:v>
                </c:pt>
                <c:pt idx="2013">
                  <c:v>42013</c:v>
                </c:pt>
                <c:pt idx="2014">
                  <c:v>42016</c:v>
                </c:pt>
                <c:pt idx="2015">
                  <c:v>42017</c:v>
                </c:pt>
                <c:pt idx="2016">
                  <c:v>42018</c:v>
                </c:pt>
                <c:pt idx="2017">
                  <c:v>42019</c:v>
                </c:pt>
                <c:pt idx="2018">
                  <c:v>42020</c:v>
                </c:pt>
                <c:pt idx="2019">
                  <c:v>42024</c:v>
                </c:pt>
                <c:pt idx="2020">
                  <c:v>42025</c:v>
                </c:pt>
                <c:pt idx="2021">
                  <c:v>42026</c:v>
                </c:pt>
                <c:pt idx="2022">
                  <c:v>42027</c:v>
                </c:pt>
                <c:pt idx="2023">
                  <c:v>42030</c:v>
                </c:pt>
                <c:pt idx="2024">
                  <c:v>42031</c:v>
                </c:pt>
                <c:pt idx="2025">
                  <c:v>42032</c:v>
                </c:pt>
                <c:pt idx="2026">
                  <c:v>42033</c:v>
                </c:pt>
                <c:pt idx="2027">
                  <c:v>42034</c:v>
                </c:pt>
                <c:pt idx="2028">
                  <c:v>42037</c:v>
                </c:pt>
                <c:pt idx="2029">
                  <c:v>42038</c:v>
                </c:pt>
                <c:pt idx="2030">
                  <c:v>42039</c:v>
                </c:pt>
                <c:pt idx="2031">
                  <c:v>42040</c:v>
                </c:pt>
                <c:pt idx="2032">
                  <c:v>42041</c:v>
                </c:pt>
                <c:pt idx="2033">
                  <c:v>42044</c:v>
                </c:pt>
                <c:pt idx="2034">
                  <c:v>42045</c:v>
                </c:pt>
                <c:pt idx="2035">
                  <c:v>42046</c:v>
                </c:pt>
                <c:pt idx="2036">
                  <c:v>42047</c:v>
                </c:pt>
                <c:pt idx="2037">
                  <c:v>42048</c:v>
                </c:pt>
                <c:pt idx="2038">
                  <c:v>42052</c:v>
                </c:pt>
                <c:pt idx="2039">
                  <c:v>42053</c:v>
                </c:pt>
                <c:pt idx="2040">
                  <c:v>42054</c:v>
                </c:pt>
                <c:pt idx="2041">
                  <c:v>42055</c:v>
                </c:pt>
                <c:pt idx="2042">
                  <c:v>42058</c:v>
                </c:pt>
                <c:pt idx="2043">
                  <c:v>42059</c:v>
                </c:pt>
                <c:pt idx="2044">
                  <c:v>42060</c:v>
                </c:pt>
                <c:pt idx="2045">
                  <c:v>42061</c:v>
                </c:pt>
                <c:pt idx="2046">
                  <c:v>42062</c:v>
                </c:pt>
                <c:pt idx="2047">
                  <c:v>42065</c:v>
                </c:pt>
                <c:pt idx="2048">
                  <c:v>42066</c:v>
                </c:pt>
                <c:pt idx="2049">
                  <c:v>42067</c:v>
                </c:pt>
                <c:pt idx="2050">
                  <c:v>42068</c:v>
                </c:pt>
                <c:pt idx="2051">
                  <c:v>42069</c:v>
                </c:pt>
                <c:pt idx="2052">
                  <c:v>42072</c:v>
                </c:pt>
                <c:pt idx="2053">
                  <c:v>42073</c:v>
                </c:pt>
                <c:pt idx="2054">
                  <c:v>42074</c:v>
                </c:pt>
                <c:pt idx="2055">
                  <c:v>42075</c:v>
                </c:pt>
                <c:pt idx="2056">
                  <c:v>42076</c:v>
                </c:pt>
                <c:pt idx="2057">
                  <c:v>42079</c:v>
                </c:pt>
                <c:pt idx="2058">
                  <c:v>42080</c:v>
                </c:pt>
                <c:pt idx="2059">
                  <c:v>42081</c:v>
                </c:pt>
                <c:pt idx="2060">
                  <c:v>42082</c:v>
                </c:pt>
                <c:pt idx="2061">
                  <c:v>42083</c:v>
                </c:pt>
                <c:pt idx="2062">
                  <c:v>42086</c:v>
                </c:pt>
                <c:pt idx="2063">
                  <c:v>42087</c:v>
                </c:pt>
                <c:pt idx="2064">
                  <c:v>42088</c:v>
                </c:pt>
                <c:pt idx="2065">
                  <c:v>42089</c:v>
                </c:pt>
                <c:pt idx="2066">
                  <c:v>42090</c:v>
                </c:pt>
                <c:pt idx="2067">
                  <c:v>42093</c:v>
                </c:pt>
                <c:pt idx="2068">
                  <c:v>42094</c:v>
                </c:pt>
                <c:pt idx="2069">
                  <c:v>42095</c:v>
                </c:pt>
                <c:pt idx="2070">
                  <c:v>42096</c:v>
                </c:pt>
                <c:pt idx="2071">
                  <c:v>42100</c:v>
                </c:pt>
                <c:pt idx="2072">
                  <c:v>42101</c:v>
                </c:pt>
                <c:pt idx="2073">
                  <c:v>42102</c:v>
                </c:pt>
                <c:pt idx="2074">
                  <c:v>42103</c:v>
                </c:pt>
                <c:pt idx="2075">
                  <c:v>42104</c:v>
                </c:pt>
                <c:pt idx="2076">
                  <c:v>42107</c:v>
                </c:pt>
                <c:pt idx="2077">
                  <c:v>42108</c:v>
                </c:pt>
                <c:pt idx="2078">
                  <c:v>42109</c:v>
                </c:pt>
                <c:pt idx="2079">
                  <c:v>42110</c:v>
                </c:pt>
                <c:pt idx="2080">
                  <c:v>42111</c:v>
                </c:pt>
                <c:pt idx="2081">
                  <c:v>42114</c:v>
                </c:pt>
                <c:pt idx="2082">
                  <c:v>42115</c:v>
                </c:pt>
                <c:pt idx="2083">
                  <c:v>42116</c:v>
                </c:pt>
                <c:pt idx="2084">
                  <c:v>42117</c:v>
                </c:pt>
                <c:pt idx="2085">
                  <c:v>42118</c:v>
                </c:pt>
                <c:pt idx="2086">
                  <c:v>42121</c:v>
                </c:pt>
                <c:pt idx="2087">
                  <c:v>42122</c:v>
                </c:pt>
                <c:pt idx="2088">
                  <c:v>42123</c:v>
                </c:pt>
                <c:pt idx="2089">
                  <c:v>42124</c:v>
                </c:pt>
                <c:pt idx="2090">
                  <c:v>42125</c:v>
                </c:pt>
                <c:pt idx="2091">
                  <c:v>42128</c:v>
                </c:pt>
                <c:pt idx="2092">
                  <c:v>42129</c:v>
                </c:pt>
                <c:pt idx="2093">
                  <c:v>42130</c:v>
                </c:pt>
                <c:pt idx="2094">
                  <c:v>42131</c:v>
                </c:pt>
                <c:pt idx="2095">
                  <c:v>42132</c:v>
                </c:pt>
                <c:pt idx="2096">
                  <c:v>42135</c:v>
                </c:pt>
                <c:pt idx="2097">
                  <c:v>42136</c:v>
                </c:pt>
                <c:pt idx="2098">
                  <c:v>42137</c:v>
                </c:pt>
                <c:pt idx="2099">
                  <c:v>42138</c:v>
                </c:pt>
                <c:pt idx="2100">
                  <c:v>42139</c:v>
                </c:pt>
                <c:pt idx="2101">
                  <c:v>42142</c:v>
                </c:pt>
                <c:pt idx="2102">
                  <c:v>42143</c:v>
                </c:pt>
                <c:pt idx="2103">
                  <c:v>42144</c:v>
                </c:pt>
                <c:pt idx="2104">
                  <c:v>42145</c:v>
                </c:pt>
                <c:pt idx="2105">
                  <c:v>42146</c:v>
                </c:pt>
                <c:pt idx="2106">
                  <c:v>42150</c:v>
                </c:pt>
                <c:pt idx="2107">
                  <c:v>42151</c:v>
                </c:pt>
                <c:pt idx="2108">
                  <c:v>42152</c:v>
                </c:pt>
                <c:pt idx="2109">
                  <c:v>42153</c:v>
                </c:pt>
                <c:pt idx="2110">
                  <c:v>42156</c:v>
                </c:pt>
                <c:pt idx="2111">
                  <c:v>42157</c:v>
                </c:pt>
                <c:pt idx="2112">
                  <c:v>42158</c:v>
                </c:pt>
                <c:pt idx="2113">
                  <c:v>42159</c:v>
                </c:pt>
                <c:pt idx="2114">
                  <c:v>42160</c:v>
                </c:pt>
                <c:pt idx="2115">
                  <c:v>42163</c:v>
                </c:pt>
                <c:pt idx="2116">
                  <c:v>42164</c:v>
                </c:pt>
                <c:pt idx="2117">
                  <c:v>42165</c:v>
                </c:pt>
                <c:pt idx="2118">
                  <c:v>42166</c:v>
                </c:pt>
                <c:pt idx="2119">
                  <c:v>42167</c:v>
                </c:pt>
                <c:pt idx="2120">
                  <c:v>42170</c:v>
                </c:pt>
                <c:pt idx="2121">
                  <c:v>42171</c:v>
                </c:pt>
                <c:pt idx="2122">
                  <c:v>42172</c:v>
                </c:pt>
                <c:pt idx="2123">
                  <c:v>42173</c:v>
                </c:pt>
                <c:pt idx="2124">
                  <c:v>42174</c:v>
                </c:pt>
                <c:pt idx="2125">
                  <c:v>42177</c:v>
                </c:pt>
                <c:pt idx="2126">
                  <c:v>42178</c:v>
                </c:pt>
                <c:pt idx="2127">
                  <c:v>42179</c:v>
                </c:pt>
                <c:pt idx="2128">
                  <c:v>42180</c:v>
                </c:pt>
                <c:pt idx="2129">
                  <c:v>42181</c:v>
                </c:pt>
                <c:pt idx="2130">
                  <c:v>42184</c:v>
                </c:pt>
                <c:pt idx="2131">
                  <c:v>42185</c:v>
                </c:pt>
                <c:pt idx="2132">
                  <c:v>42186</c:v>
                </c:pt>
                <c:pt idx="2133">
                  <c:v>42187</c:v>
                </c:pt>
                <c:pt idx="2134">
                  <c:v>42191</c:v>
                </c:pt>
                <c:pt idx="2135">
                  <c:v>42192</c:v>
                </c:pt>
                <c:pt idx="2136">
                  <c:v>42193</c:v>
                </c:pt>
                <c:pt idx="2137">
                  <c:v>42194</c:v>
                </c:pt>
                <c:pt idx="2138">
                  <c:v>42195</c:v>
                </c:pt>
                <c:pt idx="2139">
                  <c:v>42198</c:v>
                </c:pt>
                <c:pt idx="2140">
                  <c:v>42199</c:v>
                </c:pt>
                <c:pt idx="2141">
                  <c:v>42200</c:v>
                </c:pt>
                <c:pt idx="2142">
                  <c:v>42201</c:v>
                </c:pt>
                <c:pt idx="2143">
                  <c:v>42202</c:v>
                </c:pt>
                <c:pt idx="2144">
                  <c:v>42205</c:v>
                </c:pt>
                <c:pt idx="2145">
                  <c:v>42206</c:v>
                </c:pt>
                <c:pt idx="2146">
                  <c:v>42207</c:v>
                </c:pt>
                <c:pt idx="2147">
                  <c:v>42208</c:v>
                </c:pt>
                <c:pt idx="2148">
                  <c:v>42209</c:v>
                </c:pt>
                <c:pt idx="2149">
                  <c:v>42212</c:v>
                </c:pt>
                <c:pt idx="2150">
                  <c:v>42213</c:v>
                </c:pt>
                <c:pt idx="2151">
                  <c:v>42214</c:v>
                </c:pt>
                <c:pt idx="2152">
                  <c:v>42215</c:v>
                </c:pt>
                <c:pt idx="2153">
                  <c:v>42216</c:v>
                </c:pt>
                <c:pt idx="2154">
                  <c:v>42219</c:v>
                </c:pt>
                <c:pt idx="2155">
                  <c:v>42220</c:v>
                </c:pt>
                <c:pt idx="2156">
                  <c:v>42221</c:v>
                </c:pt>
                <c:pt idx="2157">
                  <c:v>42222</c:v>
                </c:pt>
                <c:pt idx="2158">
                  <c:v>42223</c:v>
                </c:pt>
                <c:pt idx="2159">
                  <c:v>42226</c:v>
                </c:pt>
                <c:pt idx="2160">
                  <c:v>42227</c:v>
                </c:pt>
                <c:pt idx="2161">
                  <c:v>42228</c:v>
                </c:pt>
                <c:pt idx="2162">
                  <c:v>42229</c:v>
                </c:pt>
                <c:pt idx="2163">
                  <c:v>42230</c:v>
                </c:pt>
                <c:pt idx="2164">
                  <c:v>42233</c:v>
                </c:pt>
                <c:pt idx="2165">
                  <c:v>42234</c:v>
                </c:pt>
                <c:pt idx="2166">
                  <c:v>42235</c:v>
                </c:pt>
                <c:pt idx="2167">
                  <c:v>42236</c:v>
                </c:pt>
                <c:pt idx="2168">
                  <c:v>42237</c:v>
                </c:pt>
                <c:pt idx="2169">
                  <c:v>42240</c:v>
                </c:pt>
                <c:pt idx="2170">
                  <c:v>42241</c:v>
                </c:pt>
                <c:pt idx="2171">
                  <c:v>42242</c:v>
                </c:pt>
                <c:pt idx="2172">
                  <c:v>42243</c:v>
                </c:pt>
                <c:pt idx="2173">
                  <c:v>42244</c:v>
                </c:pt>
                <c:pt idx="2174">
                  <c:v>42247</c:v>
                </c:pt>
                <c:pt idx="2175">
                  <c:v>42248</c:v>
                </c:pt>
                <c:pt idx="2176">
                  <c:v>42249</c:v>
                </c:pt>
                <c:pt idx="2177">
                  <c:v>42250</c:v>
                </c:pt>
                <c:pt idx="2178">
                  <c:v>42251</c:v>
                </c:pt>
                <c:pt idx="2179">
                  <c:v>42255</c:v>
                </c:pt>
                <c:pt idx="2180">
                  <c:v>42256</c:v>
                </c:pt>
                <c:pt idx="2181">
                  <c:v>42257</c:v>
                </c:pt>
                <c:pt idx="2182">
                  <c:v>42258</c:v>
                </c:pt>
                <c:pt idx="2183">
                  <c:v>42261</c:v>
                </c:pt>
                <c:pt idx="2184">
                  <c:v>42262</c:v>
                </c:pt>
                <c:pt idx="2185">
                  <c:v>42263</c:v>
                </c:pt>
                <c:pt idx="2186">
                  <c:v>42264</c:v>
                </c:pt>
                <c:pt idx="2187">
                  <c:v>42265</c:v>
                </c:pt>
                <c:pt idx="2188">
                  <c:v>42268</c:v>
                </c:pt>
                <c:pt idx="2189">
                  <c:v>42269</c:v>
                </c:pt>
                <c:pt idx="2190">
                  <c:v>42270</c:v>
                </c:pt>
                <c:pt idx="2191">
                  <c:v>42271</c:v>
                </c:pt>
                <c:pt idx="2192">
                  <c:v>42272</c:v>
                </c:pt>
                <c:pt idx="2193">
                  <c:v>42275</c:v>
                </c:pt>
                <c:pt idx="2194">
                  <c:v>42276</c:v>
                </c:pt>
                <c:pt idx="2195">
                  <c:v>42277</c:v>
                </c:pt>
                <c:pt idx="2196">
                  <c:v>42278</c:v>
                </c:pt>
                <c:pt idx="2197">
                  <c:v>42279</c:v>
                </c:pt>
                <c:pt idx="2198">
                  <c:v>42282</c:v>
                </c:pt>
                <c:pt idx="2199">
                  <c:v>42283</c:v>
                </c:pt>
                <c:pt idx="2200">
                  <c:v>42284</c:v>
                </c:pt>
                <c:pt idx="2201">
                  <c:v>42285</c:v>
                </c:pt>
                <c:pt idx="2202">
                  <c:v>42286</c:v>
                </c:pt>
                <c:pt idx="2203">
                  <c:v>42289</c:v>
                </c:pt>
                <c:pt idx="2204">
                  <c:v>42290</c:v>
                </c:pt>
                <c:pt idx="2205">
                  <c:v>42291</c:v>
                </c:pt>
                <c:pt idx="2206">
                  <c:v>42292</c:v>
                </c:pt>
                <c:pt idx="2207">
                  <c:v>42293</c:v>
                </c:pt>
                <c:pt idx="2208">
                  <c:v>42296</c:v>
                </c:pt>
                <c:pt idx="2209">
                  <c:v>42297</c:v>
                </c:pt>
                <c:pt idx="2210">
                  <c:v>42298</c:v>
                </c:pt>
                <c:pt idx="2211">
                  <c:v>42299</c:v>
                </c:pt>
                <c:pt idx="2212">
                  <c:v>42300</c:v>
                </c:pt>
                <c:pt idx="2213">
                  <c:v>42303</c:v>
                </c:pt>
                <c:pt idx="2214">
                  <c:v>42304</c:v>
                </c:pt>
                <c:pt idx="2215">
                  <c:v>42305</c:v>
                </c:pt>
                <c:pt idx="2216">
                  <c:v>42306</c:v>
                </c:pt>
                <c:pt idx="2217">
                  <c:v>42307</c:v>
                </c:pt>
                <c:pt idx="2218">
                  <c:v>42310</c:v>
                </c:pt>
                <c:pt idx="2219">
                  <c:v>42311</c:v>
                </c:pt>
                <c:pt idx="2220">
                  <c:v>42312</c:v>
                </c:pt>
                <c:pt idx="2221">
                  <c:v>42313</c:v>
                </c:pt>
                <c:pt idx="2222">
                  <c:v>42314</c:v>
                </c:pt>
                <c:pt idx="2223">
                  <c:v>42317</c:v>
                </c:pt>
                <c:pt idx="2224">
                  <c:v>42318</c:v>
                </c:pt>
                <c:pt idx="2225">
                  <c:v>42319</c:v>
                </c:pt>
                <c:pt idx="2226">
                  <c:v>42320</c:v>
                </c:pt>
                <c:pt idx="2227">
                  <c:v>42321</c:v>
                </c:pt>
                <c:pt idx="2228">
                  <c:v>42324</c:v>
                </c:pt>
                <c:pt idx="2229">
                  <c:v>42325</c:v>
                </c:pt>
                <c:pt idx="2230">
                  <c:v>42326</c:v>
                </c:pt>
                <c:pt idx="2231">
                  <c:v>42327</c:v>
                </c:pt>
                <c:pt idx="2232">
                  <c:v>42328</c:v>
                </c:pt>
                <c:pt idx="2233">
                  <c:v>42331</c:v>
                </c:pt>
                <c:pt idx="2234">
                  <c:v>42332</c:v>
                </c:pt>
                <c:pt idx="2235">
                  <c:v>42333</c:v>
                </c:pt>
                <c:pt idx="2236">
                  <c:v>42335</c:v>
                </c:pt>
                <c:pt idx="2237">
                  <c:v>42338</c:v>
                </c:pt>
                <c:pt idx="2238">
                  <c:v>42339</c:v>
                </c:pt>
                <c:pt idx="2239">
                  <c:v>42340</c:v>
                </c:pt>
                <c:pt idx="2240">
                  <c:v>42341</c:v>
                </c:pt>
                <c:pt idx="2241">
                  <c:v>42342</c:v>
                </c:pt>
                <c:pt idx="2242">
                  <c:v>42345</c:v>
                </c:pt>
                <c:pt idx="2243">
                  <c:v>42346</c:v>
                </c:pt>
                <c:pt idx="2244">
                  <c:v>42347</c:v>
                </c:pt>
                <c:pt idx="2245">
                  <c:v>42348</c:v>
                </c:pt>
                <c:pt idx="2246">
                  <c:v>42349</c:v>
                </c:pt>
                <c:pt idx="2247">
                  <c:v>42352</c:v>
                </c:pt>
                <c:pt idx="2248">
                  <c:v>42353</c:v>
                </c:pt>
                <c:pt idx="2249">
                  <c:v>42354</c:v>
                </c:pt>
                <c:pt idx="2250">
                  <c:v>42355</c:v>
                </c:pt>
                <c:pt idx="2251">
                  <c:v>42356</c:v>
                </c:pt>
                <c:pt idx="2252">
                  <c:v>42359</c:v>
                </c:pt>
                <c:pt idx="2253">
                  <c:v>42360</c:v>
                </c:pt>
                <c:pt idx="2254">
                  <c:v>42361</c:v>
                </c:pt>
                <c:pt idx="2255">
                  <c:v>42362</c:v>
                </c:pt>
                <c:pt idx="2256">
                  <c:v>42366</c:v>
                </c:pt>
                <c:pt idx="2257">
                  <c:v>42367</c:v>
                </c:pt>
                <c:pt idx="2258">
                  <c:v>42368</c:v>
                </c:pt>
                <c:pt idx="2259">
                  <c:v>42369</c:v>
                </c:pt>
                <c:pt idx="2260">
                  <c:v>42373</c:v>
                </c:pt>
                <c:pt idx="2261">
                  <c:v>42374</c:v>
                </c:pt>
                <c:pt idx="2262">
                  <c:v>42375</c:v>
                </c:pt>
                <c:pt idx="2263">
                  <c:v>42376</c:v>
                </c:pt>
                <c:pt idx="2264">
                  <c:v>42377</c:v>
                </c:pt>
                <c:pt idx="2265">
                  <c:v>42380</c:v>
                </c:pt>
                <c:pt idx="2266">
                  <c:v>42381</c:v>
                </c:pt>
                <c:pt idx="2267">
                  <c:v>42382</c:v>
                </c:pt>
                <c:pt idx="2268">
                  <c:v>42383</c:v>
                </c:pt>
                <c:pt idx="2269">
                  <c:v>42384</c:v>
                </c:pt>
                <c:pt idx="2270">
                  <c:v>42388</c:v>
                </c:pt>
                <c:pt idx="2271">
                  <c:v>42389</c:v>
                </c:pt>
                <c:pt idx="2272">
                  <c:v>42390</c:v>
                </c:pt>
                <c:pt idx="2273">
                  <c:v>42391</c:v>
                </c:pt>
                <c:pt idx="2274">
                  <c:v>42394</c:v>
                </c:pt>
                <c:pt idx="2275">
                  <c:v>42395</c:v>
                </c:pt>
                <c:pt idx="2276">
                  <c:v>42396</c:v>
                </c:pt>
                <c:pt idx="2277">
                  <c:v>42397</c:v>
                </c:pt>
                <c:pt idx="2278">
                  <c:v>42398</c:v>
                </c:pt>
                <c:pt idx="2279">
                  <c:v>42401</c:v>
                </c:pt>
                <c:pt idx="2280">
                  <c:v>42402</c:v>
                </c:pt>
                <c:pt idx="2281">
                  <c:v>42403</c:v>
                </c:pt>
                <c:pt idx="2282">
                  <c:v>42404</c:v>
                </c:pt>
                <c:pt idx="2283">
                  <c:v>42405</c:v>
                </c:pt>
                <c:pt idx="2284">
                  <c:v>42408</c:v>
                </c:pt>
                <c:pt idx="2285">
                  <c:v>42409</c:v>
                </c:pt>
                <c:pt idx="2286">
                  <c:v>42410</c:v>
                </c:pt>
                <c:pt idx="2287">
                  <c:v>42411</c:v>
                </c:pt>
                <c:pt idx="2288">
                  <c:v>42412</c:v>
                </c:pt>
                <c:pt idx="2289">
                  <c:v>42416</c:v>
                </c:pt>
                <c:pt idx="2290">
                  <c:v>42417</c:v>
                </c:pt>
                <c:pt idx="2291">
                  <c:v>42418</c:v>
                </c:pt>
                <c:pt idx="2292">
                  <c:v>42419</c:v>
                </c:pt>
                <c:pt idx="2293">
                  <c:v>42422</c:v>
                </c:pt>
                <c:pt idx="2294">
                  <c:v>42423</c:v>
                </c:pt>
                <c:pt idx="2295">
                  <c:v>42424</c:v>
                </c:pt>
                <c:pt idx="2296">
                  <c:v>42425</c:v>
                </c:pt>
                <c:pt idx="2297">
                  <c:v>42426</c:v>
                </c:pt>
                <c:pt idx="2298">
                  <c:v>42429</c:v>
                </c:pt>
                <c:pt idx="2299">
                  <c:v>42430</c:v>
                </c:pt>
                <c:pt idx="2300">
                  <c:v>42431</c:v>
                </c:pt>
                <c:pt idx="2301">
                  <c:v>42432</c:v>
                </c:pt>
                <c:pt idx="2302">
                  <c:v>42433</c:v>
                </c:pt>
                <c:pt idx="2303">
                  <c:v>42436</c:v>
                </c:pt>
                <c:pt idx="2304">
                  <c:v>42437</c:v>
                </c:pt>
                <c:pt idx="2305">
                  <c:v>42438</c:v>
                </c:pt>
                <c:pt idx="2306">
                  <c:v>42439</c:v>
                </c:pt>
                <c:pt idx="2307">
                  <c:v>42440</c:v>
                </c:pt>
                <c:pt idx="2308">
                  <c:v>42443</c:v>
                </c:pt>
                <c:pt idx="2309">
                  <c:v>42444</c:v>
                </c:pt>
                <c:pt idx="2310">
                  <c:v>42445</c:v>
                </c:pt>
                <c:pt idx="2311">
                  <c:v>42446</c:v>
                </c:pt>
                <c:pt idx="2312">
                  <c:v>42447</c:v>
                </c:pt>
                <c:pt idx="2313">
                  <c:v>42450</c:v>
                </c:pt>
                <c:pt idx="2314">
                  <c:v>42451</c:v>
                </c:pt>
                <c:pt idx="2315">
                  <c:v>42452</c:v>
                </c:pt>
                <c:pt idx="2316">
                  <c:v>42453</c:v>
                </c:pt>
                <c:pt idx="2317">
                  <c:v>42457</c:v>
                </c:pt>
                <c:pt idx="2318">
                  <c:v>42458</c:v>
                </c:pt>
                <c:pt idx="2319">
                  <c:v>42459</c:v>
                </c:pt>
                <c:pt idx="2320">
                  <c:v>42460</c:v>
                </c:pt>
                <c:pt idx="2321">
                  <c:v>42461</c:v>
                </c:pt>
                <c:pt idx="2322">
                  <c:v>42464</c:v>
                </c:pt>
                <c:pt idx="2323">
                  <c:v>42465</c:v>
                </c:pt>
                <c:pt idx="2324">
                  <c:v>42466</c:v>
                </c:pt>
                <c:pt idx="2325">
                  <c:v>42467</c:v>
                </c:pt>
                <c:pt idx="2326">
                  <c:v>42468</c:v>
                </c:pt>
                <c:pt idx="2327">
                  <c:v>42471</c:v>
                </c:pt>
                <c:pt idx="2328">
                  <c:v>42472</c:v>
                </c:pt>
                <c:pt idx="2329">
                  <c:v>42473</c:v>
                </c:pt>
                <c:pt idx="2330">
                  <c:v>42474</c:v>
                </c:pt>
                <c:pt idx="2331">
                  <c:v>42475</c:v>
                </c:pt>
                <c:pt idx="2332">
                  <c:v>42478</c:v>
                </c:pt>
                <c:pt idx="2333">
                  <c:v>42479</c:v>
                </c:pt>
                <c:pt idx="2334">
                  <c:v>42480</c:v>
                </c:pt>
                <c:pt idx="2335">
                  <c:v>42481</c:v>
                </c:pt>
                <c:pt idx="2336">
                  <c:v>42482</c:v>
                </c:pt>
                <c:pt idx="2337">
                  <c:v>42485</c:v>
                </c:pt>
                <c:pt idx="2338">
                  <c:v>42486</c:v>
                </c:pt>
                <c:pt idx="2339">
                  <c:v>42487</c:v>
                </c:pt>
                <c:pt idx="2340">
                  <c:v>42488</c:v>
                </c:pt>
                <c:pt idx="2341">
                  <c:v>42489</c:v>
                </c:pt>
                <c:pt idx="2342">
                  <c:v>42492</c:v>
                </c:pt>
                <c:pt idx="2343">
                  <c:v>42493</c:v>
                </c:pt>
                <c:pt idx="2344">
                  <c:v>42494</c:v>
                </c:pt>
                <c:pt idx="2345">
                  <c:v>42495</c:v>
                </c:pt>
                <c:pt idx="2346">
                  <c:v>42496</c:v>
                </c:pt>
                <c:pt idx="2347">
                  <c:v>42499</c:v>
                </c:pt>
                <c:pt idx="2348">
                  <c:v>42500</c:v>
                </c:pt>
                <c:pt idx="2349">
                  <c:v>42501</c:v>
                </c:pt>
                <c:pt idx="2350">
                  <c:v>42502</c:v>
                </c:pt>
                <c:pt idx="2351">
                  <c:v>42503</c:v>
                </c:pt>
                <c:pt idx="2352">
                  <c:v>42506</c:v>
                </c:pt>
                <c:pt idx="2353">
                  <c:v>42507</c:v>
                </c:pt>
                <c:pt idx="2354">
                  <c:v>42508</c:v>
                </c:pt>
                <c:pt idx="2355">
                  <c:v>42509</c:v>
                </c:pt>
                <c:pt idx="2356">
                  <c:v>42510</c:v>
                </c:pt>
                <c:pt idx="2357">
                  <c:v>42513</c:v>
                </c:pt>
                <c:pt idx="2358">
                  <c:v>42514</c:v>
                </c:pt>
                <c:pt idx="2359">
                  <c:v>42515</c:v>
                </c:pt>
                <c:pt idx="2360">
                  <c:v>42516</c:v>
                </c:pt>
                <c:pt idx="2361">
                  <c:v>42517</c:v>
                </c:pt>
                <c:pt idx="2362">
                  <c:v>42521</c:v>
                </c:pt>
                <c:pt idx="2363">
                  <c:v>42522</c:v>
                </c:pt>
                <c:pt idx="2364">
                  <c:v>42523</c:v>
                </c:pt>
                <c:pt idx="2365">
                  <c:v>42524</c:v>
                </c:pt>
                <c:pt idx="2366">
                  <c:v>42527</c:v>
                </c:pt>
                <c:pt idx="2367">
                  <c:v>42528</c:v>
                </c:pt>
                <c:pt idx="2368">
                  <c:v>42529</c:v>
                </c:pt>
                <c:pt idx="2369">
                  <c:v>42530</c:v>
                </c:pt>
                <c:pt idx="2370">
                  <c:v>42531</c:v>
                </c:pt>
                <c:pt idx="2371">
                  <c:v>42534</c:v>
                </c:pt>
                <c:pt idx="2372">
                  <c:v>42535</c:v>
                </c:pt>
                <c:pt idx="2373">
                  <c:v>42536</c:v>
                </c:pt>
                <c:pt idx="2374">
                  <c:v>42537</c:v>
                </c:pt>
                <c:pt idx="2375">
                  <c:v>42538</c:v>
                </c:pt>
                <c:pt idx="2376">
                  <c:v>42541</c:v>
                </c:pt>
                <c:pt idx="2377">
                  <c:v>42542</c:v>
                </c:pt>
                <c:pt idx="2378">
                  <c:v>42543</c:v>
                </c:pt>
                <c:pt idx="2379">
                  <c:v>42544</c:v>
                </c:pt>
                <c:pt idx="2380">
                  <c:v>42545</c:v>
                </c:pt>
                <c:pt idx="2381">
                  <c:v>42548</c:v>
                </c:pt>
                <c:pt idx="2382">
                  <c:v>42549</c:v>
                </c:pt>
                <c:pt idx="2383">
                  <c:v>42550</c:v>
                </c:pt>
                <c:pt idx="2384">
                  <c:v>42551</c:v>
                </c:pt>
                <c:pt idx="2385">
                  <c:v>42552</c:v>
                </c:pt>
                <c:pt idx="2386">
                  <c:v>42556</c:v>
                </c:pt>
                <c:pt idx="2387">
                  <c:v>42557</c:v>
                </c:pt>
                <c:pt idx="2388">
                  <c:v>42558</c:v>
                </c:pt>
                <c:pt idx="2389">
                  <c:v>42559</c:v>
                </c:pt>
                <c:pt idx="2390">
                  <c:v>42562</c:v>
                </c:pt>
                <c:pt idx="2391">
                  <c:v>42563</c:v>
                </c:pt>
                <c:pt idx="2392">
                  <c:v>42564</c:v>
                </c:pt>
                <c:pt idx="2393">
                  <c:v>42565</c:v>
                </c:pt>
                <c:pt idx="2394">
                  <c:v>42566</c:v>
                </c:pt>
                <c:pt idx="2395">
                  <c:v>42569</c:v>
                </c:pt>
                <c:pt idx="2396">
                  <c:v>42570</c:v>
                </c:pt>
                <c:pt idx="2397">
                  <c:v>42571</c:v>
                </c:pt>
                <c:pt idx="2398">
                  <c:v>42572</c:v>
                </c:pt>
                <c:pt idx="2399">
                  <c:v>42573</c:v>
                </c:pt>
                <c:pt idx="2400">
                  <c:v>42576</c:v>
                </c:pt>
                <c:pt idx="2401">
                  <c:v>42577</c:v>
                </c:pt>
                <c:pt idx="2402">
                  <c:v>42578</c:v>
                </c:pt>
                <c:pt idx="2403">
                  <c:v>42579</c:v>
                </c:pt>
                <c:pt idx="2404">
                  <c:v>42580</c:v>
                </c:pt>
                <c:pt idx="2405">
                  <c:v>42583</c:v>
                </c:pt>
                <c:pt idx="2406">
                  <c:v>42584</c:v>
                </c:pt>
                <c:pt idx="2407">
                  <c:v>42585</c:v>
                </c:pt>
                <c:pt idx="2408">
                  <c:v>42586</c:v>
                </c:pt>
                <c:pt idx="2409">
                  <c:v>42587</c:v>
                </c:pt>
                <c:pt idx="2410">
                  <c:v>42590</c:v>
                </c:pt>
                <c:pt idx="2411">
                  <c:v>42591</c:v>
                </c:pt>
                <c:pt idx="2412">
                  <c:v>42592</c:v>
                </c:pt>
                <c:pt idx="2413">
                  <c:v>42593</c:v>
                </c:pt>
                <c:pt idx="2414">
                  <c:v>42594</c:v>
                </c:pt>
                <c:pt idx="2415">
                  <c:v>42597</c:v>
                </c:pt>
                <c:pt idx="2416">
                  <c:v>42598</c:v>
                </c:pt>
                <c:pt idx="2417">
                  <c:v>42599</c:v>
                </c:pt>
                <c:pt idx="2418">
                  <c:v>42600</c:v>
                </c:pt>
                <c:pt idx="2419">
                  <c:v>42601</c:v>
                </c:pt>
                <c:pt idx="2420">
                  <c:v>42604</c:v>
                </c:pt>
                <c:pt idx="2421">
                  <c:v>42605</c:v>
                </c:pt>
                <c:pt idx="2422">
                  <c:v>42606</c:v>
                </c:pt>
                <c:pt idx="2423">
                  <c:v>42607</c:v>
                </c:pt>
                <c:pt idx="2424">
                  <c:v>42608</c:v>
                </c:pt>
                <c:pt idx="2425">
                  <c:v>42611</c:v>
                </c:pt>
                <c:pt idx="2426">
                  <c:v>42612</c:v>
                </c:pt>
                <c:pt idx="2427">
                  <c:v>42613</c:v>
                </c:pt>
                <c:pt idx="2428">
                  <c:v>42614</c:v>
                </c:pt>
                <c:pt idx="2429">
                  <c:v>42615</c:v>
                </c:pt>
                <c:pt idx="2430">
                  <c:v>42619</c:v>
                </c:pt>
                <c:pt idx="2431">
                  <c:v>42620</c:v>
                </c:pt>
                <c:pt idx="2432">
                  <c:v>42621</c:v>
                </c:pt>
                <c:pt idx="2433">
                  <c:v>42622</c:v>
                </c:pt>
                <c:pt idx="2434">
                  <c:v>42625</c:v>
                </c:pt>
                <c:pt idx="2435">
                  <c:v>42626</c:v>
                </c:pt>
                <c:pt idx="2436">
                  <c:v>42627</c:v>
                </c:pt>
                <c:pt idx="2437">
                  <c:v>42628</c:v>
                </c:pt>
                <c:pt idx="2438">
                  <c:v>42629</c:v>
                </c:pt>
                <c:pt idx="2439">
                  <c:v>42632</c:v>
                </c:pt>
                <c:pt idx="2440">
                  <c:v>42633</c:v>
                </c:pt>
                <c:pt idx="2441">
                  <c:v>42634</c:v>
                </c:pt>
                <c:pt idx="2442">
                  <c:v>42635</c:v>
                </c:pt>
                <c:pt idx="2443">
                  <c:v>42636</c:v>
                </c:pt>
                <c:pt idx="2444">
                  <c:v>42639</c:v>
                </c:pt>
                <c:pt idx="2445">
                  <c:v>42640</c:v>
                </c:pt>
                <c:pt idx="2446">
                  <c:v>42641</c:v>
                </c:pt>
                <c:pt idx="2447">
                  <c:v>42642</c:v>
                </c:pt>
                <c:pt idx="2448">
                  <c:v>42643</c:v>
                </c:pt>
                <c:pt idx="2449">
                  <c:v>42646</c:v>
                </c:pt>
                <c:pt idx="2450">
                  <c:v>42647</c:v>
                </c:pt>
                <c:pt idx="2451">
                  <c:v>42648</c:v>
                </c:pt>
                <c:pt idx="2452">
                  <c:v>42649</c:v>
                </c:pt>
                <c:pt idx="2453">
                  <c:v>42650</c:v>
                </c:pt>
                <c:pt idx="2454">
                  <c:v>42653</c:v>
                </c:pt>
                <c:pt idx="2455">
                  <c:v>42654</c:v>
                </c:pt>
                <c:pt idx="2456">
                  <c:v>42655</c:v>
                </c:pt>
                <c:pt idx="2457">
                  <c:v>42656</c:v>
                </c:pt>
                <c:pt idx="2458">
                  <c:v>42657</c:v>
                </c:pt>
                <c:pt idx="2459">
                  <c:v>42660</c:v>
                </c:pt>
                <c:pt idx="2460">
                  <c:v>42661</c:v>
                </c:pt>
                <c:pt idx="2461">
                  <c:v>42662</c:v>
                </c:pt>
                <c:pt idx="2462">
                  <c:v>42663</c:v>
                </c:pt>
                <c:pt idx="2463">
                  <c:v>42664</c:v>
                </c:pt>
                <c:pt idx="2464">
                  <c:v>42667</c:v>
                </c:pt>
                <c:pt idx="2465">
                  <c:v>42668</c:v>
                </c:pt>
                <c:pt idx="2466">
                  <c:v>42669</c:v>
                </c:pt>
                <c:pt idx="2467">
                  <c:v>42670</c:v>
                </c:pt>
                <c:pt idx="2468">
                  <c:v>42671</c:v>
                </c:pt>
                <c:pt idx="2469">
                  <c:v>42674</c:v>
                </c:pt>
                <c:pt idx="2470">
                  <c:v>42675</c:v>
                </c:pt>
                <c:pt idx="2471">
                  <c:v>42676</c:v>
                </c:pt>
                <c:pt idx="2472">
                  <c:v>42677</c:v>
                </c:pt>
                <c:pt idx="2473">
                  <c:v>42678</c:v>
                </c:pt>
                <c:pt idx="2474">
                  <c:v>42681</c:v>
                </c:pt>
                <c:pt idx="2475">
                  <c:v>42682</c:v>
                </c:pt>
                <c:pt idx="2476">
                  <c:v>42683</c:v>
                </c:pt>
                <c:pt idx="2477">
                  <c:v>42684</c:v>
                </c:pt>
                <c:pt idx="2478">
                  <c:v>42685</c:v>
                </c:pt>
                <c:pt idx="2479">
                  <c:v>42688</c:v>
                </c:pt>
                <c:pt idx="2480">
                  <c:v>42689</c:v>
                </c:pt>
                <c:pt idx="2481">
                  <c:v>42690</c:v>
                </c:pt>
                <c:pt idx="2482">
                  <c:v>42691</c:v>
                </c:pt>
                <c:pt idx="2483">
                  <c:v>42692</c:v>
                </c:pt>
                <c:pt idx="2484">
                  <c:v>42695</c:v>
                </c:pt>
                <c:pt idx="2485">
                  <c:v>42696</c:v>
                </c:pt>
                <c:pt idx="2486">
                  <c:v>42697</c:v>
                </c:pt>
                <c:pt idx="2487">
                  <c:v>42699</c:v>
                </c:pt>
                <c:pt idx="2488">
                  <c:v>42702</c:v>
                </c:pt>
                <c:pt idx="2489">
                  <c:v>42703</c:v>
                </c:pt>
                <c:pt idx="2490">
                  <c:v>42704</c:v>
                </c:pt>
                <c:pt idx="2491">
                  <c:v>42705</c:v>
                </c:pt>
                <c:pt idx="2492">
                  <c:v>42706</c:v>
                </c:pt>
                <c:pt idx="2493">
                  <c:v>42709</c:v>
                </c:pt>
                <c:pt idx="2494">
                  <c:v>42710</c:v>
                </c:pt>
                <c:pt idx="2495">
                  <c:v>42711</c:v>
                </c:pt>
                <c:pt idx="2496">
                  <c:v>42712</c:v>
                </c:pt>
                <c:pt idx="2497">
                  <c:v>42713</c:v>
                </c:pt>
                <c:pt idx="2498">
                  <c:v>42716</c:v>
                </c:pt>
                <c:pt idx="2499">
                  <c:v>42717</c:v>
                </c:pt>
                <c:pt idx="2500">
                  <c:v>42718</c:v>
                </c:pt>
                <c:pt idx="2501">
                  <c:v>42719</c:v>
                </c:pt>
                <c:pt idx="2502">
                  <c:v>42720</c:v>
                </c:pt>
                <c:pt idx="2503">
                  <c:v>42723</c:v>
                </c:pt>
                <c:pt idx="2504">
                  <c:v>42724</c:v>
                </c:pt>
                <c:pt idx="2505">
                  <c:v>42725</c:v>
                </c:pt>
                <c:pt idx="2506">
                  <c:v>42726</c:v>
                </c:pt>
                <c:pt idx="2507">
                  <c:v>42727</c:v>
                </c:pt>
                <c:pt idx="2508">
                  <c:v>42731</c:v>
                </c:pt>
                <c:pt idx="2509">
                  <c:v>42732</c:v>
                </c:pt>
                <c:pt idx="2510">
                  <c:v>42733</c:v>
                </c:pt>
                <c:pt idx="2511">
                  <c:v>42734</c:v>
                </c:pt>
                <c:pt idx="2512">
                  <c:v>42738</c:v>
                </c:pt>
                <c:pt idx="2513">
                  <c:v>42739</c:v>
                </c:pt>
                <c:pt idx="2514">
                  <c:v>42740</c:v>
                </c:pt>
                <c:pt idx="2515">
                  <c:v>42741</c:v>
                </c:pt>
                <c:pt idx="2516">
                  <c:v>42744</c:v>
                </c:pt>
                <c:pt idx="2517">
                  <c:v>42745</c:v>
                </c:pt>
                <c:pt idx="2518">
                  <c:v>42746</c:v>
                </c:pt>
                <c:pt idx="2519">
                  <c:v>42747</c:v>
                </c:pt>
                <c:pt idx="2520">
                  <c:v>42748</c:v>
                </c:pt>
                <c:pt idx="2521">
                  <c:v>42752</c:v>
                </c:pt>
                <c:pt idx="2522">
                  <c:v>42753</c:v>
                </c:pt>
                <c:pt idx="2523">
                  <c:v>42754</c:v>
                </c:pt>
                <c:pt idx="2524">
                  <c:v>42755</c:v>
                </c:pt>
                <c:pt idx="2525">
                  <c:v>42758</c:v>
                </c:pt>
                <c:pt idx="2526">
                  <c:v>42759</c:v>
                </c:pt>
                <c:pt idx="2527">
                  <c:v>42760</c:v>
                </c:pt>
                <c:pt idx="2528">
                  <c:v>42761</c:v>
                </c:pt>
                <c:pt idx="2529">
                  <c:v>42762</c:v>
                </c:pt>
                <c:pt idx="2530">
                  <c:v>42765</c:v>
                </c:pt>
                <c:pt idx="2531">
                  <c:v>42766</c:v>
                </c:pt>
                <c:pt idx="2532">
                  <c:v>42767</c:v>
                </c:pt>
                <c:pt idx="2533">
                  <c:v>42768</c:v>
                </c:pt>
                <c:pt idx="2534">
                  <c:v>42769</c:v>
                </c:pt>
                <c:pt idx="2535">
                  <c:v>42772</c:v>
                </c:pt>
                <c:pt idx="2536">
                  <c:v>42773</c:v>
                </c:pt>
                <c:pt idx="2537">
                  <c:v>42774</c:v>
                </c:pt>
                <c:pt idx="2538">
                  <c:v>42775</c:v>
                </c:pt>
                <c:pt idx="2539">
                  <c:v>42776</c:v>
                </c:pt>
                <c:pt idx="2540">
                  <c:v>42779</c:v>
                </c:pt>
                <c:pt idx="2541">
                  <c:v>42780</c:v>
                </c:pt>
                <c:pt idx="2542">
                  <c:v>42781</c:v>
                </c:pt>
                <c:pt idx="2543">
                  <c:v>42782</c:v>
                </c:pt>
                <c:pt idx="2544">
                  <c:v>42783</c:v>
                </c:pt>
                <c:pt idx="2545">
                  <c:v>42787</c:v>
                </c:pt>
                <c:pt idx="2546">
                  <c:v>42788</c:v>
                </c:pt>
                <c:pt idx="2547">
                  <c:v>42789</c:v>
                </c:pt>
                <c:pt idx="2548">
                  <c:v>42790</c:v>
                </c:pt>
                <c:pt idx="2549">
                  <c:v>42793</c:v>
                </c:pt>
                <c:pt idx="2550">
                  <c:v>42794</c:v>
                </c:pt>
                <c:pt idx="2551">
                  <c:v>42795</c:v>
                </c:pt>
                <c:pt idx="2552">
                  <c:v>42796</c:v>
                </c:pt>
                <c:pt idx="2553">
                  <c:v>42797</c:v>
                </c:pt>
                <c:pt idx="2554">
                  <c:v>42800</c:v>
                </c:pt>
                <c:pt idx="2555">
                  <c:v>42801</c:v>
                </c:pt>
                <c:pt idx="2556">
                  <c:v>42802</c:v>
                </c:pt>
                <c:pt idx="2557">
                  <c:v>42803</c:v>
                </c:pt>
                <c:pt idx="2558">
                  <c:v>42804</c:v>
                </c:pt>
                <c:pt idx="2559">
                  <c:v>42807</c:v>
                </c:pt>
                <c:pt idx="2560">
                  <c:v>42808</c:v>
                </c:pt>
                <c:pt idx="2561">
                  <c:v>42809</c:v>
                </c:pt>
                <c:pt idx="2562">
                  <c:v>42810</c:v>
                </c:pt>
                <c:pt idx="2563">
                  <c:v>42811</c:v>
                </c:pt>
                <c:pt idx="2564">
                  <c:v>42814</c:v>
                </c:pt>
                <c:pt idx="2565">
                  <c:v>42815</c:v>
                </c:pt>
                <c:pt idx="2566">
                  <c:v>42816</c:v>
                </c:pt>
                <c:pt idx="2567">
                  <c:v>42817</c:v>
                </c:pt>
                <c:pt idx="2568">
                  <c:v>42818</c:v>
                </c:pt>
                <c:pt idx="2569">
                  <c:v>42821</c:v>
                </c:pt>
                <c:pt idx="2570">
                  <c:v>42822</c:v>
                </c:pt>
                <c:pt idx="2571">
                  <c:v>42823</c:v>
                </c:pt>
                <c:pt idx="2572">
                  <c:v>42824</c:v>
                </c:pt>
                <c:pt idx="2573">
                  <c:v>42825</c:v>
                </c:pt>
                <c:pt idx="2574">
                  <c:v>42828</c:v>
                </c:pt>
                <c:pt idx="2575">
                  <c:v>42829</c:v>
                </c:pt>
                <c:pt idx="2576">
                  <c:v>42830</c:v>
                </c:pt>
                <c:pt idx="2577">
                  <c:v>42831</c:v>
                </c:pt>
                <c:pt idx="2578">
                  <c:v>42832</c:v>
                </c:pt>
                <c:pt idx="2579">
                  <c:v>42835</c:v>
                </c:pt>
                <c:pt idx="2580">
                  <c:v>42836</c:v>
                </c:pt>
                <c:pt idx="2581">
                  <c:v>42837</c:v>
                </c:pt>
                <c:pt idx="2582">
                  <c:v>42838</c:v>
                </c:pt>
                <c:pt idx="2583">
                  <c:v>42842</c:v>
                </c:pt>
                <c:pt idx="2584">
                  <c:v>42843</c:v>
                </c:pt>
                <c:pt idx="2585">
                  <c:v>42844</c:v>
                </c:pt>
                <c:pt idx="2586">
                  <c:v>42845</c:v>
                </c:pt>
                <c:pt idx="2587">
                  <c:v>42846</c:v>
                </c:pt>
                <c:pt idx="2588">
                  <c:v>42849</c:v>
                </c:pt>
                <c:pt idx="2589">
                  <c:v>42850</c:v>
                </c:pt>
                <c:pt idx="2590">
                  <c:v>42851</c:v>
                </c:pt>
                <c:pt idx="2591">
                  <c:v>42852</c:v>
                </c:pt>
                <c:pt idx="2592">
                  <c:v>42853</c:v>
                </c:pt>
                <c:pt idx="2593">
                  <c:v>42856</c:v>
                </c:pt>
                <c:pt idx="2594">
                  <c:v>42857</c:v>
                </c:pt>
                <c:pt idx="2595">
                  <c:v>42858</c:v>
                </c:pt>
                <c:pt idx="2596">
                  <c:v>42859</c:v>
                </c:pt>
                <c:pt idx="2597">
                  <c:v>42860</c:v>
                </c:pt>
                <c:pt idx="2598">
                  <c:v>42863</c:v>
                </c:pt>
                <c:pt idx="2599">
                  <c:v>42864</c:v>
                </c:pt>
                <c:pt idx="2600">
                  <c:v>42865</c:v>
                </c:pt>
                <c:pt idx="2601">
                  <c:v>42866</c:v>
                </c:pt>
                <c:pt idx="2602">
                  <c:v>42867</c:v>
                </c:pt>
                <c:pt idx="2603">
                  <c:v>42870</c:v>
                </c:pt>
                <c:pt idx="2604">
                  <c:v>42871</c:v>
                </c:pt>
                <c:pt idx="2605">
                  <c:v>42872</c:v>
                </c:pt>
                <c:pt idx="2606">
                  <c:v>42873</c:v>
                </c:pt>
                <c:pt idx="2607">
                  <c:v>42874</c:v>
                </c:pt>
                <c:pt idx="2608">
                  <c:v>42877</c:v>
                </c:pt>
                <c:pt idx="2609">
                  <c:v>42878</c:v>
                </c:pt>
                <c:pt idx="2610">
                  <c:v>42879</c:v>
                </c:pt>
                <c:pt idx="2611">
                  <c:v>42880</c:v>
                </c:pt>
                <c:pt idx="2612">
                  <c:v>42881</c:v>
                </c:pt>
                <c:pt idx="2613">
                  <c:v>42885</c:v>
                </c:pt>
                <c:pt idx="2614">
                  <c:v>42886</c:v>
                </c:pt>
                <c:pt idx="2615">
                  <c:v>42887</c:v>
                </c:pt>
                <c:pt idx="2616">
                  <c:v>42888</c:v>
                </c:pt>
                <c:pt idx="2617">
                  <c:v>42891</c:v>
                </c:pt>
                <c:pt idx="2618">
                  <c:v>42892</c:v>
                </c:pt>
                <c:pt idx="2619">
                  <c:v>42893</c:v>
                </c:pt>
                <c:pt idx="2620">
                  <c:v>42894</c:v>
                </c:pt>
                <c:pt idx="2621">
                  <c:v>42895</c:v>
                </c:pt>
                <c:pt idx="2622">
                  <c:v>42898</c:v>
                </c:pt>
                <c:pt idx="2623">
                  <c:v>42899</c:v>
                </c:pt>
                <c:pt idx="2624">
                  <c:v>42900</c:v>
                </c:pt>
                <c:pt idx="2625">
                  <c:v>42901</c:v>
                </c:pt>
                <c:pt idx="2626">
                  <c:v>42902</c:v>
                </c:pt>
                <c:pt idx="2627">
                  <c:v>42905</c:v>
                </c:pt>
                <c:pt idx="2628">
                  <c:v>42906</c:v>
                </c:pt>
                <c:pt idx="2629">
                  <c:v>42907</c:v>
                </c:pt>
                <c:pt idx="2630">
                  <c:v>42908</c:v>
                </c:pt>
                <c:pt idx="2631">
                  <c:v>42909</c:v>
                </c:pt>
                <c:pt idx="2632">
                  <c:v>42912</c:v>
                </c:pt>
                <c:pt idx="2633">
                  <c:v>42913</c:v>
                </c:pt>
                <c:pt idx="2634">
                  <c:v>42914</c:v>
                </c:pt>
                <c:pt idx="2635">
                  <c:v>42915</c:v>
                </c:pt>
                <c:pt idx="2636">
                  <c:v>42916</c:v>
                </c:pt>
                <c:pt idx="2637">
                  <c:v>42919</c:v>
                </c:pt>
                <c:pt idx="2638">
                  <c:v>42921</c:v>
                </c:pt>
                <c:pt idx="2639">
                  <c:v>42922</c:v>
                </c:pt>
                <c:pt idx="2640">
                  <c:v>42923</c:v>
                </c:pt>
                <c:pt idx="2641">
                  <c:v>42926</c:v>
                </c:pt>
                <c:pt idx="2642">
                  <c:v>42927</c:v>
                </c:pt>
                <c:pt idx="2643">
                  <c:v>42928</c:v>
                </c:pt>
                <c:pt idx="2644">
                  <c:v>42929</c:v>
                </c:pt>
                <c:pt idx="2645">
                  <c:v>42930</c:v>
                </c:pt>
                <c:pt idx="2646">
                  <c:v>42933</c:v>
                </c:pt>
                <c:pt idx="2647">
                  <c:v>42934</c:v>
                </c:pt>
                <c:pt idx="2648">
                  <c:v>42935</c:v>
                </c:pt>
                <c:pt idx="2649">
                  <c:v>42936</c:v>
                </c:pt>
                <c:pt idx="2650">
                  <c:v>42937</c:v>
                </c:pt>
                <c:pt idx="2651">
                  <c:v>42940</c:v>
                </c:pt>
                <c:pt idx="2652">
                  <c:v>42941</c:v>
                </c:pt>
                <c:pt idx="2653">
                  <c:v>42942</c:v>
                </c:pt>
                <c:pt idx="2654">
                  <c:v>42943</c:v>
                </c:pt>
                <c:pt idx="2655">
                  <c:v>42944</c:v>
                </c:pt>
                <c:pt idx="2656">
                  <c:v>42947</c:v>
                </c:pt>
                <c:pt idx="2657">
                  <c:v>42948</c:v>
                </c:pt>
                <c:pt idx="2658">
                  <c:v>42949</c:v>
                </c:pt>
                <c:pt idx="2659">
                  <c:v>42950</c:v>
                </c:pt>
                <c:pt idx="2660">
                  <c:v>42951</c:v>
                </c:pt>
                <c:pt idx="2661">
                  <c:v>42954</c:v>
                </c:pt>
                <c:pt idx="2662">
                  <c:v>42955</c:v>
                </c:pt>
                <c:pt idx="2663">
                  <c:v>42956</c:v>
                </c:pt>
                <c:pt idx="2664">
                  <c:v>42957</c:v>
                </c:pt>
                <c:pt idx="2665">
                  <c:v>42958</c:v>
                </c:pt>
                <c:pt idx="2666">
                  <c:v>42961</c:v>
                </c:pt>
                <c:pt idx="2667">
                  <c:v>42962</c:v>
                </c:pt>
                <c:pt idx="2668">
                  <c:v>42963</c:v>
                </c:pt>
                <c:pt idx="2669">
                  <c:v>42964</c:v>
                </c:pt>
                <c:pt idx="2670">
                  <c:v>42965</c:v>
                </c:pt>
                <c:pt idx="2671">
                  <c:v>42968</c:v>
                </c:pt>
                <c:pt idx="2672">
                  <c:v>42969</c:v>
                </c:pt>
                <c:pt idx="2673">
                  <c:v>42970</c:v>
                </c:pt>
                <c:pt idx="2674">
                  <c:v>42971</c:v>
                </c:pt>
                <c:pt idx="2675">
                  <c:v>42972</c:v>
                </c:pt>
                <c:pt idx="2676">
                  <c:v>42975</c:v>
                </c:pt>
                <c:pt idx="2677">
                  <c:v>42976</c:v>
                </c:pt>
                <c:pt idx="2678">
                  <c:v>42977</c:v>
                </c:pt>
                <c:pt idx="2679">
                  <c:v>42978</c:v>
                </c:pt>
                <c:pt idx="2680">
                  <c:v>42979</c:v>
                </c:pt>
                <c:pt idx="2681">
                  <c:v>42983</c:v>
                </c:pt>
                <c:pt idx="2682">
                  <c:v>42984</c:v>
                </c:pt>
                <c:pt idx="2683">
                  <c:v>42985</c:v>
                </c:pt>
                <c:pt idx="2684">
                  <c:v>42986</c:v>
                </c:pt>
                <c:pt idx="2685">
                  <c:v>42989</c:v>
                </c:pt>
                <c:pt idx="2686">
                  <c:v>42990</c:v>
                </c:pt>
                <c:pt idx="2687">
                  <c:v>42991</c:v>
                </c:pt>
                <c:pt idx="2688">
                  <c:v>42992</c:v>
                </c:pt>
                <c:pt idx="2689">
                  <c:v>42993</c:v>
                </c:pt>
                <c:pt idx="2690">
                  <c:v>42996</c:v>
                </c:pt>
                <c:pt idx="2691">
                  <c:v>42997</c:v>
                </c:pt>
                <c:pt idx="2692">
                  <c:v>42998</c:v>
                </c:pt>
                <c:pt idx="2693">
                  <c:v>42999</c:v>
                </c:pt>
                <c:pt idx="2694">
                  <c:v>43000</c:v>
                </c:pt>
                <c:pt idx="2695">
                  <c:v>43003</c:v>
                </c:pt>
                <c:pt idx="2696">
                  <c:v>43004</c:v>
                </c:pt>
                <c:pt idx="2697">
                  <c:v>43005</c:v>
                </c:pt>
                <c:pt idx="2698">
                  <c:v>43006</c:v>
                </c:pt>
                <c:pt idx="2699">
                  <c:v>43007</c:v>
                </c:pt>
                <c:pt idx="2700">
                  <c:v>43010</c:v>
                </c:pt>
                <c:pt idx="2701">
                  <c:v>43011</c:v>
                </c:pt>
                <c:pt idx="2702">
                  <c:v>43012</c:v>
                </c:pt>
                <c:pt idx="2703">
                  <c:v>43013</c:v>
                </c:pt>
                <c:pt idx="2704">
                  <c:v>43014</c:v>
                </c:pt>
                <c:pt idx="2705">
                  <c:v>43017</c:v>
                </c:pt>
                <c:pt idx="2706">
                  <c:v>43018</c:v>
                </c:pt>
                <c:pt idx="2707">
                  <c:v>43019</c:v>
                </c:pt>
                <c:pt idx="2708">
                  <c:v>43020</c:v>
                </c:pt>
                <c:pt idx="2709">
                  <c:v>43021</c:v>
                </c:pt>
                <c:pt idx="2710">
                  <c:v>43024</c:v>
                </c:pt>
                <c:pt idx="2711">
                  <c:v>43025</c:v>
                </c:pt>
                <c:pt idx="2712">
                  <c:v>43026</c:v>
                </c:pt>
                <c:pt idx="2713">
                  <c:v>43027</c:v>
                </c:pt>
                <c:pt idx="2714">
                  <c:v>43028</c:v>
                </c:pt>
                <c:pt idx="2715">
                  <c:v>43031</c:v>
                </c:pt>
                <c:pt idx="2716">
                  <c:v>43032</c:v>
                </c:pt>
                <c:pt idx="2717">
                  <c:v>43033</c:v>
                </c:pt>
                <c:pt idx="2718">
                  <c:v>43034</c:v>
                </c:pt>
                <c:pt idx="2719">
                  <c:v>43035</c:v>
                </c:pt>
                <c:pt idx="2720">
                  <c:v>43038</c:v>
                </c:pt>
                <c:pt idx="2721">
                  <c:v>43039</c:v>
                </c:pt>
                <c:pt idx="2722">
                  <c:v>43040</c:v>
                </c:pt>
                <c:pt idx="2723">
                  <c:v>43041</c:v>
                </c:pt>
                <c:pt idx="2724">
                  <c:v>43042</c:v>
                </c:pt>
                <c:pt idx="2725">
                  <c:v>43045</c:v>
                </c:pt>
                <c:pt idx="2726">
                  <c:v>43046</c:v>
                </c:pt>
                <c:pt idx="2727">
                  <c:v>43047</c:v>
                </c:pt>
                <c:pt idx="2728">
                  <c:v>43048</c:v>
                </c:pt>
                <c:pt idx="2729">
                  <c:v>43049</c:v>
                </c:pt>
                <c:pt idx="2730">
                  <c:v>43052</c:v>
                </c:pt>
                <c:pt idx="2731">
                  <c:v>43053</c:v>
                </c:pt>
                <c:pt idx="2732">
                  <c:v>43054</c:v>
                </c:pt>
                <c:pt idx="2733">
                  <c:v>43055</c:v>
                </c:pt>
                <c:pt idx="2734">
                  <c:v>43056</c:v>
                </c:pt>
                <c:pt idx="2735">
                  <c:v>43059</c:v>
                </c:pt>
                <c:pt idx="2736">
                  <c:v>43060</c:v>
                </c:pt>
                <c:pt idx="2737">
                  <c:v>43061</c:v>
                </c:pt>
                <c:pt idx="2738">
                  <c:v>43063</c:v>
                </c:pt>
                <c:pt idx="2739">
                  <c:v>43066</c:v>
                </c:pt>
                <c:pt idx="2740">
                  <c:v>43067</c:v>
                </c:pt>
                <c:pt idx="2741">
                  <c:v>43068</c:v>
                </c:pt>
                <c:pt idx="2742">
                  <c:v>43069</c:v>
                </c:pt>
                <c:pt idx="2743">
                  <c:v>43070</c:v>
                </c:pt>
                <c:pt idx="2744">
                  <c:v>43073</c:v>
                </c:pt>
                <c:pt idx="2745">
                  <c:v>43074</c:v>
                </c:pt>
                <c:pt idx="2746">
                  <c:v>43075</c:v>
                </c:pt>
                <c:pt idx="2747">
                  <c:v>43076</c:v>
                </c:pt>
                <c:pt idx="2748">
                  <c:v>43077</c:v>
                </c:pt>
                <c:pt idx="2749">
                  <c:v>43080</c:v>
                </c:pt>
                <c:pt idx="2750">
                  <c:v>43081</c:v>
                </c:pt>
                <c:pt idx="2751">
                  <c:v>43082</c:v>
                </c:pt>
                <c:pt idx="2752">
                  <c:v>43083</c:v>
                </c:pt>
                <c:pt idx="2753">
                  <c:v>43084</c:v>
                </c:pt>
                <c:pt idx="2754">
                  <c:v>43087</c:v>
                </c:pt>
                <c:pt idx="2755">
                  <c:v>43088</c:v>
                </c:pt>
                <c:pt idx="2756">
                  <c:v>43089</c:v>
                </c:pt>
                <c:pt idx="2757">
                  <c:v>43090</c:v>
                </c:pt>
                <c:pt idx="2758">
                  <c:v>43091</c:v>
                </c:pt>
                <c:pt idx="2759">
                  <c:v>43095</c:v>
                </c:pt>
                <c:pt idx="2760">
                  <c:v>43096</c:v>
                </c:pt>
                <c:pt idx="2761">
                  <c:v>43097</c:v>
                </c:pt>
                <c:pt idx="2762">
                  <c:v>43098</c:v>
                </c:pt>
                <c:pt idx="2763">
                  <c:v>43102</c:v>
                </c:pt>
                <c:pt idx="2764">
                  <c:v>43103</c:v>
                </c:pt>
                <c:pt idx="2765">
                  <c:v>43104</c:v>
                </c:pt>
                <c:pt idx="2766">
                  <c:v>43105</c:v>
                </c:pt>
                <c:pt idx="2767">
                  <c:v>43108</c:v>
                </c:pt>
                <c:pt idx="2768">
                  <c:v>43109</c:v>
                </c:pt>
                <c:pt idx="2769">
                  <c:v>43110</c:v>
                </c:pt>
                <c:pt idx="2770">
                  <c:v>43111</c:v>
                </c:pt>
                <c:pt idx="2771">
                  <c:v>43112</c:v>
                </c:pt>
                <c:pt idx="2772">
                  <c:v>43116</c:v>
                </c:pt>
                <c:pt idx="2773">
                  <c:v>43117</c:v>
                </c:pt>
                <c:pt idx="2774">
                  <c:v>43118</c:v>
                </c:pt>
                <c:pt idx="2775">
                  <c:v>43119</c:v>
                </c:pt>
                <c:pt idx="2776">
                  <c:v>43122</c:v>
                </c:pt>
                <c:pt idx="2777">
                  <c:v>43123</c:v>
                </c:pt>
                <c:pt idx="2778">
                  <c:v>43124</c:v>
                </c:pt>
                <c:pt idx="2779">
                  <c:v>43125</c:v>
                </c:pt>
                <c:pt idx="2780">
                  <c:v>43126</c:v>
                </c:pt>
                <c:pt idx="2781">
                  <c:v>43129</c:v>
                </c:pt>
                <c:pt idx="2782">
                  <c:v>43130</c:v>
                </c:pt>
                <c:pt idx="2783">
                  <c:v>43131</c:v>
                </c:pt>
                <c:pt idx="2784">
                  <c:v>43132</c:v>
                </c:pt>
                <c:pt idx="2785">
                  <c:v>43133</c:v>
                </c:pt>
                <c:pt idx="2786">
                  <c:v>43136</c:v>
                </c:pt>
                <c:pt idx="2787">
                  <c:v>43137</c:v>
                </c:pt>
                <c:pt idx="2788">
                  <c:v>43138</c:v>
                </c:pt>
                <c:pt idx="2789">
                  <c:v>43139</c:v>
                </c:pt>
                <c:pt idx="2790">
                  <c:v>43140</c:v>
                </c:pt>
                <c:pt idx="2791">
                  <c:v>43143</c:v>
                </c:pt>
                <c:pt idx="2792">
                  <c:v>43144</c:v>
                </c:pt>
                <c:pt idx="2793">
                  <c:v>43145</c:v>
                </c:pt>
                <c:pt idx="2794">
                  <c:v>43146</c:v>
                </c:pt>
                <c:pt idx="2795">
                  <c:v>43147</c:v>
                </c:pt>
                <c:pt idx="2796">
                  <c:v>43151</c:v>
                </c:pt>
                <c:pt idx="2797">
                  <c:v>43152</c:v>
                </c:pt>
                <c:pt idx="2798">
                  <c:v>43153</c:v>
                </c:pt>
                <c:pt idx="2799">
                  <c:v>43154</c:v>
                </c:pt>
                <c:pt idx="2800">
                  <c:v>43157</c:v>
                </c:pt>
                <c:pt idx="2801">
                  <c:v>43158</c:v>
                </c:pt>
                <c:pt idx="2802">
                  <c:v>43159</c:v>
                </c:pt>
                <c:pt idx="2803">
                  <c:v>43160</c:v>
                </c:pt>
                <c:pt idx="2804">
                  <c:v>43161</c:v>
                </c:pt>
                <c:pt idx="2805">
                  <c:v>43164</c:v>
                </c:pt>
                <c:pt idx="2806">
                  <c:v>43165</c:v>
                </c:pt>
                <c:pt idx="2807">
                  <c:v>43166</c:v>
                </c:pt>
                <c:pt idx="2808">
                  <c:v>43167</c:v>
                </c:pt>
                <c:pt idx="2809">
                  <c:v>43168</c:v>
                </c:pt>
                <c:pt idx="2810">
                  <c:v>43171</c:v>
                </c:pt>
                <c:pt idx="2811">
                  <c:v>43172</c:v>
                </c:pt>
                <c:pt idx="2812">
                  <c:v>43173</c:v>
                </c:pt>
                <c:pt idx="2813">
                  <c:v>43174</c:v>
                </c:pt>
                <c:pt idx="2814">
                  <c:v>43175</c:v>
                </c:pt>
                <c:pt idx="2815">
                  <c:v>43178</c:v>
                </c:pt>
                <c:pt idx="2816">
                  <c:v>43179</c:v>
                </c:pt>
                <c:pt idx="2817">
                  <c:v>43180</c:v>
                </c:pt>
                <c:pt idx="2818">
                  <c:v>43181</c:v>
                </c:pt>
                <c:pt idx="2819">
                  <c:v>43182</c:v>
                </c:pt>
                <c:pt idx="2820">
                  <c:v>43185</c:v>
                </c:pt>
                <c:pt idx="2821">
                  <c:v>43186</c:v>
                </c:pt>
                <c:pt idx="2822">
                  <c:v>43187</c:v>
                </c:pt>
                <c:pt idx="2823">
                  <c:v>43188</c:v>
                </c:pt>
                <c:pt idx="2824">
                  <c:v>43192</c:v>
                </c:pt>
                <c:pt idx="2825">
                  <c:v>43193</c:v>
                </c:pt>
                <c:pt idx="2826">
                  <c:v>43194</c:v>
                </c:pt>
                <c:pt idx="2827">
                  <c:v>43195</c:v>
                </c:pt>
                <c:pt idx="2828">
                  <c:v>43196</c:v>
                </c:pt>
                <c:pt idx="2829">
                  <c:v>43199</c:v>
                </c:pt>
                <c:pt idx="2830">
                  <c:v>43200</c:v>
                </c:pt>
                <c:pt idx="2831">
                  <c:v>43201</c:v>
                </c:pt>
                <c:pt idx="2832">
                  <c:v>43202</c:v>
                </c:pt>
                <c:pt idx="2833">
                  <c:v>43203</c:v>
                </c:pt>
                <c:pt idx="2834">
                  <c:v>43206</c:v>
                </c:pt>
                <c:pt idx="2835">
                  <c:v>43207</c:v>
                </c:pt>
                <c:pt idx="2836">
                  <c:v>43208</c:v>
                </c:pt>
                <c:pt idx="2837">
                  <c:v>43209</c:v>
                </c:pt>
                <c:pt idx="2838">
                  <c:v>43210</c:v>
                </c:pt>
                <c:pt idx="2839">
                  <c:v>43213</c:v>
                </c:pt>
                <c:pt idx="2840">
                  <c:v>43214</c:v>
                </c:pt>
                <c:pt idx="2841">
                  <c:v>43215</c:v>
                </c:pt>
                <c:pt idx="2842">
                  <c:v>43216</c:v>
                </c:pt>
                <c:pt idx="2843">
                  <c:v>43217</c:v>
                </c:pt>
                <c:pt idx="2844">
                  <c:v>43220</c:v>
                </c:pt>
                <c:pt idx="2845">
                  <c:v>43221</c:v>
                </c:pt>
                <c:pt idx="2846">
                  <c:v>43222</c:v>
                </c:pt>
                <c:pt idx="2847">
                  <c:v>43223</c:v>
                </c:pt>
                <c:pt idx="2848">
                  <c:v>43224</c:v>
                </c:pt>
                <c:pt idx="2849">
                  <c:v>43227</c:v>
                </c:pt>
                <c:pt idx="2850">
                  <c:v>43228</c:v>
                </c:pt>
                <c:pt idx="2851">
                  <c:v>43229</c:v>
                </c:pt>
                <c:pt idx="2852">
                  <c:v>43230</c:v>
                </c:pt>
                <c:pt idx="2853">
                  <c:v>43231</c:v>
                </c:pt>
                <c:pt idx="2854">
                  <c:v>43234</c:v>
                </c:pt>
                <c:pt idx="2855">
                  <c:v>43235</c:v>
                </c:pt>
                <c:pt idx="2856">
                  <c:v>43236</c:v>
                </c:pt>
                <c:pt idx="2857">
                  <c:v>43237</c:v>
                </c:pt>
                <c:pt idx="2858">
                  <c:v>43238</c:v>
                </c:pt>
                <c:pt idx="2859">
                  <c:v>43241</c:v>
                </c:pt>
                <c:pt idx="2860">
                  <c:v>43242</c:v>
                </c:pt>
                <c:pt idx="2861">
                  <c:v>43243</c:v>
                </c:pt>
                <c:pt idx="2862">
                  <c:v>43244</c:v>
                </c:pt>
                <c:pt idx="2863">
                  <c:v>43245</c:v>
                </c:pt>
                <c:pt idx="2864">
                  <c:v>43249</c:v>
                </c:pt>
                <c:pt idx="2865">
                  <c:v>43250</c:v>
                </c:pt>
                <c:pt idx="2866">
                  <c:v>43251</c:v>
                </c:pt>
                <c:pt idx="2867">
                  <c:v>43252</c:v>
                </c:pt>
                <c:pt idx="2868">
                  <c:v>43255</c:v>
                </c:pt>
                <c:pt idx="2869">
                  <c:v>43256</c:v>
                </c:pt>
                <c:pt idx="2870">
                  <c:v>43257</c:v>
                </c:pt>
                <c:pt idx="2871">
                  <c:v>43258</c:v>
                </c:pt>
                <c:pt idx="2872">
                  <c:v>43259</c:v>
                </c:pt>
                <c:pt idx="2873">
                  <c:v>43262</c:v>
                </c:pt>
                <c:pt idx="2874">
                  <c:v>43263</c:v>
                </c:pt>
                <c:pt idx="2875">
                  <c:v>43264</c:v>
                </c:pt>
                <c:pt idx="2876">
                  <c:v>43265</c:v>
                </c:pt>
                <c:pt idx="2877">
                  <c:v>43266</c:v>
                </c:pt>
                <c:pt idx="2878">
                  <c:v>43269</c:v>
                </c:pt>
                <c:pt idx="2879">
                  <c:v>43270</c:v>
                </c:pt>
                <c:pt idx="2880">
                  <c:v>43271</c:v>
                </c:pt>
                <c:pt idx="2881">
                  <c:v>43272</c:v>
                </c:pt>
                <c:pt idx="2882">
                  <c:v>43273</c:v>
                </c:pt>
                <c:pt idx="2883">
                  <c:v>43276</c:v>
                </c:pt>
                <c:pt idx="2884">
                  <c:v>43277</c:v>
                </c:pt>
                <c:pt idx="2885">
                  <c:v>43278</c:v>
                </c:pt>
                <c:pt idx="2886">
                  <c:v>43279</c:v>
                </c:pt>
                <c:pt idx="2887">
                  <c:v>43280</c:v>
                </c:pt>
                <c:pt idx="2888">
                  <c:v>43283</c:v>
                </c:pt>
                <c:pt idx="2889">
                  <c:v>43284</c:v>
                </c:pt>
                <c:pt idx="2890">
                  <c:v>43286</c:v>
                </c:pt>
                <c:pt idx="2891">
                  <c:v>43287</c:v>
                </c:pt>
                <c:pt idx="2892">
                  <c:v>43290</c:v>
                </c:pt>
                <c:pt idx="2893">
                  <c:v>43291</c:v>
                </c:pt>
                <c:pt idx="2894">
                  <c:v>43292</c:v>
                </c:pt>
                <c:pt idx="2895">
                  <c:v>43293</c:v>
                </c:pt>
                <c:pt idx="2896">
                  <c:v>43294</c:v>
                </c:pt>
                <c:pt idx="2897">
                  <c:v>43297</c:v>
                </c:pt>
                <c:pt idx="2898">
                  <c:v>43298</c:v>
                </c:pt>
                <c:pt idx="2899">
                  <c:v>43299</c:v>
                </c:pt>
                <c:pt idx="2900">
                  <c:v>43300</c:v>
                </c:pt>
                <c:pt idx="2901">
                  <c:v>43301</c:v>
                </c:pt>
                <c:pt idx="2902">
                  <c:v>43304</c:v>
                </c:pt>
                <c:pt idx="2903">
                  <c:v>43305</c:v>
                </c:pt>
                <c:pt idx="2904">
                  <c:v>43306</c:v>
                </c:pt>
                <c:pt idx="2905">
                  <c:v>43307</c:v>
                </c:pt>
                <c:pt idx="2906">
                  <c:v>43308</c:v>
                </c:pt>
                <c:pt idx="2907">
                  <c:v>43311</c:v>
                </c:pt>
                <c:pt idx="2908">
                  <c:v>43312</c:v>
                </c:pt>
                <c:pt idx="2909">
                  <c:v>43313</c:v>
                </c:pt>
                <c:pt idx="2910">
                  <c:v>43314</c:v>
                </c:pt>
                <c:pt idx="2911">
                  <c:v>43315</c:v>
                </c:pt>
                <c:pt idx="2912">
                  <c:v>43318</c:v>
                </c:pt>
                <c:pt idx="2913">
                  <c:v>43319</c:v>
                </c:pt>
                <c:pt idx="2914">
                  <c:v>43320</c:v>
                </c:pt>
                <c:pt idx="2915">
                  <c:v>43321</c:v>
                </c:pt>
                <c:pt idx="2916">
                  <c:v>43322</c:v>
                </c:pt>
                <c:pt idx="2917">
                  <c:v>43325</c:v>
                </c:pt>
                <c:pt idx="2918">
                  <c:v>43326</c:v>
                </c:pt>
                <c:pt idx="2919">
                  <c:v>43327</c:v>
                </c:pt>
                <c:pt idx="2920">
                  <c:v>43328</c:v>
                </c:pt>
                <c:pt idx="2921">
                  <c:v>43329</c:v>
                </c:pt>
                <c:pt idx="2922">
                  <c:v>43332</c:v>
                </c:pt>
                <c:pt idx="2923">
                  <c:v>43333</c:v>
                </c:pt>
                <c:pt idx="2924">
                  <c:v>43334</c:v>
                </c:pt>
                <c:pt idx="2925">
                  <c:v>43335</c:v>
                </c:pt>
                <c:pt idx="2926">
                  <c:v>43336</c:v>
                </c:pt>
                <c:pt idx="2927">
                  <c:v>43339</c:v>
                </c:pt>
                <c:pt idx="2928">
                  <c:v>43340</c:v>
                </c:pt>
                <c:pt idx="2929">
                  <c:v>43341</c:v>
                </c:pt>
                <c:pt idx="2930">
                  <c:v>43342</c:v>
                </c:pt>
                <c:pt idx="2931">
                  <c:v>43343</c:v>
                </c:pt>
                <c:pt idx="2932">
                  <c:v>43347</c:v>
                </c:pt>
                <c:pt idx="2933">
                  <c:v>43348</c:v>
                </c:pt>
                <c:pt idx="2934">
                  <c:v>43349</c:v>
                </c:pt>
                <c:pt idx="2935">
                  <c:v>43350</c:v>
                </c:pt>
                <c:pt idx="2936">
                  <c:v>43353</c:v>
                </c:pt>
                <c:pt idx="2937">
                  <c:v>43354</c:v>
                </c:pt>
                <c:pt idx="2938">
                  <c:v>43355</c:v>
                </c:pt>
                <c:pt idx="2939">
                  <c:v>43356</c:v>
                </c:pt>
                <c:pt idx="2940">
                  <c:v>43357</c:v>
                </c:pt>
                <c:pt idx="2941">
                  <c:v>43360</c:v>
                </c:pt>
                <c:pt idx="2942">
                  <c:v>43361</c:v>
                </c:pt>
                <c:pt idx="2943">
                  <c:v>43362</c:v>
                </c:pt>
                <c:pt idx="2944">
                  <c:v>43363</c:v>
                </c:pt>
                <c:pt idx="2945">
                  <c:v>43364</c:v>
                </c:pt>
                <c:pt idx="2946">
                  <c:v>43367</c:v>
                </c:pt>
                <c:pt idx="2947">
                  <c:v>43368</c:v>
                </c:pt>
                <c:pt idx="2948">
                  <c:v>43369</c:v>
                </c:pt>
                <c:pt idx="2949">
                  <c:v>43370</c:v>
                </c:pt>
                <c:pt idx="2950">
                  <c:v>43371</c:v>
                </c:pt>
                <c:pt idx="2951">
                  <c:v>43374</c:v>
                </c:pt>
                <c:pt idx="2952">
                  <c:v>43375</c:v>
                </c:pt>
                <c:pt idx="2953">
                  <c:v>43376</c:v>
                </c:pt>
                <c:pt idx="2954">
                  <c:v>43377</c:v>
                </c:pt>
                <c:pt idx="2955">
                  <c:v>43378</c:v>
                </c:pt>
                <c:pt idx="2956">
                  <c:v>43381</c:v>
                </c:pt>
                <c:pt idx="2957">
                  <c:v>43382</c:v>
                </c:pt>
                <c:pt idx="2958">
                  <c:v>43383</c:v>
                </c:pt>
                <c:pt idx="2959">
                  <c:v>43384</c:v>
                </c:pt>
                <c:pt idx="2960">
                  <c:v>43385</c:v>
                </c:pt>
                <c:pt idx="2961">
                  <c:v>43388</c:v>
                </c:pt>
                <c:pt idx="2962">
                  <c:v>43389</c:v>
                </c:pt>
                <c:pt idx="2963">
                  <c:v>43390</c:v>
                </c:pt>
                <c:pt idx="2964">
                  <c:v>43391</c:v>
                </c:pt>
                <c:pt idx="2965">
                  <c:v>43392</c:v>
                </c:pt>
                <c:pt idx="2966">
                  <c:v>43395</c:v>
                </c:pt>
                <c:pt idx="2967">
                  <c:v>43396</c:v>
                </c:pt>
                <c:pt idx="2968">
                  <c:v>43397</c:v>
                </c:pt>
                <c:pt idx="2969">
                  <c:v>43398</c:v>
                </c:pt>
                <c:pt idx="2970">
                  <c:v>43399</c:v>
                </c:pt>
                <c:pt idx="2971">
                  <c:v>43402</c:v>
                </c:pt>
                <c:pt idx="2972">
                  <c:v>43403</c:v>
                </c:pt>
                <c:pt idx="2973">
                  <c:v>43404</c:v>
                </c:pt>
                <c:pt idx="2974">
                  <c:v>43405</c:v>
                </c:pt>
                <c:pt idx="2975">
                  <c:v>43406</c:v>
                </c:pt>
                <c:pt idx="2976">
                  <c:v>43409</c:v>
                </c:pt>
                <c:pt idx="2977">
                  <c:v>43410</c:v>
                </c:pt>
                <c:pt idx="2978">
                  <c:v>43411</c:v>
                </c:pt>
                <c:pt idx="2979">
                  <c:v>43412</c:v>
                </c:pt>
                <c:pt idx="2980">
                  <c:v>43413</c:v>
                </c:pt>
                <c:pt idx="2981">
                  <c:v>43416</c:v>
                </c:pt>
                <c:pt idx="2982">
                  <c:v>43417</c:v>
                </c:pt>
                <c:pt idx="2983">
                  <c:v>43418</c:v>
                </c:pt>
                <c:pt idx="2984">
                  <c:v>43419</c:v>
                </c:pt>
                <c:pt idx="2985">
                  <c:v>43420</c:v>
                </c:pt>
                <c:pt idx="2986">
                  <c:v>43423</c:v>
                </c:pt>
                <c:pt idx="2987">
                  <c:v>43424</c:v>
                </c:pt>
                <c:pt idx="2988">
                  <c:v>43425</c:v>
                </c:pt>
                <c:pt idx="2989">
                  <c:v>43427</c:v>
                </c:pt>
                <c:pt idx="2990">
                  <c:v>43430</c:v>
                </c:pt>
                <c:pt idx="2991">
                  <c:v>43431</c:v>
                </c:pt>
                <c:pt idx="2992">
                  <c:v>43432</c:v>
                </c:pt>
                <c:pt idx="2993">
                  <c:v>43433</c:v>
                </c:pt>
                <c:pt idx="2994">
                  <c:v>43434</c:v>
                </c:pt>
                <c:pt idx="2995">
                  <c:v>43437</c:v>
                </c:pt>
                <c:pt idx="2996">
                  <c:v>43438</c:v>
                </c:pt>
                <c:pt idx="2997">
                  <c:v>43440</c:v>
                </c:pt>
                <c:pt idx="2998">
                  <c:v>43441</c:v>
                </c:pt>
                <c:pt idx="2999">
                  <c:v>43444</c:v>
                </c:pt>
                <c:pt idx="3000">
                  <c:v>43445</c:v>
                </c:pt>
                <c:pt idx="3001">
                  <c:v>43446</c:v>
                </c:pt>
                <c:pt idx="3002">
                  <c:v>43447</c:v>
                </c:pt>
                <c:pt idx="3003">
                  <c:v>43448</c:v>
                </c:pt>
                <c:pt idx="3004">
                  <c:v>43451</c:v>
                </c:pt>
                <c:pt idx="3005">
                  <c:v>43452</c:v>
                </c:pt>
                <c:pt idx="3006">
                  <c:v>43453</c:v>
                </c:pt>
                <c:pt idx="3007">
                  <c:v>43454</c:v>
                </c:pt>
                <c:pt idx="3008">
                  <c:v>43455</c:v>
                </c:pt>
                <c:pt idx="3009">
                  <c:v>43458</c:v>
                </c:pt>
                <c:pt idx="3010">
                  <c:v>43460</c:v>
                </c:pt>
                <c:pt idx="3011">
                  <c:v>43461</c:v>
                </c:pt>
                <c:pt idx="3012">
                  <c:v>43462</c:v>
                </c:pt>
                <c:pt idx="3013">
                  <c:v>43465</c:v>
                </c:pt>
                <c:pt idx="3014">
                  <c:v>43467</c:v>
                </c:pt>
                <c:pt idx="3015">
                  <c:v>43468</c:v>
                </c:pt>
                <c:pt idx="3016">
                  <c:v>43469</c:v>
                </c:pt>
                <c:pt idx="3017">
                  <c:v>43472</c:v>
                </c:pt>
                <c:pt idx="3018">
                  <c:v>43473</c:v>
                </c:pt>
                <c:pt idx="3019">
                  <c:v>43474</c:v>
                </c:pt>
                <c:pt idx="3020">
                  <c:v>43475</c:v>
                </c:pt>
                <c:pt idx="3021">
                  <c:v>43476</c:v>
                </c:pt>
                <c:pt idx="3022">
                  <c:v>43479</c:v>
                </c:pt>
                <c:pt idx="3023">
                  <c:v>43480</c:v>
                </c:pt>
                <c:pt idx="3024">
                  <c:v>43481</c:v>
                </c:pt>
                <c:pt idx="3025">
                  <c:v>43482</c:v>
                </c:pt>
              </c:numCache>
            </c:numRef>
          </c:cat>
          <c:val>
            <c:numRef>
              <c:f>Sheet1!$C$2:$C$3027</c:f>
              <c:numCache>
                <c:formatCode>General</c:formatCode>
                <c:ptCount val="3026"/>
                <c:pt idx="0">
                  <c:v>7.4802996952602098E-3</c:v>
                </c:pt>
                <c:pt idx="1">
                  <c:v>1.30264251720169E-2</c:v>
                </c:pt>
                <c:pt idx="2">
                  <c:v>-8.0571634743889498E-4</c:v>
                </c:pt>
                <c:pt idx="3">
                  <c:v>-7.0847358885942101E-4</c:v>
                </c:pt>
                <c:pt idx="4">
                  <c:v>-5.7674711898579598E-3</c:v>
                </c:pt>
                <c:pt idx="5">
                  <c:v>1.44473086190636E-2</c:v>
                </c:pt>
                <c:pt idx="6">
                  <c:v>-8.2975472549018398E-3</c:v>
                </c:pt>
                <c:pt idx="7">
                  <c:v>1.41074605932477E-2</c:v>
                </c:pt>
                <c:pt idx="8">
                  <c:v>1.36417268844984E-2</c:v>
                </c:pt>
                <c:pt idx="9">
                  <c:v>-4.4416419380214301E-3</c:v>
                </c:pt>
                <c:pt idx="10">
                  <c:v>1.15775810235808E-3</c:v>
                </c:pt>
                <c:pt idx="11">
                  <c:v>-4.3516615452596497E-3</c:v>
                </c:pt>
                <c:pt idx="12">
                  <c:v>7.8186707390478505E-3</c:v>
                </c:pt>
                <c:pt idx="13">
                  <c:v>1.21840973346834E-2</c:v>
                </c:pt>
                <c:pt idx="14">
                  <c:v>5.6557455293533001E-3</c:v>
                </c:pt>
                <c:pt idx="15">
                  <c:v>-2.18138416118055E-3</c:v>
                </c:pt>
                <c:pt idx="16">
                  <c:v>-3.49967805968909E-3</c:v>
                </c:pt>
                <c:pt idx="17">
                  <c:v>7.8055301314073101E-3</c:v>
                </c:pt>
                <c:pt idx="18">
                  <c:v>-1.228126155434E-3</c:v>
                </c:pt>
                <c:pt idx="19">
                  <c:v>-1.9706437831012399E-3</c:v>
                </c:pt>
                <c:pt idx="20">
                  <c:v>-5.81889207282138E-3</c:v>
                </c:pt>
                <c:pt idx="21">
                  <c:v>1.3343496119822299E-3</c:v>
                </c:pt>
                <c:pt idx="22">
                  <c:v>2.2898951392652401E-2</c:v>
                </c:pt>
                <c:pt idx="23">
                  <c:v>7.0693179771096296E-3</c:v>
                </c:pt>
                <c:pt idx="24">
                  <c:v>2.6267764049404999E-3</c:v>
                </c:pt>
                <c:pt idx="25">
                  <c:v>2.9643093136920199E-3</c:v>
                </c:pt>
                <c:pt idx="26">
                  <c:v>1.66177566904663E-3</c:v>
                </c:pt>
                <c:pt idx="27">
                  <c:v>1.13784245341862E-2</c:v>
                </c:pt>
                <c:pt idx="28">
                  <c:v>-2.1974184597758602E-3</c:v>
                </c:pt>
                <c:pt idx="29">
                  <c:v>8.9616677453296901E-4</c:v>
                </c:pt>
                <c:pt idx="30">
                  <c:v>3.73655633940054E-3</c:v>
                </c:pt>
                <c:pt idx="31">
                  <c:v>-4.2401589778630198E-2</c:v>
                </c:pt>
                <c:pt idx="32">
                  <c:v>5.0848218124031298E-3</c:v>
                </c:pt>
                <c:pt idx="33">
                  <c:v>-1.2812750787070301E-2</c:v>
                </c:pt>
                <c:pt idx="34">
                  <c:v>-1.4975143174464E-2</c:v>
                </c:pt>
                <c:pt idx="35">
                  <c:v>-1.7003886842141901E-2</c:v>
                </c:pt>
                <c:pt idx="36">
                  <c:v>1.7976820295216099E-2</c:v>
                </c:pt>
                <c:pt idx="37">
                  <c:v>-5.6179301932396397E-4</c:v>
                </c:pt>
                <c:pt idx="38">
                  <c:v>1.0011848040401001E-2</c:v>
                </c:pt>
                <c:pt idx="39">
                  <c:v>3.3112194288201198E-3</c:v>
                </c:pt>
                <c:pt idx="40">
                  <c:v>6.50441064152574E-3</c:v>
                </c:pt>
                <c:pt idx="41">
                  <c:v>-2.58441450314351E-2</c:v>
                </c:pt>
                <c:pt idx="42">
                  <c:v>7.9412434663783393E-3</c:v>
                </c:pt>
                <c:pt idx="43">
                  <c:v>1.40233739303852E-2</c:v>
                </c:pt>
                <c:pt idx="44">
                  <c:v>-8.6029516157813402E-3</c:v>
                </c:pt>
                <c:pt idx="45">
                  <c:v>1.5779416343159301E-2</c:v>
                </c:pt>
                <c:pt idx="46">
                  <c:v>3.2268619671954298E-3</c:v>
                </c:pt>
                <c:pt idx="47">
                  <c:v>1.20914019105639E-2</c:v>
                </c:pt>
                <c:pt idx="48">
                  <c:v>6.1464427569449297E-4</c:v>
                </c:pt>
                <c:pt idx="49">
                  <c:v>-3.2960191436048902E-4</c:v>
                </c:pt>
                <c:pt idx="50">
                  <c:v>6.3763917348050904E-3</c:v>
                </c:pt>
                <c:pt idx="51">
                  <c:v>-9.2129044076763294E-3</c:v>
                </c:pt>
                <c:pt idx="52">
                  <c:v>-8.3102432885639992E-3</c:v>
                </c:pt>
                <c:pt idx="53">
                  <c:v>1.23329728527552E-3</c:v>
                </c:pt>
                <c:pt idx="54">
                  <c:v>6.2739176470835701E-4</c:v>
                </c:pt>
                <c:pt idx="55">
                  <c:v>4.9571176907319504E-3</c:v>
                </c:pt>
                <c:pt idx="56">
                  <c:v>6.1690707137478399E-3</c:v>
                </c:pt>
                <c:pt idx="57">
                  <c:v>3.4707456347516899E-3</c:v>
                </c:pt>
                <c:pt idx="58">
                  <c:v>1.2847646968563199E-3</c:v>
                </c:pt>
                <c:pt idx="59">
                  <c:v>1.38349291476326E-2</c:v>
                </c:pt>
                <c:pt idx="60">
                  <c:v>-6.5741993623851499E-3</c:v>
                </c:pt>
                <c:pt idx="61">
                  <c:v>-6.2603500949253198E-3</c:v>
                </c:pt>
                <c:pt idx="62">
                  <c:v>9.2328094728816E-3</c:v>
                </c:pt>
                <c:pt idx="63">
                  <c:v>3.1771835418489798E-3</c:v>
                </c:pt>
                <c:pt idx="64">
                  <c:v>1.3999352311251699E-2</c:v>
                </c:pt>
                <c:pt idx="65">
                  <c:v>-8.4560094059215104E-3</c:v>
                </c:pt>
                <c:pt idx="66">
                  <c:v>-5.4087222103905699E-3</c:v>
                </c:pt>
                <c:pt idx="67">
                  <c:v>-4.5618160561037803E-3</c:v>
                </c:pt>
                <c:pt idx="68">
                  <c:v>1.4063861677387299E-2</c:v>
                </c:pt>
                <c:pt idx="69">
                  <c:v>3.9463377957075201E-3</c:v>
                </c:pt>
                <c:pt idx="70">
                  <c:v>-3.4731233461524598E-3</c:v>
                </c:pt>
                <c:pt idx="71">
                  <c:v>1.46315164769721E-2</c:v>
                </c:pt>
                <c:pt idx="72">
                  <c:v>-2.7092249008232E-3</c:v>
                </c:pt>
                <c:pt idx="73">
                  <c:v>-1.7863413319302601E-3</c:v>
                </c:pt>
                <c:pt idx="74">
                  <c:v>-1.9585632405301801E-2</c:v>
                </c:pt>
                <c:pt idx="75">
                  <c:v>-5.4588220043791102E-3</c:v>
                </c:pt>
                <c:pt idx="76">
                  <c:v>2.0332065473783099E-2</c:v>
                </c:pt>
                <c:pt idx="77">
                  <c:v>4.3044254945689697E-3</c:v>
                </c:pt>
                <c:pt idx="78">
                  <c:v>2.7334845036596799E-3</c:v>
                </c:pt>
                <c:pt idx="79">
                  <c:v>1.03537338824208E-2</c:v>
                </c:pt>
                <c:pt idx="80">
                  <c:v>3.5611332541020898E-3</c:v>
                </c:pt>
                <c:pt idx="81">
                  <c:v>9.4793327017462202E-3</c:v>
                </c:pt>
                <c:pt idx="82">
                  <c:v>-1.8476641215681999E-2</c:v>
                </c:pt>
                <c:pt idx="83">
                  <c:v>1.43088850276451E-2</c:v>
                </c:pt>
                <c:pt idx="84">
                  <c:v>-6.93489870367939E-3</c:v>
                </c:pt>
                <c:pt idx="85">
                  <c:v>7.1056897259070603E-3</c:v>
                </c:pt>
                <c:pt idx="86">
                  <c:v>3.8160310537572999E-3</c:v>
                </c:pt>
                <c:pt idx="87">
                  <c:v>1.82134914954885E-3</c:v>
                </c:pt>
                <c:pt idx="88">
                  <c:v>1.05668485210677E-2</c:v>
                </c:pt>
                <c:pt idx="89">
                  <c:v>-2.2496913937068998E-3</c:v>
                </c:pt>
                <c:pt idx="90">
                  <c:v>-5.4706416473092297E-3</c:v>
                </c:pt>
                <c:pt idx="91">
                  <c:v>1.6856751926305801E-4</c:v>
                </c:pt>
                <c:pt idx="92">
                  <c:v>-1.6074649540079301E-2</c:v>
                </c:pt>
                <c:pt idx="93">
                  <c:v>1.5945918788249299E-2</c:v>
                </c:pt>
                <c:pt idx="94">
                  <c:v>-3.7687149549435498E-3</c:v>
                </c:pt>
                <c:pt idx="95">
                  <c:v>1.22853926922198E-2</c:v>
                </c:pt>
                <c:pt idx="96">
                  <c:v>3.4944509125287601E-3</c:v>
                </c:pt>
                <c:pt idx="97">
                  <c:v>1.33537771783177E-2</c:v>
                </c:pt>
                <c:pt idx="98">
                  <c:v>-8.9676944695291105E-4</c:v>
                </c:pt>
                <c:pt idx="99">
                  <c:v>-5.3617383539406602E-3</c:v>
                </c:pt>
                <c:pt idx="100">
                  <c:v>-1.6538974495945401E-2</c:v>
                </c:pt>
                <c:pt idx="101">
                  <c:v>-2.1638936052472999E-2</c:v>
                </c:pt>
                <c:pt idx="102">
                  <c:v>1.7155940500669899E-2</c:v>
                </c:pt>
                <c:pt idx="103">
                  <c:v>-8.3112794160200305E-3</c:v>
                </c:pt>
                <c:pt idx="104">
                  <c:v>-1.1320652791100101E-2</c:v>
                </c:pt>
                <c:pt idx="105">
                  <c:v>2.16664441517599E-2</c:v>
                </c:pt>
                <c:pt idx="106">
                  <c:v>7.86828393528133E-3</c:v>
                </c:pt>
                <c:pt idx="107">
                  <c:v>8.3979811034012603E-3</c:v>
                </c:pt>
                <c:pt idx="108">
                  <c:v>1.4935167078458699E-4</c:v>
                </c:pt>
                <c:pt idx="109">
                  <c:v>4.65363503877614E-3</c:v>
                </c:pt>
                <c:pt idx="110">
                  <c:v>-1.1999763318274501E-2</c:v>
                </c:pt>
                <c:pt idx="111">
                  <c:v>5.2565964044717596E-3</c:v>
                </c:pt>
                <c:pt idx="112">
                  <c:v>-4.6592888218537397E-3</c:v>
                </c:pt>
                <c:pt idx="113">
                  <c:v>-9.9027154319380802E-3</c:v>
                </c:pt>
                <c:pt idx="114">
                  <c:v>-1.9651259093668501E-2</c:v>
                </c:pt>
                <c:pt idx="115">
                  <c:v>9.5823488405467599E-3</c:v>
                </c:pt>
                <c:pt idx="116" formatCode="0.00E+00">
                  <c:v>-2.7415425951388101E-5</c:v>
                </c:pt>
                <c:pt idx="117">
                  <c:v>5.0793014729547401E-3</c:v>
                </c:pt>
                <c:pt idx="118">
                  <c:v>1.4147648873939701E-2</c:v>
                </c:pt>
                <c:pt idx="119">
                  <c:v>1.2002583498957899E-3</c:v>
                </c:pt>
                <c:pt idx="120">
                  <c:v>3.8145278359856E-3</c:v>
                </c:pt>
                <c:pt idx="121">
                  <c:v>8.4110656737540809E-3</c:v>
                </c:pt>
                <c:pt idx="122">
                  <c:v>1.2697636504501999E-3</c:v>
                </c:pt>
                <c:pt idx="123">
                  <c:v>-1.55291256906344E-2</c:v>
                </c:pt>
                <c:pt idx="124">
                  <c:v>9.9835560130109007E-3</c:v>
                </c:pt>
                <c:pt idx="125">
                  <c:v>2.42777301632301E-2</c:v>
                </c:pt>
                <c:pt idx="126">
                  <c:v>1.30879083668816E-2</c:v>
                </c:pt>
                <c:pt idx="127">
                  <c:v>-6.7421597110422799E-3</c:v>
                </c:pt>
                <c:pt idx="128">
                  <c:v>4.2455009526450004E-3</c:v>
                </c:pt>
                <c:pt idx="129">
                  <c:v>4.6109593842786302E-3</c:v>
                </c:pt>
                <c:pt idx="130">
                  <c:v>2.5450470010756599E-3</c:v>
                </c:pt>
                <c:pt idx="131">
                  <c:v>-1.6130315514876401E-2</c:v>
                </c:pt>
                <c:pt idx="132">
                  <c:v>1.20571468341185E-4</c:v>
                </c:pt>
                <c:pt idx="133">
                  <c:v>-2.5734045220525002E-2</c:v>
                </c:pt>
                <c:pt idx="134">
                  <c:v>-9.8420103781429995E-3</c:v>
                </c:pt>
                <c:pt idx="135">
                  <c:v>-4.0499857170330902E-2</c:v>
                </c:pt>
                <c:pt idx="136">
                  <c:v>-2.05114324619022E-2</c:v>
                </c:pt>
                <c:pt idx="137">
                  <c:v>2.0109921850225101E-2</c:v>
                </c:pt>
                <c:pt idx="138">
                  <c:v>-3.4828370693130999E-3</c:v>
                </c:pt>
                <c:pt idx="139">
                  <c:v>-3.8313020111423201E-3</c:v>
                </c:pt>
                <c:pt idx="140">
                  <c:v>-4.90499921942417E-3</c:v>
                </c:pt>
                <c:pt idx="141">
                  <c:v>-2.57614260072473E-2</c:v>
                </c:pt>
                <c:pt idx="142">
                  <c:v>9.8029763267090697E-4</c:v>
                </c:pt>
                <c:pt idx="143">
                  <c:v>9.0928992961468204E-3</c:v>
                </c:pt>
                <c:pt idx="144">
                  <c:v>2.8520076655560299E-2</c:v>
                </c:pt>
                <c:pt idx="145">
                  <c:v>-3.13557134630486E-2</c:v>
                </c:pt>
                <c:pt idx="146">
                  <c:v>-7.4798884895278302E-3</c:v>
                </c:pt>
                <c:pt idx="147">
                  <c:v>1.5964267860577299E-3</c:v>
                </c:pt>
                <c:pt idx="148">
                  <c:v>-1.0536946346884001E-2</c:v>
                </c:pt>
                <c:pt idx="149">
                  <c:v>-3.9892831928838697E-2</c:v>
                </c:pt>
                <c:pt idx="150">
                  <c:v>-1.65821425864267E-2</c:v>
                </c:pt>
                <c:pt idx="151">
                  <c:v>2.0601904905196901E-2</c:v>
                </c:pt>
                <c:pt idx="152">
                  <c:v>1.5251080811318801E-2</c:v>
                </c:pt>
                <c:pt idx="153">
                  <c:v>8.7336951413214403E-3</c:v>
                </c:pt>
                <c:pt idx="154">
                  <c:v>3.1298961915692002E-2</c:v>
                </c:pt>
                <c:pt idx="155">
                  <c:v>-6.9218509555177303E-3</c:v>
                </c:pt>
                <c:pt idx="156">
                  <c:v>1.7235789505247401E-2</c:v>
                </c:pt>
                <c:pt idx="157">
                  <c:v>-4.2051021257079602E-3</c:v>
                </c:pt>
                <c:pt idx="158">
                  <c:v>-2.73770330155985E-2</c:v>
                </c:pt>
                <c:pt idx="159">
                  <c:v>1.77807316414892E-2</c:v>
                </c:pt>
                <c:pt idx="160">
                  <c:v>-7.6654224559888405E-4</c:v>
                </c:pt>
                <c:pt idx="161">
                  <c:v>1.2631652811550801E-2</c:v>
                </c:pt>
                <c:pt idx="162">
                  <c:v>7.6955157202067701E-3</c:v>
                </c:pt>
                <c:pt idx="163">
                  <c:v>-5.8169835171471597E-3</c:v>
                </c:pt>
                <c:pt idx="164">
                  <c:v>1.2003532649025799E-2</c:v>
                </c:pt>
                <c:pt idx="165">
                  <c:v>-2.0846863212188701E-2</c:v>
                </c:pt>
                <c:pt idx="166">
                  <c:v>-8.7850627491999102E-3</c:v>
                </c:pt>
                <c:pt idx="167">
                  <c:v>1.2564709155249499E-2</c:v>
                </c:pt>
                <c:pt idx="168">
                  <c:v>1.6048870262742E-3</c:v>
                </c:pt>
                <c:pt idx="169">
                  <c:v>9.44410112388064E-3</c:v>
                </c:pt>
                <c:pt idx="170">
                  <c:v>9.5784034450848397E-3</c:v>
                </c:pt>
                <c:pt idx="171">
                  <c:v>-3.8055383707567298E-3</c:v>
                </c:pt>
                <c:pt idx="172">
                  <c:v>4.1268017459165598E-2</c:v>
                </c:pt>
                <c:pt idx="173">
                  <c:v>1.3194669876688299E-2</c:v>
                </c:pt>
                <c:pt idx="174">
                  <c:v>1.60297126976697E-3</c:v>
                </c:pt>
                <c:pt idx="175">
                  <c:v>4.4524733126000996E-3</c:v>
                </c:pt>
                <c:pt idx="176" formatCode="0.00E+00">
                  <c:v>-2.0318101871835699E-5</c:v>
                </c:pt>
                <c:pt idx="177">
                  <c:v>1.5533883510893099E-4</c:v>
                </c:pt>
                <c:pt idx="178">
                  <c:v>1.1221813622692599E-2</c:v>
                </c:pt>
                <c:pt idx="179">
                  <c:v>1.15366488167498E-2</c:v>
                </c:pt>
                <c:pt idx="180">
                  <c:v>-5.95276313971099E-3</c:v>
                </c:pt>
                <c:pt idx="181">
                  <c:v>1.14077328977746E-2</c:v>
                </c:pt>
                <c:pt idx="182">
                  <c:v>-3.30307628849871E-3</c:v>
                </c:pt>
                <c:pt idx="183">
                  <c:v>-1.34981994532812E-2</c:v>
                </c:pt>
                <c:pt idx="184">
                  <c:v>1.8615207321597E-3</c:v>
                </c:pt>
                <c:pt idx="185">
                  <c:v>1.44476601746839E-2</c:v>
                </c:pt>
                <c:pt idx="186">
                  <c:v>-2.52772691912798E-3</c:v>
                </c:pt>
                <c:pt idx="187">
                  <c:v>1.8954410829762E-2</c:v>
                </c:pt>
                <c:pt idx="188">
                  <c:v>8.7076177659387E-4</c:v>
                </c:pt>
                <c:pt idx="189">
                  <c:v>-5.2977513806642404E-3</c:v>
                </c:pt>
                <c:pt idx="190">
                  <c:v>1.01105466604303E-2</c:v>
                </c:pt>
                <c:pt idx="191">
                  <c:v>-5.4782648115587803E-3</c:v>
                </c:pt>
                <c:pt idx="192">
                  <c:v>-9.4938049637082206E-3</c:v>
                </c:pt>
                <c:pt idx="193">
                  <c:v>-7.4557252046141597E-3</c:v>
                </c:pt>
                <c:pt idx="194">
                  <c:v>1.3508274704083801E-2</c:v>
                </c:pt>
                <c:pt idx="195">
                  <c:v>-2.6567489605605302E-2</c:v>
                </c:pt>
                <c:pt idx="196">
                  <c:v>-1.03006204607816E-2</c:v>
                </c:pt>
                <c:pt idx="197">
                  <c:v>1.94723792523567E-2</c:v>
                </c:pt>
                <c:pt idx="198">
                  <c:v>5.4522605577878901E-3</c:v>
                </c:pt>
                <c:pt idx="199">
                  <c:v>6.1999948092418301E-3</c:v>
                </c:pt>
                <c:pt idx="200">
                  <c:v>1.9901960644980399E-2</c:v>
                </c:pt>
                <c:pt idx="201">
                  <c:v>1.2281726354450699E-2</c:v>
                </c:pt>
                <c:pt idx="202">
                  <c:v>-2.0184807863385099E-2</c:v>
                </c:pt>
                <c:pt idx="203">
                  <c:v>2.4501441574597001E-2</c:v>
                </c:pt>
                <c:pt idx="204">
                  <c:v>-3.7628544376297098E-2</c:v>
                </c:pt>
                <c:pt idx="205">
                  <c:v>8.0854666903406609E-3</c:v>
                </c:pt>
                <c:pt idx="206">
                  <c:v>-1.37529610060638E-2</c:v>
                </c:pt>
                <c:pt idx="207">
                  <c:v>2.84602713010981E-2</c:v>
                </c:pt>
                <c:pt idx="208">
                  <c:v>-2.6103688748565002E-2</c:v>
                </c:pt>
                <c:pt idx="209">
                  <c:v>6.28052362457443E-4</c:v>
                </c:pt>
                <c:pt idx="210">
                  <c:v>-2.1647198495011899E-2</c:v>
                </c:pt>
                <c:pt idx="211">
                  <c:v>-4.4325126339525803E-2</c:v>
                </c:pt>
                <c:pt idx="212">
                  <c:v>2.3646126854417599E-2</c:v>
                </c:pt>
                <c:pt idx="213">
                  <c:v>7.0112503214253804E-3</c:v>
                </c:pt>
                <c:pt idx="214">
                  <c:v>-2.5192037366765601E-2</c:v>
                </c:pt>
                <c:pt idx="215">
                  <c:v>3.0889021532813899E-3</c:v>
                </c:pt>
                <c:pt idx="216">
                  <c:v>-3.4675577897459897E-2</c:v>
                </c:pt>
                <c:pt idx="217">
                  <c:v>1.9779614127821001E-2</c:v>
                </c:pt>
                <c:pt idx="218">
                  <c:v>-2.2653432547823302E-2</c:v>
                </c:pt>
                <c:pt idx="219">
                  <c:v>1.7131620629726101E-2</c:v>
                </c:pt>
                <c:pt idx="220">
                  <c:v>-1.8417099524502701E-2</c:v>
                </c:pt>
                <c:pt idx="221">
                  <c:v>4.4920201227673902E-3</c:v>
                </c:pt>
                <c:pt idx="222">
                  <c:v>4.53783078621132E-2</c:v>
                </c:pt>
                <c:pt idx="223">
                  <c:v>1.1298468177676499E-2</c:v>
                </c:pt>
                <c:pt idx="224">
                  <c:v>5.2914916522074397E-3</c:v>
                </c:pt>
                <c:pt idx="225">
                  <c:v>-1.52983925021372E-3</c:v>
                </c:pt>
                <c:pt idx="226">
                  <c:v>8.9131912716453E-4</c:v>
                </c:pt>
                <c:pt idx="227">
                  <c:v>1.61260418291738E-2</c:v>
                </c:pt>
                <c:pt idx="228">
                  <c:v>2.4455945425074E-2</c:v>
                </c:pt>
                <c:pt idx="229">
                  <c:v>8.4011286061092295E-3</c:v>
                </c:pt>
                <c:pt idx="230">
                  <c:v>1.41108775553069E-2</c:v>
                </c:pt>
                <c:pt idx="231">
                  <c:v>-3.5462330408173599E-2</c:v>
                </c:pt>
                <c:pt idx="232">
                  <c:v>1.72420279902438E-2</c:v>
                </c:pt>
                <c:pt idx="233">
                  <c:v>5.8451004959707E-3</c:v>
                </c:pt>
                <c:pt idx="234">
                  <c:v>-1.33865438315504E-2</c:v>
                </c:pt>
                <c:pt idx="235">
                  <c:v>-2.95626463070922E-2</c:v>
                </c:pt>
                <c:pt idx="236">
                  <c:v>2.95118609280379E-3</c:v>
                </c:pt>
                <c:pt idx="237">
                  <c:v>-2.9284792116985301E-3</c:v>
                </c:pt>
                <c:pt idx="238">
                  <c:v>1.25016660535948E-2</c:v>
                </c:pt>
                <c:pt idx="239">
                  <c:v>2.7722844119623401E-2</c:v>
                </c:pt>
                <c:pt idx="240">
                  <c:v>9.7002732060663694E-3</c:v>
                </c:pt>
                <c:pt idx="241">
                  <c:v>8.7047078902249293E-3</c:v>
                </c:pt>
                <c:pt idx="242">
                  <c:v>-2.0658312820882801E-2</c:v>
                </c:pt>
                <c:pt idx="243">
                  <c:v>1.64594416392644E-3</c:v>
                </c:pt>
                <c:pt idx="244">
                  <c:v>-7.7986356136623396E-3</c:v>
                </c:pt>
                <c:pt idx="245">
                  <c:v>-5.2793327188708798E-3</c:v>
                </c:pt>
                <c:pt idx="246">
                  <c:v>5.6296257867749803E-3</c:v>
                </c:pt>
                <c:pt idx="247">
                  <c:v>-2.7986249126235499E-2</c:v>
                </c:pt>
                <c:pt idx="248">
                  <c:v>-6.99498963715373E-3</c:v>
                </c:pt>
                <c:pt idx="249">
                  <c:v>-1.8853380018404999E-2</c:v>
                </c:pt>
                <c:pt idx="250">
                  <c:v>5.1375049179121501E-3</c:v>
                </c:pt>
                <c:pt idx="251">
                  <c:v>1.50366505040339E-2</c:v>
                </c:pt>
                <c:pt idx="252">
                  <c:v>-1.1347982384143701E-2</c:v>
                </c:pt>
                <c:pt idx="253">
                  <c:v>3.4885124413431598E-2</c:v>
                </c:pt>
                <c:pt idx="254">
                  <c:v>-3.4765434932959E-2</c:v>
                </c:pt>
                <c:pt idx="255">
                  <c:v>-3.8449609380309599E-2</c:v>
                </c:pt>
                <c:pt idx="256">
                  <c:v>-5.8911428643483602E-2</c:v>
                </c:pt>
                <c:pt idx="257">
                  <c:v>7.6558316240778997E-3</c:v>
                </c:pt>
                <c:pt idx="258">
                  <c:v>-1.3462012530754601E-2</c:v>
                </c:pt>
                <c:pt idx="259">
                  <c:v>2.86435097833213E-3</c:v>
                </c:pt>
                <c:pt idx="260">
                  <c:v>2.4844121591390701E-2</c:v>
                </c:pt>
                <c:pt idx="261">
                  <c:v>8.7480310444259506E-3</c:v>
                </c:pt>
                <c:pt idx="262">
                  <c:v>2.8003665407520299E-2</c:v>
                </c:pt>
                <c:pt idx="263">
                  <c:v>9.8674329565216802E-3</c:v>
                </c:pt>
                <c:pt idx="264">
                  <c:v>-2.8249044508185699E-4</c:v>
                </c:pt>
                <c:pt idx="265">
                  <c:v>1.60081102261968E-2</c:v>
                </c:pt>
                <c:pt idx="266">
                  <c:v>2.30656976090239E-2</c:v>
                </c:pt>
                <c:pt idx="267">
                  <c:v>-7.2582423604913796E-3</c:v>
                </c:pt>
                <c:pt idx="268">
                  <c:v>-3.9946447255687398E-2</c:v>
                </c:pt>
                <c:pt idx="269">
                  <c:v>-5.4966461051174599E-3</c:v>
                </c:pt>
                <c:pt idx="270">
                  <c:v>8.5538788697164195E-3</c:v>
                </c:pt>
                <c:pt idx="271">
                  <c:v>1.9323591849706199E-2</c:v>
                </c:pt>
                <c:pt idx="272">
                  <c:v>1.8357503421712201E-2</c:v>
                </c:pt>
                <c:pt idx="273">
                  <c:v>-8.6843705669066903E-3</c:v>
                </c:pt>
                <c:pt idx="274">
                  <c:v>1.4984836648862699E-2</c:v>
                </c:pt>
                <c:pt idx="275">
                  <c:v>-7.6550847477273604E-3</c:v>
                </c:pt>
                <c:pt idx="276">
                  <c:v>-3.8228374529566699E-3</c:v>
                </c:pt>
                <c:pt idx="277">
                  <c:v>2.4337694277175598E-2</c:v>
                </c:pt>
                <c:pt idx="278">
                  <c:v>1.6474595784034499E-2</c:v>
                </c:pt>
                <c:pt idx="279">
                  <c:v>-1.7318686062305001E-2</c:v>
                </c:pt>
                <c:pt idx="280">
                  <c:v>3.5659186388058701E-3</c:v>
                </c:pt>
                <c:pt idx="281">
                  <c:v>2.98336487245505E-2</c:v>
                </c:pt>
                <c:pt idx="282">
                  <c:v>-1.7812097981143E-4</c:v>
                </c:pt>
                <c:pt idx="283">
                  <c:v>-2.1006415878571101E-3</c:v>
                </c:pt>
                <c:pt idx="284">
                  <c:v>3.3987658657701199E-3</c:v>
                </c:pt>
                <c:pt idx="285">
                  <c:v>-3.3964579352750102E-2</c:v>
                </c:pt>
                <c:pt idx="286">
                  <c:v>1.2687136822700401E-2</c:v>
                </c:pt>
                <c:pt idx="287">
                  <c:v>-2.3893477012538099E-2</c:v>
                </c:pt>
                <c:pt idx="288">
                  <c:v>2.3520765388575799E-2</c:v>
                </c:pt>
                <c:pt idx="289">
                  <c:v>-1.5843949113826101E-2</c:v>
                </c:pt>
                <c:pt idx="290">
                  <c:v>-4.28243523346254E-2</c:v>
                </c:pt>
                <c:pt idx="291">
                  <c:v>-3.6622899253515299E-2</c:v>
                </c:pt>
                <c:pt idx="292">
                  <c:v>5.1114725233541103E-2</c:v>
                </c:pt>
                <c:pt idx="293">
                  <c:v>-2.1760402580207898E-3</c:v>
                </c:pt>
                <c:pt idx="294">
                  <c:v>2.0286184504061899E-2</c:v>
                </c:pt>
                <c:pt idx="295">
                  <c:v>-1.0240853363752399E-2</c:v>
                </c:pt>
                <c:pt idx="296">
                  <c:v>-2.8830074887292501E-2</c:v>
                </c:pt>
                <c:pt idx="297">
                  <c:v>3.6309576901495097E-2</c:v>
                </c:pt>
                <c:pt idx="298">
                  <c:v>-6.5770202786922499E-2</c:v>
                </c:pt>
                <c:pt idx="299">
                  <c:v>-2.4363562747743701E-3</c:v>
                </c:pt>
                <c:pt idx="300">
                  <c:v>2.7538125690048699E-2</c:v>
                </c:pt>
                <c:pt idx="301">
                  <c:v>2.454988505505E-2</c:v>
                </c:pt>
                <c:pt idx="302">
                  <c:v>9.1671441627538507E-3</c:v>
                </c:pt>
                <c:pt idx="303">
                  <c:v>-1.24717606510403E-2</c:v>
                </c:pt>
                <c:pt idx="304">
                  <c:v>3.6625132671511102E-4</c:v>
                </c:pt>
                <c:pt idx="305" formatCode="0.00E+00">
                  <c:v>8.3349035157609403E-6</c:v>
                </c:pt>
                <c:pt idx="306">
                  <c:v>1.9924738937778401E-2</c:v>
                </c:pt>
                <c:pt idx="307">
                  <c:v>9.6466442351268392E-3</c:v>
                </c:pt>
                <c:pt idx="308">
                  <c:v>1.49686448126614E-2</c:v>
                </c:pt>
                <c:pt idx="309">
                  <c:v>1.9340204446980799E-2</c:v>
                </c:pt>
                <c:pt idx="310">
                  <c:v>2.2421069824656E-3</c:v>
                </c:pt>
                <c:pt idx="311">
                  <c:v>1.7468632156153401E-2</c:v>
                </c:pt>
                <c:pt idx="312">
                  <c:v>-5.4898123519175604E-3</c:v>
                </c:pt>
                <c:pt idx="313">
                  <c:v>1.67810629250439E-3</c:v>
                </c:pt>
                <c:pt idx="314">
                  <c:v>-1.3428078287255099E-2</c:v>
                </c:pt>
                <c:pt idx="315">
                  <c:v>-6.9383496236311004E-4</c:v>
                </c:pt>
                <c:pt idx="316">
                  <c:v>2.2642406456635498E-3</c:v>
                </c:pt>
                <c:pt idx="317">
                  <c:v>4.60138384466088E-2</c:v>
                </c:pt>
                <c:pt idx="318">
                  <c:v>-5.7240791418076403E-3</c:v>
                </c:pt>
                <c:pt idx="319">
                  <c:v>1.1678080319566299E-2</c:v>
                </c:pt>
                <c:pt idx="320">
                  <c:v>4.7922488176484496E-3</c:v>
                </c:pt>
                <c:pt idx="321">
                  <c:v>-9.8524402626251895E-3</c:v>
                </c:pt>
                <c:pt idx="322">
                  <c:v>-1.4100337024353499E-2</c:v>
                </c:pt>
                <c:pt idx="323">
                  <c:v>-2.1768894494828699E-2</c:v>
                </c:pt>
                <c:pt idx="324">
                  <c:v>3.1500265694741E-2</c:v>
                </c:pt>
                <c:pt idx="325">
                  <c:v>-1.35409133350816E-2</c:v>
                </c:pt>
                <c:pt idx="326">
                  <c:v>-3.7291840552392402E-2</c:v>
                </c:pt>
                <c:pt idx="327">
                  <c:v>9.1665013959082702E-3</c:v>
                </c:pt>
                <c:pt idx="328">
                  <c:v>-5.9149898313523601E-3</c:v>
                </c:pt>
                <c:pt idx="329">
                  <c:v>1.49402875192369E-2</c:v>
                </c:pt>
                <c:pt idx="330">
                  <c:v>1.8152507404448501E-2</c:v>
                </c:pt>
                <c:pt idx="331">
                  <c:v>1.36279603613065E-2</c:v>
                </c:pt>
                <c:pt idx="332">
                  <c:v>-8.8846627210586206E-3</c:v>
                </c:pt>
                <c:pt idx="333">
                  <c:v>2.3830035322275001E-2</c:v>
                </c:pt>
                <c:pt idx="334">
                  <c:v>-1.29256593936355E-2</c:v>
                </c:pt>
                <c:pt idx="335">
                  <c:v>1.0296499157771401E-2</c:v>
                </c:pt>
                <c:pt idx="336">
                  <c:v>7.3511711851492701E-3</c:v>
                </c:pt>
                <c:pt idx="337">
                  <c:v>-4.2874072464911799E-3</c:v>
                </c:pt>
                <c:pt idx="338">
                  <c:v>1.71336978593888E-2</c:v>
                </c:pt>
                <c:pt idx="339">
                  <c:v>1.55469917739608E-2</c:v>
                </c:pt>
                <c:pt idx="340">
                  <c:v>-6.0912861221226501E-3</c:v>
                </c:pt>
                <c:pt idx="341">
                  <c:v>4.8888227313655403E-3</c:v>
                </c:pt>
                <c:pt idx="342">
                  <c:v>-2.4581383604126501E-2</c:v>
                </c:pt>
                <c:pt idx="343">
                  <c:v>-3.9052248865450701E-3</c:v>
                </c:pt>
                <c:pt idx="344">
                  <c:v>-1.32988193104835E-2</c:v>
                </c:pt>
                <c:pt idx="345">
                  <c:v>-7.4023986392838803E-3</c:v>
                </c:pt>
                <c:pt idx="346">
                  <c:v>2.6504124591067602E-2</c:v>
                </c:pt>
                <c:pt idx="347">
                  <c:v>-1.7423674644360902E-2</c:v>
                </c:pt>
                <c:pt idx="348">
                  <c:v>6.9341226247200101E-3</c:v>
                </c:pt>
                <c:pt idx="349">
                  <c:v>3.8612194043168E-3</c:v>
                </c:pt>
                <c:pt idx="350">
                  <c:v>1.27977170477336E-3</c:v>
                </c:pt>
                <c:pt idx="351">
                  <c:v>-8.30741800528359E-3</c:v>
                </c:pt>
                <c:pt idx="352">
                  <c:v>3.3012734294742198E-2</c:v>
                </c:pt>
                <c:pt idx="353">
                  <c:v>-1.9120151506174899E-2</c:v>
                </c:pt>
                <c:pt idx="354">
                  <c:v>1.4624416342129E-2</c:v>
                </c:pt>
                <c:pt idx="355">
                  <c:v>-1.7514740782445599E-2</c:v>
                </c:pt>
                <c:pt idx="356">
                  <c:v>-1.04382912151781E-2</c:v>
                </c:pt>
                <c:pt idx="357">
                  <c:v>-3.8370757360376199E-3</c:v>
                </c:pt>
                <c:pt idx="358">
                  <c:v>2.6077714698259299E-2</c:v>
                </c:pt>
                <c:pt idx="359">
                  <c:v>3.0935521054266898E-3</c:v>
                </c:pt>
                <c:pt idx="360">
                  <c:v>1.59521059975443E-3</c:v>
                </c:pt>
                <c:pt idx="361">
                  <c:v>-6.7185170684916395E-4</c:v>
                </c:pt>
                <c:pt idx="362">
                  <c:v>2.62991782865374E-4</c:v>
                </c:pt>
                <c:pt idx="363">
                  <c:v>-1.31566854918524E-2</c:v>
                </c:pt>
                <c:pt idx="364">
                  <c:v>1.40370263361911E-2</c:v>
                </c:pt>
                <c:pt idx="365">
                  <c:v>-2.4413257657093401E-2</c:v>
                </c:pt>
                <c:pt idx="366">
                  <c:v>-1.32549641689633E-3</c:v>
                </c:pt>
                <c:pt idx="367">
                  <c:v>-2.8339884127212601E-2</c:v>
                </c:pt>
                <c:pt idx="368">
                  <c:v>5.8631602634055301E-3</c:v>
                </c:pt>
                <c:pt idx="369">
                  <c:v>-3.27208117894084E-3</c:v>
                </c:pt>
                <c:pt idx="370">
                  <c:v>-1.3610130536095701E-2</c:v>
                </c:pt>
                <c:pt idx="371">
                  <c:v>-7.05956677289509E-2</c:v>
                </c:pt>
                <c:pt idx="372">
                  <c:v>-1.10173764139876E-3</c:v>
                </c:pt>
                <c:pt idx="373">
                  <c:v>2.3619522595704199E-3</c:v>
                </c:pt>
                <c:pt idx="374">
                  <c:v>-1.16035446637193E-2</c:v>
                </c:pt>
                <c:pt idx="375">
                  <c:v>-3.7233805979185498E-3</c:v>
                </c:pt>
                <c:pt idx="376">
                  <c:v>2.0462893888313401E-2</c:v>
                </c:pt>
                <c:pt idx="377">
                  <c:v>1.13006575859818E-2</c:v>
                </c:pt>
                <c:pt idx="378">
                  <c:v>1.4588745986058901E-3</c:v>
                </c:pt>
                <c:pt idx="379">
                  <c:v>-2.2759195491628199E-2</c:v>
                </c:pt>
                <c:pt idx="380">
                  <c:v>4.3730836363942696E-3</c:v>
                </c:pt>
                <c:pt idx="381">
                  <c:v>-2.17284835508618E-2</c:v>
                </c:pt>
                <c:pt idx="382">
                  <c:v>-1.33211506230787E-2</c:v>
                </c:pt>
                <c:pt idx="383">
                  <c:v>3.0862550137857901E-2</c:v>
                </c:pt>
                <c:pt idx="384">
                  <c:v>-7.9241333684708405E-3</c:v>
                </c:pt>
                <c:pt idx="385">
                  <c:v>-1.99446021991211E-2</c:v>
                </c:pt>
                <c:pt idx="386">
                  <c:v>-1.18672562430613E-2</c:v>
                </c:pt>
                <c:pt idx="387">
                  <c:v>1.9675046768835001E-2</c:v>
                </c:pt>
                <c:pt idx="388">
                  <c:v>-9.5345708092728397E-4</c:v>
                </c:pt>
                <c:pt idx="389">
                  <c:v>1.7157143275753999E-2</c:v>
                </c:pt>
                <c:pt idx="390">
                  <c:v>3.7947948883461001E-2</c:v>
                </c:pt>
                <c:pt idx="391">
                  <c:v>-2.37807809429742E-2</c:v>
                </c:pt>
                <c:pt idx="392">
                  <c:v>-2.9513268467689601E-2</c:v>
                </c:pt>
                <c:pt idx="393">
                  <c:v>-5.7354808538307399E-2</c:v>
                </c:pt>
                <c:pt idx="394">
                  <c:v>1.00840257721576E-2</c:v>
                </c:pt>
                <c:pt idx="395">
                  <c:v>2.44111699921216E-2</c:v>
                </c:pt>
                <c:pt idx="396">
                  <c:v>-1.97232562596289E-2</c:v>
                </c:pt>
                <c:pt idx="397">
                  <c:v>-3.4081748125067098E-3</c:v>
                </c:pt>
                <c:pt idx="398">
                  <c:v>-1.6912598423992401E-2</c:v>
                </c:pt>
                <c:pt idx="399">
                  <c:v>5.2344327575472001E-3</c:v>
                </c:pt>
                <c:pt idx="400">
                  <c:v>2.5579174776287201E-2</c:v>
                </c:pt>
                <c:pt idx="401">
                  <c:v>-1.0455661514735299E-2</c:v>
                </c:pt>
                <c:pt idx="402">
                  <c:v>-1.3005913894727401E-2</c:v>
                </c:pt>
                <c:pt idx="403">
                  <c:v>-7.0296282519611304E-3</c:v>
                </c:pt>
                <c:pt idx="404">
                  <c:v>1.8914527921004001E-3</c:v>
                </c:pt>
                <c:pt idx="405">
                  <c:v>2.13317447431246E-2</c:v>
                </c:pt>
                <c:pt idx="406">
                  <c:v>1.74932032453478E-2</c:v>
                </c:pt>
                <c:pt idx="407">
                  <c:v>-6.4619278100560796E-3</c:v>
                </c:pt>
                <c:pt idx="408">
                  <c:v>-2.5071096802500799E-2</c:v>
                </c:pt>
                <c:pt idx="409">
                  <c:v>2.9924794068546799E-3</c:v>
                </c:pt>
                <c:pt idx="410">
                  <c:v>1.33678702553909E-2</c:v>
                </c:pt>
                <c:pt idx="411">
                  <c:v>9.0355857774083708E-3</c:v>
                </c:pt>
                <c:pt idx="412">
                  <c:v>-8.5976314859548004E-3</c:v>
                </c:pt>
                <c:pt idx="413">
                  <c:v>-4.1437601290025897E-2</c:v>
                </c:pt>
                <c:pt idx="414">
                  <c:v>-1.66076886255117E-2</c:v>
                </c:pt>
                <c:pt idx="415">
                  <c:v>-3.7251022993082798E-2</c:v>
                </c:pt>
                <c:pt idx="416">
                  <c:v>1.1424662801315299E-2</c:v>
                </c:pt>
                <c:pt idx="417">
                  <c:v>-1.6979224210749499E-2</c:v>
                </c:pt>
                <c:pt idx="418">
                  <c:v>-5.5219283945012798E-2</c:v>
                </c:pt>
                <c:pt idx="419">
                  <c:v>2.04153959566492E-2</c:v>
                </c:pt>
                <c:pt idx="420">
                  <c:v>2.0428767540224799E-2</c:v>
                </c:pt>
                <c:pt idx="421">
                  <c:v>3.7709854791148502E-2</c:v>
                </c:pt>
                <c:pt idx="422">
                  <c:v>-6.11132966667415E-2</c:v>
                </c:pt>
                <c:pt idx="423">
                  <c:v>1.49821776809666E-2</c:v>
                </c:pt>
                <c:pt idx="424">
                  <c:v>-3.30001014768306E-2</c:v>
                </c:pt>
                <c:pt idx="425">
                  <c:v>1.98023853347804E-2</c:v>
                </c:pt>
                <c:pt idx="426">
                  <c:v>5.7791479023024603E-2</c:v>
                </c:pt>
                <c:pt idx="427">
                  <c:v>-2.16194000335399E-2</c:v>
                </c:pt>
                <c:pt idx="428">
                  <c:v>-1.8917466258907299E-2</c:v>
                </c:pt>
                <c:pt idx="429">
                  <c:v>-3.2555203010928499E-2</c:v>
                </c:pt>
                <c:pt idx="430">
                  <c:v>1.01051050599058E-3</c:v>
                </c:pt>
                <c:pt idx="431">
                  <c:v>-3.4287553955605898E-2</c:v>
                </c:pt>
                <c:pt idx="432">
                  <c:v>-0.10661689596813401</c:v>
                </c:pt>
                <c:pt idx="433">
                  <c:v>2.5809718504151601E-2</c:v>
                </c:pt>
                <c:pt idx="434">
                  <c:v>-2.1516665049185701E-2</c:v>
                </c:pt>
                <c:pt idx="435">
                  <c:v>-9.02700815766624E-2</c:v>
                </c:pt>
                <c:pt idx="436">
                  <c:v>6.4912197932168202E-4</c:v>
                </c:pt>
                <c:pt idx="437">
                  <c:v>-4.5357470363108103E-2</c:v>
                </c:pt>
                <c:pt idx="438">
                  <c:v>-7.6593364665479197E-2</c:v>
                </c:pt>
                <c:pt idx="439">
                  <c:v>-9.0102932198216101E-4</c:v>
                </c:pt>
                <c:pt idx="440">
                  <c:v>-6.5609096235001205E-2</c:v>
                </c:pt>
                <c:pt idx="441">
                  <c:v>-3.4383799554998998E-2</c:v>
                </c:pt>
                <c:pt idx="442">
                  <c:v>0.108849287857804</c:v>
                </c:pt>
                <c:pt idx="443">
                  <c:v>-3.8110598034557602E-2</c:v>
                </c:pt>
                <c:pt idx="444">
                  <c:v>-0.119643640555085</c:v>
                </c:pt>
                <c:pt idx="445">
                  <c:v>5.4960296872164097E-2</c:v>
                </c:pt>
                <c:pt idx="446">
                  <c:v>-3.6984079014432702E-3</c:v>
                </c:pt>
                <c:pt idx="447">
                  <c:v>8.5116171946788194E-2</c:v>
                </c:pt>
                <c:pt idx="448">
                  <c:v>-5.3154143956738398E-2</c:v>
                </c:pt>
                <c:pt idx="449">
                  <c:v>-0.10243713070255001</c:v>
                </c:pt>
                <c:pt idx="450">
                  <c:v>-1.7707922304708999E-2</c:v>
                </c:pt>
                <c:pt idx="451">
                  <c:v>-3.9984340714005397E-2</c:v>
                </c:pt>
                <c:pt idx="452">
                  <c:v>-6.1349758293435502E-2</c:v>
                </c:pt>
                <c:pt idx="453">
                  <c:v>9.1137491985497698E-2</c:v>
                </c:pt>
                <c:pt idx="454">
                  <c:v>4.1363071294217298E-2</c:v>
                </c:pt>
                <c:pt idx="455">
                  <c:v>3.3777101536184899E-2</c:v>
                </c:pt>
                <c:pt idx="456">
                  <c:v>3.2962786613968099E-3</c:v>
                </c:pt>
                <c:pt idx="457">
                  <c:v>5.2713944818726698E-3</c:v>
                </c:pt>
                <c:pt idx="458">
                  <c:v>4.9068350648986701E-2</c:v>
                </c:pt>
                <c:pt idx="459">
                  <c:v>-5.7321889837662302E-2</c:v>
                </c:pt>
                <c:pt idx="460">
                  <c:v>-7.3600904982227003E-2</c:v>
                </c:pt>
                <c:pt idx="461">
                  <c:v>3.5580189718022397E-2</c:v>
                </c:pt>
                <c:pt idx="462">
                  <c:v>-7.3059810681269698E-4</c:v>
                </c:pt>
                <c:pt idx="463">
                  <c:v>-5.2011159487169001E-2</c:v>
                </c:pt>
                <c:pt idx="464">
                  <c:v>-7.4573244343674294E-2</c:v>
                </c:pt>
                <c:pt idx="465">
                  <c:v>7.8290617416376204E-2</c:v>
                </c:pt>
                <c:pt idx="466">
                  <c:v>-6.1107399434926199E-2</c:v>
                </c:pt>
                <c:pt idx="467">
                  <c:v>-2.3087659847139601E-2</c:v>
                </c:pt>
                <c:pt idx="468">
                  <c:v>-2.3521073061127301E-2</c:v>
                </c:pt>
                <c:pt idx="469">
                  <c:v>-8.6540349201447098E-2</c:v>
                </c:pt>
                <c:pt idx="470">
                  <c:v>-0.116209452664864</c:v>
                </c:pt>
                <c:pt idx="471">
                  <c:v>7.1444526851791298E-2</c:v>
                </c:pt>
                <c:pt idx="472">
                  <c:v>5.8104583912858998E-2</c:v>
                </c:pt>
                <c:pt idx="473">
                  <c:v>3.11685062530139E-2</c:v>
                </c:pt>
                <c:pt idx="474">
                  <c:v>3.9040804124904398E-2</c:v>
                </c:pt>
                <c:pt idx="475">
                  <c:v>-1.1718237440859799E-3</c:v>
                </c:pt>
                <c:pt idx="476">
                  <c:v>-0.10310025220793401</c:v>
                </c:pt>
                <c:pt idx="477">
                  <c:v>5.0327678820956602E-2</c:v>
                </c:pt>
                <c:pt idx="478">
                  <c:v>-4.0318911609154599E-3</c:v>
                </c:pt>
                <c:pt idx="479">
                  <c:v>-3.6186463127522099E-2</c:v>
                </c:pt>
                <c:pt idx="480">
                  <c:v>2.8122662229295499E-2</c:v>
                </c:pt>
                <c:pt idx="481">
                  <c:v>7.1939216994380495E-2</c:v>
                </c:pt>
                <c:pt idx="482">
                  <c:v>1.7922469178609001E-3</c:v>
                </c:pt>
                <c:pt idx="483">
                  <c:v>5.0677545194836901E-2</c:v>
                </c:pt>
                <c:pt idx="484">
                  <c:v>-2.8379525986686801E-2</c:v>
                </c:pt>
                <c:pt idx="485">
                  <c:v>1.2198925049865099E-2</c:v>
                </c:pt>
                <c:pt idx="486">
                  <c:v>-2.9263439954298198E-3</c:v>
                </c:pt>
                <c:pt idx="487">
                  <c:v>4.7445224789358302E-2</c:v>
                </c:pt>
                <c:pt idx="488">
                  <c:v>8.2744642600026397E-3</c:v>
                </c:pt>
                <c:pt idx="489">
                  <c:v>-5.54916943598825E-2</c:v>
                </c:pt>
                <c:pt idx="490">
                  <c:v>-1.0047144597364799E-2</c:v>
                </c:pt>
                <c:pt idx="491">
                  <c:v>-2.81879032731467E-2</c:v>
                </c:pt>
                <c:pt idx="492">
                  <c:v>-2.18979027155881E-2</c:v>
                </c:pt>
                <c:pt idx="493">
                  <c:v>-7.2766972911721397E-3</c:v>
                </c:pt>
                <c:pt idx="494">
                  <c:v>2.4003548259008401E-2</c:v>
                </c:pt>
                <c:pt idx="495">
                  <c:v>-1.81295410780168E-2</c:v>
                </c:pt>
                <c:pt idx="496">
                  <c:v>2.9756408983283501E-2</c:v>
                </c:pt>
                <c:pt idx="497">
                  <c:v>2.2971622390488899E-2</c:v>
                </c:pt>
                <c:pt idx="498">
                  <c:v>3.8345369488754402E-2</c:v>
                </c:pt>
                <c:pt idx="499">
                  <c:v>5.35240682178226E-3</c:v>
                </c:pt>
                <c:pt idx="500">
                  <c:v>3.8212506366203103E-2</c:v>
                </c:pt>
                <c:pt idx="501">
                  <c:v>-5.9501117156978499E-2</c:v>
                </c:pt>
                <c:pt idx="502">
                  <c:v>1.46918705051182E-2</c:v>
                </c:pt>
                <c:pt idx="503">
                  <c:v>-1.64972994579358E-2</c:v>
                </c:pt>
                <c:pt idx="504">
                  <c:v>-4.7800376746479897E-2</c:v>
                </c:pt>
                <c:pt idx="505">
                  <c:v>4.5930169279196397E-3</c:v>
                </c:pt>
                <c:pt idx="506">
                  <c:v>-4.9540725856408799E-2</c:v>
                </c:pt>
                <c:pt idx="507">
                  <c:v>1.6872696744890399E-2</c:v>
                </c:pt>
                <c:pt idx="508">
                  <c:v>5.6909646263998397E-3</c:v>
                </c:pt>
                <c:pt idx="509">
                  <c:v>-7.3842050662425801E-2</c:v>
                </c:pt>
                <c:pt idx="510">
                  <c:v>3.5998577592605698E-2</c:v>
                </c:pt>
                <c:pt idx="511">
                  <c:v>-1.7894238874487E-2</c:v>
                </c:pt>
                <c:pt idx="512">
                  <c:v>7.8510860307056396E-3</c:v>
                </c:pt>
                <c:pt idx="513">
                  <c:v>-1.3382827872623401E-2</c:v>
                </c:pt>
                <c:pt idx="514">
                  <c:v>-5.8510648670886999E-4</c:v>
                </c:pt>
                <c:pt idx="515">
                  <c:v>4.5919517654203199E-2</c:v>
                </c:pt>
                <c:pt idx="516">
                  <c:v>-2.7144827905036199E-2</c:v>
                </c:pt>
                <c:pt idx="517">
                  <c:v>-4.1084404790530903E-2</c:v>
                </c:pt>
                <c:pt idx="518">
                  <c:v>-6.7724176364228599E-3</c:v>
                </c:pt>
                <c:pt idx="519">
                  <c:v>1.2705960039356499E-2</c:v>
                </c:pt>
                <c:pt idx="520">
                  <c:v>1.2485111751536999E-2</c:v>
                </c:pt>
                <c:pt idx="521">
                  <c:v>2.9939958733446601E-2</c:v>
                </c:pt>
                <c:pt idx="522">
                  <c:v>3.3332179492318197E-2</c:v>
                </c:pt>
                <c:pt idx="523">
                  <c:v>7.5809839161953803E-3</c:v>
                </c:pt>
                <c:pt idx="524">
                  <c:v>-5.2339595928109897E-2</c:v>
                </c:pt>
                <c:pt idx="525">
                  <c:v>3.1005506723577597E-4</c:v>
                </c:pt>
                <c:pt idx="526">
                  <c:v>2.4412806931407099E-2</c:v>
                </c:pt>
                <c:pt idx="527">
                  <c:v>-8.9652705951464295E-3</c:v>
                </c:pt>
                <c:pt idx="528">
                  <c:v>-5.9741016348345902E-2</c:v>
                </c:pt>
                <c:pt idx="529">
                  <c:v>-1.37981679325437E-2</c:v>
                </c:pt>
                <c:pt idx="530">
                  <c:v>-1.9349916085244698E-2</c:v>
                </c:pt>
                <c:pt idx="531">
                  <c:v>-8.2158354568080995E-3</c:v>
                </c:pt>
                <c:pt idx="532">
                  <c:v>-8.2701751755886205E-2</c:v>
                </c:pt>
                <c:pt idx="533">
                  <c:v>2.6669430080732699E-2</c:v>
                </c:pt>
                <c:pt idx="534">
                  <c:v>-1.1863297811732501E-2</c:v>
                </c:pt>
                <c:pt idx="535">
                  <c:v>-1.3366322096997601E-2</c:v>
                </c:pt>
                <c:pt idx="536">
                  <c:v>-1.9278343768834301E-3</c:v>
                </c:pt>
                <c:pt idx="537">
                  <c:v>-7.9850978096745698E-2</c:v>
                </c:pt>
                <c:pt idx="538">
                  <c:v>1.20003020049938E-2</c:v>
                </c:pt>
                <c:pt idx="539">
                  <c:v>4.6199391712460701E-2</c:v>
                </c:pt>
                <c:pt idx="540">
                  <c:v>-5.1273999417477699E-2</c:v>
                </c:pt>
                <c:pt idx="541">
                  <c:v>5.6148831503229097E-3</c:v>
                </c:pt>
                <c:pt idx="542">
                  <c:v>-1.9897814091019799E-2</c:v>
                </c:pt>
                <c:pt idx="543">
                  <c:v>6.4345812680123696E-2</c:v>
                </c:pt>
                <c:pt idx="544">
                  <c:v>1.8828978886879E-2</c:v>
                </c:pt>
                <c:pt idx="545">
                  <c:v>2.355363522649E-2</c:v>
                </c:pt>
                <c:pt idx="546">
                  <c:v>1.29984515189996E-2</c:v>
                </c:pt>
                <c:pt idx="547">
                  <c:v>1.2800521782825701E-2</c:v>
                </c:pt>
                <c:pt idx="548">
                  <c:v>1.7593780918820901E-2</c:v>
                </c:pt>
                <c:pt idx="549">
                  <c:v>4.2293262857704801E-2</c:v>
                </c:pt>
                <c:pt idx="550">
                  <c:v>3.3649970603140802E-2</c:v>
                </c:pt>
                <c:pt idx="551">
                  <c:v>-2.8662022524526098E-2</c:v>
                </c:pt>
                <c:pt idx="552">
                  <c:v>6.4511744573558502E-2</c:v>
                </c:pt>
                <c:pt idx="553">
                  <c:v>1.06438506787668E-2</c:v>
                </c:pt>
                <c:pt idx="554">
                  <c:v>6.5156412648251195E-4</c:v>
                </c:pt>
                <c:pt idx="555">
                  <c:v>3.81002668184229E-2</c:v>
                </c:pt>
                <c:pt idx="556">
                  <c:v>-2.8932867915852801E-2</c:v>
                </c:pt>
                <c:pt idx="557">
                  <c:v>-4.8602139423314997E-2</c:v>
                </c:pt>
                <c:pt idx="558">
                  <c:v>4.8636878173646797E-4</c:v>
                </c:pt>
                <c:pt idx="559">
                  <c:v>3.6460252288456098E-2</c:v>
                </c:pt>
                <c:pt idx="560">
                  <c:v>4.2404972177023E-2</c:v>
                </c:pt>
                <c:pt idx="561">
                  <c:v>2.1745566780011001E-2</c:v>
                </c:pt>
                <c:pt idx="562">
                  <c:v>-2.6064967334372802E-2</c:v>
                </c:pt>
                <c:pt idx="563">
                  <c:v>-3.90937627331535E-2</c:v>
                </c:pt>
                <c:pt idx="564">
                  <c:v>2.5065236967544299E-2</c:v>
                </c:pt>
                <c:pt idx="565">
                  <c:v>5.51398796740976E-2</c:v>
                </c:pt>
                <c:pt idx="566">
                  <c:v>1.4605873560273999E-2</c:v>
                </c:pt>
                <c:pt idx="567">
                  <c:v>-2.3931320167108899E-2</c:v>
                </c:pt>
                <c:pt idx="568">
                  <c:v>1.66010611600842E-2</c:v>
                </c:pt>
                <c:pt idx="569">
                  <c:v>1.9001547555050902E-2</c:v>
                </c:pt>
                <c:pt idx="570">
                  <c:v>9.0717163407410296E-3</c:v>
                </c:pt>
                <c:pt idx="571">
                  <c:v>-6.1788222313860698E-2</c:v>
                </c:pt>
                <c:pt idx="572">
                  <c:v>2.2702735735646001E-2</c:v>
                </c:pt>
                <c:pt idx="573">
                  <c:v>1.0912738487445801E-2</c:v>
                </c:pt>
                <c:pt idx="574">
                  <c:v>-6.5841471761535798E-3</c:v>
                </c:pt>
                <c:pt idx="575">
                  <c:v>4.5796944311405602E-2</c:v>
                </c:pt>
                <c:pt idx="576">
                  <c:v>-2.9833887429900501E-2</c:v>
                </c:pt>
                <c:pt idx="577">
                  <c:v>-8.5724271623659996E-3</c:v>
                </c:pt>
                <c:pt idx="578">
                  <c:v>3.8480086277051399E-2</c:v>
                </c:pt>
                <c:pt idx="579">
                  <c:v>2.3513340600181398E-2</c:v>
                </c:pt>
                <c:pt idx="580">
                  <c:v>1.2933271041296801E-2</c:v>
                </c:pt>
                <c:pt idx="581">
                  <c:v>5.8261875557115803E-2</c:v>
                </c:pt>
                <c:pt idx="582" formatCode="0.00E+00">
                  <c:v>-7.4380423054770702E-5</c:v>
                </c:pt>
                <c:pt idx="583">
                  <c:v>1.0281622014501E-2</c:v>
                </c:pt>
                <c:pt idx="584">
                  <c:v>-2.6424635530280099E-2</c:v>
                </c:pt>
                <c:pt idx="585">
                  <c:v>3.5293734891447798E-2</c:v>
                </c:pt>
                <c:pt idx="586">
                  <c:v>-6.7622091151228999E-3</c:v>
                </c:pt>
                <c:pt idx="587">
                  <c:v>-1.54995251603327E-3</c:v>
                </c:pt>
                <c:pt idx="588">
                  <c:v>-5.7195789474085199E-2</c:v>
                </c:pt>
                <c:pt idx="589">
                  <c:v>2.3420284785202201E-2</c:v>
                </c:pt>
                <c:pt idx="590">
                  <c:v>1.0458958829126E-3</c:v>
                </c:pt>
                <c:pt idx="591">
                  <c:v>3.5003138845313399E-2</c:v>
                </c:pt>
                <c:pt idx="592">
                  <c:v>1.9593896962177601E-2</c:v>
                </c:pt>
                <c:pt idx="593">
                  <c:v>1.4864945210044101E-4</c:v>
                </c:pt>
                <c:pt idx="594">
                  <c:v>-2.5822345995117801E-2</c:v>
                </c:pt>
                <c:pt idx="595">
                  <c:v>9.2701962754964708E-3</c:v>
                </c:pt>
                <c:pt idx="596">
                  <c:v>2.41880077985836E-2</c:v>
                </c:pt>
                <c:pt idx="597">
                  <c:v>-1.93824007329138E-2</c:v>
                </c:pt>
                <c:pt idx="598">
                  <c:v>1.13205173923663E-2</c:v>
                </c:pt>
                <c:pt idx="599">
                  <c:v>2.1744081994019001E-2</c:v>
                </c:pt>
                <c:pt idx="600">
                  <c:v>4.9196844138949501E-2</c:v>
                </c:pt>
                <c:pt idx="601">
                  <c:v>4.3463570968223196E-3</c:v>
                </c:pt>
                <c:pt idx="602">
                  <c:v>-4.0717064822850903E-2</c:v>
                </c:pt>
                <c:pt idx="603">
                  <c:v>2.5795719347698701E-2</c:v>
                </c:pt>
                <c:pt idx="604">
                  <c:v>-6.46218527478704E-3</c:v>
                </c:pt>
                <c:pt idx="605">
                  <c:v>-1.3670700215249699E-2</c:v>
                </c:pt>
                <c:pt idx="606">
                  <c:v>2.96018818125772E-2</c:v>
                </c:pt>
                <c:pt idx="607">
                  <c:v>1.6091018240014499E-3</c:v>
                </c:pt>
                <c:pt idx="608">
                  <c:v>1.20502625175228E-2</c:v>
                </c:pt>
                <c:pt idx="609">
                  <c:v>-1.42768946577924E-2</c:v>
                </c:pt>
                <c:pt idx="610">
                  <c:v>-4.1782451669913102E-2</c:v>
                </c:pt>
                <c:pt idx="611">
                  <c:v>-2.45098384733267E-2</c:v>
                </c:pt>
                <c:pt idx="612">
                  <c:v>-1.2993126190828701E-2</c:v>
                </c:pt>
                <c:pt idx="613">
                  <c:v>-3.4739306270453198E-3</c:v>
                </c:pt>
                <c:pt idx="614">
                  <c:v>4.8981470055285701E-3</c:v>
                </c:pt>
                <c:pt idx="615">
                  <c:v>-6.6152197807387597E-2</c:v>
                </c:pt>
                <c:pt idx="616">
                  <c:v>7.1391941977102498E-3</c:v>
                </c:pt>
                <c:pt idx="617">
                  <c:v>1.58298546589094E-2</c:v>
                </c:pt>
                <c:pt idx="618">
                  <c:v>2.79343199471698E-2</c:v>
                </c:pt>
                <c:pt idx="619">
                  <c:v>-4.7457878213878202E-3</c:v>
                </c:pt>
                <c:pt idx="620">
                  <c:v>6.6950694318842997E-3</c:v>
                </c:pt>
                <c:pt idx="621">
                  <c:v>-1.0701592870348499E-2</c:v>
                </c:pt>
                <c:pt idx="622">
                  <c:v>5.3721008293484704E-3</c:v>
                </c:pt>
                <c:pt idx="623">
                  <c:v>-2.5885622251737499E-2</c:v>
                </c:pt>
                <c:pt idx="624">
                  <c:v>-1.7055810241042201E-2</c:v>
                </c:pt>
                <c:pt idx="625">
                  <c:v>-2.5753904857607101E-2</c:v>
                </c:pt>
                <c:pt idx="626">
                  <c:v>-2.6620987493664598E-3</c:v>
                </c:pt>
                <c:pt idx="627">
                  <c:v>7.9987870892977708E-3</c:v>
                </c:pt>
                <c:pt idx="628">
                  <c:v>-8.3229798919360106E-3</c:v>
                </c:pt>
                <c:pt idx="629">
                  <c:v>2.1436474311447799E-2</c:v>
                </c:pt>
                <c:pt idx="630">
                  <c:v>8.6222240315397495E-3</c:v>
                </c:pt>
                <c:pt idx="631">
                  <c:v>4.48653552771048E-2</c:v>
                </c:pt>
                <c:pt idx="632">
                  <c:v>2.7758565265840099E-2</c:v>
                </c:pt>
                <c:pt idx="633">
                  <c:v>1.0765697033173E-2</c:v>
                </c:pt>
                <c:pt idx="634">
                  <c:v>2.5743478993137101E-2</c:v>
                </c:pt>
                <c:pt idx="635">
                  <c:v>1.81192036684047E-3</c:v>
                </c:pt>
                <c:pt idx="636">
                  <c:v>-2.30728747472075E-3</c:v>
                </c:pt>
                <c:pt idx="637">
                  <c:v>3.0988554894620299E-2</c:v>
                </c:pt>
                <c:pt idx="638">
                  <c:v>1.3113842016865201E-2</c:v>
                </c:pt>
                <c:pt idx="639">
                  <c:v>6.4496336692654596E-3</c:v>
                </c:pt>
                <c:pt idx="640">
                  <c:v>-8.3159912173958201E-3</c:v>
                </c:pt>
                <c:pt idx="641">
                  <c:v>-2.4683408471383401E-2</c:v>
                </c:pt>
                <c:pt idx="642">
                  <c:v>2.90383420988201E-2</c:v>
                </c:pt>
                <c:pt idx="643">
                  <c:v>2.10947149807208E-2</c:v>
                </c:pt>
                <c:pt idx="644">
                  <c:v>3.5634645942028302E-2</c:v>
                </c:pt>
                <c:pt idx="645">
                  <c:v>1.0156700313571999E-2</c:v>
                </c:pt>
                <c:pt idx="646">
                  <c:v>3.8096998450308501E-3</c:v>
                </c:pt>
                <c:pt idx="647">
                  <c:v>-3.88991749786627E-3</c:v>
                </c:pt>
                <c:pt idx="648">
                  <c:v>1.36172815582079E-2</c:v>
                </c:pt>
                <c:pt idx="649">
                  <c:v>-1.43160065155032E-2</c:v>
                </c:pt>
                <c:pt idx="650">
                  <c:v>-7.1195833923209401E-3</c:v>
                </c:pt>
                <c:pt idx="651">
                  <c:v>1.2579682776094401E-2</c:v>
                </c:pt>
                <c:pt idx="652">
                  <c:v>2.8837267301390801E-2</c:v>
                </c:pt>
                <c:pt idx="653">
                  <c:v>-2.4497052258216599E-2</c:v>
                </c:pt>
                <c:pt idx="654">
                  <c:v>-5.4637622532613499E-2</c:v>
                </c:pt>
                <c:pt idx="655">
                  <c:v>2.6133496540983001E-2</c:v>
                </c:pt>
                <c:pt idx="656">
                  <c:v>1.4551139038042501E-2</c:v>
                </c:pt>
                <c:pt idx="657">
                  <c:v>5.8178221717736199E-3</c:v>
                </c:pt>
                <c:pt idx="658">
                  <c:v>2.6205169099030999E-2</c:v>
                </c:pt>
                <c:pt idx="659">
                  <c:v>-1.05040839823637E-2</c:v>
                </c:pt>
                <c:pt idx="660">
                  <c:v>-7.2310697458243499E-3</c:v>
                </c:pt>
                <c:pt idx="661">
                  <c:v>-4.5854065965011698E-3</c:v>
                </c:pt>
                <c:pt idx="662">
                  <c:v>-2.4956376684320797E-4</c:v>
                </c:pt>
                <c:pt idx="663">
                  <c:v>1.04192526301381E-2</c:v>
                </c:pt>
                <c:pt idx="664">
                  <c:v>-1.9237575697581E-2</c:v>
                </c:pt>
                <c:pt idx="665">
                  <c:v>-2.8524580447911101E-2</c:v>
                </c:pt>
                <c:pt idx="666">
                  <c:v>1.2222555407147E-2</c:v>
                </c:pt>
                <c:pt idx="667">
                  <c:v>2.03429810412472E-2</c:v>
                </c:pt>
                <c:pt idx="668">
                  <c:v>1.5156616049738499E-2</c:v>
                </c:pt>
                <c:pt idx="669">
                  <c:v>1.30863766624647E-2</c:v>
                </c:pt>
                <c:pt idx="670">
                  <c:v>2.9027724101281802E-3</c:v>
                </c:pt>
                <c:pt idx="671">
                  <c:v>1.89170010094919E-2</c:v>
                </c:pt>
                <c:pt idx="672">
                  <c:v>5.63552806231102E-3</c:v>
                </c:pt>
                <c:pt idx="673">
                  <c:v>1.6646634026871599E-2</c:v>
                </c:pt>
                <c:pt idx="674">
                  <c:v>2.7301217293953899E-2</c:v>
                </c:pt>
                <c:pt idx="675">
                  <c:v>1.9851749501696599E-2</c:v>
                </c:pt>
                <c:pt idx="676">
                  <c:v>-5.8250812893152499E-3</c:v>
                </c:pt>
                <c:pt idx="677">
                  <c:v>-1.4283412008638499E-3</c:v>
                </c:pt>
                <c:pt idx="678">
                  <c:v>-3.9145481804733796E-3</c:v>
                </c:pt>
                <c:pt idx="679">
                  <c:v>1.9440532241431999E-2</c:v>
                </c:pt>
                <c:pt idx="680">
                  <c:v>-2.4482297835222301E-2</c:v>
                </c:pt>
                <c:pt idx="681">
                  <c:v>-2.6781433577278E-2</c:v>
                </c:pt>
                <c:pt idx="682">
                  <c:v>-9.0856971776117294E-3</c:v>
                </c:pt>
                <c:pt idx="683">
                  <c:v>2.17524041288258E-2</c:v>
                </c:pt>
                <c:pt idx="684">
                  <c:v>-9.6638839060245196E-4</c:v>
                </c:pt>
                <c:pt idx="685">
                  <c:v>-1.0622351813166399E-2</c:v>
                </c:pt>
                <c:pt idx="686">
                  <c:v>-4.2338577218382599E-2</c:v>
                </c:pt>
                <c:pt idx="687">
                  <c:v>-9.7653966335745392E-3</c:v>
                </c:pt>
                <c:pt idx="688">
                  <c:v>3.00829032048648E-2</c:v>
                </c:pt>
                <c:pt idx="689">
                  <c:v>2.3250976057136798E-2</c:v>
                </c:pt>
                <c:pt idx="690">
                  <c:v>4.0840103361654799E-3</c:v>
                </c:pt>
                <c:pt idx="691">
                  <c:v>2.4139933318034601E-2</c:v>
                </c:pt>
                <c:pt idx="692">
                  <c:v>-1.17341134358051E-3</c:v>
                </c:pt>
                <c:pt idx="693">
                  <c:v>5.4353469750369997E-3</c:v>
                </c:pt>
                <c:pt idx="694">
                  <c:v>6.5073809044044802E-3</c:v>
                </c:pt>
                <c:pt idx="695">
                  <c:v>2.4988821850775701E-2</c:v>
                </c:pt>
                <c:pt idx="696">
                  <c:v>3.59343504856602E-3</c:v>
                </c:pt>
                <c:pt idx="697">
                  <c:v>-1.49894595231157E-2</c:v>
                </c:pt>
                <c:pt idx="698">
                  <c:v>1.6513498185642801E-2</c:v>
                </c:pt>
                <c:pt idx="699">
                  <c:v>-8.1296041691433802E-3</c:v>
                </c:pt>
                <c:pt idx="700">
                  <c:v>-1.21997982795106E-2</c:v>
                </c:pt>
                <c:pt idx="701">
                  <c:v>1.1542351132927601E-2</c:v>
                </c:pt>
                <c:pt idx="702">
                  <c:v>-1.9971105391275501E-2</c:v>
                </c:pt>
                <c:pt idx="703">
                  <c:v>-2.19454075597731E-2</c:v>
                </c:pt>
                <c:pt idx="704">
                  <c:v>-1.44292208524448E-2</c:v>
                </c:pt>
                <c:pt idx="705">
                  <c:v>-4.2514638586051798E-2</c:v>
                </c:pt>
                <c:pt idx="706">
                  <c:v>4.2036227285179903E-2</c:v>
                </c:pt>
                <c:pt idx="707">
                  <c:v>-3.8018201744913299E-2</c:v>
                </c:pt>
                <c:pt idx="708">
                  <c:v>4.7022757537170902E-3</c:v>
                </c:pt>
                <c:pt idx="709">
                  <c:v>1.39007290223635E-2</c:v>
                </c:pt>
                <c:pt idx="710">
                  <c:v>3.5438142989272499E-3</c:v>
                </c:pt>
                <c:pt idx="711">
                  <c:v>2.2930639538522899E-2</c:v>
                </c:pt>
                <c:pt idx="712">
                  <c:v>2.4835141483138799E-3</c:v>
                </c:pt>
                <c:pt idx="713">
                  <c:v>3.6371036048474803E-2</c:v>
                </c:pt>
                <c:pt idx="714">
                  <c:v>-1.1930804144609001E-3</c:v>
                </c:pt>
                <c:pt idx="715">
                  <c:v>7.2126443375321904E-3</c:v>
                </c:pt>
                <c:pt idx="716">
                  <c:v>-7.1254705629248396E-3</c:v>
                </c:pt>
                <c:pt idx="717">
                  <c:v>9.5516051566272003E-3</c:v>
                </c:pt>
                <c:pt idx="718">
                  <c:v>2.5250071740239601E-2</c:v>
                </c:pt>
                <c:pt idx="719">
                  <c:v>1.0273254140896E-2</c:v>
                </c:pt>
                <c:pt idx="720">
                  <c:v>-3.9912946742717802E-3</c:v>
                </c:pt>
                <c:pt idx="721">
                  <c:v>-1.5624591901799999E-2</c:v>
                </c:pt>
                <c:pt idx="722">
                  <c:v>-2.9003333366266499E-3</c:v>
                </c:pt>
                <c:pt idx="723">
                  <c:v>6.1031481539368703E-3</c:v>
                </c:pt>
                <c:pt idx="724" formatCode="0.00E+00">
                  <c:v>4.0846583770265399E-5</c:v>
                </c:pt>
                <c:pt idx="725">
                  <c:v>1.71229981571536E-2</c:v>
                </c:pt>
                <c:pt idx="726">
                  <c:v>-2.6631200621988298E-2</c:v>
                </c:pt>
                <c:pt idx="727">
                  <c:v>-4.6827305763200199E-4</c:v>
                </c:pt>
                <c:pt idx="728">
                  <c:v>1.54164454004516E-2</c:v>
                </c:pt>
                <c:pt idx="729">
                  <c:v>1.15976861202756E-2</c:v>
                </c:pt>
                <c:pt idx="730">
                  <c:v>-1.4657552370873499E-2</c:v>
                </c:pt>
                <c:pt idx="731">
                  <c:v>-1.7732626087344799E-2</c:v>
                </c:pt>
                <c:pt idx="732">
                  <c:v>-2.3909740664787601E-4</c:v>
                </c:pt>
                <c:pt idx="733">
                  <c:v>-1.6533132173658201E-2</c:v>
                </c:pt>
                <c:pt idx="734">
                  <c:v>1.29313111669729E-2</c:v>
                </c:pt>
                <c:pt idx="735">
                  <c:v>-2.2305594545902201E-3</c:v>
                </c:pt>
                <c:pt idx="736">
                  <c:v>3.6190008979822302E-4</c:v>
                </c:pt>
                <c:pt idx="737">
                  <c:v>1.13433206940098E-2</c:v>
                </c:pt>
                <c:pt idx="738">
                  <c:v>-7.1194514676649898E-3</c:v>
                </c:pt>
                <c:pt idx="739">
                  <c:v>1.3103661857240399E-2</c:v>
                </c:pt>
                <c:pt idx="740">
                  <c:v>-2.3401780491997402E-2</c:v>
                </c:pt>
                <c:pt idx="741">
                  <c:v>2.6106644951907599E-3</c:v>
                </c:pt>
                <c:pt idx="742">
                  <c:v>9.5825952864837007E-3</c:v>
                </c:pt>
                <c:pt idx="743">
                  <c:v>7.7207970513791004E-3</c:v>
                </c:pt>
                <c:pt idx="744">
                  <c:v>1.4456520524404E-2</c:v>
                </c:pt>
                <c:pt idx="745">
                  <c:v>7.3760180344824297E-3</c:v>
                </c:pt>
                <c:pt idx="746" formatCode="0.00E+00">
                  <c:v>4.8975236192488898E-5</c:v>
                </c:pt>
                <c:pt idx="747">
                  <c:v>-2.3244820843970298E-3</c:v>
                </c:pt>
                <c:pt idx="748" formatCode="0.00E+00">
                  <c:v>-7.1048533755779797E-5</c:v>
                </c:pt>
                <c:pt idx="749">
                  <c:v>-8.8132681828828902E-3</c:v>
                </c:pt>
                <c:pt idx="750">
                  <c:v>3.2064492177550002E-2</c:v>
                </c:pt>
                <c:pt idx="751">
                  <c:v>9.1396787302289693E-3</c:v>
                </c:pt>
                <c:pt idx="752">
                  <c:v>2.3054483313555401E-2</c:v>
                </c:pt>
                <c:pt idx="753">
                  <c:v>-3.7479125330541802E-3</c:v>
                </c:pt>
                <c:pt idx="754">
                  <c:v>1.50298242345751E-2</c:v>
                </c:pt>
                <c:pt idx="755">
                  <c:v>-4.5414709640345701E-4</c:v>
                </c:pt>
                <c:pt idx="756">
                  <c:v>-2.0301577850929099E-2</c:v>
                </c:pt>
                <c:pt idx="757">
                  <c:v>1.0660712859559799E-2</c:v>
                </c:pt>
                <c:pt idx="758">
                  <c:v>-5.9254085362144496E-3</c:v>
                </c:pt>
                <c:pt idx="759">
                  <c:v>-1.1537006908031999E-2</c:v>
                </c:pt>
                <c:pt idx="760">
                  <c:v>1.8285584790344499E-2</c:v>
                </c:pt>
                <c:pt idx="761">
                  <c:v>-1.8677764172346002E-2</c:v>
                </c:pt>
                <c:pt idx="762">
                  <c:v>-4.6932566237884797E-2</c:v>
                </c:pt>
                <c:pt idx="763">
                  <c:v>-2.6257414620722501E-2</c:v>
                </c:pt>
                <c:pt idx="764">
                  <c:v>6.7448557216147299E-3</c:v>
                </c:pt>
                <c:pt idx="765">
                  <c:v>-1.16254538912576E-2</c:v>
                </c:pt>
                <c:pt idx="766">
                  <c:v>-9.4047117760306404E-3</c:v>
                </c:pt>
                <c:pt idx="767">
                  <c:v>-2.18766212762245E-2</c:v>
                </c:pt>
                <c:pt idx="768">
                  <c:v>-2.8634907354798501E-2</c:v>
                </c:pt>
                <c:pt idx="769">
                  <c:v>4.5705005528604299E-2</c:v>
                </c:pt>
                <c:pt idx="770">
                  <c:v>1.5812571516567199E-3</c:v>
                </c:pt>
                <c:pt idx="771">
                  <c:v>-9.3421536213592095E-3</c:v>
                </c:pt>
                <c:pt idx="772">
                  <c:v>-4.1531265679446899E-2</c:v>
                </c:pt>
                <c:pt idx="773">
                  <c:v>1.63785658224214E-2</c:v>
                </c:pt>
                <c:pt idx="774">
                  <c:v>-1.9737714205033299E-2</c:v>
                </c:pt>
                <c:pt idx="775">
                  <c:v>2.7237764980340501E-2</c:v>
                </c:pt>
                <c:pt idx="776">
                  <c:v>-5.3094375099884397E-3</c:v>
                </c:pt>
                <c:pt idx="777">
                  <c:v>2.38364137174365E-2</c:v>
                </c:pt>
                <c:pt idx="778">
                  <c:v>1.19331564961206E-3</c:v>
                </c:pt>
                <c:pt idx="779">
                  <c:v>2.7073794646283799E-2</c:v>
                </c:pt>
                <c:pt idx="780">
                  <c:v>2.98955711664123E-3</c:v>
                </c:pt>
                <c:pt idx="781">
                  <c:v>1.09113760813559E-2</c:v>
                </c:pt>
                <c:pt idx="782">
                  <c:v>6.3386428317611897E-3</c:v>
                </c:pt>
                <c:pt idx="783">
                  <c:v>-1.7082221420117199E-4</c:v>
                </c:pt>
                <c:pt idx="784">
                  <c:v>-2.3688043998555001E-2</c:v>
                </c:pt>
                <c:pt idx="785">
                  <c:v>1.8782623691983901E-3</c:v>
                </c:pt>
                <c:pt idx="786">
                  <c:v>6.1091194370723996E-3</c:v>
                </c:pt>
                <c:pt idx="787">
                  <c:v>9.9514585429169599E-4</c:v>
                </c:pt>
                <c:pt idx="788">
                  <c:v>1.8155568098023801E-2</c:v>
                </c:pt>
                <c:pt idx="789">
                  <c:v>1.3565203618014301E-2</c:v>
                </c:pt>
                <c:pt idx="790">
                  <c:v>1.05661416816354E-2</c:v>
                </c:pt>
                <c:pt idx="791">
                  <c:v>2.9218434084292699E-3</c:v>
                </c:pt>
                <c:pt idx="792">
                  <c:v>2.0530842465056001E-2</c:v>
                </c:pt>
                <c:pt idx="793">
                  <c:v>-1.86787388693363E-3</c:v>
                </c:pt>
                <c:pt idx="794">
                  <c:v>-4.9497475646370897E-3</c:v>
                </c:pt>
                <c:pt idx="795">
                  <c:v>-5.1500301472781596E-4</c:v>
                </c:pt>
                <c:pt idx="796">
                  <c:v>5.5494785105037704E-3</c:v>
                </c:pt>
                <c:pt idx="797">
                  <c:v>1.1393038087269099E-2</c:v>
                </c:pt>
                <c:pt idx="798">
                  <c:v>-7.4945276914772704E-3</c:v>
                </c:pt>
                <c:pt idx="799">
                  <c:v>1.5628275266759101E-2</c:v>
                </c:pt>
                <c:pt idx="800">
                  <c:v>8.7239728309704608E-3</c:v>
                </c:pt>
                <c:pt idx="801">
                  <c:v>-1.1810552131138199E-2</c:v>
                </c:pt>
                <c:pt idx="802">
                  <c:v>-1.3708741799375901E-2</c:v>
                </c:pt>
                <c:pt idx="803">
                  <c:v>1.39764076479446E-2</c:v>
                </c:pt>
                <c:pt idx="804">
                  <c:v>1.3997520580146E-2</c:v>
                </c:pt>
                <c:pt idx="805">
                  <c:v>-2.2015205978119499E-3</c:v>
                </c:pt>
                <c:pt idx="806">
                  <c:v>-2.27290975372317E-2</c:v>
                </c:pt>
                <c:pt idx="807">
                  <c:v>3.8478712436221798E-3</c:v>
                </c:pt>
                <c:pt idx="808">
                  <c:v>1.2355893509576299E-2</c:v>
                </c:pt>
                <c:pt idx="809">
                  <c:v>2.0234909659834501E-3</c:v>
                </c:pt>
                <c:pt idx="810">
                  <c:v>-6.2915997274196299E-3</c:v>
                </c:pt>
                <c:pt idx="811">
                  <c:v>1.92619826134777E-2</c:v>
                </c:pt>
                <c:pt idx="812">
                  <c:v>1.67401501890545E-2</c:v>
                </c:pt>
                <c:pt idx="813">
                  <c:v>5.3064702051172103E-3</c:v>
                </c:pt>
                <c:pt idx="814">
                  <c:v>-7.6593189613977696E-3</c:v>
                </c:pt>
                <c:pt idx="815">
                  <c:v>4.8890463726133904E-4</c:v>
                </c:pt>
                <c:pt idx="816">
                  <c:v>6.4238625117388499E-3</c:v>
                </c:pt>
                <c:pt idx="817">
                  <c:v>-2.9777154954760102E-3</c:v>
                </c:pt>
                <c:pt idx="818">
                  <c:v>-3.1256035899970601E-3</c:v>
                </c:pt>
                <c:pt idx="819">
                  <c:v>1.08180657476467E-2</c:v>
                </c:pt>
                <c:pt idx="820">
                  <c:v>-3.7350947621791202E-3</c:v>
                </c:pt>
                <c:pt idx="821">
                  <c:v>-2.0798810502719499E-2</c:v>
                </c:pt>
                <c:pt idx="822">
                  <c:v>-2.96102423106093E-3</c:v>
                </c:pt>
                <c:pt idx="823">
                  <c:v>1.4190447117044299E-3</c:v>
                </c:pt>
                <c:pt idx="824">
                  <c:v>1.79612897300785E-4</c:v>
                </c:pt>
                <c:pt idx="825">
                  <c:v>5.3972658657418801E-3</c:v>
                </c:pt>
                <c:pt idx="826">
                  <c:v>1.31531553448309E-2</c:v>
                </c:pt>
                <c:pt idx="827">
                  <c:v>-1.2958555833689201E-3</c:v>
                </c:pt>
                <c:pt idx="828">
                  <c:v>-3.5037748122895902E-2</c:v>
                </c:pt>
                <c:pt idx="829">
                  <c:v>1.0685528412307301E-2</c:v>
                </c:pt>
                <c:pt idx="830">
                  <c:v>1.0248512436333099E-2</c:v>
                </c:pt>
                <c:pt idx="831">
                  <c:v>-1.79873130688534E-2</c:v>
                </c:pt>
                <c:pt idx="832">
                  <c:v>-4.3058399481943604E-3</c:v>
                </c:pt>
                <c:pt idx="833">
                  <c:v>-4.0651196561196902E-2</c:v>
                </c:pt>
                <c:pt idx="834">
                  <c:v>-9.3924987284670896E-3</c:v>
                </c:pt>
                <c:pt idx="835">
                  <c:v>-3.1632672874536999E-2</c:v>
                </c:pt>
                <c:pt idx="836">
                  <c:v>-1.3956092737327499E-2</c:v>
                </c:pt>
                <c:pt idx="837">
                  <c:v>5.0332457740764697E-2</c:v>
                </c:pt>
                <c:pt idx="838">
                  <c:v>-9.7033564517614596E-3</c:v>
                </c:pt>
                <c:pt idx="839">
                  <c:v>2.68152380238274E-2</c:v>
                </c:pt>
                <c:pt idx="840">
                  <c:v>-1.3815818153682101E-2</c:v>
                </c:pt>
                <c:pt idx="841">
                  <c:v>-2.6477651084623001E-2</c:v>
                </c:pt>
                <c:pt idx="842">
                  <c:v>-1.17983437896131E-2</c:v>
                </c:pt>
                <c:pt idx="843">
                  <c:v>-1.55189942947076E-2</c:v>
                </c:pt>
                <c:pt idx="844">
                  <c:v>-1.2596123640301901E-2</c:v>
                </c:pt>
                <c:pt idx="845">
                  <c:v>-5.2202112135747498E-2</c:v>
                </c:pt>
                <c:pt idx="846">
                  <c:v>2.9255253910579902E-2</c:v>
                </c:pt>
                <c:pt idx="847">
                  <c:v>-2.1151942794123101E-2</c:v>
                </c:pt>
                <c:pt idx="848">
                  <c:v>1.6121065338980001E-2</c:v>
                </c:pt>
                <c:pt idx="849">
                  <c:v>-6.1919864753412499E-3</c:v>
                </c:pt>
                <c:pt idx="850">
                  <c:v>4.46985930732463E-2</c:v>
                </c:pt>
                <c:pt idx="851">
                  <c:v>-1.4871171524030899E-2</c:v>
                </c:pt>
                <c:pt idx="852">
                  <c:v>-3.8349334710845902E-2</c:v>
                </c:pt>
                <c:pt idx="853">
                  <c:v>3.39287144525127E-2</c:v>
                </c:pt>
                <c:pt idx="854">
                  <c:v>-1.0469239022743999E-2</c:v>
                </c:pt>
                <c:pt idx="855">
                  <c:v>-4.4427685591402498E-2</c:v>
                </c:pt>
                <c:pt idx="856">
                  <c:v>-2.1771033358238701E-2</c:v>
                </c:pt>
                <c:pt idx="857">
                  <c:v>2.07966051653647E-2</c:v>
                </c:pt>
                <c:pt idx="858">
                  <c:v>3.6604126469245999E-3</c:v>
                </c:pt>
                <c:pt idx="859">
                  <c:v>4.0778423210058902E-2</c:v>
                </c:pt>
                <c:pt idx="860">
                  <c:v>8.5480882977817304E-3</c:v>
                </c:pt>
                <c:pt idx="861">
                  <c:v>-4.8755943381009496E-3</c:v>
                </c:pt>
                <c:pt idx="862">
                  <c:v>2.3854582344686501E-2</c:v>
                </c:pt>
                <c:pt idx="863">
                  <c:v>1.7177894965654801E-3</c:v>
                </c:pt>
                <c:pt idx="864">
                  <c:v>-1.51021812903335E-3</c:v>
                </c:pt>
                <c:pt idx="865">
                  <c:v>6.5212925320677602E-3</c:v>
                </c:pt>
                <c:pt idx="866">
                  <c:v>8.3566779218012307E-3</c:v>
                </c:pt>
                <c:pt idx="867">
                  <c:v>-2.1860244493508301E-2</c:v>
                </c:pt>
                <c:pt idx="868">
                  <c:v>2.49366190043598E-3</c:v>
                </c:pt>
                <c:pt idx="869">
                  <c:v>-2.72491585459292E-2</c:v>
                </c:pt>
                <c:pt idx="870">
                  <c:v>1.61361180443397E-2</c:v>
                </c:pt>
                <c:pt idx="871">
                  <c:v>-1.1478178919177901E-2</c:v>
                </c:pt>
                <c:pt idx="872">
                  <c:v>-4.6349278424807801E-2</c:v>
                </c:pt>
                <c:pt idx="873">
                  <c:v>-8.9860638182121498E-3</c:v>
                </c:pt>
                <c:pt idx="874">
                  <c:v>-7.0037643148635996E-3</c:v>
                </c:pt>
                <c:pt idx="875">
                  <c:v>-6.0116996272207802E-3</c:v>
                </c:pt>
                <c:pt idx="876">
                  <c:v>6.6213669563686096E-4</c:v>
                </c:pt>
                <c:pt idx="877">
                  <c:v>4.1250587566241802E-2</c:v>
                </c:pt>
                <c:pt idx="878">
                  <c:v>1.7735762965516599E-2</c:v>
                </c:pt>
                <c:pt idx="879">
                  <c:v>2.1614263368441598E-2</c:v>
                </c:pt>
                <c:pt idx="880">
                  <c:v>-1.48026349731079E-2</c:v>
                </c:pt>
                <c:pt idx="881">
                  <c:v>2.0868103213547699E-2</c:v>
                </c:pt>
                <c:pt idx="882">
                  <c:v>-1.73718941380974E-3</c:v>
                </c:pt>
                <c:pt idx="883">
                  <c:v>-2.3392179811492502E-3</c:v>
                </c:pt>
                <c:pt idx="884">
                  <c:v>-3.3131714316000399E-2</c:v>
                </c:pt>
                <c:pt idx="885">
                  <c:v>1.4662209623337601E-3</c:v>
                </c:pt>
                <c:pt idx="886">
                  <c:v>2.9415630660081699E-2</c:v>
                </c:pt>
                <c:pt idx="887">
                  <c:v>-4.2086457742802601E-3</c:v>
                </c:pt>
                <c:pt idx="888">
                  <c:v>3.3364466625342502E-2</c:v>
                </c:pt>
                <c:pt idx="889">
                  <c:v>1.6406640219738498E-2</c:v>
                </c:pt>
                <c:pt idx="890">
                  <c:v>7.3837873512654396E-3</c:v>
                </c:pt>
                <c:pt idx="891">
                  <c:v>-1.1552232064175501E-2</c:v>
                </c:pt>
                <c:pt idx="892">
                  <c:v>-5.0545123313107398E-3</c:v>
                </c:pt>
                <c:pt idx="893">
                  <c:v>7.2622899411345096E-3</c:v>
                </c:pt>
                <c:pt idx="894">
                  <c:v>7.9253968236580007E-3</c:v>
                </c:pt>
                <c:pt idx="895">
                  <c:v>2.7983198104673999E-2</c:v>
                </c:pt>
                <c:pt idx="896">
                  <c:v>-1.58238281870859E-2</c:v>
                </c:pt>
                <c:pt idx="897">
                  <c:v>1.23241739524701E-2</c:v>
                </c:pt>
                <c:pt idx="898">
                  <c:v>-1.3182415424940999E-3</c:v>
                </c:pt>
                <c:pt idx="899">
                  <c:v>1.70652365227697E-3</c:v>
                </c:pt>
                <c:pt idx="900">
                  <c:v>5.1190823127150497E-3</c:v>
                </c:pt>
                <c:pt idx="901">
                  <c:v>-1.27971204840081E-2</c:v>
                </c:pt>
                <c:pt idx="902">
                  <c:v>-3.4916159415321397E-2</c:v>
                </c:pt>
                <c:pt idx="903">
                  <c:v>4.2207749722212896E-3</c:v>
                </c:pt>
                <c:pt idx="904">
                  <c:v>-7.6340047447867303E-3</c:v>
                </c:pt>
                <c:pt idx="905">
                  <c:v>6.1421333658349397E-3</c:v>
                </c:pt>
                <c:pt idx="906">
                  <c:v>2.29021094902606E-2</c:v>
                </c:pt>
                <c:pt idx="907">
                  <c:v>1.7419652922142099E-3</c:v>
                </c:pt>
                <c:pt idx="908">
                  <c:v>-2.16183324137512E-2</c:v>
                </c:pt>
                <c:pt idx="909">
                  <c:v>-6.9754052923470299E-3</c:v>
                </c:pt>
                <c:pt idx="910">
                  <c:v>-1.29307105454233E-2</c:v>
                </c:pt>
                <c:pt idx="911">
                  <c:v>-2.61887174276847E-2</c:v>
                </c:pt>
                <c:pt idx="912">
                  <c:v>1.3249163019594899E-3</c:v>
                </c:pt>
                <c:pt idx="913">
                  <c:v>-3.1445952961367501E-3</c:v>
                </c:pt>
                <c:pt idx="914">
                  <c:v>3.1012410041940101E-2</c:v>
                </c:pt>
                <c:pt idx="915">
                  <c:v>-1.68647350838672E-2</c:v>
                </c:pt>
                <c:pt idx="916">
                  <c:v>1.1595148966786199E-2</c:v>
                </c:pt>
                <c:pt idx="917">
                  <c:v>3.3656123434836302E-2</c:v>
                </c:pt>
                <c:pt idx="918">
                  <c:v>1.1382297715199399E-2</c:v>
                </c:pt>
                <c:pt idx="919">
                  <c:v>1.3162576553152399E-2</c:v>
                </c:pt>
                <c:pt idx="920">
                  <c:v>-1.2237701504362699E-2</c:v>
                </c:pt>
                <c:pt idx="921">
                  <c:v>1.0558780751835301E-2</c:v>
                </c:pt>
                <c:pt idx="922">
                  <c:v>-4.8664815079399702E-3</c:v>
                </c:pt>
                <c:pt idx="923">
                  <c:v>8.5608127148430208E-3</c:v>
                </c:pt>
                <c:pt idx="924">
                  <c:v>1.8518895490872999E-2</c:v>
                </c:pt>
                <c:pt idx="925">
                  <c:v>-2.8140840029738899E-3</c:v>
                </c:pt>
                <c:pt idx="926">
                  <c:v>-2.1051861658744602E-3</c:v>
                </c:pt>
                <c:pt idx="927">
                  <c:v>8.8252837562555995E-3</c:v>
                </c:pt>
                <c:pt idx="928">
                  <c:v>1.8086130259158701E-3</c:v>
                </c:pt>
                <c:pt idx="929">
                  <c:v>1.2125242303791001E-2</c:v>
                </c:pt>
                <c:pt idx="930">
                  <c:v>-6.1654344504591101E-3</c:v>
                </c:pt>
                <c:pt idx="931">
                  <c:v>3.8798367523907602E-3</c:v>
                </c:pt>
                <c:pt idx="932">
                  <c:v>-1.18358643018413E-2</c:v>
                </c:pt>
                <c:pt idx="933">
                  <c:v>2.2421033521219099E-2</c:v>
                </c:pt>
                <c:pt idx="934">
                  <c:v>-5.2634062574444303E-3</c:v>
                </c:pt>
                <c:pt idx="935">
                  <c:v>4.2614415978935397E-3</c:v>
                </c:pt>
                <c:pt idx="936">
                  <c:v>-7.8846886891718003E-3</c:v>
                </c:pt>
                <c:pt idx="937">
                  <c:v>-3.0968998303003998E-3</c:v>
                </c:pt>
                <c:pt idx="938">
                  <c:v>1.47055327950813E-2</c:v>
                </c:pt>
                <c:pt idx="939">
                  <c:v>-1.65541283539835E-2</c:v>
                </c:pt>
                <c:pt idx="940">
                  <c:v>2.98271494103148E-2</c:v>
                </c:pt>
                <c:pt idx="941">
                  <c:v>9.9090534744301403E-3</c:v>
                </c:pt>
                <c:pt idx="942">
                  <c:v>-5.3236391006366004E-3</c:v>
                </c:pt>
                <c:pt idx="943">
                  <c:v>2.21294832123692E-2</c:v>
                </c:pt>
                <c:pt idx="944">
                  <c:v>-2.04129102713335E-3</c:v>
                </c:pt>
                <c:pt idx="945">
                  <c:v>3.2177525066826602E-3</c:v>
                </c:pt>
                <c:pt idx="946">
                  <c:v>1.5144453390975299E-2</c:v>
                </c:pt>
                <c:pt idx="947">
                  <c:v>-7.8733738740626707E-3</c:v>
                </c:pt>
                <c:pt idx="948">
                  <c:v>8.8940993638544897E-4</c:v>
                </c:pt>
                <c:pt idx="949">
                  <c:v>3.5164476108828198E-3</c:v>
                </c:pt>
                <c:pt idx="950">
                  <c:v>-2.89173603564606E-2</c:v>
                </c:pt>
                <c:pt idx="951">
                  <c:v>2.3440158178146701E-2</c:v>
                </c:pt>
                <c:pt idx="952">
                  <c:v>-4.26102814000953E-3</c:v>
                </c:pt>
                <c:pt idx="953">
                  <c:v>-5.8062551089156896E-3</c:v>
                </c:pt>
                <c:pt idx="954">
                  <c:v>1.7616714711015901E-2</c:v>
                </c:pt>
                <c:pt idx="955">
                  <c:v>-2.1330738892732502E-3</c:v>
                </c:pt>
                <c:pt idx="956">
                  <c:v>-1.2059259734171801E-2</c:v>
                </c:pt>
                <c:pt idx="957">
                  <c:v>-1.6495116614908001E-3</c:v>
                </c:pt>
                <c:pt idx="958">
                  <c:v>5.3972064322094504E-3</c:v>
                </c:pt>
                <c:pt idx="959">
                  <c:v>2.3881116928415598E-3</c:v>
                </c:pt>
                <c:pt idx="960">
                  <c:v>8.9758316939097804E-3</c:v>
                </c:pt>
                <c:pt idx="961">
                  <c:v>-4.5658534481944103E-3</c:v>
                </c:pt>
                <c:pt idx="962">
                  <c:v>3.2466692899375302E-2</c:v>
                </c:pt>
                <c:pt idx="963">
                  <c:v>9.9076153616407293E-3</c:v>
                </c:pt>
                <c:pt idx="964">
                  <c:v>8.8974922837297705E-3</c:v>
                </c:pt>
                <c:pt idx="965">
                  <c:v>-1.8403748478764099E-2</c:v>
                </c:pt>
                <c:pt idx="966">
                  <c:v>1.11112954584988E-2</c:v>
                </c:pt>
                <c:pt idx="967">
                  <c:v>1.4825030590400801E-2</c:v>
                </c:pt>
                <c:pt idx="968">
                  <c:v>-2.7406735945750701E-2</c:v>
                </c:pt>
                <c:pt idx="969">
                  <c:v>-8.0387211668532191E-3</c:v>
                </c:pt>
                <c:pt idx="970">
                  <c:v>-2.5495254304185401E-2</c:v>
                </c:pt>
                <c:pt idx="971">
                  <c:v>4.3453889386485499E-3</c:v>
                </c:pt>
                <c:pt idx="972">
                  <c:v>1.9119099803197499E-2</c:v>
                </c:pt>
                <c:pt idx="973">
                  <c:v>7.7703529766445503E-3</c:v>
                </c:pt>
                <c:pt idx="974">
                  <c:v>3.6055343826139901E-3</c:v>
                </c:pt>
                <c:pt idx="975">
                  <c:v>-2.1885694712916199E-2</c:v>
                </c:pt>
                <c:pt idx="976">
                  <c:v>1.72912404239032E-2</c:v>
                </c:pt>
                <c:pt idx="977">
                  <c:v>-1.45400677711252E-2</c:v>
                </c:pt>
                <c:pt idx="978">
                  <c:v>3.81028188698934E-3</c:v>
                </c:pt>
                <c:pt idx="979">
                  <c:v>-2.1020766684810301E-3</c:v>
                </c:pt>
                <c:pt idx="980">
                  <c:v>2.62578863942887E-2</c:v>
                </c:pt>
                <c:pt idx="981">
                  <c:v>1.61166721599365E-2</c:v>
                </c:pt>
                <c:pt idx="982">
                  <c:v>1.50217570688098E-2</c:v>
                </c:pt>
                <c:pt idx="983">
                  <c:v>3.7497852354834399E-3</c:v>
                </c:pt>
                <c:pt idx="984">
                  <c:v>-4.5642354878258601E-4</c:v>
                </c:pt>
                <c:pt idx="985">
                  <c:v>-8.9566351317761396E-3</c:v>
                </c:pt>
                <c:pt idx="986">
                  <c:v>6.8980551487196904E-3</c:v>
                </c:pt>
                <c:pt idx="987">
                  <c:v>1.4810964789243901E-2</c:v>
                </c:pt>
                <c:pt idx="988">
                  <c:v>4.6233517302951797E-3</c:v>
                </c:pt>
                <c:pt idx="989">
                  <c:v>-1.3877213288490101E-3</c:v>
                </c:pt>
                <c:pt idx="990">
                  <c:v>-5.9323443333730904E-3</c:v>
                </c:pt>
                <c:pt idx="991">
                  <c:v>1.0616056085674E-2</c:v>
                </c:pt>
                <c:pt idx="992">
                  <c:v>6.3528872765098703E-3</c:v>
                </c:pt>
                <c:pt idx="993">
                  <c:v>5.8115379686394502E-3</c:v>
                </c:pt>
                <c:pt idx="994">
                  <c:v>1.0592661465854801E-2</c:v>
                </c:pt>
                <c:pt idx="995">
                  <c:v>-5.0012510763685304E-3</c:v>
                </c:pt>
                <c:pt idx="996">
                  <c:v>5.0719890741018096E-3</c:v>
                </c:pt>
                <c:pt idx="997">
                  <c:v>-2.1400371463568E-3</c:v>
                </c:pt>
                <c:pt idx="998">
                  <c:v>3.49863740009188E-3</c:v>
                </c:pt>
                <c:pt idx="999">
                  <c:v>7.2095513946093797E-3</c:v>
                </c:pt>
                <c:pt idx="1000">
                  <c:v>2.90075580640128E-3</c:v>
                </c:pt>
                <c:pt idx="1001">
                  <c:v>1.4294055561154E-3</c:v>
                </c:pt>
                <c:pt idx="1002">
                  <c:v>1.01106142551191E-2</c:v>
                </c:pt>
                <c:pt idx="1003">
                  <c:v>-5.8086366938106503E-3</c:v>
                </c:pt>
                <c:pt idx="1004">
                  <c:v>3.2199975568718E-3</c:v>
                </c:pt>
                <c:pt idx="1005">
                  <c:v>-7.2136810227616003E-3</c:v>
                </c:pt>
                <c:pt idx="1006">
                  <c:v>-9.0245347287265499E-4</c:v>
                </c:pt>
                <c:pt idx="1007">
                  <c:v>2.0405231979895E-3</c:v>
                </c:pt>
                <c:pt idx="1008">
                  <c:v>1.03325996372388E-2</c:v>
                </c:pt>
                <c:pt idx="1009">
                  <c:v>8.8720319757777891E-3</c:v>
                </c:pt>
                <c:pt idx="1010">
                  <c:v>-6.8857943929963297E-3</c:v>
                </c:pt>
                <c:pt idx="1011">
                  <c:v>-2.74668910924397E-4</c:v>
                </c:pt>
                <c:pt idx="1012">
                  <c:v>7.7397129792085599E-3</c:v>
                </c:pt>
                <c:pt idx="1013">
                  <c:v>-2.6245014971118499E-2</c:v>
                </c:pt>
                <c:pt idx="1014">
                  <c:v>-1.729477645609E-2</c:v>
                </c:pt>
                <c:pt idx="1015">
                  <c:v>-6.6595482443966804E-3</c:v>
                </c:pt>
                <c:pt idx="1016">
                  <c:v>1.1207630726374001E-2</c:v>
                </c:pt>
                <c:pt idx="1017">
                  <c:v>-2.7220994584061802E-3</c:v>
                </c:pt>
                <c:pt idx="1018">
                  <c:v>2.3816166890362801E-2</c:v>
                </c:pt>
                <c:pt idx="1019">
                  <c:v>-8.5915252879933696E-3</c:v>
                </c:pt>
                <c:pt idx="1020">
                  <c:v>-1.1934185062605599E-2</c:v>
                </c:pt>
                <c:pt idx="1021">
                  <c:v>1.51870124391504E-2</c:v>
                </c:pt>
                <c:pt idx="1022">
                  <c:v>2.7277827026805999E-2</c:v>
                </c:pt>
                <c:pt idx="1023">
                  <c:v>1.9932488607274099E-3</c:v>
                </c:pt>
                <c:pt idx="1024">
                  <c:v>2.22614587832812E-3</c:v>
                </c:pt>
                <c:pt idx="1025">
                  <c:v>-5.6370423312006599E-3</c:v>
                </c:pt>
                <c:pt idx="1026">
                  <c:v>4.1720980837723597E-3</c:v>
                </c:pt>
                <c:pt idx="1027">
                  <c:v>9.1422411119893594E-3</c:v>
                </c:pt>
                <c:pt idx="1028">
                  <c:v>-1.46358462463203E-2</c:v>
                </c:pt>
                <c:pt idx="1029">
                  <c:v>4.5315391821330901E-3</c:v>
                </c:pt>
                <c:pt idx="1030">
                  <c:v>4.2487959705511703E-3</c:v>
                </c:pt>
                <c:pt idx="1031">
                  <c:v>1.18213625493432E-2</c:v>
                </c:pt>
                <c:pt idx="1032">
                  <c:v>-2.13890593636989E-3</c:v>
                </c:pt>
                <c:pt idx="1033">
                  <c:v>8.5795321549843005E-3</c:v>
                </c:pt>
                <c:pt idx="1034">
                  <c:v>8.2362755595712708E-3</c:v>
                </c:pt>
                <c:pt idx="1035">
                  <c:v>-1.13812266569736E-2</c:v>
                </c:pt>
                <c:pt idx="1036">
                  <c:v>-3.4205844680744703E-2</c:v>
                </c:pt>
                <c:pt idx="1037">
                  <c:v>-3.9805844851251698E-3</c:v>
                </c:pt>
                <c:pt idx="1038">
                  <c:v>-3.04745875686355E-3</c:v>
                </c:pt>
                <c:pt idx="1039">
                  <c:v>1.7738968237046401E-2</c:v>
                </c:pt>
                <c:pt idx="1040">
                  <c:v>7.9148077043149408E-3</c:v>
                </c:pt>
                <c:pt idx="1041">
                  <c:v>-2.38703067796915E-2</c:v>
                </c:pt>
                <c:pt idx="1042">
                  <c:v>5.0331480769057997E-3</c:v>
                </c:pt>
                <c:pt idx="1043">
                  <c:v>2.4473116451495899E-2</c:v>
                </c:pt>
                <c:pt idx="1044">
                  <c:v>-5.40102880212845E-3</c:v>
                </c:pt>
                <c:pt idx="1045">
                  <c:v>-1.8786454254578599E-2</c:v>
                </c:pt>
                <c:pt idx="1046">
                  <c:v>5.42952966096996E-3</c:v>
                </c:pt>
                <c:pt idx="1047">
                  <c:v>-1.47529111893537E-2</c:v>
                </c:pt>
                <c:pt idx="1048">
                  <c:v>-2.3164037629727099E-2</c:v>
                </c:pt>
                <c:pt idx="1049">
                  <c:v>1.2342830135873799E-2</c:v>
                </c:pt>
                <c:pt idx="1050">
                  <c:v>4.3564473797607899E-3</c:v>
                </c:pt>
                <c:pt idx="1051">
                  <c:v>-2.0981574159270001E-3</c:v>
                </c:pt>
                <c:pt idx="1052">
                  <c:v>-1.49822595613137E-2</c:v>
                </c:pt>
                <c:pt idx="1053">
                  <c:v>1.8419738531224202E-2</c:v>
                </c:pt>
                <c:pt idx="1054">
                  <c:v>2.78246920455832E-3</c:v>
                </c:pt>
                <c:pt idx="1055">
                  <c:v>2.0327550230374001E-2</c:v>
                </c:pt>
                <c:pt idx="1056">
                  <c:v>-2.9347038434868501E-3</c:v>
                </c:pt>
                <c:pt idx="1057">
                  <c:v>1.67767130582635E-2</c:v>
                </c:pt>
                <c:pt idx="1058">
                  <c:v>5.1780778423263802E-3</c:v>
                </c:pt>
                <c:pt idx="1059">
                  <c:v>3.3777094031879101E-3</c:v>
                </c:pt>
                <c:pt idx="1060">
                  <c:v>-7.2148158827773897E-3</c:v>
                </c:pt>
                <c:pt idx="1061">
                  <c:v>9.8125118876326908E-3</c:v>
                </c:pt>
                <c:pt idx="1062">
                  <c:v>1.1721845460926E-2</c:v>
                </c:pt>
                <c:pt idx="1063">
                  <c:v>2.5100608316155899E-3</c:v>
                </c:pt>
                <c:pt idx="1064">
                  <c:v>1.9469585834823999E-3</c:v>
                </c:pt>
                <c:pt idx="1065">
                  <c:v>6.3536675880379902E-3</c:v>
                </c:pt>
                <c:pt idx="1066">
                  <c:v>1.54739757941974E-2</c:v>
                </c:pt>
                <c:pt idx="1067">
                  <c:v>-7.5628107059018098E-3</c:v>
                </c:pt>
                <c:pt idx="1068">
                  <c:v>-1.36760614968989E-3</c:v>
                </c:pt>
                <c:pt idx="1069">
                  <c:v>-2.17328551044316E-3</c:v>
                </c:pt>
                <c:pt idx="1070">
                  <c:v>-1.66182352631448E-2</c:v>
                </c:pt>
                <c:pt idx="1071">
                  <c:v>-2.13439406857053E-2</c:v>
                </c:pt>
                <c:pt idx="1072">
                  <c:v>-2.0063389934327201E-3</c:v>
                </c:pt>
                <c:pt idx="1073">
                  <c:v>2.0959322385942802E-3</c:v>
                </c:pt>
                <c:pt idx="1074">
                  <c:v>6.0640954302203197E-3</c:v>
                </c:pt>
                <c:pt idx="1075">
                  <c:v>-1.5609037830533501E-2</c:v>
                </c:pt>
                <c:pt idx="1076">
                  <c:v>1.3971089252871501E-2</c:v>
                </c:pt>
                <c:pt idx="1077">
                  <c:v>1.49559505126834E-2</c:v>
                </c:pt>
                <c:pt idx="1078">
                  <c:v>1.30164219322699E-2</c:v>
                </c:pt>
                <c:pt idx="1079">
                  <c:v>-4.1684732231759003E-3</c:v>
                </c:pt>
                <c:pt idx="1080">
                  <c:v>7.4657732282100197E-3</c:v>
                </c:pt>
                <c:pt idx="1081">
                  <c:v>6.8698751285356497E-4</c:v>
                </c:pt>
                <c:pt idx="1082">
                  <c:v>5.3641609265443202E-3</c:v>
                </c:pt>
                <c:pt idx="1083">
                  <c:v>6.7385207939307202E-3</c:v>
                </c:pt>
                <c:pt idx="1084">
                  <c:v>-4.3851875459493799E-3</c:v>
                </c:pt>
                <c:pt idx="1085">
                  <c:v>-1.5987013828138798E-2</c:v>
                </c:pt>
                <c:pt idx="1086">
                  <c:v>-1.8237332775958001E-2</c:v>
                </c:pt>
                <c:pt idx="1087">
                  <c:v>-1.3116278455674001E-2</c:v>
                </c:pt>
                <c:pt idx="1088">
                  <c:v>6.67031506370211E-3</c:v>
                </c:pt>
                <c:pt idx="1089">
                  <c:v>1.3627775481956201E-2</c:v>
                </c:pt>
                <c:pt idx="1090">
                  <c:v>7.1479960134948296E-3</c:v>
                </c:pt>
                <c:pt idx="1091">
                  <c:v>-3.0918669340201599E-2</c:v>
                </c:pt>
                <c:pt idx="1092">
                  <c:v>-2.6784742815124702E-3</c:v>
                </c:pt>
                <c:pt idx="1093">
                  <c:v>-1.64468912710601E-2</c:v>
                </c:pt>
                <c:pt idx="1094">
                  <c:v>-3.3419523048907099E-3</c:v>
                </c:pt>
                <c:pt idx="1095">
                  <c:v>-6.48335170681114E-3</c:v>
                </c:pt>
                <c:pt idx="1096">
                  <c:v>1.9738037868749302E-2</c:v>
                </c:pt>
                <c:pt idx="1097">
                  <c:v>-2.3569839631381001E-3</c:v>
                </c:pt>
                <c:pt idx="1098">
                  <c:v>-1.1122743857498301E-2</c:v>
                </c:pt>
                <c:pt idx="1099">
                  <c:v>-1.39012224007101E-2</c:v>
                </c:pt>
                <c:pt idx="1100">
                  <c:v>5.5230918025200903E-3</c:v>
                </c:pt>
                <c:pt idx="1101">
                  <c:v>1.6430856775947401E-2</c:v>
                </c:pt>
                <c:pt idx="1102">
                  <c:v>4.92877031800579E-3</c:v>
                </c:pt>
                <c:pt idx="1103">
                  <c:v>9.3493423657040609E-3</c:v>
                </c:pt>
                <c:pt idx="1104">
                  <c:v>1.02493357215952E-2</c:v>
                </c:pt>
                <c:pt idx="1105">
                  <c:v>-2.89389822153771E-2</c:v>
                </c:pt>
                <c:pt idx="1106">
                  <c:v>2.2954756215963199E-3</c:v>
                </c:pt>
                <c:pt idx="1107">
                  <c:v>-1.44550454485256E-2</c:v>
                </c:pt>
                <c:pt idx="1108">
                  <c:v>-1.6195425577935501E-2</c:v>
                </c:pt>
                <c:pt idx="1109">
                  <c:v>-7.4955883256844203E-4</c:v>
                </c:pt>
                <c:pt idx="1110">
                  <c:v>-1.1249842610495201E-2</c:v>
                </c:pt>
                <c:pt idx="1111">
                  <c:v>1.3563960320506401E-2</c:v>
                </c:pt>
                <c:pt idx="1112">
                  <c:v>-1.42290103819309E-2</c:v>
                </c:pt>
                <c:pt idx="1113">
                  <c:v>-6.9227346955278999E-3</c:v>
                </c:pt>
                <c:pt idx="1114">
                  <c:v>1.93609043214878E-2</c:v>
                </c:pt>
                <c:pt idx="1115">
                  <c:v>-2.0085028778783098E-2</c:v>
                </c:pt>
                <c:pt idx="1116">
                  <c:v>-1.11659251052187E-2</c:v>
                </c:pt>
                <c:pt idx="1117">
                  <c:v>-4.9957811837134701E-3</c:v>
                </c:pt>
                <c:pt idx="1118">
                  <c:v>1.05711636868355E-2</c:v>
                </c:pt>
                <c:pt idx="1119">
                  <c:v>3.03645377865467E-2</c:v>
                </c:pt>
                <c:pt idx="1120">
                  <c:v>-3.0511648719788202E-3</c:v>
                </c:pt>
                <c:pt idx="1121">
                  <c:v>-1.2099652535480501E-3</c:v>
                </c:pt>
                <c:pt idx="1122">
                  <c:v>-1.36062998432721E-2</c:v>
                </c:pt>
                <c:pt idx="1123">
                  <c:v>3.6178466378355401E-3</c:v>
                </c:pt>
                <c:pt idx="1124">
                  <c:v>1.77965348427718E-2</c:v>
                </c:pt>
                <c:pt idx="1125">
                  <c:v>1.30233448184345E-2</c:v>
                </c:pt>
                <c:pt idx="1126">
                  <c:v>1.03645637385125E-2</c:v>
                </c:pt>
                <c:pt idx="1127">
                  <c:v>9.6756402908617402E-3</c:v>
                </c:pt>
                <c:pt idx="1128">
                  <c:v>4.5500036454599602E-3</c:v>
                </c:pt>
                <c:pt idx="1129">
                  <c:v>2.61563082393723E-4</c:v>
                </c:pt>
                <c:pt idx="1130">
                  <c:v>1.6276587985364601E-2</c:v>
                </c:pt>
                <c:pt idx="1131">
                  <c:v>-5.7710979933713004E-3</c:v>
                </c:pt>
                <c:pt idx="1132">
                  <c:v>-2.4651325755212901E-2</c:v>
                </c:pt>
                <c:pt idx="1133">
                  <c:v>-5.1180680953723202E-3</c:v>
                </c:pt>
                <c:pt idx="1134">
                  <c:v>1.1217315971224801E-2</c:v>
                </c:pt>
                <c:pt idx="1135">
                  <c:v>-1.06360299534828E-2</c:v>
                </c:pt>
                <c:pt idx="1136">
                  <c:v>1.1420300448352599E-2</c:v>
                </c:pt>
                <c:pt idx="1137">
                  <c:v>-1.03169360358513E-2</c:v>
                </c:pt>
                <c:pt idx="1138">
                  <c:v>1.55333753781407E-2</c:v>
                </c:pt>
                <c:pt idx="1139">
                  <c:v>-1.8441043865135001E-3</c:v>
                </c:pt>
                <c:pt idx="1140">
                  <c:v>1.7072713822675899E-2</c:v>
                </c:pt>
                <c:pt idx="1141">
                  <c:v>-2.8550497220921301E-3</c:v>
                </c:pt>
                <c:pt idx="1142">
                  <c:v>-2.35732417401088E-3</c:v>
                </c:pt>
                <c:pt idx="1143">
                  <c:v>-8.6442508882597895E-3</c:v>
                </c:pt>
                <c:pt idx="1144">
                  <c:v>-2.59708133599869E-2</c:v>
                </c:pt>
                <c:pt idx="1145">
                  <c:v>-2.2763794657186501E-3</c:v>
                </c:pt>
                <c:pt idx="1146">
                  <c:v>-8.4371676209614704E-3</c:v>
                </c:pt>
                <c:pt idx="1147">
                  <c:v>7.1541039179312505E-4</c:v>
                </c:pt>
                <c:pt idx="1148">
                  <c:v>-3.5543950699310302E-2</c:v>
                </c:pt>
                <c:pt idx="1149">
                  <c:v>3.5251668230011101E-3</c:v>
                </c:pt>
                <c:pt idx="1150">
                  <c:v>-8.3874626428822804E-2</c:v>
                </c:pt>
                <c:pt idx="1151">
                  <c:v>-6.6285265221727703E-3</c:v>
                </c:pt>
                <c:pt idx="1152">
                  <c:v>-9.3855296999343404E-2</c:v>
                </c:pt>
                <c:pt idx="1153">
                  <c:v>6.7648164194744301E-2</c:v>
                </c:pt>
                <c:pt idx="1154">
                  <c:v>-3.9554664279288103E-2</c:v>
                </c:pt>
                <c:pt idx="1155">
                  <c:v>4.7876838931625601E-2</c:v>
                </c:pt>
                <c:pt idx="1156">
                  <c:v>-4.7611854672122101E-4</c:v>
                </c:pt>
                <c:pt idx="1157">
                  <c:v>2.4567263556387199E-2</c:v>
                </c:pt>
                <c:pt idx="1158">
                  <c:v>-1.6975869620201998E-2</c:v>
                </c:pt>
                <c:pt idx="1159">
                  <c:v>-4.0280891203767202E-3</c:v>
                </c:pt>
                <c:pt idx="1160">
                  <c:v>-5.8976633414801298E-2</c:v>
                </c:pt>
                <c:pt idx="1161">
                  <c:v>-1.5860018141523699E-2</c:v>
                </c:pt>
                <c:pt idx="1162">
                  <c:v>-2.1437708747011602E-3</c:v>
                </c:pt>
                <c:pt idx="1163">
                  <c:v>3.1159674022187299E-2</c:v>
                </c:pt>
                <c:pt idx="1164">
                  <c:v>1.1180431192942999E-2</c:v>
                </c:pt>
                <c:pt idx="1165">
                  <c:v>-7.5947388949290902E-3</c:v>
                </c:pt>
                <c:pt idx="1166">
                  <c:v>2.22580368898657E-2</c:v>
                </c:pt>
                <c:pt idx="1167">
                  <c:v>3.4240090011652902E-2</c:v>
                </c:pt>
                <c:pt idx="1168">
                  <c:v>1.37191500429651E-2</c:v>
                </c:pt>
                <c:pt idx="1169">
                  <c:v>2.51007054201613E-3</c:v>
                </c:pt>
                <c:pt idx="1170">
                  <c:v>-1.65503227420782E-2</c:v>
                </c:pt>
                <c:pt idx="1171">
                  <c:v>-2.0360897893646E-2</c:v>
                </c:pt>
                <c:pt idx="1172">
                  <c:v>-5.8747102885597898E-3</c:v>
                </c:pt>
                <c:pt idx="1173">
                  <c:v>2.8089444244498701E-2</c:v>
                </c:pt>
                <c:pt idx="1174">
                  <c:v>-1.4824011739913301E-2</c:v>
                </c:pt>
                <c:pt idx="1175">
                  <c:v>-3.13863211743678E-2</c:v>
                </c:pt>
                <c:pt idx="1176">
                  <c:v>-1.28166362004456E-2</c:v>
                </c:pt>
                <c:pt idx="1177">
                  <c:v>1.1903325709751399E-2</c:v>
                </c:pt>
                <c:pt idx="1178">
                  <c:v>1.29896778711255E-2</c:v>
                </c:pt>
                <c:pt idx="1179">
                  <c:v>1.4315949607718001E-2</c:v>
                </c:pt>
                <c:pt idx="1180">
                  <c:v>2.2800512237546602E-3</c:v>
                </c:pt>
                <c:pt idx="1181">
                  <c:v>-1.7668354622154402E-2</c:v>
                </c:pt>
                <c:pt idx="1182">
                  <c:v>-1.74141059291179E-2</c:v>
                </c:pt>
                <c:pt idx="1183">
                  <c:v>-5.5938944499607603E-2</c:v>
                </c:pt>
                <c:pt idx="1184">
                  <c:v>-6.6159652077480494E-2</c:v>
                </c:pt>
                <c:pt idx="1185">
                  <c:v>-1.4365841250546201E-2</c:v>
                </c:pt>
                <c:pt idx="1186">
                  <c:v>2.8574175964750599E-2</c:v>
                </c:pt>
                <c:pt idx="1187">
                  <c:v>2.0597107543795699E-2</c:v>
                </c:pt>
                <c:pt idx="1188">
                  <c:v>-5.2713284057495403E-2</c:v>
                </c:pt>
                <c:pt idx="1189">
                  <c:v>-5.0188559119598601E-3</c:v>
                </c:pt>
                <c:pt idx="1190">
                  <c:v>-3.6730169164948999E-2</c:v>
                </c:pt>
                <c:pt idx="1191">
                  <c:v>-2.9553528270647399E-2</c:v>
                </c:pt>
                <c:pt idx="1192">
                  <c:v>3.7033169011807199E-2</c:v>
                </c:pt>
                <c:pt idx="1193">
                  <c:v>4.2181207914560502E-2</c:v>
                </c:pt>
                <c:pt idx="1194">
                  <c:v>2.1576732314433699E-2</c:v>
                </c:pt>
                <c:pt idx="1195">
                  <c:v>-2.1051334768559901E-2</c:v>
                </c:pt>
                <c:pt idx="1196">
                  <c:v>4.1896431462023598E-2</c:v>
                </c:pt>
                <c:pt idx="1197">
                  <c:v>5.0654048084737002E-3</c:v>
                </c:pt>
                <c:pt idx="1198">
                  <c:v>1.3522657043795201E-2</c:v>
                </c:pt>
                <c:pt idx="1199">
                  <c:v>-3.2330821504355498E-3</c:v>
                </c:pt>
                <c:pt idx="1200">
                  <c:v>2.93532209626578E-2</c:v>
                </c:pt>
                <c:pt idx="1201">
                  <c:v>-3.4571801621113098E-2</c:v>
                </c:pt>
                <c:pt idx="1202">
                  <c:v>2.46415474316653E-2</c:v>
                </c:pt>
                <c:pt idx="1203">
                  <c:v>-3.4125977593801197E-2</c:v>
                </c:pt>
                <c:pt idx="1204">
                  <c:v>8.8984381766918398E-3</c:v>
                </c:pt>
                <c:pt idx="1205">
                  <c:v>2.9472574472938901E-2</c:v>
                </c:pt>
                <c:pt idx="1206">
                  <c:v>3.39707414707816E-2</c:v>
                </c:pt>
                <c:pt idx="1207">
                  <c:v>-2.2614329313277101E-2</c:v>
                </c:pt>
                <c:pt idx="1208">
                  <c:v>1.6838470939974901E-2</c:v>
                </c:pt>
                <c:pt idx="1209">
                  <c:v>6.1646776241453503E-2</c:v>
                </c:pt>
                <c:pt idx="1210">
                  <c:v>2.24910697778271E-2</c:v>
                </c:pt>
                <c:pt idx="1211">
                  <c:v>-4.3253424685597397E-2</c:v>
                </c:pt>
                <c:pt idx="1212">
                  <c:v>-3.1552212680197797E-2</c:v>
                </c:pt>
                <c:pt idx="1213">
                  <c:v>2.5791407101897E-2</c:v>
                </c:pt>
                <c:pt idx="1214">
                  <c:v>2.42002253874956E-2</c:v>
                </c:pt>
                <c:pt idx="1215">
                  <c:v>2.8723453972679699E-3</c:v>
                </c:pt>
                <c:pt idx="1216">
                  <c:v>4.84079441942148E-3</c:v>
                </c:pt>
                <c:pt idx="1217">
                  <c:v>5.8433709985824802E-3</c:v>
                </c:pt>
                <c:pt idx="1218">
                  <c:v>-4.9694539341514202E-2</c:v>
                </c:pt>
                <c:pt idx="1219">
                  <c:v>9.7279247337446195E-3</c:v>
                </c:pt>
                <c:pt idx="1220">
                  <c:v>1.89870089701633E-2</c:v>
                </c:pt>
                <c:pt idx="1221">
                  <c:v>-6.3115617821943304E-3</c:v>
                </c:pt>
                <c:pt idx="1222">
                  <c:v>-2.1863715305331902E-3</c:v>
                </c:pt>
                <c:pt idx="1223">
                  <c:v>-2.7442497353890798E-2</c:v>
                </c:pt>
                <c:pt idx="1224">
                  <c:v>-3.12521858038598E-2</c:v>
                </c:pt>
                <c:pt idx="1225">
                  <c:v>7.00516279716068E-4</c:v>
                </c:pt>
                <c:pt idx="1226">
                  <c:v>-1.9584755614483099E-2</c:v>
                </c:pt>
                <c:pt idx="1227">
                  <c:v>-7.6161187131505203E-3</c:v>
                </c:pt>
                <c:pt idx="1228">
                  <c:v>-3.6937266083308398E-2</c:v>
                </c:pt>
                <c:pt idx="1229">
                  <c:v>-6.7216941133906903E-3</c:v>
                </c:pt>
                <c:pt idx="1230">
                  <c:v>3.9142010564605798E-2</c:v>
                </c:pt>
                <c:pt idx="1231">
                  <c:v>7.4501610975349897E-4</c:v>
                </c:pt>
                <c:pt idx="1232">
                  <c:v>6.4827104384154399E-2</c:v>
                </c:pt>
                <c:pt idx="1233">
                  <c:v>-4.6677284105282003E-3</c:v>
                </c:pt>
                <c:pt idx="1234">
                  <c:v>-3.8555968804360202E-4</c:v>
                </c:pt>
                <c:pt idx="1235">
                  <c:v>1.1461398797543701E-2</c:v>
                </c:pt>
                <c:pt idx="1236">
                  <c:v>5.9371031080854798E-3</c:v>
                </c:pt>
                <c:pt idx="1237">
                  <c:v>1.84486731561076E-3</c:v>
                </c:pt>
                <c:pt idx="1238">
                  <c:v>-3.1249357411593001E-2</c:v>
                </c:pt>
                <c:pt idx="1239">
                  <c:v>1.48464181999184E-2</c:v>
                </c:pt>
                <c:pt idx="1240">
                  <c:v>-2.7706938304392099E-2</c:v>
                </c:pt>
                <c:pt idx="1241">
                  <c:v>-1.78423709336488E-2</c:v>
                </c:pt>
                <c:pt idx="1242">
                  <c:v>-1.8034541984687499E-2</c:v>
                </c:pt>
                <c:pt idx="1243">
                  <c:v>1.73408229013974E-3</c:v>
                </c:pt>
                <c:pt idx="1244">
                  <c:v>1.05202327376094E-2</c:v>
                </c:pt>
                <c:pt idx="1245">
                  <c:v>-2.25009023778001E-2</c:v>
                </c:pt>
                <c:pt idx="1246">
                  <c:v>3.9683024467470698E-2</c:v>
                </c:pt>
                <c:pt idx="1247">
                  <c:v>3.4045832498033899E-3</c:v>
                </c:pt>
                <c:pt idx="1248">
                  <c:v>4.2752712219133199E-3</c:v>
                </c:pt>
                <c:pt idx="1249">
                  <c:v>1.1759707992084799E-2</c:v>
                </c:pt>
                <c:pt idx="1250">
                  <c:v>-5.5117746855185296E-3</c:v>
                </c:pt>
                <c:pt idx="1251">
                  <c:v>-2.0623082133399102E-2</c:v>
                </c:pt>
                <c:pt idx="1252">
                  <c:v>8.3189851570405204E-3</c:v>
                </c:pt>
                <c:pt idx="1253">
                  <c:v>1.35842227706501E-3</c:v>
                </c:pt>
                <c:pt idx="1254">
                  <c:v>3.5999579076687403E-2</c:v>
                </c:pt>
                <c:pt idx="1255">
                  <c:v>6.8659621355937903E-3</c:v>
                </c:pt>
                <c:pt idx="1256">
                  <c:v>-3.57298748912235E-3</c:v>
                </c:pt>
                <c:pt idx="1257">
                  <c:v>-1.0833698182027001E-3</c:v>
                </c:pt>
                <c:pt idx="1258">
                  <c:v>-1.01312557677599E-3</c:v>
                </c:pt>
                <c:pt idx="1259">
                  <c:v>2.0889059780850198E-2</c:v>
                </c:pt>
                <c:pt idx="1260">
                  <c:v>1.3243932481068201E-2</c:v>
                </c:pt>
                <c:pt idx="1261">
                  <c:v>1.8729413341127502E-2</c:v>
                </c:pt>
                <c:pt idx="1262">
                  <c:v>-1.2367418814224301E-2</c:v>
                </c:pt>
                <c:pt idx="1263">
                  <c:v>6.14171018297879E-3</c:v>
                </c:pt>
                <c:pt idx="1264">
                  <c:v>1.4017597939764301E-2</c:v>
                </c:pt>
                <c:pt idx="1265">
                  <c:v>1.32213051097982E-3</c:v>
                </c:pt>
                <c:pt idx="1266">
                  <c:v>-3.5697324807892599E-3</c:v>
                </c:pt>
                <c:pt idx="1267">
                  <c:v>-4.9457034670008504E-4</c:v>
                </c:pt>
                <c:pt idx="1268">
                  <c:v>1.54402429314818E-3</c:v>
                </c:pt>
                <c:pt idx="1269">
                  <c:v>2.0265978201470899E-2</c:v>
                </c:pt>
                <c:pt idx="1270">
                  <c:v>-3.3626465623512701E-3</c:v>
                </c:pt>
                <c:pt idx="1271">
                  <c:v>1.1105705993643199E-2</c:v>
                </c:pt>
                <c:pt idx="1272">
                  <c:v>-6.1983057345228196E-3</c:v>
                </c:pt>
                <c:pt idx="1273">
                  <c:v>-4.33781578899622E-3</c:v>
                </c:pt>
                <c:pt idx="1274">
                  <c:v>1.3724158601835901E-2</c:v>
                </c:pt>
                <c:pt idx="1275">
                  <c:v>1.73768610333735E-3</c:v>
                </c:pt>
                <c:pt idx="1276">
                  <c:v>1.9109443602304099E-2</c:v>
                </c:pt>
                <c:pt idx="1277" formatCode="0.00E+00">
                  <c:v>5.70405921420103E-5</c:v>
                </c:pt>
                <c:pt idx="1278">
                  <c:v>-4.10831330480688E-3</c:v>
                </c:pt>
                <c:pt idx="1279">
                  <c:v>1.7811574553542001E-3</c:v>
                </c:pt>
                <c:pt idx="1280">
                  <c:v>2.4050403919428599E-3</c:v>
                </c:pt>
                <c:pt idx="1281">
                  <c:v>-1.9746751071019902E-2</c:v>
                </c:pt>
                <c:pt idx="1282">
                  <c:v>4.4094492170369502E-3</c:v>
                </c:pt>
                <c:pt idx="1283">
                  <c:v>-1.77869482628275E-2</c:v>
                </c:pt>
                <c:pt idx="1284">
                  <c:v>-9.0270738327732903E-4</c:v>
                </c:pt>
                <c:pt idx="1285">
                  <c:v>1.9318647009547E-2</c:v>
                </c:pt>
                <c:pt idx="1286">
                  <c:v>-1.7718504188499701E-3</c:v>
                </c:pt>
                <c:pt idx="1287">
                  <c:v>6.76904100991321E-3</c:v>
                </c:pt>
                <c:pt idx="1288">
                  <c:v>-5.2215739790269803E-3</c:v>
                </c:pt>
                <c:pt idx="1289">
                  <c:v>4.4443446916401499E-3</c:v>
                </c:pt>
                <c:pt idx="1290">
                  <c:v>3.0800981056794402E-4</c:v>
                </c:pt>
                <c:pt idx="1291">
                  <c:v>-5.6513577444142205E-4</c:v>
                </c:pt>
                <c:pt idx="1292">
                  <c:v>3.2921696393883302E-3</c:v>
                </c:pt>
                <c:pt idx="1293">
                  <c:v>-1.9140762309079198E-2</c:v>
                </c:pt>
                <c:pt idx="1294">
                  <c:v>7.4186578437735497E-3</c:v>
                </c:pt>
                <c:pt idx="1295">
                  <c:v>-7.7416967986072803E-3</c:v>
                </c:pt>
                <c:pt idx="1296">
                  <c:v>-2.12115486166966E-2</c:v>
                </c:pt>
                <c:pt idx="1297">
                  <c:v>-2.5389863406042702E-2</c:v>
                </c:pt>
                <c:pt idx="1298">
                  <c:v>4.1673736522329398E-3</c:v>
                </c:pt>
                <c:pt idx="1299">
                  <c:v>1.33669082905354E-2</c:v>
                </c:pt>
                <c:pt idx="1300">
                  <c:v>3.3897546588169398E-3</c:v>
                </c:pt>
                <c:pt idx="1301">
                  <c:v>-8.0912395975734405E-3</c:v>
                </c:pt>
                <c:pt idx="1302">
                  <c:v>1.7549932047909399E-2</c:v>
                </c:pt>
                <c:pt idx="1303">
                  <c:v>-4.2723563371038498E-3</c:v>
                </c:pt>
                <c:pt idx="1304">
                  <c:v>1.3053567928621499E-2</c:v>
                </c:pt>
                <c:pt idx="1305">
                  <c:v>7.7455362769168201E-3</c:v>
                </c:pt>
                <c:pt idx="1306">
                  <c:v>6.9272085913894303E-3</c:v>
                </c:pt>
                <c:pt idx="1307">
                  <c:v>-7.7557693238406999E-3</c:v>
                </c:pt>
                <c:pt idx="1308">
                  <c:v>2.4300981332366599E-3</c:v>
                </c:pt>
                <c:pt idx="1309">
                  <c:v>-1.99181197572657E-2</c:v>
                </c:pt>
                <c:pt idx="1310">
                  <c:v>1.1996572836978E-2</c:v>
                </c:pt>
                <c:pt idx="1311">
                  <c:v>9.9660641132276202E-3</c:v>
                </c:pt>
                <c:pt idx="1312">
                  <c:v>-4.7204994287365102E-3</c:v>
                </c:pt>
                <c:pt idx="1313">
                  <c:v>-1.6552666755841699E-2</c:v>
                </c:pt>
                <c:pt idx="1314">
                  <c:v>1.4908444440336101E-3</c:v>
                </c:pt>
                <c:pt idx="1315">
                  <c:v>4.7770135923448399E-3</c:v>
                </c:pt>
                <c:pt idx="1316">
                  <c:v>1.6951787434448602E-2</c:v>
                </c:pt>
                <c:pt idx="1317">
                  <c:v>-1.0278289677739701E-2</c:v>
                </c:pt>
                <c:pt idx="1318">
                  <c:v>-1.40229766504932E-2</c:v>
                </c:pt>
                <c:pt idx="1319">
                  <c:v>-7.8113756812355998E-3</c:v>
                </c:pt>
                <c:pt idx="1320">
                  <c:v>-1.46770714588526E-2</c:v>
                </c:pt>
                <c:pt idx="1321">
                  <c:v>-2.0795369133952399E-2</c:v>
                </c:pt>
                <c:pt idx="1322">
                  <c:v>4.3152932296313101E-3</c:v>
                </c:pt>
                <c:pt idx="1323">
                  <c:v>3.05632981397908E-2</c:v>
                </c:pt>
                <c:pt idx="1324">
                  <c:v>-1.0050895753410101E-2</c:v>
                </c:pt>
                <c:pt idx="1325">
                  <c:v>-9.2141883161564497E-4</c:v>
                </c:pt>
                <c:pt idx="1326">
                  <c:v>1.54114139724328E-2</c:v>
                </c:pt>
                <c:pt idx="1327">
                  <c:v>-2.2659494423903398E-3</c:v>
                </c:pt>
                <c:pt idx="1328">
                  <c:v>1.6854995304070601E-3</c:v>
                </c:pt>
                <c:pt idx="1329">
                  <c:v>-4.3338023006257703E-3</c:v>
                </c:pt>
                <c:pt idx="1330">
                  <c:v>-1.6527111625815698E-2</c:v>
                </c:pt>
                <c:pt idx="1331">
                  <c:v>4.1973646367751399E-3</c:v>
                </c:pt>
                <c:pt idx="1332">
                  <c:v>2.3504814315067998E-2</c:v>
                </c:pt>
                <c:pt idx="1333">
                  <c:v>2.4950909178493301E-3</c:v>
                </c:pt>
                <c:pt idx="1334">
                  <c:v>3.7397457779979001E-3</c:v>
                </c:pt>
                <c:pt idx="1335">
                  <c:v>-1.0875932041974699E-2</c:v>
                </c:pt>
                <c:pt idx="1336">
                  <c:v>2.5807808968436301E-3</c:v>
                </c:pt>
                <c:pt idx="1337">
                  <c:v>-6.1746924258785597E-3</c:v>
                </c:pt>
                <c:pt idx="1338">
                  <c:v>-1.27455484087405E-2</c:v>
                </c:pt>
                <c:pt idx="1339">
                  <c:v>-1.7194010864467001E-2</c:v>
                </c:pt>
                <c:pt idx="1340">
                  <c:v>-7.4472238727418805E-4</c:v>
                </c:pt>
                <c:pt idx="1341">
                  <c:v>-9.3782217820150802E-3</c:v>
                </c:pt>
                <c:pt idx="1342">
                  <c:v>-3.9128157801659701E-3</c:v>
                </c:pt>
                <c:pt idx="1343">
                  <c:v>-4.7370840306655299E-3</c:v>
                </c:pt>
                <c:pt idx="1344">
                  <c:v>-5.8537076147553704E-3</c:v>
                </c:pt>
                <c:pt idx="1345">
                  <c:v>-1.3682348283772501E-2</c:v>
                </c:pt>
                <c:pt idx="1346">
                  <c:v>-2.3437821826879101E-2</c:v>
                </c:pt>
                <c:pt idx="1347">
                  <c:v>-1.5865883764798399E-2</c:v>
                </c:pt>
                <c:pt idx="1348">
                  <c:v>-2.4045494689067401E-2</c:v>
                </c:pt>
                <c:pt idx="1349">
                  <c:v>-9.0561484514336005E-3</c:v>
                </c:pt>
                <c:pt idx="1350">
                  <c:v>3.0431703982459299E-2</c:v>
                </c:pt>
                <c:pt idx="1351">
                  <c:v>-1.0613926159725499E-2</c:v>
                </c:pt>
                <c:pt idx="1352">
                  <c:v>9.1685657190163604E-3</c:v>
                </c:pt>
                <c:pt idx="1353">
                  <c:v>3.4770245027592999E-3</c:v>
                </c:pt>
                <c:pt idx="1354">
                  <c:v>-6.4222226005558603E-3</c:v>
                </c:pt>
                <c:pt idx="1355">
                  <c:v>2.25186906681011E-2</c:v>
                </c:pt>
                <c:pt idx="1356">
                  <c:v>-2.5499432941348901E-2</c:v>
                </c:pt>
                <c:pt idx="1357">
                  <c:v>-9.2899058208888198E-3</c:v>
                </c:pt>
                <c:pt idx="1358">
                  <c:v>-2.08522136214346E-2</c:v>
                </c:pt>
                <c:pt idx="1359">
                  <c:v>8.0008657107685799E-4</c:v>
                </c:pt>
                <c:pt idx="1360">
                  <c:v>4.7053232749311698E-3</c:v>
                </c:pt>
                <c:pt idx="1361">
                  <c:v>2.4310246408213901E-2</c:v>
                </c:pt>
                <c:pt idx="1362">
                  <c:v>-2.1034203148421202E-3</c:v>
                </c:pt>
                <c:pt idx="1363">
                  <c:v>6.0635511759354298E-3</c:v>
                </c:pt>
                <c:pt idx="1364">
                  <c:v>-2.0695399876957801E-2</c:v>
                </c:pt>
                <c:pt idx="1365">
                  <c:v>1.7850464218112799E-2</c:v>
                </c:pt>
                <c:pt idx="1366">
                  <c:v>-1.2201434613694001E-2</c:v>
                </c:pt>
                <c:pt idx="1367">
                  <c:v>7.1367869089321596E-3</c:v>
                </c:pt>
                <c:pt idx="1368">
                  <c:v>1.39494341682024E-2</c:v>
                </c:pt>
                <c:pt idx="1369">
                  <c:v>6.0363764059044303E-3</c:v>
                </c:pt>
                <c:pt idx="1370">
                  <c:v>1.76111603879947E-2</c:v>
                </c:pt>
                <c:pt idx="1371">
                  <c:v>-4.1726296621013301E-3</c:v>
                </c:pt>
                <c:pt idx="1372">
                  <c:v>-3.7664102789531299E-2</c:v>
                </c:pt>
                <c:pt idx="1373">
                  <c:v>3.0268674168960302E-3</c:v>
                </c:pt>
                <c:pt idx="1374">
                  <c:v>-1.6325293172557299E-2</c:v>
                </c:pt>
                <c:pt idx="1375">
                  <c:v>3.6900278785471099E-3</c:v>
                </c:pt>
                <c:pt idx="1376">
                  <c:v>4.9980193718459597E-3</c:v>
                </c:pt>
                <c:pt idx="1377">
                  <c:v>2.46785123103305E-3</c:v>
                </c:pt>
                <c:pt idx="1378">
                  <c:v>3.1354810975264498E-2</c:v>
                </c:pt>
                <c:pt idx="1379">
                  <c:v>-4.9449381275722404E-3</c:v>
                </c:pt>
                <c:pt idx="1380">
                  <c:v>2.2127020214241701E-2</c:v>
                </c:pt>
                <c:pt idx="1381">
                  <c:v>-5.5477041707760499E-4</c:v>
                </c:pt>
                <c:pt idx="1382">
                  <c:v>-1.29822727302857E-2</c:v>
                </c:pt>
                <c:pt idx="1383">
                  <c:v>-9.5776924501823901E-3</c:v>
                </c:pt>
                <c:pt idx="1384">
                  <c:v>-1.9581602983825899E-2</c:v>
                </c:pt>
                <c:pt idx="1385">
                  <c:v>-5.5719766003982903E-3</c:v>
                </c:pt>
                <c:pt idx="1386">
                  <c:v>-5.32875684361686E-3</c:v>
                </c:pt>
                <c:pt idx="1387">
                  <c:v>1.7902319921932301E-2</c:v>
                </c:pt>
                <c:pt idx="1388">
                  <c:v>-7.0975168501172803E-3</c:v>
                </c:pt>
                <c:pt idx="1389">
                  <c:v>1.39567474450736E-2</c:v>
                </c:pt>
                <c:pt idx="1390">
                  <c:v>3.4959273154819598E-3</c:v>
                </c:pt>
                <c:pt idx="1391">
                  <c:v>1.14097290444918E-2</c:v>
                </c:pt>
                <c:pt idx="1392">
                  <c:v>-8.0042914987837905E-3</c:v>
                </c:pt>
                <c:pt idx="1393">
                  <c:v>-1.5678816566911499E-2</c:v>
                </c:pt>
                <c:pt idx="1394">
                  <c:v>-2.0839217429966299E-2</c:v>
                </c:pt>
                <c:pt idx="1395">
                  <c:v>-1.8434021752113099E-3</c:v>
                </c:pt>
                <c:pt idx="1396">
                  <c:v>9.8413598375515499E-3</c:v>
                </c:pt>
                <c:pt idx="1397">
                  <c:v>2.0424237281919E-2</c:v>
                </c:pt>
                <c:pt idx="1398">
                  <c:v>3.8965749202437799E-3</c:v>
                </c:pt>
                <c:pt idx="1399">
                  <c:v>-4.1235350380472999E-3</c:v>
                </c:pt>
                <c:pt idx="1400">
                  <c:v>-1.8100889903386E-3</c:v>
                </c:pt>
                <c:pt idx="1401">
                  <c:v>-1.08308439280106E-2</c:v>
                </c:pt>
                <c:pt idx="1402">
                  <c:v>2.0474328835151899E-2</c:v>
                </c:pt>
                <c:pt idx="1403">
                  <c:v>1.0672344780459701E-2</c:v>
                </c:pt>
                <c:pt idx="1404">
                  <c:v>1.6323839303247101E-2</c:v>
                </c:pt>
                <c:pt idx="1405">
                  <c:v>1.65364686034963E-3</c:v>
                </c:pt>
                <c:pt idx="1406">
                  <c:v>7.2751768201331198E-3</c:v>
                </c:pt>
                <c:pt idx="1407">
                  <c:v>4.3643004832173097E-3</c:v>
                </c:pt>
                <c:pt idx="1408">
                  <c:v>-7.87719195132211E-3</c:v>
                </c:pt>
                <c:pt idx="1409">
                  <c:v>-5.92042479312202E-3</c:v>
                </c:pt>
                <c:pt idx="1410">
                  <c:v>4.2249154279600798E-3</c:v>
                </c:pt>
                <c:pt idx="1411">
                  <c:v>1.4254469978207099E-2</c:v>
                </c:pt>
                <c:pt idx="1412">
                  <c:v>-9.4885178006484704E-4</c:v>
                </c:pt>
                <c:pt idx="1413">
                  <c:v>2.5855286210874099E-3</c:v>
                </c:pt>
                <c:pt idx="1414">
                  <c:v>1.6463485161720701E-3</c:v>
                </c:pt>
                <c:pt idx="1415">
                  <c:v>6.8269521065268696E-3</c:v>
                </c:pt>
                <c:pt idx="1416">
                  <c:v>-1.6200827700616701E-2</c:v>
                </c:pt>
                <c:pt idx="1417">
                  <c:v>-2.47831692572159E-3</c:v>
                </c:pt>
                <c:pt idx="1418">
                  <c:v>-1.1537536219732801E-2</c:v>
                </c:pt>
                <c:pt idx="1419">
                  <c:v>-6.1344062588422599E-4</c:v>
                </c:pt>
                <c:pt idx="1420">
                  <c:v>-4.11299165586188E-4</c:v>
                </c:pt>
                <c:pt idx="1421">
                  <c:v>-8.8618681849705599E-3</c:v>
                </c:pt>
                <c:pt idx="1422">
                  <c:v>1.0895839240929E-2</c:v>
                </c:pt>
                <c:pt idx="1423">
                  <c:v>-1.6193229501873099E-2</c:v>
                </c:pt>
                <c:pt idx="1424">
                  <c:v>2.9557052421359301E-3</c:v>
                </c:pt>
                <c:pt idx="1425">
                  <c:v>2.6766008231476301E-2</c:v>
                </c:pt>
                <c:pt idx="1426">
                  <c:v>2.4740710517769701E-2</c:v>
                </c:pt>
                <c:pt idx="1427">
                  <c:v>1.6874065107856399E-3</c:v>
                </c:pt>
                <c:pt idx="1428">
                  <c:v>1.8594040564838799E-3</c:v>
                </c:pt>
                <c:pt idx="1429">
                  <c:v>3.3333027592960502E-4</c:v>
                </c:pt>
                <c:pt idx="1430">
                  <c:v>2.9473139531099299E-2</c:v>
                </c:pt>
                <c:pt idx="1431">
                  <c:v>1.7295445825389499E-2</c:v>
                </c:pt>
                <c:pt idx="1432">
                  <c:v>-1.3063719289307E-2</c:v>
                </c:pt>
                <c:pt idx="1433">
                  <c:v>-5.1933355914903197E-3</c:v>
                </c:pt>
                <c:pt idx="1434">
                  <c:v>4.9455849577399198E-3</c:v>
                </c:pt>
                <c:pt idx="1435">
                  <c:v>-1.22264899958135E-3</c:v>
                </c:pt>
                <c:pt idx="1436">
                  <c:v>-7.6345862619180997E-3</c:v>
                </c:pt>
                <c:pt idx="1437">
                  <c:v>-9.9851214672274403E-3</c:v>
                </c:pt>
                <c:pt idx="1438">
                  <c:v>-2.5743080854499601E-2</c:v>
                </c:pt>
                <c:pt idx="1439">
                  <c:v>-2.8930104867581101E-3</c:v>
                </c:pt>
                <c:pt idx="1440">
                  <c:v>9.8604540046896803E-3</c:v>
                </c:pt>
                <c:pt idx="1441">
                  <c:v>-8.2484516541959096E-3</c:v>
                </c:pt>
                <c:pt idx="1442">
                  <c:v>4.66658417991725E-3</c:v>
                </c:pt>
                <c:pt idx="1443">
                  <c:v>-9.0996544330126401E-3</c:v>
                </c:pt>
                <c:pt idx="1444">
                  <c:v>-8.5819498020409102E-4</c:v>
                </c:pt>
                <c:pt idx="1445">
                  <c:v>1.2987179635777101E-2</c:v>
                </c:pt>
                <c:pt idx="1446">
                  <c:v>3.0613829976223199E-3</c:v>
                </c:pt>
                <c:pt idx="1447" formatCode="0.00E+00">
                  <c:v>3.8499753135523602E-8</c:v>
                </c:pt>
                <c:pt idx="1448">
                  <c:v>-7.9211749365778704E-3</c:v>
                </c:pt>
                <c:pt idx="1449">
                  <c:v>-7.8493146237659794E-3</c:v>
                </c:pt>
                <c:pt idx="1450">
                  <c:v>1.00551489741206E-2</c:v>
                </c:pt>
                <c:pt idx="1451">
                  <c:v>-8.7788255470335804E-3</c:v>
                </c:pt>
                <c:pt idx="1452">
                  <c:v>7.77521099633638E-3</c:v>
                </c:pt>
                <c:pt idx="1453">
                  <c:v>2.3453648448441101E-2</c:v>
                </c:pt>
                <c:pt idx="1454">
                  <c:v>1.31936257401745E-2</c:v>
                </c:pt>
                <c:pt idx="1455">
                  <c:v>1.27453054459595E-3</c:v>
                </c:pt>
                <c:pt idx="1456">
                  <c:v>-2.1406099209445601E-2</c:v>
                </c:pt>
                <c:pt idx="1457">
                  <c:v>6.2649706555727696E-3</c:v>
                </c:pt>
                <c:pt idx="1458">
                  <c:v>-2.9139906737346202E-2</c:v>
                </c:pt>
                <c:pt idx="1459">
                  <c:v>-1.2004812726730001E-3</c:v>
                </c:pt>
                <c:pt idx="1460">
                  <c:v>-1.4367909510369101E-3</c:v>
                </c:pt>
                <c:pt idx="1461">
                  <c:v>3.26363449653458E-3</c:v>
                </c:pt>
                <c:pt idx="1462">
                  <c:v>6.2668899251353005E-4</c:v>
                </c:pt>
                <c:pt idx="1463">
                  <c:v>2.14518445692265E-2</c:v>
                </c:pt>
                <c:pt idx="1464">
                  <c:v>-2.14691531178638E-2</c:v>
                </c:pt>
                <c:pt idx="1465">
                  <c:v>5.9999362771169197E-3</c:v>
                </c:pt>
                <c:pt idx="1466">
                  <c:v>7.0357236838937999E-3</c:v>
                </c:pt>
                <c:pt idx="1467">
                  <c:v>-1.8146275741555602E-2</c:v>
                </c:pt>
                <c:pt idx="1468">
                  <c:v>-1.2516782936923701E-2</c:v>
                </c:pt>
                <c:pt idx="1469">
                  <c:v>-6.6019406267376901E-3</c:v>
                </c:pt>
                <c:pt idx="1470">
                  <c:v>-1.38856362235629E-3</c:v>
                </c:pt>
                <c:pt idx="1471">
                  <c:v>-1.4990656404097701E-3</c:v>
                </c:pt>
                <c:pt idx="1472">
                  <c:v>-2.0928076353884301E-2</c:v>
                </c:pt>
                <c:pt idx="1473">
                  <c:v>-1.0711016710728299E-2</c:v>
                </c:pt>
                <c:pt idx="1474">
                  <c:v>1.60066456105015E-3</c:v>
                </c:pt>
                <c:pt idx="1475">
                  <c:v>2.8878802553033701E-2</c:v>
                </c:pt>
                <c:pt idx="1476">
                  <c:v>-1.27819479518868E-3</c:v>
                </c:pt>
                <c:pt idx="1477">
                  <c:v>4.9356390152501496E-3</c:v>
                </c:pt>
                <c:pt idx="1478">
                  <c:v>1.1397830028692E-2</c:v>
                </c:pt>
                <c:pt idx="1479">
                  <c:v>-4.1422477677347002E-4</c:v>
                </c:pt>
                <c:pt idx="1480">
                  <c:v>-1.1109812728417299E-3</c:v>
                </c:pt>
                <c:pt idx="1481">
                  <c:v>2.00517211874973E-3</c:v>
                </c:pt>
                <c:pt idx="1482">
                  <c:v>6.9011231413194903E-3</c:v>
                </c:pt>
                <c:pt idx="1483">
                  <c:v>2.6087006474403698E-3</c:v>
                </c:pt>
                <c:pt idx="1484">
                  <c:v>-1.8769387746668802E-2</c:v>
                </c:pt>
                <c:pt idx="1485">
                  <c:v>9.9729746957211195E-4</c:v>
                </c:pt>
                <c:pt idx="1486">
                  <c:v>-8.8162890554649206E-3</c:v>
                </c:pt>
                <c:pt idx="1487">
                  <c:v>3.8709719007909999E-3</c:v>
                </c:pt>
                <c:pt idx="1488">
                  <c:v>8.6468985776623503E-3</c:v>
                </c:pt>
                <c:pt idx="1489">
                  <c:v>8.9386581785425301E-3</c:v>
                </c:pt>
                <c:pt idx="1490">
                  <c:v>9.4874741247626092E-3</c:v>
                </c:pt>
                <c:pt idx="1491">
                  <c:v>3.1776596606905298E-3</c:v>
                </c:pt>
                <c:pt idx="1492">
                  <c:v>-3.3690121194008501E-3</c:v>
                </c:pt>
                <c:pt idx="1493">
                  <c:v>1.1025060348216899E-2</c:v>
                </c:pt>
                <c:pt idx="1494">
                  <c:v>6.3728902472538797E-3</c:v>
                </c:pt>
                <c:pt idx="1495">
                  <c:v>1.1769714398162601E-2</c:v>
                </c:pt>
                <c:pt idx="1496">
                  <c:v>-1.22722254645126E-2</c:v>
                </c:pt>
                <c:pt idx="1497">
                  <c:v>6.7649150779819601E-3</c:v>
                </c:pt>
                <c:pt idx="1498">
                  <c:v>-7.16540852707509E-3</c:v>
                </c:pt>
                <c:pt idx="1499">
                  <c:v>5.9242628104267401E-3</c:v>
                </c:pt>
                <c:pt idx="1500">
                  <c:v>6.9566779009665502E-3</c:v>
                </c:pt>
                <c:pt idx="1501">
                  <c:v>-2.0159647218468101E-3</c:v>
                </c:pt>
                <c:pt idx="1502">
                  <c:v>-1.35065624709538E-2</c:v>
                </c:pt>
                <c:pt idx="1503">
                  <c:v>2.2778350246829799E-2</c:v>
                </c:pt>
                <c:pt idx="1504">
                  <c:v>2.26337198122099E-2</c:v>
                </c:pt>
                <c:pt idx="1505">
                  <c:v>-6.3938249858303499E-3</c:v>
                </c:pt>
                <c:pt idx="1506">
                  <c:v>1.6316215086562801E-2</c:v>
                </c:pt>
                <c:pt idx="1507">
                  <c:v>-2.9448918556623498E-3</c:v>
                </c:pt>
                <c:pt idx="1508">
                  <c:v>-2.23894951727285E-3</c:v>
                </c:pt>
                <c:pt idx="1509">
                  <c:v>5.4137601037838896E-3</c:v>
                </c:pt>
                <c:pt idx="1510">
                  <c:v>5.4110068513107696E-3</c:v>
                </c:pt>
                <c:pt idx="1511">
                  <c:v>-2.4305728456021402E-3</c:v>
                </c:pt>
                <c:pt idx="1512">
                  <c:v>8.9504158817588198E-4</c:v>
                </c:pt>
                <c:pt idx="1513">
                  <c:v>4.0357005356536602E-4</c:v>
                </c:pt>
                <c:pt idx="1514">
                  <c:v>-7.8657106191452608E-3</c:v>
                </c:pt>
                <c:pt idx="1515">
                  <c:v>9.8036778905260802E-3</c:v>
                </c:pt>
                <c:pt idx="1516">
                  <c:v>1.2232432141616499E-3</c:v>
                </c:pt>
                <c:pt idx="1517">
                  <c:v>1.1075398798836599E-2</c:v>
                </c:pt>
                <c:pt idx="1518">
                  <c:v>-6.50980318789129E-3</c:v>
                </c:pt>
                <c:pt idx="1519">
                  <c:v>-1.34172597952498E-3</c:v>
                </c:pt>
                <c:pt idx="1520">
                  <c:v>2.8761860586836198E-3</c:v>
                </c:pt>
                <c:pt idx="1521">
                  <c:v>-1.00610828493049E-2</c:v>
                </c:pt>
                <c:pt idx="1522">
                  <c:v>7.8941299782483692E-3</c:v>
                </c:pt>
                <c:pt idx="1523">
                  <c:v>-9.0307758399362503E-3</c:v>
                </c:pt>
                <c:pt idx="1524">
                  <c:v>-4.42495456085093E-3</c:v>
                </c:pt>
                <c:pt idx="1525">
                  <c:v>1.20436225785791E-2</c:v>
                </c:pt>
                <c:pt idx="1526">
                  <c:v>-1.42286763816813E-2</c:v>
                </c:pt>
                <c:pt idx="1527">
                  <c:v>5.3576657839883302E-3</c:v>
                </c:pt>
                <c:pt idx="1528">
                  <c:v>3.9689720403202301E-3</c:v>
                </c:pt>
                <c:pt idx="1529">
                  <c:v>-6.1269271194028295E-4</c:v>
                </c:pt>
                <c:pt idx="1530">
                  <c:v>6.7406760213688001E-3</c:v>
                </c:pt>
                <c:pt idx="1531">
                  <c:v>-3.6652699010870102E-3</c:v>
                </c:pt>
                <c:pt idx="1532">
                  <c:v>1.7310762510608401E-4</c:v>
                </c:pt>
                <c:pt idx="1533">
                  <c:v>3.6213742056236701E-3</c:v>
                </c:pt>
                <c:pt idx="1534">
                  <c:v>-1.37978951058759E-3</c:v>
                </c:pt>
                <c:pt idx="1535">
                  <c:v>-5.4077219956620596E-3</c:v>
                </c:pt>
                <c:pt idx="1536">
                  <c:v>-2.7540061449374303E-4</c:v>
                </c:pt>
                <c:pt idx="1537">
                  <c:v>-3.0053078294184601E-2</c:v>
                </c:pt>
                <c:pt idx="1538">
                  <c:v>-1.0284275917081699E-2</c:v>
                </c:pt>
                <c:pt idx="1539">
                  <c:v>1.0579342997988701E-2</c:v>
                </c:pt>
                <c:pt idx="1540">
                  <c:v>-2.3479033077756999E-2</c:v>
                </c:pt>
                <c:pt idx="1541">
                  <c:v>8.5675248545914497E-3</c:v>
                </c:pt>
                <c:pt idx="1542">
                  <c:v>1.27717575249302E-2</c:v>
                </c:pt>
                <c:pt idx="1543" formatCode="0.00E+00">
                  <c:v>-4.4829421294440002E-5</c:v>
                </c:pt>
                <c:pt idx="1544">
                  <c:v>-3.2315818199355798E-3</c:v>
                </c:pt>
                <c:pt idx="1545">
                  <c:v>-3.33540698026114E-3</c:v>
                </c:pt>
                <c:pt idx="1546">
                  <c:v>6.1125772583774697E-3</c:v>
                </c:pt>
                <c:pt idx="1547">
                  <c:v>1.40569237000866E-2</c:v>
                </c:pt>
                <c:pt idx="1548">
                  <c:v>2.7814237334229902E-3</c:v>
                </c:pt>
                <c:pt idx="1549">
                  <c:v>1.24756392991367E-2</c:v>
                </c:pt>
                <c:pt idx="1550">
                  <c:v>3.6763378909886501E-3</c:v>
                </c:pt>
                <c:pt idx="1551">
                  <c:v>1.9870656644152E-3</c:v>
                </c:pt>
                <c:pt idx="1552">
                  <c:v>-5.5698965628743196E-3</c:v>
                </c:pt>
                <c:pt idx="1553">
                  <c:v>7.3474183426386896E-3</c:v>
                </c:pt>
                <c:pt idx="1554">
                  <c:v>2.19293985332833E-3</c:v>
                </c:pt>
                <c:pt idx="1555">
                  <c:v>-3.8473841515950001E-3</c:v>
                </c:pt>
                <c:pt idx="1556">
                  <c:v>-5.0997914102444402E-3</c:v>
                </c:pt>
                <c:pt idx="1557">
                  <c:v>6.6432763990000301E-3</c:v>
                </c:pt>
                <c:pt idx="1558">
                  <c:v>-1.1323768292341E-2</c:v>
                </c:pt>
                <c:pt idx="1559" formatCode="0.00E+00">
                  <c:v>-9.31537986414155E-5</c:v>
                </c:pt>
                <c:pt idx="1560">
                  <c:v>-1.6006744027859499E-2</c:v>
                </c:pt>
                <c:pt idx="1561">
                  <c:v>1.9326743549142301E-3</c:v>
                </c:pt>
                <c:pt idx="1562">
                  <c:v>-2.18624240961143E-3</c:v>
                </c:pt>
                <c:pt idx="1563">
                  <c:v>5.1059745060809099E-3</c:v>
                </c:pt>
                <c:pt idx="1564">
                  <c:v>-1.6785798273668402E-2</c:v>
                </c:pt>
                <c:pt idx="1565">
                  <c:v>-1.1106716816770499E-2</c:v>
                </c:pt>
                <c:pt idx="1566">
                  <c:v>-1.34225577473741E-2</c:v>
                </c:pt>
                <c:pt idx="1567">
                  <c:v>1.0839723324555401E-2</c:v>
                </c:pt>
                <c:pt idx="1568">
                  <c:v>-7.37638559270626E-3</c:v>
                </c:pt>
                <c:pt idx="1569">
                  <c:v>4.5089001460122697E-3</c:v>
                </c:pt>
                <c:pt idx="1570">
                  <c:v>1.0931635406211801E-2</c:v>
                </c:pt>
                <c:pt idx="1571">
                  <c:v>8.4607042955570401E-3</c:v>
                </c:pt>
                <c:pt idx="1572">
                  <c:v>4.5269518143703502E-4</c:v>
                </c:pt>
                <c:pt idx="1573">
                  <c:v>-1.36007989903315E-2</c:v>
                </c:pt>
                <c:pt idx="1574">
                  <c:v>-4.6767583508561597E-2</c:v>
                </c:pt>
                <c:pt idx="1575">
                  <c:v>1.9130188209112199E-2</c:v>
                </c:pt>
                <c:pt idx="1576">
                  <c:v>-2.0861449628192499E-2</c:v>
                </c:pt>
                <c:pt idx="1577">
                  <c:v>6.1271569218067897E-3</c:v>
                </c:pt>
                <c:pt idx="1578">
                  <c:v>7.4079869634901298E-3</c:v>
                </c:pt>
                <c:pt idx="1579">
                  <c:v>9.5763202582395106E-3</c:v>
                </c:pt>
                <c:pt idx="1580">
                  <c:v>1.2365118377095301E-2</c:v>
                </c:pt>
                <c:pt idx="1581">
                  <c:v>1.7842494321927999E-2</c:v>
                </c:pt>
                <c:pt idx="1582">
                  <c:v>1.1903053542131101E-2</c:v>
                </c:pt>
                <c:pt idx="1583">
                  <c:v>-2.0463757592278899E-2</c:v>
                </c:pt>
                <c:pt idx="1584">
                  <c:v>1.7888865952110099E-2</c:v>
                </c:pt>
                <c:pt idx="1585">
                  <c:v>3.6259490033857E-3</c:v>
                </c:pt>
                <c:pt idx="1586">
                  <c:v>-1.9761046181956999E-2</c:v>
                </c:pt>
                <c:pt idx="1587">
                  <c:v>6.5225329224449001E-3</c:v>
                </c:pt>
                <c:pt idx="1588">
                  <c:v>1.81333165326816E-2</c:v>
                </c:pt>
                <c:pt idx="1589">
                  <c:v>3.1992411774118298E-3</c:v>
                </c:pt>
                <c:pt idx="1590">
                  <c:v>8.5471538545851006E-3</c:v>
                </c:pt>
                <c:pt idx="1591">
                  <c:v>7.0984134848917097E-3</c:v>
                </c:pt>
                <c:pt idx="1592">
                  <c:v>1.9056582203072501E-3</c:v>
                </c:pt>
                <c:pt idx="1593">
                  <c:v>3.37797511945181E-4</c:v>
                </c:pt>
                <c:pt idx="1594">
                  <c:v>-1.09197324059383E-2</c:v>
                </c:pt>
                <c:pt idx="1595">
                  <c:v>1.20919620428748E-2</c:v>
                </c:pt>
                <c:pt idx="1596">
                  <c:v>3.0112280443119199E-3</c:v>
                </c:pt>
                <c:pt idx="1597">
                  <c:v>-1.2628952076912099E-3</c:v>
                </c:pt>
                <c:pt idx="1598">
                  <c:v>1.54311998072761E-2</c:v>
                </c:pt>
                <c:pt idx="1599">
                  <c:v>5.0185808160570196E-3</c:v>
                </c:pt>
                <c:pt idx="1600">
                  <c:v>2.7385367928074401E-3</c:v>
                </c:pt>
                <c:pt idx="1601">
                  <c:v>-1.3247328021962599E-2</c:v>
                </c:pt>
                <c:pt idx="1602">
                  <c:v>-1.8981247482035E-3</c:v>
                </c:pt>
                <c:pt idx="1603">
                  <c:v>-1.8981418985244999E-3</c:v>
                </c:pt>
                <c:pt idx="1604">
                  <c:v>9.5982160970427E-3</c:v>
                </c:pt>
                <c:pt idx="1605">
                  <c:v>-2.2359130189756001E-3</c:v>
                </c:pt>
                <c:pt idx="1606">
                  <c:v>6.0818144637979597E-3</c:v>
                </c:pt>
                <c:pt idx="1607">
                  <c:v>-1.4611933136072799E-2</c:v>
                </c:pt>
                <c:pt idx="1608">
                  <c:v>6.1496107991378902E-3</c:v>
                </c:pt>
                <c:pt idx="1609">
                  <c:v>-5.9212431324552096E-3</c:v>
                </c:pt>
                <c:pt idx="1610">
                  <c:v>-1.6154659242084399E-2</c:v>
                </c:pt>
                <c:pt idx="1611">
                  <c:v>6.9918381362185098E-3</c:v>
                </c:pt>
                <c:pt idx="1612" formatCode="0.00E+00">
                  <c:v>8.9704958767172798E-5</c:v>
                </c:pt>
                <c:pt idx="1613" formatCode="0.00E+00">
                  <c:v>-8.0943807554550995E-5</c:v>
                </c:pt>
                <c:pt idx="1614">
                  <c:v>-1.1086859262244999E-2</c:v>
                </c:pt>
                <c:pt idx="1615">
                  <c:v>-8.0094534495258295E-3</c:v>
                </c:pt>
                <c:pt idx="1616">
                  <c:v>1.6782228980778299E-2</c:v>
                </c:pt>
                <c:pt idx="1617">
                  <c:v>-6.7026983513540101E-3</c:v>
                </c:pt>
                <c:pt idx="1618">
                  <c:v>5.2576377627999204E-3</c:v>
                </c:pt>
                <c:pt idx="1619">
                  <c:v>3.69654844448572E-3</c:v>
                </c:pt>
                <c:pt idx="1620">
                  <c:v>-7.0776952765044003E-3</c:v>
                </c:pt>
                <c:pt idx="1621">
                  <c:v>-3.0216357141952099E-2</c:v>
                </c:pt>
                <c:pt idx="1622">
                  <c:v>-4.6013063435103897E-3</c:v>
                </c:pt>
                <c:pt idx="1623">
                  <c:v>-2.5182262050790799E-2</c:v>
                </c:pt>
                <c:pt idx="1624">
                  <c:v>1.1932996402410001E-2</c:v>
                </c:pt>
                <c:pt idx="1625">
                  <c:v>-8.5878126108646907E-3</c:v>
                </c:pt>
                <c:pt idx="1626">
                  <c:v>6.5176536477634705E-4</c:v>
                </c:pt>
                <c:pt idx="1627">
                  <c:v>-5.10276545281102E-3</c:v>
                </c:pt>
                <c:pt idx="1628">
                  <c:v>7.7705785603868803E-3</c:v>
                </c:pt>
                <c:pt idx="1629">
                  <c:v>-4.5627759660180102E-3</c:v>
                </c:pt>
                <c:pt idx="1630">
                  <c:v>2.2969445017521901E-3</c:v>
                </c:pt>
                <c:pt idx="1631">
                  <c:v>3.04005120694809E-3</c:v>
                </c:pt>
                <c:pt idx="1632">
                  <c:v>6.7647785198736198E-3</c:v>
                </c:pt>
                <c:pt idx="1633">
                  <c:v>1.6936974843604399E-2</c:v>
                </c:pt>
                <c:pt idx="1634">
                  <c:v>-4.75217826449953E-3</c:v>
                </c:pt>
                <c:pt idx="1635">
                  <c:v>1.80211236453643E-2</c:v>
                </c:pt>
                <c:pt idx="1636">
                  <c:v>-4.6978742648975703E-3</c:v>
                </c:pt>
                <c:pt idx="1637">
                  <c:v>4.4705280896533703E-3</c:v>
                </c:pt>
                <c:pt idx="1638">
                  <c:v>-7.2656069283955904E-3</c:v>
                </c:pt>
                <c:pt idx="1639">
                  <c:v>9.5210398166507802E-3</c:v>
                </c:pt>
                <c:pt idx="1640">
                  <c:v>1.85605793240248E-3</c:v>
                </c:pt>
                <c:pt idx="1641">
                  <c:v>5.8192238436883797E-3</c:v>
                </c:pt>
                <c:pt idx="1642">
                  <c:v>5.4610390243118303E-3</c:v>
                </c:pt>
                <c:pt idx="1643">
                  <c:v>6.77845223753956E-3</c:v>
                </c:pt>
                <c:pt idx="1644">
                  <c:v>-1.1476012627088901E-2</c:v>
                </c:pt>
                <c:pt idx="1645">
                  <c:v>1.00713532691736E-2</c:v>
                </c:pt>
                <c:pt idx="1646">
                  <c:v>-3.55791614005779E-3</c:v>
                </c:pt>
                <c:pt idx="1647">
                  <c:v>3.8795886482561898E-3</c:v>
                </c:pt>
                <c:pt idx="1648">
                  <c:v>-3.4864614446757898E-3</c:v>
                </c:pt>
                <c:pt idx="1649">
                  <c:v>-1.5456900383124801E-3</c:v>
                </c:pt>
                <c:pt idx="1650">
                  <c:v>6.8984272425880204E-3</c:v>
                </c:pt>
                <c:pt idx="1651">
                  <c:v>1.4014012837983399E-3</c:v>
                </c:pt>
                <c:pt idx="1652">
                  <c:v>2.1163726192471901E-4</c:v>
                </c:pt>
                <c:pt idx="1653">
                  <c:v>-1.32189808360331E-2</c:v>
                </c:pt>
                <c:pt idx="1654">
                  <c:v>-1.4807106401655301E-3</c:v>
                </c:pt>
                <c:pt idx="1655">
                  <c:v>1.98704067490134E-2</c:v>
                </c:pt>
                <c:pt idx="1656">
                  <c:v>5.5303072421264698E-3</c:v>
                </c:pt>
                <c:pt idx="1657">
                  <c:v>2.3744630602980901E-3</c:v>
                </c:pt>
                <c:pt idx="1658" formatCode="0.00E+00">
                  <c:v>-9.8570071517256594E-5</c:v>
                </c:pt>
                <c:pt idx="1659">
                  <c:v>2.6048640577915898E-3</c:v>
                </c:pt>
                <c:pt idx="1660">
                  <c:v>-5.74535742125107E-3</c:v>
                </c:pt>
                <c:pt idx="1661">
                  <c:v>-1.0128715105178199E-2</c:v>
                </c:pt>
                <c:pt idx="1662">
                  <c:v>-1.04022855222529E-2</c:v>
                </c:pt>
                <c:pt idx="1663">
                  <c:v>9.7166569561895101E-3</c:v>
                </c:pt>
                <c:pt idx="1664">
                  <c:v>-1.0494032072370299E-2</c:v>
                </c:pt>
                <c:pt idx="1665">
                  <c:v>1.0810897333135E-2</c:v>
                </c:pt>
                <c:pt idx="1666">
                  <c:v>9.2730068775411494E-3</c:v>
                </c:pt>
                <c:pt idx="1667">
                  <c:v>2.9075744370273301E-3</c:v>
                </c:pt>
                <c:pt idx="1668">
                  <c:v>-1.9621352769449801E-2</c:v>
                </c:pt>
                <c:pt idx="1669">
                  <c:v>-4.9484501709365402E-3</c:v>
                </c:pt>
                <c:pt idx="1670">
                  <c:v>1.5201131064384299E-3</c:v>
                </c:pt>
                <c:pt idx="1671">
                  <c:v>-2.7112826942759199E-3</c:v>
                </c:pt>
                <c:pt idx="1672">
                  <c:v>6.76505515573478E-3</c:v>
                </c:pt>
                <c:pt idx="1673">
                  <c:v>6.3355999495642596E-3</c:v>
                </c:pt>
                <c:pt idx="1674">
                  <c:v>4.0302937250072902E-3</c:v>
                </c:pt>
                <c:pt idx="1675">
                  <c:v>-4.1740684597063599E-4</c:v>
                </c:pt>
                <c:pt idx="1676">
                  <c:v>1.45198348318546E-2</c:v>
                </c:pt>
                <c:pt idx="1677">
                  <c:v>7.9047785474346804E-3</c:v>
                </c:pt>
                <c:pt idx="1678">
                  <c:v>8.3373823388132595E-3</c:v>
                </c:pt>
                <c:pt idx="1679">
                  <c:v>-1.13374200871746E-2</c:v>
                </c:pt>
                <c:pt idx="1680">
                  <c:v>4.9405278209906098E-3</c:v>
                </c:pt>
                <c:pt idx="1681">
                  <c:v>9.9016926547072209E-3</c:v>
                </c:pt>
                <c:pt idx="1682">
                  <c:v>3.4996853319306E-3</c:v>
                </c:pt>
                <c:pt idx="1683">
                  <c:v>2.06444198564396E-2</c:v>
                </c:pt>
                <c:pt idx="1684">
                  <c:v>-2.4739036616870098E-3</c:v>
                </c:pt>
                <c:pt idx="1685">
                  <c:v>-1.43095893059988E-2</c:v>
                </c:pt>
                <c:pt idx="1686">
                  <c:v>-5.2251152275179201E-3</c:v>
                </c:pt>
                <c:pt idx="1687">
                  <c:v>-3.4124012271841099E-3</c:v>
                </c:pt>
                <c:pt idx="1688">
                  <c:v>-9.6067310578140696E-4</c:v>
                </c:pt>
                <c:pt idx="1689">
                  <c:v>8.9176557949240398E-3</c:v>
                </c:pt>
                <c:pt idx="1690">
                  <c:v>-1.45573453805626E-2</c:v>
                </c:pt>
                <c:pt idx="1691">
                  <c:v>-2.9015863104568098E-3</c:v>
                </c:pt>
                <c:pt idx="1692">
                  <c:v>3.1784613414220799E-3</c:v>
                </c:pt>
                <c:pt idx="1693" formatCode="0.00E+00">
                  <c:v>4.4340850470364603E-5</c:v>
                </c:pt>
                <c:pt idx="1694">
                  <c:v>-7.5588807436440799E-3</c:v>
                </c:pt>
                <c:pt idx="1695">
                  <c:v>1.29384779026325E-2</c:v>
                </c:pt>
                <c:pt idx="1696">
                  <c:v>-1.0125729128279699E-2</c:v>
                </c:pt>
                <c:pt idx="1697">
                  <c:v>-1.38604119851984E-2</c:v>
                </c:pt>
                <c:pt idx="1698">
                  <c:v>-3.7446577685115701E-4</c:v>
                </c:pt>
                <c:pt idx="1699">
                  <c:v>2.1478859421671902E-2</c:v>
                </c:pt>
                <c:pt idx="1700">
                  <c:v>9.3614989010633292E-3</c:v>
                </c:pt>
                <c:pt idx="1701">
                  <c:v>4.1426452655013201E-3</c:v>
                </c:pt>
                <c:pt idx="1702">
                  <c:v>-6.5542799690903901E-3</c:v>
                </c:pt>
                <c:pt idx="1703">
                  <c:v>1.1944467273327399E-2</c:v>
                </c:pt>
                <c:pt idx="1704">
                  <c:v>1.0442220669553399E-2</c:v>
                </c:pt>
                <c:pt idx="1705">
                  <c:v>8.2643429488347703E-3</c:v>
                </c:pt>
                <c:pt idx="1706">
                  <c:v>1.9867368824726698E-3</c:v>
                </c:pt>
                <c:pt idx="1707">
                  <c:v>1.33413704945703E-2</c:v>
                </c:pt>
                <c:pt idx="1708">
                  <c:v>-4.8341659196074497E-3</c:v>
                </c:pt>
                <c:pt idx="1709">
                  <c:v>5.2809287358122599E-3</c:v>
                </c:pt>
                <c:pt idx="1710">
                  <c:v>-1.4836946843971601E-3</c:v>
                </c:pt>
                <c:pt idx="1711">
                  <c:v>-6.8133133854111298E-3</c:v>
                </c:pt>
                <c:pt idx="1712">
                  <c:v>3.2449224910804898E-4</c:v>
                </c:pt>
                <c:pt idx="1713">
                  <c:v>-1.3287550430776699E-3</c:v>
                </c:pt>
                <c:pt idx="1714">
                  <c:v>2.8352872995832102E-4</c:v>
                </c:pt>
                <c:pt idx="1715">
                  <c:v>-5.7775433056896598E-3</c:v>
                </c:pt>
                <c:pt idx="1716">
                  <c:v>1.9205622790756699E-3</c:v>
                </c:pt>
                <c:pt idx="1717">
                  <c:v>-6.3229169073951699E-3</c:v>
                </c:pt>
                <c:pt idx="1718">
                  <c:v>6.2196578583606802E-3</c:v>
                </c:pt>
                <c:pt idx="1719">
                  <c:v>-1.1707584135600999E-2</c:v>
                </c:pt>
                <c:pt idx="1720">
                  <c:v>2.0954296333573499E-2</c:v>
                </c:pt>
                <c:pt idx="1721">
                  <c:v>-3.0687180414187601E-3</c:v>
                </c:pt>
                <c:pt idx="1722">
                  <c:v>3.9165880822936101E-4</c:v>
                </c:pt>
                <c:pt idx="1723">
                  <c:v>2.4441213861327899E-3</c:v>
                </c:pt>
                <c:pt idx="1724">
                  <c:v>6.02970626916291E-3</c:v>
                </c:pt>
                <c:pt idx="1725">
                  <c:v>9.1349246271892094E-3</c:v>
                </c:pt>
                <c:pt idx="1726">
                  <c:v>-8.3684110191742898E-3</c:v>
                </c:pt>
                <c:pt idx="1727">
                  <c:v>-1.7650581385182999E-2</c:v>
                </c:pt>
                <c:pt idx="1728">
                  <c:v>8.5058600320440103E-3</c:v>
                </c:pt>
                <c:pt idx="1729">
                  <c:v>9.1340602634303898E-3</c:v>
                </c:pt>
                <c:pt idx="1730">
                  <c:v>5.4262385317448104E-3</c:v>
                </c:pt>
                <c:pt idx="1731">
                  <c:v>-5.3971868784364104E-3</c:v>
                </c:pt>
                <c:pt idx="1732">
                  <c:v>-2.84574364473181E-3</c:v>
                </c:pt>
                <c:pt idx="1733">
                  <c:v>-7.5421074342768601E-4</c:v>
                </c:pt>
                <c:pt idx="1734">
                  <c:v>-1.16280783882844E-4</c:v>
                </c:pt>
                <c:pt idx="1735">
                  <c:v>-1.5219774072257901E-3</c:v>
                </c:pt>
                <c:pt idx="1736">
                  <c:v>-9.19568819735328E-3</c:v>
                </c:pt>
                <c:pt idx="1737">
                  <c:v>2.4862206642265201E-3</c:v>
                </c:pt>
                <c:pt idx="1738">
                  <c:v>-2.8709000199636202E-3</c:v>
                </c:pt>
                <c:pt idx="1739">
                  <c:v>1.32516729618353E-2</c:v>
                </c:pt>
                <c:pt idx="1740">
                  <c:v>5.7041406188315397E-3</c:v>
                </c:pt>
                <c:pt idx="1741">
                  <c:v>6.1183789293428603E-3</c:v>
                </c:pt>
                <c:pt idx="1742">
                  <c:v>-1.8985473360827999E-2</c:v>
                </c:pt>
                <c:pt idx="1743">
                  <c:v>-3.6439843920619002E-3</c:v>
                </c:pt>
                <c:pt idx="1744">
                  <c:v>5.9169839358576004E-3</c:v>
                </c:pt>
                <c:pt idx="1745">
                  <c:v>3.5353444799729499E-4</c:v>
                </c:pt>
                <c:pt idx="1746">
                  <c:v>5.1945795604965202E-3</c:v>
                </c:pt>
                <c:pt idx="1747">
                  <c:v>1.21601596083098E-2</c:v>
                </c:pt>
                <c:pt idx="1748">
                  <c:v>2.4422016780887598E-3</c:v>
                </c:pt>
                <c:pt idx="1749">
                  <c:v>4.1818340969350899E-3</c:v>
                </c:pt>
                <c:pt idx="1750">
                  <c:v>-2.7948671421374502E-3</c:v>
                </c:pt>
                <c:pt idx="1751">
                  <c:v>1.03933101378178E-2</c:v>
                </c:pt>
                <c:pt idx="1752">
                  <c:v>5.5547312441202E-3</c:v>
                </c:pt>
                <c:pt idx="1753">
                  <c:v>5.01005526491649E-3</c:v>
                </c:pt>
                <c:pt idx="1754">
                  <c:v>4.1273552850959499E-4</c:v>
                </c:pt>
                <c:pt idx="1755">
                  <c:v>3.8497307962302701E-3</c:v>
                </c:pt>
                <c:pt idx="1756">
                  <c:v>-5.1579268964015998E-3</c:v>
                </c:pt>
                <c:pt idx="1757">
                  <c:v>-1.68990576737377E-3</c:v>
                </c:pt>
                <c:pt idx="1758">
                  <c:v>-1.0298366800247601E-2</c:v>
                </c:pt>
                <c:pt idx="1759">
                  <c:v>-1.61448444903636E-3</c:v>
                </c:pt>
                <c:pt idx="1760">
                  <c:v>6.1607195755608597E-3</c:v>
                </c:pt>
                <c:pt idx="1761">
                  <c:v>-1.54226476956204E-3</c:v>
                </c:pt>
                <c:pt idx="1762">
                  <c:v>2.39629632928121E-3</c:v>
                </c:pt>
                <c:pt idx="1763">
                  <c:v>-1.6544591755668001E-2</c:v>
                </c:pt>
                <c:pt idx="1764">
                  <c:v>1.7585301456861799E-2</c:v>
                </c:pt>
                <c:pt idx="1765">
                  <c:v>8.9120594381370301E-3</c:v>
                </c:pt>
                <c:pt idx="1766">
                  <c:v>4.4174595104070598E-3</c:v>
                </c:pt>
                <c:pt idx="1767">
                  <c:v>-8.3223822748252907E-3</c:v>
                </c:pt>
                <c:pt idx="1768">
                  <c:v>8.0125025252492706E-3</c:v>
                </c:pt>
                <c:pt idx="1769">
                  <c:v>-7.8660420809356594E-3</c:v>
                </c:pt>
                <c:pt idx="1770">
                  <c:v>-1.2961289094274801E-2</c:v>
                </c:pt>
                <c:pt idx="1771">
                  <c:v>-2.7495211631040899E-2</c:v>
                </c:pt>
                <c:pt idx="1772">
                  <c:v>-9.4910161579051192E-3</c:v>
                </c:pt>
                <c:pt idx="1773">
                  <c:v>4.1305056481860704E-3</c:v>
                </c:pt>
                <c:pt idx="1774">
                  <c:v>4.1166632349553802E-3</c:v>
                </c:pt>
                <c:pt idx="1775">
                  <c:v>6.2559044343547801E-3</c:v>
                </c:pt>
                <c:pt idx="1776">
                  <c:v>-1.1859832331177199E-2</c:v>
                </c:pt>
                <c:pt idx="1777">
                  <c:v>-2.3130936263220998E-2</c:v>
                </c:pt>
                <c:pt idx="1778">
                  <c:v>7.4728331542979198E-3</c:v>
                </c:pt>
                <c:pt idx="1779">
                  <c:v>3.4564471452047701E-4</c:v>
                </c:pt>
                <c:pt idx="1780">
                  <c:v>2.0016716170061601E-2</c:v>
                </c:pt>
                <c:pt idx="1781">
                  <c:v>6.9021798228662799E-3</c:v>
                </c:pt>
                <c:pt idx="1782">
                  <c:v>3.9357994038398698E-3</c:v>
                </c:pt>
                <c:pt idx="1783">
                  <c:v>1.33946204589115E-2</c:v>
                </c:pt>
                <c:pt idx="1784">
                  <c:v>-9.7848185654969598E-4</c:v>
                </c:pt>
                <c:pt idx="1785">
                  <c:v>2.6492594764891401E-2</c:v>
                </c:pt>
                <c:pt idx="1786">
                  <c:v>-7.8441961328078492E-3</c:v>
                </c:pt>
                <c:pt idx="1787">
                  <c:v>2.5394494597704999E-3</c:v>
                </c:pt>
                <c:pt idx="1788">
                  <c:v>-5.7931053922306601E-3</c:v>
                </c:pt>
                <c:pt idx="1789">
                  <c:v>7.9739845870844799E-3</c:v>
                </c:pt>
                <c:pt idx="1790">
                  <c:v>-2.33231244271298E-3</c:v>
                </c:pt>
                <c:pt idx="1791">
                  <c:v>-2.3544107221144801E-3</c:v>
                </c:pt>
                <c:pt idx="1792">
                  <c:v>1.79560916923971E-3</c:v>
                </c:pt>
                <c:pt idx="1793">
                  <c:v>6.05341148121447E-3</c:v>
                </c:pt>
                <c:pt idx="1794">
                  <c:v>6.8406400736766796E-3</c:v>
                </c:pt>
                <c:pt idx="1795">
                  <c:v>2.1431813775336598E-3</c:v>
                </c:pt>
                <c:pt idx="1796">
                  <c:v>-2.2099543192263499E-3</c:v>
                </c:pt>
                <c:pt idx="1797">
                  <c:v>1.4557441104152699E-2</c:v>
                </c:pt>
                <c:pt idx="1798">
                  <c:v>2.5542230297962202E-3</c:v>
                </c:pt>
                <c:pt idx="1799">
                  <c:v>1.0224626590896201E-2</c:v>
                </c:pt>
                <c:pt idx="1800">
                  <c:v>-7.4389614451982897E-3</c:v>
                </c:pt>
                <c:pt idx="1801">
                  <c:v>-1.5122230424813299E-4</c:v>
                </c:pt>
                <c:pt idx="1802">
                  <c:v>-6.7612139875482301E-3</c:v>
                </c:pt>
                <c:pt idx="1803">
                  <c:v>-7.6706552771479996E-4</c:v>
                </c:pt>
                <c:pt idx="1804">
                  <c:v>-1.01897758959816E-2</c:v>
                </c:pt>
                <c:pt idx="1805">
                  <c:v>3.9829964615489301E-3</c:v>
                </c:pt>
                <c:pt idx="1806">
                  <c:v>6.4394847197745998E-3</c:v>
                </c:pt>
                <c:pt idx="1807">
                  <c:v>7.7742812145815401E-3</c:v>
                </c:pt>
                <c:pt idx="1808">
                  <c:v>-6.1439438068502704E-3</c:v>
                </c:pt>
                <c:pt idx="1809">
                  <c:v>3.9609622860636001E-3</c:v>
                </c:pt>
                <c:pt idx="1810">
                  <c:v>6.4874601497919796E-3</c:v>
                </c:pt>
                <c:pt idx="1811">
                  <c:v>-5.8353094840115404E-3</c:v>
                </c:pt>
                <c:pt idx="1812">
                  <c:v>2.8446318131273899E-3</c:v>
                </c:pt>
                <c:pt idx="1813">
                  <c:v>-1.0259586013201301E-2</c:v>
                </c:pt>
                <c:pt idx="1814">
                  <c:v>-1.36962470754604E-3</c:v>
                </c:pt>
                <c:pt idx="1815">
                  <c:v>7.4067324486804002E-3</c:v>
                </c:pt>
                <c:pt idx="1816">
                  <c:v>9.5467624843248392E-3</c:v>
                </c:pt>
                <c:pt idx="1817">
                  <c:v>7.3607558803377203E-3</c:v>
                </c:pt>
                <c:pt idx="1818">
                  <c:v>5.8965185780328099E-3</c:v>
                </c:pt>
                <c:pt idx="1819">
                  <c:v>-5.69398067178012E-4</c:v>
                </c:pt>
                <c:pt idx="1820">
                  <c:v>-1.21257560412182E-2</c:v>
                </c:pt>
                <c:pt idx="1821">
                  <c:v>-1.4122236928873899E-2</c:v>
                </c:pt>
                <c:pt idx="1822">
                  <c:v>5.9683647353681304E-3</c:v>
                </c:pt>
                <c:pt idx="1823">
                  <c:v>1.8598699881783198E-2</c:v>
                </c:pt>
                <c:pt idx="1824">
                  <c:v>-2.0792160293506601E-2</c:v>
                </c:pt>
                <c:pt idx="1825">
                  <c:v>-1.35820921562617E-2</c:v>
                </c:pt>
                <c:pt idx="1826">
                  <c:v>6.0500836305320002E-3</c:v>
                </c:pt>
                <c:pt idx="1827">
                  <c:v>5.6669857706592398E-3</c:v>
                </c:pt>
                <c:pt idx="1828">
                  <c:v>1.6256548439080001E-2</c:v>
                </c:pt>
                <c:pt idx="1829">
                  <c:v>1.7023756329066499E-3</c:v>
                </c:pt>
                <c:pt idx="1830">
                  <c:v>2.25853752044319E-3</c:v>
                </c:pt>
                <c:pt idx="1831">
                  <c:v>2.7180811748696901E-3</c:v>
                </c:pt>
                <c:pt idx="1832">
                  <c:v>-1.2707102530469499E-3</c:v>
                </c:pt>
                <c:pt idx="1833">
                  <c:v>-3.6962558440727699E-3</c:v>
                </c:pt>
                <c:pt idx="1834">
                  <c:v>-9.0516460027760294E-3</c:v>
                </c:pt>
                <c:pt idx="1835">
                  <c:v>-2.5776844302667599E-3</c:v>
                </c:pt>
                <c:pt idx="1836">
                  <c:v>8.5996353461448294E-3</c:v>
                </c:pt>
                <c:pt idx="1837">
                  <c:v>1.13553077583352E-2</c:v>
                </c:pt>
                <c:pt idx="1838">
                  <c:v>-6.8276924822258103E-3</c:v>
                </c:pt>
                <c:pt idx="1839">
                  <c:v>3.9549587055507096E-3</c:v>
                </c:pt>
                <c:pt idx="1840">
                  <c:v>1.72767770150195E-3</c:v>
                </c:pt>
                <c:pt idx="1841">
                  <c:v>-3.76764755178272E-3</c:v>
                </c:pt>
                <c:pt idx="1842">
                  <c:v>6.8421583190202704E-3</c:v>
                </c:pt>
                <c:pt idx="1843">
                  <c:v>-4.8301196600360197E-3</c:v>
                </c:pt>
                <c:pt idx="1844">
                  <c:v>5.2632412113140003E-3</c:v>
                </c:pt>
                <c:pt idx="1845">
                  <c:v>1.38148327203882E-2</c:v>
                </c:pt>
                <c:pt idx="1846">
                  <c:v>-8.6048011174802398E-4</c:v>
                </c:pt>
                <c:pt idx="1847">
                  <c:v>-1.4544901336744399E-3</c:v>
                </c:pt>
                <c:pt idx="1848">
                  <c:v>-1.32935225501867E-2</c:v>
                </c:pt>
                <c:pt idx="1849">
                  <c:v>2.7160294056695101E-3</c:v>
                </c:pt>
                <c:pt idx="1850">
                  <c:v>4.27880209828976E-3</c:v>
                </c:pt>
                <c:pt idx="1851">
                  <c:v>-4.8255626334079704E-3</c:v>
                </c:pt>
                <c:pt idx="1852">
                  <c:v>4.5393100721027304E-3</c:v>
                </c:pt>
                <c:pt idx="1853">
                  <c:v>-9.6986652900052405E-4</c:v>
                </c:pt>
                <c:pt idx="1854">
                  <c:v>1.0291269086093201E-2</c:v>
                </c:pt>
                <c:pt idx="1855">
                  <c:v>-2.05500184346499E-3</c:v>
                </c:pt>
                <c:pt idx="1856">
                  <c:v>-1.30090299706723E-3</c:v>
                </c:pt>
                <c:pt idx="1857">
                  <c:v>1.21400267338186E-2</c:v>
                </c:pt>
                <c:pt idx="1858">
                  <c:v>-1.23282026143459E-3</c:v>
                </c:pt>
                <c:pt idx="1859">
                  <c:v>4.5991006963818403E-3</c:v>
                </c:pt>
                <c:pt idx="1860">
                  <c:v>-2.84496055910202E-3</c:v>
                </c:pt>
                <c:pt idx="1861">
                  <c:v>8.1089387976676598E-4</c:v>
                </c:pt>
                <c:pt idx="1862">
                  <c:v>6.5719057797543898E-3</c:v>
                </c:pt>
                <c:pt idx="1863">
                  <c:v>6.2554997599267598E-3</c:v>
                </c:pt>
                <c:pt idx="1864">
                  <c:v>-2.6744481621037699E-3</c:v>
                </c:pt>
                <c:pt idx="1865">
                  <c:v>3.01957224119589E-3</c:v>
                </c:pt>
                <c:pt idx="1866">
                  <c:v>-2.9865884065242202E-3</c:v>
                </c:pt>
                <c:pt idx="1867">
                  <c:v>-9.2135930718457403E-3</c:v>
                </c:pt>
                <c:pt idx="1868">
                  <c:v>4.4846083179972997E-3</c:v>
                </c:pt>
                <c:pt idx="1869">
                  <c:v>-1.9924710628944102E-3</c:v>
                </c:pt>
                <c:pt idx="1870">
                  <c:v>3.1899379927807199E-3</c:v>
                </c:pt>
                <c:pt idx="1871">
                  <c:v>1.1597179670338201E-2</c:v>
                </c:pt>
                <c:pt idx="1872">
                  <c:v>-2.2666764728152501E-3</c:v>
                </c:pt>
                <c:pt idx="1873">
                  <c:v>5.77605451922991E-3</c:v>
                </c:pt>
                <c:pt idx="1874">
                  <c:v>2.7168289229771402E-3</c:v>
                </c:pt>
                <c:pt idx="1875">
                  <c:v>-1.23636968493875E-2</c:v>
                </c:pt>
                <c:pt idx="1876">
                  <c:v>8.1928207627072792E-3</c:v>
                </c:pt>
                <c:pt idx="1877">
                  <c:v>-3.6225984011221402E-3</c:v>
                </c:pt>
                <c:pt idx="1878">
                  <c:v>-3.6096635831699701E-3</c:v>
                </c:pt>
                <c:pt idx="1879">
                  <c:v>3.1949124444649001E-3</c:v>
                </c:pt>
                <c:pt idx="1880">
                  <c:v>2.7732662111522601E-3</c:v>
                </c:pt>
                <c:pt idx="1881">
                  <c:v>2.6567089605854799E-3</c:v>
                </c:pt>
                <c:pt idx="1882">
                  <c:v>9.4013051560046003E-3</c:v>
                </c:pt>
                <c:pt idx="1883">
                  <c:v>-1.05483207001909E-2</c:v>
                </c:pt>
                <c:pt idx="1884">
                  <c:v>-1.3523649847734199E-3</c:v>
                </c:pt>
                <c:pt idx="1885">
                  <c:v>2.7709716890302002E-3</c:v>
                </c:pt>
                <c:pt idx="1886">
                  <c:v>-5.9807128023913704E-3</c:v>
                </c:pt>
                <c:pt idx="1887">
                  <c:v>3.2312840859368701E-3</c:v>
                </c:pt>
                <c:pt idx="1888">
                  <c:v>-2.6355858847511302E-3</c:v>
                </c:pt>
                <c:pt idx="1889">
                  <c:v>-2.4797435268248099E-3</c:v>
                </c:pt>
                <c:pt idx="1890">
                  <c:v>8.4931872995643899E-3</c:v>
                </c:pt>
                <c:pt idx="1891">
                  <c:v>-9.5866382247493699E-3</c:v>
                </c:pt>
                <c:pt idx="1892">
                  <c:v>7.9719502738777905E-3</c:v>
                </c:pt>
                <c:pt idx="1893">
                  <c:v>-3.65763281580142E-3</c:v>
                </c:pt>
                <c:pt idx="1894">
                  <c:v>5.0325544342124098E-3</c:v>
                </c:pt>
                <c:pt idx="1895">
                  <c:v>1.9029235963867999E-3</c:v>
                </c:pt>
                <c:pt idx="1896">
                  <c:v>-4.0163088606249304E-3</c:v>
                </c:pt>
                <c:pt idx="1897">
                  <c:v>3.2662216362595899E-3</c:v>
                </c:pt>
                <c:pt idx="1898">
                  <c:v>4.5077886626214399E-3</c:v>
                </c:pt>
                <c:pt idx="1899">
                  <c:v>-8.0136815748535501E-3</c:v>
                </c:pt>
                <c:pt idx="1900">
                  <c:v>-5.6709939174456898E-3</c:v>
                </c:pt>
                <c:pt idx="1901">
                  <c:v>-2.13090963009578E-2</c:v>
                </c:pt>
                <c:pt idx="1902">
                  <c:v>-2.0487678829180802E-3</c:v>
                </c:pt>
                <c:pt idx="1903">
                  <c:v>8.4624879454877604E-3</c:v>
                </c:pt>
                <c:pt idx="1904">
                  <c:v>-6.7455634703646704E-3</c:v>
                </c:pt>
                <c:pt idx="1905">
                  <c:v>6.2229741304247197E-3</c:v>
                </c:pt>
                <c:pt idx="1906">
                  <c:v>-8.4869233395279704E-3</c:v>
                </c:pt>
                <c:pt idx="1907">
                  <c:v>1.60986570727897E-2</c:v>
                </c:pt>
                <c:pt idx="1908">
                  <c:v>-2.1279517873386299E-3</c:v>
                </c:pt>
                <c:pt idx="1909">
                  <c:v>1.8696940904159901E-3</c:v>
                </c:pt>
                <c:pt idx="1910">
                  <c:v>5.9261026911216503E-3</c:v>
                </c:pt>
                <c:pt idx="1911">
                  <c:v>-7.0242013742793897E-4</c:v>
                </c:pt>
                <c:pt idx="1912">
                  <c:v>2.1963664986258701E-3</c:v>
                </c:pt>
                <c:pt idx="1913">
                  <c:v>1.10508014829133E-2</c:v>
                </c:pt>
                <c:pt idx="1914">
                  <c:v>3.8846287878665799E-3</c:v>
                </c:pt>
                <c:pt idx="1915">
                  <c:v>1.7406784088874201E-3</c:v>
                </c:pt>
                <c:pt idx="1916">
                  <c:v>-4.6237204505108504E-3</c:v>
                </c:pt>
                <c:pt idx="1917">
                  <c:v>-3.5053505413171499E-3</c:v>
                </c:pt>
                <c:pt idx="1918">
                  <c:v>4.8316854699756197E-3</c:v>
                </c:pt>
                <c:pt idx="1919">
                  <c:v>1.37872317369606E-3</c:v>
                </c:pt>
                <c:pt idx="1920">
                  <c:v>2.40867117387455E-3</c:v>
                </c:pt>
                <c:pt idx="1921">
                  <c:v>-1.6354260146610199E-3</c:v>
                </c:pt>
                <c:pt idx="1922">
                  <c:v>2.2313902059825398E-3</c:v>
                </c:pt>
                <c:pt idx="1923">
                  <c:v>-3.0940987066409601E-3</c:v>
                </c:pt>
                <c:pt idx="1924">
                  <c:v>3.1777484906551599E-3</c:v>
                </c:pt>
                <c:pt idx="1925" formatCode="0.00E+00">
                  <c:v>-7.5012859916123703E-6</c:v>
                </c:pt>
                <c:pt idx="1926">
                  <c:v>2.6748048280231499E-3</c:v>
                </c:pt>
                <c:pt idx="1927">
                  <c:v>-4.7705434997966601E-3</c:v>
                </c:pt>
                <c:pt idx="1928">
                  <c:v>-1.01941066342755E-2</c:v>
                </c:pt>
                <c:pt idx="1929">
                  <c:v>-1.6832028930815999E-4</c:v>
                </c:pt>
                <c:pt idx="1930">
                  <c:v>8.6656859291589505E-4</c:v>
                </c:pt>
                <c:pt idx="1931">
                  <c:v>-1.91552037322282E-3</c:v>
                </c:pt>
                <c:pt idx="1932">
                  <c:v>-5.7858094398008397E-4</c:v>
                </c:pt>
                <c:pt idx="1933">
                  <c:v>6.7160189463547904E-3</c:v>
                </c:pt>
                <c:pt idx="1934">
                  <c:v>7.6505781936440096E-3</c:v>
                </c:pt>
                <c:pt idx="1935">
                  <c:v>5.70233100164305E-3</c:v>
                </c:pt>
                <c:pt idx="1936">
                  <c:v>-2.0115559692904001E-3</c:v>
                </c:pt>
                <c:pt idx="1937">
                  <c:v>-1.87242434583854E-3</c:v>
                </c:pt>
                <c:pt idx="1938">
                  <c:v>-6.1141474224380996E-3</c:v>
                </c:pt>
                <c:pt idx="1939">
                  <c:v>6.3311996641502704E-3</c:v>
                </c:pt>
                <c:pt idx="1940">
                  <c:v>-1.70050437865574E-2</c:v>
                </c:pt>
                <c:pt idx="1941">
                  <c:v>9.7454131700629703E-3</c:v>
                </c:pt>
                <c:pt idx="1942">
                  <c:v>-1.0565592650858701E-2</c:v>
                </c:pt>
                <c:pt idx="1943">
                  <c:v>-9.5699675254991602E-3</c:v>
                </c:pt>
                <c:pt idx="1944">
                  <c:v>-2.61474254717106E-2</c:v>
                </c:pt>
                <c:pt idx="1945">
                  <c:v>-2.3515754082473698E-3</c:v>
                </c:pt>
                <c:pt idx="1946">
                  <c:v>1.39093351984274E-3</c:v>
                </c:pt>
                <c:pt idx="1947">
                  <c:v>9.3804384868956302E-4</c:v>
                </c:pt>
                <c:pt idx="1948">
                  <c:v>-1.73788313502918E-2</c:v>
                </c:pt>
                <c:pt idx="1949">
                  <c:v>1.01624958118283E-2</c:v>
                </c:pt>
                <c:pt idx="1950">
                  <c:v>-2.9625329638744601E-2</c:v>
                </c:pt>
                <c:pt idx="1951">
                  <c:v>-1.29259373297057E-2</c:v>
                </c:pt>
                <c:pt idx="1952">
                  <c:v>-2.9392738975329399E-2</c:v>
                </c:pt>
                <c:pt idx="1953">
                  <c:v>7.9568281938249795E-3</c:v>
                </c:pt>
                <c:pt idx="1954">
                  <c:v>7.15587160418638E-3</c:v>
                </c:pt>
                <c:pt idx="1955">
                  <c:v>1.00729837692222E-2</c:v>
                </c:pt>
                <c:pt idx="1956">
                  <c:v>9.7726454402503899E-3</c:v>
                </c:pt>
                <c:pt idx="1957">
                  <c:v>1.4033797770172499E-2</c:v>
                </c:pt>
                <c:pt idx="1958">
                  <c:v>2.44623440229505E-2</c:v>
                </c:pt>
                <c:pt idx="1959">
                  <c:v>-1.12372161707245E-2</c:v>
                </c:pt>
                <c:pt idx="1960">
                  <c:v>9.9937267712335597E-4</c:v>
                </c:pt>
                <c:pt idx="1961">
                  <c:v>5.8488290973266197E-3</c:v>
                </c:pt>
                <c:pt idx="1962">
                  <c:v>-1.99332714366128E-2</c:v>
                </c:pt>
                <c:pt idx="1963">
                  <c:v>1.49567565178485E-2</c:v>
                </c:pt>
                <c:pt idx="1964">
                  <c:v>-1.2926004810555799E-2</c:v>
                </c:pt>
                <c:pt idx="1965">
                  <c:v>7.0362556202576698E-3</c:v>
                </c:pt>
                <c:pt idx="1966">
                  <c:v>1.8781663434868302E-2</c:v>
                </c:pt>
                <c:pt idx="1967">
                  <c:v>-5.9142656721823698E-3</c:v>
                </c:pt>
                <c:pt idx="1968">
                  <c:v>-1.10872114884877E-2</c:v>
                </c:pt>
                <c:pt idx="1969">
                  <c:v>1.01813515280758E-2</c:v>
                </c:pt>
                <c:pt idx="1970">
                  <c:v>1.13895825439113E-2</c:v>
                </c:pt>
                <c:pt idx="1971">
                  <c:v>8.7729174988221397E-3</c:v>
                </c:pt>
                <c:pt idx="1972" formatCode="0.00E+00">
                  <c:v>5.4121508680143898E-5</c:v>
                </c:pt>
                <c:pt idx="1973">
                  <c:v>3.1107077412879402E-3</c:v>
                </c:pt>
                <c:pt idx="1974">
                  <c:v>3.4774237875724902E-3</c:v>
                </c:pt>
                <c:pt idx="1975">
                  <c:v>-2.1355334565516799E-3</c:v>
                </c:pt>
                <c:pt idx="1976">
                  <c:v>4.2947899599151997E-3</c:v>
                </c:pt>
                <c:pt idx="1977">
                  <c:v>-3.14541554976291E-3</c:v>
                </c:pt>
                <c:pt idx="1978">
                  <c:v>9.1055306349967797E-3</c:v>
                </c:pt>
                <c:pt idx="1979">
                  <c:v>-5.4258947631619103E-4</c:v>
                </c:pt>
                <c:pt idx="1980">
                  <c:v>6.4398091226289299E-3</c:v>
                </c:pt>
                <c:pt idx="1981">
                  <c:v>1.32263002615483E-2</c:v>
                </c:pt>
                <c:pt idx="1982">
                  <c:v>-8.2350877738965305E-3</c:v>
                </c:pt>
                <c:pt idx="1983">
                  <c:v>-2.7672475571513299E-3</c:v>
                </c:pt>
                <c:pt idx="1984">
                  <c:v>-1.2232444635351101E-3</c:v>
                </c:pt>
                <c:pt idx="1985">
                  <c:v>-2.78423813638622E-2</c:v>
                </c:pt>
                <c:pt idx="1986">
                  <c:v>-1.3699140218369E-2</c:v>
                </c:pt>
                <c:pt idx="1987">
                  <c:v>7.55082218195455E-3</c:v>
                </c:pt>
                <c:pt idx="1988">
                  <c:v>1.23056888378342E-2</c:v>
                </c:pt>
                <c:pt idx="1989">
                  <c:v>4.5879277997874501E-3</c:v>
                </c:pt>
                <c:pt idx="1990">
                  <c:v>-8.9866326957036002E-4</c:v>
                </c:pt>
                <c:pt idx="1991">
                  <c:v>-1.90085676133042E-2</c:v>
                </c:pt>
                <c:pt idx="1992">
                  <c:v>5.3946958101810097E-3</c:v>
                </c:pt>
                <c:pt idx="1993">
                  <c:v>-2.4486907988803801E-2</c:v>
                </c:pt>
                <c:pt idx="1994">
                  <c:v>-1.38914651405675E-3</c:v>
                </c:pt>
                <c:pt idx="1995">
                  <c:v>-3.04756086164478E-2</c:v>
                </c:pt>
                <c:pt idx="1996">
                  <c:v>-7.7309819353279198E-3</c:v>
                </c:pt>
                <c:pt idx="1997">
                  <c:v>-1.2462066753097099E-2</c:v>
                </c:pt>
                <c:pt idx="1998">
                  <c:v>2.66398964544723E-2</c:v>
                </c:pt>
                <c:pt idx="1999">
                  <c:v>2.0007046023906301E-2</c:v>
                </c:pt>
                <c:pt idx="2000">
                  <c:v>1.4451401781210601E-2</c:v>
                </c:pt>
                <c:pt idx="2001">
                  <c:v>1.61475776535097E-3</c:v>
                </c:pt>
                <c:pt idx="2002">
                  <c:v>5.1116397516656796E-3</c:v>
                </c:pt>
                <c:pt idx="2003">
                  <c:v>-7.8079400805479704E-3</c:v>
                </c:pt>
                <c:pt idx="2004">
                  <c:v>7.3472500805298897E-3</c:v>
                </c:pt>
                <c:pt idx="2005">
                  <c:v>-2.62951749329379E-3</c:v>
                </c:pt>
                <c:pt idx="2006">
                  <c:v>-2.9375580232124401E-3</c:v>
                </c:pt>
                <c:pt idx="2007">
                  <c:v>-1.1144802123105899E-2</c:v>
                </c:pt>
                <c:pt idx="2008">
                  <c:v>-7.0431782052951498E-4</c:v>
                </c:pt>
                <c:pt idx="2009">
                  <c:v>-2.9093058755829501E-2</c:v>
                </c:pt>
                <c:pt idx="2010">
                  <c:v>-1.06630456151008E-2</c:v>
                </c:pt>
                <c:pt idx="2011">
                  <c:v>7.5628273373470603E-3</c:v>
                </c:pt>
                <c:pt idx="2012">
                  <c:v>2.24775638714938E-2</c:v>
                </c:pt>
                <c:pt idx="2013">
                  <c:v>-2.3590266908292698E-3</c:v>
                </c:pt>
                <c:pt idx="2014">
                  <c:v>-4.2004521723879602E-3</c:v>
                </c:pt>
                <c:pt idx="2015">
                  <c:v>-1.56263691558098E-2</c:v>
                </c:pt>
                <c:pt idx="2016">
                  <c:v>-1.29970041622555E-2</c:v>
                </c:pt>
                <c:pt idx="2017">
                  <c:v>-6.5930632413940804E-4</c:v>
                </c:pt>
                <c:pt idx="2018">
                  <c:v>1.5871167239768599E-2</c:v>
                </c:pt>
                <c:pt idx="2019">
                  <c:v>-8.7454540494869004E-4</c:v>
                </c:pt>
                <c:pt idx="2020">
                  <c:v>1.4256751201295499E-2</c:v>
                </c:pt>
                <c:pt idx="2021">
                  <c:v>1.1810326482975499E-2</c:v>
                </c:pt>
                <c:pt idx="2022">
                  <c:v>-1.9623683889495199E-2</c:v>
                </c:pt>
                <c:pt idx="2023">
                  <c:v>4.07895990204807E-3</c:v>
                </c:pt>
                <c:pt idx="2024">
                  <c:v>-1.36232336151686E-2</c:v>
                </c:pt>
                <c:pt idx="2025">
                  <c:v>-1.8459069222463199E-2</c:v>
                </c:pt>
                <c:pt idx="2026">
                  <c:v>8.0215992302364297E-3</c:v>
                </c:pt>
                <c:pt idx="2027">
                  <c:v>-1.8123064975663901E-3</c:v>
                </c:pt>
                <c:pt idx="2028">
                  <c:v>1.3826709015392701E-2</c:v>
                </c:pt>
                <c:pt idx="2029">
                  <c:v>1.9449853877279599E-2</c:v>
                </c:pt>
                <c:pt idx="2030">
                  <c:v>-3.22215549828861E-3</c:v>
                </c:pt>
                <c:pt idx="2031">
                  <c:v>2.25089964544814E-2</c:v>
                </c:pt>
                <c:pt idx="2032">
                  <c:v>-4.54451643160234E-3</c:v>
                </c:pt>
                <c:pt idx="2033">
                  <c:v>1.87896563906584E-3</c:v>
                </c:pt>
                <c:pt idx="2034">
                  <c:v>5.55692169960109E-3</c:v>
                </c:pt>
                <c:pt idx="2035">
                  <c:v>-4.0792587231810503E-3</c:v>
                </c:pt>
                <c:pt idx="2036">
                  <c:v>1.92344922688048E-2</c:v>
                </c:pt>
                <c:pt idx="2037">
                  <c:v>1.0157839332921701E-2</c:v>
                </c:pt>
                <c:pt idx="2038">
                  <c:v>-9.18825774463089E-4</c:v>
                </c:pt>
                <c:pt idx="2039" formatCode="0.00E+00">
                  <c:v>4.1209951468612602E-5</c:v>
                </c:pt>
                <c:pt idx="2040">
                  <c:v>3.7096122622632399E-3</c:v>
                </c:pt>
                <c:pt idx="2041">
                  <c:v>4.8323951752712001E-3</c:v>
                </c:pt>
                <c:pt idx="2042">
                  <c:v>2.21288388721569E-4</c:v>
                </c:pt>
                <c:pt idx="2043">
                  <c:v>3.2632569858306601E-3</c:v>
                </c:pt>
                <c:pt idx="2044">
                  <c:v>-5.2288957105245696E-3</c:v>
                </c:pt>
                <c:pt idx="2045">
                  <c:v>-4.8503620556618601E-3</c:v>
                </c:pt>
                <c:pt idx="2046">
                  <c:v>-3.7715984985575699E-3</c:v>
                </c:pt>
                <c:pt idx="2047">
                  <c:v>5.5716953967585598E-3</c:v>
                </c:pt>
                <c:pt idx="2048">
                  <c:v>-5.5117322922897897E-3</c:v>
                </c:pt>
                <c:pt idx="2049">
                  <c:v>-4.1712698710355501E-3</c:v>
                </c:pt>
                <c:pt idx="2050">
                  <c:v>-6.1074900572859999E-3</c:v>
                </c:pt>
                <c:pt idx="2051">
                  <c:v>-1.5819379278735099E-2</c:v>
                </c:pt>
                <c:pt idx="2052">
                  <c:v>2.4321225950173801E-3</c:v>
                </c:pt>
                <c:pt idx="2053">
                  <c:v>-2.1104312826456601E-2</c:v>
                </c:pt>
                <c:pt idx="2054">
                  <c:v>2.2533384101943998E-3</c:v>
                </c:pt>
                <c:pt idx="2055">
                  <c:v>8.0322708097307592E-3</c:v>
                </c:pt>
                <c:pt idx="2056">
                  <c:v>-1.1041439997597E-2</c:v>
                </c:pt>
                <c:pt idx="2057" formatCode="0.00E+00">
                  <c:v>2.96430856772945E-5</c:v>
                </c:pt>
                <c:pt idx="2058">
                  <c:v>-1.5677251158698901E-2</c:v>
                </c:pt>
                <c:pt idx="2059">
                  <c:v>2.0615358487214901E-2</c:v>
                </c:pt>
                <c:pt idx="2060">
                  <c:v>-1.88590740031363E-2</c:v>
                </c:pt>
                <c:pt idx="2061">
                  <c:v>8.2019192400508995E-3</c:v>
                </c:pt>
                <c:pt idx="2062">
                  <c:v>-1.5963102567531599E-4</c:v>
                </c:pt>
                <c:pt idx="2063">
                  <c:v>-2.23335427323451E-3</c:v>
                </c:pt>
                <c:pt idx="2064">
                  <c:v>-1.1416993758413501E-2</c:v>
                </c:pt>
                <c:pt idx="2065">
                  <c:v>3.8893483843985299E-4</c:v>
                </c:pt>
                <c:pt idx="2066">
                  <c:v>4.0204876753553703E-3</c:v>
                </c:pt>
                <c:pt idx="2067">
                  <c:v>1.2268924120651E-2</c:v>
                </c:pt>
                <c:pt idx="2068">
                  <c:v>-7.5295587036206804E-3</c:v>
                </c:pt>
                <c:pt idx="2069">
                  <c:v>-1.1455283479128999E-3</c:v>
                </c:pt>
                <c:pt idx="2070">
                  <c:v>1.2364140994927701E-3</c:v>
                </c:pt>
                <c:pt idx="2071">
                  <c:v>9.1660059457299402E-3</c:v>
                </c:pt>
                <c:pt idx="2072">
                  <c:v>1.8527505747656099E-3</c:v>
                </c:pt>
                <c:pt idx="2073">
                  <c:v>1.1665653675728099E-3</c:v>
                </c:pt>
                <c:pt idx="2074">
                  <c:v>4.4181532877452202E-3</c:v>
                </c:pt>
                <c:pt idx="2075">
                  <c:v>1.9538489504832002E-3</c:v>
                </c:pt>
                <c:pt idx="2076">
                  <c:v>-4.47851620682874E-3</c:v>
                </c:pt>
                <c:pt idx="2077">
                  <c:v>3.5264037795250699E-3</c:v>
                </c:pt>
                <c:pt idx="2078">
                  <c:v>1.1947691628050001E-2</c:v>
                </c:pt>
                <c:pt idx="2079">
                  <c:v>-1.17383970129545E-3</c:v>
                </c:pt>
                <c:pt idx="2080">
                  <c:v>-5.5243229529695296E-3</c:v>
                </c:pt>
                <c:pt idx="2081">
                  <c:v>9.5507820821988092E-3</c:v>
                </c:pt>
                <c:pt idx="2082">
                  <c:v>-8.6922146104415308E-3</c:v>
                </c:pt>
                <c:pt idx="2083">
                  <c:v>3.6562921560013301E-3</c:v>
                </c:pt>
                <c:pt idx="2084">
                  <c:v>1.8274842311298599E-3</c:v>
                </c:pt>
                <c:pt idx="2085">
                  <c:v>4.3873837898307198E-3</c:v>
                </c:pt>
                <c:pt idx="2086">
                  <c:v>5.93162544163983E-3</c:v>
                </c:pt>
                <c:pt idx="2087">
                  <c:v>-6.2490787823218897E-4</c:v>
                </c:pt>
                <c:pt idx="2088">
                  <c:v>1.25297124424736E-3</c:v>
                </c:pt>
                <c:pt idx="2089">
                  <c:v>-7.0973741883903502E-3</c:v>
                </c:pt>
                <c:pt idx="2090">
                  <c:v>1.9419033330588399E-2</c:v>
                </c:pt>
                <c:pt idx="2091">
                  <c:v>-3.5806333601113298E-3</c:v>
                </c:pt>
                <c:pt idx="2092">
                  <c:v>-1.0545961814854E-2</c:v>
                </c:pt>
                <c:pt idx="2093">
                  <c:v>4.2372164721321499E-4</c:v>
                </c:pt>
                <c:pt idx="2094">
                  <c:v>3.86173078538085E-3</c:v>
                </c:pt>
                <c:pt idx="2095">
                  <c:v>1.6498916919377899E-2</c:v>
                </c:pt>
                <c:pt idx="2096">
                  <c:v>-6.2988021170022898E-3</c:v>
                </c:pt>
                <c:pt idx="2097">
                  <c:v>-1.0421927224170799E-2</c:v>
                </c:pt>
                <c:pt idx="2098">
                  <c:v>-1.27304435055905E-3</c:v>
                </c:pt>
                <c:pt idx="2099">
                  <c:v>9.8068276678844307E-3</c:v>
                </c:pt>
                <c:pt idx="2100">
                  <c:v>6.3033911611514396E-3</c:v>
                </c:pt>
                <c:pt idx="2101">
                  <c:v>-2.4898101577032201E-3</c:v>
                </c:pt>
                <c:pt idx="2102">
                  <c:v>-8.3488807002645698E-3</c:v>
                </c:pt>
                <c:pt idx="2103">
                  <c:v>-8.5684165932817203E-4</c:v>
                </c:pt>
                <c:pt idx="2104">
                  <c:v>5.0271613982410803E-3</c:v>
                </c:pt>
                <c:pt idx="2105">
                  <c:v>-1.49584943176434E-4</c:v>
                </c:pt>
                <c:pt idx="2106">
                  <c:v>-1.3572676032134299E-2</c:v>
                </c:pt>
                <c:pt idx="2107">
                  <c:v>5.4926647950444604E-3</c:v>
                </c:pt>
                <c:pt idx="2108">
                  <c:v>7.2107594183915002E-4</c:v>
                </c:pt>
                <c:pt idx="2109">
                  <c:v>-4.2755578213726497E-3</c:v>
                </c:pt>
                <c:pt idx="2110">
                  <c:v>-6.1273110159421095E-4</c:v>
                </c:pt>
                <c:pt idx="2111">
                  <c:v>4.7145268901557201E-3</c:v>
                </c:pt>
                <c:pt idx="2112">
                  <c:v>2.1795682077385102E-3</c:v>
                </c:pt>
                <c:pt idx="2113">
                  <c:v>-1.2694764361819899E-2</c:v>
                </c:pt>
                <c:pt idx="2114">
                  <c:v>-3.6900110456668002E-3</c:v>
                </c:pt>
                <c:pt idx="2115">
                  <c:v>-7.4274758172727696E-3</c:v>
                </c:pt>
                <c:pt idx="2116">
                  <c:v>2.2556145040155402E-3</c:v>
                </c:pt>
                <c:pt idx="2117">
                  <c:v>1.35722502390554E-2</c:v>
                </c:pt>
                <c:pt idx="2118">
                  <c:v>2.8457365081207601E-3</c:v>
                </c:pt>
                <c:pt idx="2119">
                  <c:v>-5.5755980870995101E-3</c:v>
                </c:pt>
                <c:pt idx="2120">
                  <c:v>-8.7851256917101106E-3</c:v>
                </c:pt>
                <c:pt idx="2121">
                  <c:v>7.3068610973261996E-3</c:v>
                </c:pt>
                <c:pt idx="2122">
                  <c:v>2.1346498241756602E-3</c:v>
                </c:pt>
                <c:pt idx="2123">
                  <c:v>1.1182245048266299E-2</c:v>
                </c:pt>
                <c:pt idx="2124">
                  <c:v>-8.2279597358596909E-3</c:v>
                </c:pt>
                <c:pt idx="2125">
                  <c:v>2.4905560956600399E-3</c:v>
                </c:pt>
                <c:pt idx="2126">
                  <c:v>-2.4695495338737899E-3</c:v>
                </c:pt>
                <c:pt idx="2127">
                  <c:v>-1.6373140269015901E-2</c:v>
                </c:pt>
                <c:pt idx="2128">
                  <c:v>-1.74059913317778E-3</c:v>
                </c:pt>
                <c:pt idx="2129">
                  <c:v>-6.3051051687362802E-3</c:v>
                </c:pt>
                <c:pt idx="2130">
                  <c:v>-2.37097945968461E-2</c:v>
                </c:pt>
                <c:pt idx="2131">
                  <c:v>2.04462179666035E-3</c:v>
                </c:pt>
                <c:pt idx="2132">
                  <c:v>-2.0993277979621801E-3</c:v>
                </c:pt>
                <c:pt idx="2133">
                  <c:v>-1.25332625952515E-3</c:v>
                </c:pt>
                <c:pt idx="2134">
                  <c:v>-9.4891650266234993E-3</c:v>
                </c:pt>
                <c:pt idx="2135">
                  <c:v>-7.1000484614869297E-3</c:v>
                </c:pt>
                <c:pt idx="2136">
                  <c:v>-2.470158179576E-2</c:v>
                </c:pt>
                <c:pt idx="2137">
                  <c:v>6.5842902667542797E-3</c:v>
                </c:pt>
                <c:pt idx="2138">
                  <c:v>8.8999600862591805E-3</c:v>
                </c:pt>
                <c:pt idx="2139">
                  <c:v>1.0514298513458699E-2</c:v>
                </c:pt>
                <c:pt idx="2140">
                  <c:v>4.9307102459016901E-3</c:v>
                </c:pt>
                <c:pt idx="2141">
                  <c:v>-1.1384611650713699E-2</c:v>
                </c:pt>
                <c:pt idx="2142">
                  <c:v>-1.8540631547396299E-3</c:v>
                </c:pt>
                <c:pt idx="2143">
                  <c:v>-1.1228188434151101E-2</c:v>
                </c:pt>
                <c:pt idx="2144">
                  <c:v>-1.11205522215713E-2</c:v>
                </c:pt>
                <c:pt idx="2145">
                  <c:v>-4.5264088761885202E-3</c:v>
                </c:pt>
                <c:pt idx="2146">
                  <c:v>-4.1068117789440101E-3</c:v>
                </c:pt>
                <c:pt idx="2147">
                  <c:v>-1.3865943653702899E-2</c:v>
                </c:pt>
                <c:pt idx="2148">
                  <c:v>-2.2911592707718999E-2</c:v>
                </c:pt>
                <c:pt idx="2149">
                  <c:v>-1.1108145946469101E-2</c:v>
                </c:pt>
                <c:pt idx="2150">
                  <c:v>2.04705204278544E-2</c:v>
                </c:pt>
                <c:pt idx="2151">
                  <c:v>8.7883705420519799E-3</c:v>
                </c:pt>
                <c:pt idx="2152">
                  <c:v>3.8265952342640699E-3</c:v>
                </c:pt>
                <c:pt idx="2153">
                  <c:v>-4.8453048453328002E-3</c:v>
                </c:pt>
                <c:pt idx="2154">
                  <c:v>-1.1680234782845401E-2</c:v>
                </c:pt>
                <c:pt idx="2155">
                  <c:v>7.4803148881402704E-4</c:v>
                </c:pt>
                <c:pt idx="2156">
                  <c:v>3.65965534692753E-3</c:v>
                </c:pt>
                <c:pt idx="2157">
                  <c:v>2.3939906966584401E-3</c:v>
                </c:pt>
                <c:pt idx="2158">
                  <c:v>-1.3493022168692E-2</c:v>
                </c:pt>
                <c:pt idx="2159">
                  <c:v>2.6982754301838899E-2</c:v>
                </c:pt>
                <c:pt idx="2160">
                  <c:v>-2.0954355294068899E-2</c:v>
                </c:pt>
                <c:pt idx="2161">
                  <c:v>2.6484565937478798E-3</c:v>
                </c:pt>
                <c:pt idx="2162">
                  <c:v>-7.2936914390352697E-3</c:v>
                </c:pt>
                <c:pt idx="2163">
                  <c:v>2.72998476497072E-3</c:v>
                </c:pt>
                <c:pt idx="2164">
                  <c:v>8.6757070958397298E-3</c:v>
                </c:pt>
                <c:pt idx="2165">
                  <c:v>-1.13913075486067E-2</c:v>
                </c:pt>
                <c:pt idx="2166">
                  <c:v>-1.2553602828466799E-2</c:v>
                </c:pt>
                <c:pt idx="2167">
                  <c:v>-1.5919269142087501E-2</c:v>
                </c:pt>
                <c:pt idx="2168">
                  <c:v>-2.5900374230813299E-2</c:v>
                </c:pt>
                <c:pt idx="2169">
                  <c:v>-4.0492008478328699E-2</c:v>
                </c:pt>
                <c:pt idx="2170">
                  <c:v>-1.71023242255081E-2</c:v>
                </c:pt>
                <c:pt idx="2171">
                  <c:v>2.2188184837509801E-2</c:v>
                </c:pt>
                <c:pt idx="2172">
                  <c:v>3.51557475544933E-2</c:v>
                </c:pt>
                <c:pt idx="2173">
                  <c:v>4.4762789325848698E-3</c:v>
                </c:pt>
                <c:pt idx="2174">
                  <c:v>-7.2950559452201703E-3</c:v>
                </c:pt>
                <c:pt idx="2175">
                  <c:v>-3.4481025739469498E-2</c:v>
                </c:pt>
                <c:pt idx="2176">
                  <c:v>1.72161375585996E-2</c:v>
                </c:pt>
                <c:pt idx="2177">
                  <c:v>6.9282705359596797E-4</c:v>
                </c:pt>
                <c:pt idx="2178">
                  <c:v>-1.8885740453524501E-2</c:v>
                </c:pt>
                <c:pt idx="2179">
                  <c:v>2.3130390545683301E-2</c:v>
                </c:pt>
                <c:pt idx="2180">
                  <c:v>-1.31246336225543E-2</c:v>
                </c:pt>
                <c:pt idx="2181">
                  <c:v>5.8221133817272196E-3</c:v>
                </c:pt>
                <c:pt idx="2182">
                  <c:v>-9.6655287311660804E-3</c:v>
                </c:pt>
                <c:pt idx="2183">
                  <c:v>-1.3408718196087299E-2</c:v>
                </c:pt>
                <c:pt idx="2184">
                  <c:v>9.4258135052512591E-3</c:v>
                </c:pt>
                <c:pt idx="2185">
                  <c:v>1.7347032986090999E-2</c:v>
                </c:pt>
                <c:pt idx="2186">
                  <c:v>-1.4546934084742301E-3</c:v>
                </c:pt>
                <c:pt idx="2187">
                  <c:v>-1.9728631279851899E-2</c:v>
                </c:pt>
                <c:pt idx="2188">
                  <c:v>1.03439478728881E-3</c:v>
                </c:pt>
                <c:pt idx="2189">
                  <c:v>-1.95740924761043E-2</c:v>
                </c:pt>
                <c:pt idx="2190">
                  <c:v>-1.86270734205067E-2</c:v>
                </c:pt>
                <c:pt idx="2191">
                  <c:v>-3.47435883580147E-3</c:v>
                </c:pt>
                <c:pt idx="2192">
                  <c:v>-8.7422406902228893E-3</c:v>
                </c:pt>
                <c:pt idx="2193">
                  <c:v>-3.3105435685007401E-2</c:v>
                </c:pt>
                <c:pt idx="2194">
                  <c:v>9.5976437529911602E-3</c:v>
                </c:pt>
                <c:pt idx="2195">
                  <c:v>1.9050753111180398E-2</c:v>
                </c:pt>
                <c:pt idx="2196">
                  <c:v>8.5558782780778796E-3</c:v>
                </c:pt>
                <c:pt idx="2197">
                  <c:v>2.48375274151117E-2</c:v>
                </c:pt>
                <c:pt idx="2198">
                  <c:v>2.25551041157496E-2</c:v>
                </c:pt>
                <c:pt idx="2199">
                  <c:v>1.8251432999571701E-2</c:v>
                </c:pt>
                <c:pt idx="2200">
                  <c:v>1.6749481565577401E-2</c:v>
                </c:pt>
                <c:pt idx="2201">
                  <c:v>1.64599084795677E-2</c:v>
                </c:pt>
                <c:pt idx="2202">
                  <c:v>1.1483644095150499E-3</c:v>
                </c:pt>
                <c:pt idx="2203">
                  <c:v>-7.7283773801574401E-3</c:v>
                </c:pt>
                <c:pt idx="2204">
                  <c:v>-4.1586726251851601E-3</c:v>
                </c:pt>
                <c:pt idx="2205">
                  <c:v>8.8672916856185093E-3</c:v>
                </c:pt>
                <c:pt idx="2206">
                  <c:v>4.4877752998186997E-3</c:v>
                </c:pt>
                <c:pt idx="2207">
                  <c:v>3.8596462264500801E-4</c:v>
                </c:pt>
                <c:pt idx="2208">
                  <c:v>-7.6936213730230702E-3</c:v>
                </c:pt>
                <c:pt idx="2209">
                  <c:v>2.36036990640648E-3</c:v>
                </c:pt>
                <c:pt idx="2210">
                  <c:v>-1.13199428144602E-2</c:v>
                </c:pt>
                <c:pt idx="2211">
                  <c:v>2.6816521439696501E-2</c:v>
                </c:pt>
                <c:pt idx="2212">
                  <c:v>1.0462195045824499E-2</c:v>
                </c:pt>
                <c:pt idx="2213">
                  <c:v>-2.7545102715209901E-3</c:v>
                </c:pt>
                <c:pt idx="2214">
                  <c:v>-1.0683645775588601E-2</c:v>
                </c:pt>
                <c:pt idx="2215">
                  <c:v>1.4157779700470901E-2</c:v>
                </c:pt>
                <c:pt idx="2216">
                  <c:v>-1.1347421927762099E-3</c:v>
                </c:pt>
                <c:pt idx="2217">
                  <c:v>4.29496121618703E-3</c:v>
                </c:pt>
                <c:pt idx="2218">
                  <c:v>5.8523650920620004E-3</c:v>
                </c:pt>
                <c:pt idx="2219">
                  <c:v>7.2560301715820499E-3</c:v>
                </c:pt>
                <c:pt idx="2220">
                  <c:v>-7.6081481755708403E-3</c:v>
                </c:pt>
                <c:pt idx="2221">
                  <c:v>-1.02132313497201E-2</c:v>
                </c:pt>
                <c:pt idx="2222">
                  <c:v>3.66689190508526E-3</c:v>
                </c:pt>
                <c:pt idx="2223">
                  <c:v>-4.0258370171027402E-3</c:v>
                </c:pt>
                <c:pt idx="2224">
                  <c:v>-6.4861118566692799E-3</c:v>
                </c:pt>
                <c:pt idx="2225">
                  <c:v>-3.39743696244577E-3</c:v>
                </c:pt>
                <c:pt idx="2226">
                  <c:v>-1.9716274848918001E-2</c:v>
                </c:pt>
                <c:pt idx="2227">
                  <c:v>1.4976441169397701E-2</c:v>
                </c:pt>
                <c:pt idx="2228">
                  <c:v>1.2223671338745299E-2</c:v>
                </c:pt>
                <c:pt idx="2229">
                  <c:v>-1.3123087998244099E-3</c:v>
                </c:pt>
                <c:pt idx="2230">
                  <c:v>2.26849865469088E-2</c:v>
                </c:pt>
                <c:pt idx="2231">
                  <c:v>-7.2311131414776204E-3</c:v>
                </c:pt>
                <c:pt idx="2232">
                  <c:v>-1.6086325394709701E-3</c:v>
                </c:pt>
                <c:pt idx="2233">
                  <c:v>7.9537251035966005E-4</c:v>
                </c:pt>
                <c:pt idx="2234">
                  <c:v>7.8850664966113593E-3</c:v>
                </c:pt>
                <c:pt idx="2235">
                  <c:v>-1.92044111209683E-3</c:v>
                </c:pt>
                <c:pt idx="2236">
                  <c:v>-2.0594962747795499E-3</c:v>
                </c:pt>
                <c:pt idx="2237">
                  <c:v>3.1178731385427499E-3</c:v>
                </c:pt>
                <c:pt idx="2238">
                  <c:v>5.7955949431024696E-3</c:v>
                </c:pt>
                <c:pt idx="2239">
                  <c:v>-1.4746131118938599E-2</c:v>
                </c:pt>
                <c:pt idx="2240">
                  <c:v>-4.56659584824226E-3</c:v>
                </c:pt>
                <c:pt idx="2241">
                  <c:v>1.3449217317092199E-2</c:v>
                </c:pt>
                <c:pt idx="2242">
                  <c:v>-2.0992876422849201E-2</c:v>
                </c:pt>
                <c:pt idx="2243">
                  <c:v>-1.8100572018025701E-2</c:v>
                </c:pt>
                <c:pt idx="2244">
                  <c:v>2.8902047545296999E-2</c:v>
                </c:pt>
                <c:pt idx="2245">
                  <c:v>-6.8289822471411504E-3</c:v>
                </c:pt>
                <c:pt idx="2246">
                  <c:v>-3.05120637274373E-2</c:v>
                </c:pt>
                <c:pt idx="2247">
                  <c:v>-1.42538977688233E-2</c:v>
                </c:pt>
                <c:pt idx="2248">
                  <c:v>-1.3529966002875899E-4</c:v>
                </c:pt>
                <c:pt idx="2249">
                  <c:v>1.4509637022959499E-2</c:v>
                </c:pt>
                <c:pt idx="2250">
                  <c:v>-1.8048933346554399E-2</c:v>
                </c:pt>
                <c:pt idx="2251">
                  <c:v>-1.07992276224382E-2</c:v>
                </c:pt>
                <c:pt idx="2252">
                  <c:v>3.9714656687843096E-3</c:v>
                </c:pt>
                <c:pt idx="2253">
                  <c:v>1.5756550833996699E-2</c:v>
                </c:pt>
                <c:pt idx="2254">
                  <c:v>2.7512080289355499E-2</c:v>
                </c:pt>
                <c:pt idx="2255">
                  <c:v>-8.2595648136333799E-3</c:v>
                </c:pt>
                <c:pt idx="2256">
                  <c:v>-8.8834604650126492E-3</c:v>
                </c:pt>
                <c:pt idx="2257">
                  <c:v>7.8374312067949793E-3</c:v>
                </c:pt>
                <c:pt idx="2258">
                  <c:v>-1.0643698865047299E-2</c:v>
                </c:pt>
                <c:pt idx="2259">
                  <c:v>-6.0175793205183301E-3</c:v>
                </c:pt>
                <c:pt idx="2260">
                  <c:v>-1.74612896075599E-2</c:v>
                </c:pt>
                <c:pt idx="2261">
                  <c:v>-1.08839020768189E-3</c:v>
                </c:pt>
                <c:pt idx="2262">
                  <c:v>-2.8412325273937399E-2</c:v>
                </c:pt>
                <c:pt idx="2263">
                  <c:v>-2.9500140268023001E-2</c:v>
                </c:pt>
                <c:pt idx="2264">
                  <c:v>-1.2291398443369199E-2</c:v>
                </c:pt>
                <c:pt idx="2265">
                  <c:v>-2.2043292267154999E-2</c:v>
                </c:pt>
                <c:pt idx="2266">
                  <c:v>-4.0787870111797002E-4</c:v>
                </c:pt>
                <c:pt idx="2267">
                  <c:v>-2.3954992104958099E-2</c:v>
                </c:pt>
                <c:pt idx="2268">
                  <c:v>1.36499172088094E-2</c:v>
                </c:pt>
                <c:pt idx="2269">
                  <c:v>-2.6490993525995502E-2</c:v>
                </c:pt>
                <c:pt idx="2270">
                  <c:v>-1.07629266721497E-2</c:v>
                </c:pt>
                <c:pt idx="2271">
                  <c:v>-9.7347706849697808E-3</c:v>
                </c:pt>
                <c:pt idx="2272">
                  <c:v>1.24554926215558E-2</c:v>
                </c:pt>
                <c:pt idx="2273">
                  <c:v>1.22445779416705E-2</c:v>
                </c:pt>
                <c:pt idx="2274">
                  <c:v>-3.03070084210087E-2</c:v>
                </c:pt>
                <c:pt idx="2275">
                  <c:v>1.6721974884285E-2</c:v>
                </c:pt>
                <c:pt idx="2276">
                  <c:v>-1.1799702828067801E-2</c:v>
                </c:pt>
                <c:pt idx="2277">
                  <c:v>8.3965563053839398E-3</c:v>
                </c:pt>
                <c:pt idx="2278">
                  <c:v>3.1168847846661098E-2</c:v>
                </c:pt>
                <c:pt idx="2279">
                  <c:v>5.75449592418223E-3</c:v>
                </c:pt>
                <c:pt idx="2280">
                  <c:v>-7.6403227801695702E-3</c:v>
                </c:pt>
                <c:pt idx="2281">
                  <c:v>3.03551550423302E-2</c:v>
                </c:pt>
                <c:pt idx="2282">
                  <c:v>2.6081753783774999E-2</c:v>
                </c:pt>
                <c:pt idx="2283">
                  <c:v>-6.5660169686109996E-3</c:v>
                </c:pt>
                <c:pt idx="2284">
                  <c:v>-2.5888885337146901E-2</c:v>
                </c:pt>
                <c:pt idx="2285">
                  <c:v>1.0123932541443101E-2</c:v>
                </c:pt>
                <c:pt idx="2286">
                  <c:v>-6.7441674390166196E-3</c:v>
                </c:pt>
                <c:pt idx="2287">
                  <c:v>-1.6126229708695299E-2</c:v>
                </c:pt>
                <c:pt idx="2288">
                  <c:v>2.05926882659647E-2</c:v>
                </c:pt>
                <c:pt idx="2289">
                  <c:v>9.8151418472184598E-3</c:v>
                </c:pt>
                <c:pt idx="2290">
                  <c:v>2.31939610867746E-2</c:v>
                </c:pt>
                <c:pt idx="2291">
                  <c:v>-6.2855368928367303E-3</c:v>
                </c:pt>
                <c:pt idx="2292">
                  <c:v>-9.8164748261556408E-3</c:v>
                </c:pt>
                <c:pt idx="2293">
                  <c:v>1.95037723538154E-2</c:v>
                </c:pt>
                <c:pt idx="2294">
                  <c:v>-2.5944136566649401E-2</c:v>
                </c:pt>
                <c:pt idx="2295">
                  <c:v>8.1403698194124092E-3</c:v>
                </c:pt>
                <c:pt idx="2296">
                  <c:v>1.0352412707214299E-2</c:v>
                </c:pt>
                <c:pt idx="2297">
                  <c:v>1.35444521992832E-2</c:v>
                </c:pt>
                <c:pt idx="2298">
                  <c:v>-1.16810848067816E-3</c:v>
                </c:pt>
                <c:pt idx="2299">
                  <c:v>2.0742357798571202E-2</c:v>
                </c:pt>
                <c:pt idx="2300" formatCode="0.00E+00">
                  <c:v>-4.4234120786273999E-5</c:v>
                </c:pt>
                <c:pt idx="2301">
                  <c:v>8.1904912907270495E-3</c:v>
                </c:pt>
                <c:pt idx="2302">
                  <c:v>1.48079903833126E-2</c:v>
                </c:pt>
                <c:pt idx="2303">
                  <c:v>1.9523126196976302E-2</c:v>
                </c:pt>
                <c:pt idx="2304">
                  <c:v>-2.01789835736444E-2</c:v>
                </c:pt>
                <c:pt idx="2305">
                  <c:v>5.3415363509352904E-3</c:v>
                </c:pt>
                <c:pt idx="2306">
                  <c:v>7.2120389877288497E-3</c:v>
                </c:pt>
                <c:pt idx="2307">
                  <c:v>1.9522260559651301E-2</c:v>
                </c:pt>
                <c:pt idx="2308">
                  <c:v>-8.6877226397278108E-3</c:v>
                </c:pt>
                <c:pt idx="2309">
                  <c:v>-1.24128957699056E-2</c:v>
                </c:pt>
                <c:pt idx="2310">
                  <c:v>1.92042250545983E-2</c:v>
                </c:pt>
                <c:pt idx="2311">
                  <c:v>2.4446227429374402E-2</c:v>
                </c:pt>
                <c:pt idx="2312">
                  <c:v>3.5237203679452898E-3</c:v>
                </c:pt>
                <c:pt idx="2313" formatCode="0.00E+00">
                  <c:v>3.7580088672051197E-5</c:v>
                </c:pt>
                <c:pt idx="2314">
                  <c:v>-6.7852507576501896E-4</c:v>
                </c:pt>
                <c:pt idx="2315">
                  <c:v>-1.8186186519480601E-2</c:v>
                </c:pt>
                <c:pt idx="2316">
                  <c:v>-2.1931638708613799E-4</c:v>
                </c:pt>
                <c:pt idx="2317">
                  <c:v>4.1174645297706002E-3</c:v>
                </c:pt>
                <c:pt idx="2318">
                  <c:v>5.9687600821333696E-3</c:v>
                </c:pt>
                <c:pt idx="2319">
                  <c:v>6.7788195156660604E-3</c:v>
                </c:pt>
                <c:pt idx="2320">
                  <c:v>-1.17066824043888E-2</c:v>
                </c:pt>
                <c:pt idx="2321">
                  <c:v>8.1210278800012397E-3</c:v>
                </c:pt>
                <c:pt idx="2322">
                  <c:v>-1.1226189363591901E-2</c:v>
                </c:pt>
                <c:pt idx="2323">
                  <c:v>-3.0526657723566899E-3</c:v>
                </c:pt>
                <c:pt idx="2324">
                  <c:v>5.5744391960365902E-3</c:v>
                </c:pt>
                <c:pt idx="2325">
                  <c:v>-1.4840871896091999E-2</c:v>
                </c:pt>
                <c:pt idx="2326">
                  <c:v>1.14389864391766E-2</c:v>
                </c:pt>
                <c:pt idx="2327">
                  <c:v>5.5333335768446602E-3</c:v>
                </c:pt>
                <c:pt idx="2328">
                  <c:v>1.5925574278877301E-2</c:v>
                </c:pt>
                <c:pt idx="2329">
                  <c:v>1.24312636407385E-2</c:v>
                </c:pt>
                <c:pt idx="2330">
                  <c:v>1.7620253929101501E-4</c:v>
                </c:pt>
                <c:pt idx="2331">
                  <c:v>3.4703910193003801E-3</c:v>
                </c:pt>
                <c:pt idx="2332">
                  <c:v>1.88003403575693E-3</c:v>
                </c:pt>
                <c:pt idx="2333">
                  <c:v>2.5181396664121499E-2</c:v>
                </c:pt>
                <c:pt idx="2334">
                  <c:v>5.8773041444443196E-4</c:v>
                </c:pt>
                <c:pt idx="2335">
                  <c:v>-1.8441325414327899E-3</c:v>
                </c:pt>
                <c:pt idx="2336">
                  <c:v>4.3118547299828003E-3</c:v>
                </c:pt>
                <c:pt idx="2337">
                  <c:v>-8.2423769699233908E-3</c:v>
                </c:pt>
                <c:pt idx="2338">
                  <c:v>1.66820451347734E-2</c:v>
                </c:pt>
                <c:pt idx="2339">
                  <c:v>9.2722096080256906E-3</c:v>
                </c:pt>
                <c:pt idx="2340">
                  <c:v>-6.0596499744631797E-3</c:v>
                </c:pt>
                <c:pt idx="2341">
                  <c:v>-2.9781910840648599E-3</c:v>
                </c:pt>
                <c:pt idx="2342">
                  <c:v>3.8143171136872699E-3</c:v>
                </c:pt>
                <c:pt idx="2343">
                  <c:v>-2.1057092990302499E-2</c:v>
                </c:pt>
                <c:pt idx="2344">
                  <c:v>-1.0454684686824501E-2</c:v>
                </c:pt>
                <c:pt idx="2345">
                  <c:v>-1.15126808212289E-2</c:v>
                </c:pt>
                <c:pt idx="2346">
                  <c:v>9.2919338120291701E-3</c:v>
                </c:pt>
                <c:pt idx="2347">
                  <c:v>-1.9441955668949198E-2</c:v>
                </c:pt>
                <c:pt idx="2348">
                  <c:v>1.8042849638857501E-2</c:v>
                </c:pt>
                <c:pt idx="2349">
                  <c:v>-2.8049383576915798E-3</c:v>
                </c:pt>
                <c:pt idx="2350">
                  <c:v>5.2897460286259997E-3</c:v>
                </c:pt>
                <c:pt idx="2351">
                  <c:v>-1.03509568051116E-2</c:v>
                </c:pt>
                <c:pt idx="2352">
                  <c:v>1.89986329063037E-2</c:v>
                </c:pt>
                <c:pt idx="2353">
                  <c:v>-3.1512479998616898E-3</c:v>
                </c:pt>
                <c:pt idx="2354">
                  <c:v>-1.7397043786859901E-2</c:v>
                </c:pt>
                <c:pt idx="2355">
                  <c:v>3.1744102962982801E-3</c:v>
                </c:pt>
                <c:pt idx="2356">
                  <c:v>7.5014924884631903E-3</c:v>
                </c:pt>
                <c:pt idx="2357">
                  <c:v>1.3558373056380199E-2</c:v>
                </c:pt>
                <c:pt idx="2358">
                  <c:v>3.99083218855514E-3</c:v>
                </c:pt>
                <c:pt idx="2359">
                  <c:v>1.50175643670395E-2</c:v>
                </c:pt>
                <c:pt idx="2360">
                  <c:v>-5.3206519256717199E-3</c:v>
                </c:pt>
                <c:pt idx="2361">
                  <c:v>-1.52214432908362E-3</c:v>
                </c:pt>
                <c:pt idx="2362">
                  <c:v>-4.5800499682438801E-3</c:v>
                </c:pt>
                <c:pt idx="2363">
                  <c:v>3.9452877563885798E-3</c:v>
                </c:pt>
                <c:pt idx="2364">
                  <c:v>3.1335671218309098E-3</c:v>
                </c:pt>
                <c:pt idx="2365">
                  <c:v>1.0363371240768301E-2</c:v>
                </c:pt>
                <c:pt idx="2366">
                  <c:v>1.04285848712669E-2</c:v>
                </c:pt>
                <c:pt idx="2367">
                  <c:v>1.4204180011080101E-3</c:v>
                </c:pt>
                <c:pt idx="2368">
                  <c:v>8.8772820341485002E-3</c:v>
                </c:pt>
                <c:pt idx="2369">
                  <c:v>-8.27149269267341E-3</c:v>
                </c:pt>
                <c:pt idx="2370">
                  <c:v>-5.4338724749510804E-3</c:v>
                </c:pt>
                <c:pt idx="2371">
                  <c:v>-1.05139568277359E-2</c:v>
                </c:pt>
                <c:pt idx="2372">
                  <c:v>-1.06446149561696E-2</c:v>
                </c:pt>
                <c:pt idx="2373">
                  <c:v>3.26715623081505E-3</c:v>
                </c:pt>
                <c:pt idx="2374">
                  <c:v>4.0431854777087904E-3</c:v>
                </c:pt>
                <c:pt idx="2375">
                  <c:v>3.2026044728820599E-3</c:v>
                </c:pt>
                <c:pt idx="2376">
                  <c:v>7.5401805755557503E-3</c:v>
                </c:pt>
                <c:pt idx="2377">
                  <c:v>-9.2779633916788302E-3</c:v>
                </c:pt>
                <c:pt idx="2378">
                  <c:v>2.0235771210338799E-3</c:v>
                </c:pt>
                <c:pt idx="2379">
                  <c:v>1.5397734082167601E-2</c:v>
                </c:pt>
                <c:pt idx="2380">
                  <c:v>-5.1673503737153202E-2</c:v>
                </c:pt>
                <c:pt idx="2381">
                  <c:v>-3.3844588371246202E-2</c:v>
                </c:pt>
                <c:pt idx="2382">
                  <c:v>2.6201441089801502E-4</c:v>
                </c:pt>
                <c:pt idx="2383">
                  <c:v>2.1186186935057701E-2</c:v>
                </c:pt>
                <c:pt idx="2384">
                  <c:v>1.8831153288510399E-2</c:v>
                </c:pt>
                <c:pt idx="2385">
                  <c:v>-4.9308041643383903E-4</c:v>
                </c:pt>
                <c:pt idx="2386">
                  <c:v>-1.7563219130909701E-2</c:v>
                </c:pt>
                <c:pt idx="2387">
                  <c:v>1.3757121400789801E-4</c:v>
                </c:pt>
                <c:pt idx="2388">
                  <c:v>3.2142454040055301E-3</c:v>
                </c:pt>
                <c:pt idx="2389">
                  <c:v>2.6879933429078001E-2</c:v>
                </c:pt>
                <c:pt idx="2390">
                  <c:v>4.9946272999211398E-3</c:v>
                </c:pt>
                <c:pt idx="2391">
                  <c:v>1.9600272566814202E-2</c:v>
                </c:pt>
                <c:pt idx="2392">
                  <c:v>2.3976270244419899E-3</c:v>
                </c:pt>
                <c:pt idx="2393">
                  <c:v>1.1758400478768199E-2</c:v>
                </c:pt>
                <c:pt idx="2394">
                  <c:v>5.9426942886533201E-3</c:v>
                </c:pt>
                <c:pt idx="2395">
                  <c:v>7.6929296130600899E-3</c:v>
                </c:pt>
                <c:pt idx="2396">
                  <c:v>-6.8219571551458302E-3</c:v>
                </c:pt>
                <c:pt idx="2397">
                  <c:v>-4.8109102725157898E-4</c:v>
                </c:pt>
                <c:pt idx="2398">
                  <c:v>-3.84204599830343E-3</c:v>
                </c:pt>
                <c:pt idx="2399">
                  <c:v>8.4244071090036599E-4</c:v>
                </c:pt>
                <c:pt idx="2400">
                  <c:v>-1.76965099351845E-3</c:v>
                </c:pt>
                <c:pt idx="2401">
                  <c:v>7.7074942570700697E-3</c:v>
                </c:pt>
                <c:pt idx="2402">
                  <c:v>1.5827292712506701E-3</c:v>
                </c:pt>
                <c:pt idx="2403">
                  <c:v>-4.6518027660630301E-4</c:v>
                </c:pt>
                <c:pt idx="2404">
                  <c:v>-7.1219065428151703E-3</c:v>
                </c:pt>
                <c:pt idx="2405">
                  <c:v>-3.1035959080978901E-3</c:v>
                </c:pt>
                <c:pt idx="2406">
                  <c:v>-2.9966683019004301E-3</c:v>
                </c:pt>
                <c:pt idx="2407">
                  <c:v>4.5494347122631302E-3</c:v>
                </c:pt>
                <c:pt idx="2408">
                  <c:v>1.5285837607803799E-3</c:v>
                </c:pt>
                <c:pt idx="2409">
                  <c:v>2.3229544426459901E-3</c:v>
                </c:pt>
                <c:pt idx="2410">
                  <c:v>3.2258686869782401E-3</c:v>
                </c:pt>
                <c:pt idx="2411">
                  <c:v>-2.04426227350318E-3</c:v>
                </c:pt>
                <c:pt idx="2412">
                  <c:v>-1.12359815188903E-3</c:v>
                </c:pt>
                <c:pt idx="2413">
                  <c:v>4.7734595894966501E-3</c:v>
                </c:pt>
                <c:pt idx="2414">
                  <c:v>-1.1901944419521899E-2</c:v>
                </c:pt>
                <c:pt idx="2415">
                  <c:v>1.17622679079037E-2</c:v>
                </c:pt>
                <c:pt idx="2416">
                  <c:v>-6.9085933261116596E-3</c:v>
                </c:pt>
                <c:pt idx="2417">
                  <c:v>-1.2798517921152599E-3</c:v>
                </c:pt>
                <c:pt idx="2418">
                  <c:v>8.2049612820931598E-3</c:v>
                </c:pt>
                <c:pt idx="2419">
                  <c:v>3.7088826053471302E-3</c:v>
                </c:pt>
                <c:pt idx="2420">
                  <c:v>1.3288254438764101E-3</c:v>
                </c:pt>
                <c:pt idx="2421">
                  <c:v>9.5187635237003205E-3</c:v>
                </c:pt>
                <c:pt idx="2422">
                  <c:v>-1.5080576362925899E-2</c:v>
                </c:pt>
                <c:pt idx="2423">
                  <c:v>5.3844586205060996E-3</c:v>
                </c:pt>
                <c:pt idx="2424">
                  <c:v>-4.6661489085948497E-3</c:v>
                </c:pt>
                <c:pt idx="2425">
                  <c:v>1.23274146246395E-2</c:v>
                </c:pt>
                <c:pt idx="2426">
                  <c:v>-1.5427397290088401E-3</c:v>
                </c:pt>
                <c:pt idx="2427">
                  <c:v>-7.8240374513984801E-3</c:v>
                </c:pt>
                <c:pt idx="2428">
                  <c:v>2.8842805251682599E-3</c:v>
                </c:pt>
                <c:pt idx="2429">
                  <c:v>9.5451319050391097E-3</c:v>
                </c:pt>
                <c:pt idx="2430">
                  <c:v>8.8229141652412801E-4</c:v>
                </c:pt>
                <c:pt idx="2431">
                  <c:v>-3.9297714400182698E-4</c:v>
                </c:pt>
                <c:pt idx="2432">
                  <c:v>-5.4774998471508497E-3</c:v>
                </c:pt>
                <c:pt idx="2433">
                  <c:v>-3.28930523903435E-2</c:v>
                </c:pt>
                <c:pt idx="2434">
                  <c:v>9.8584542566365098E-3</c:v>
                </c:pt>
                <c:pt idx="2435">
                  <c:v>-2.75264789906377E-2</c:v>
                </c:pt>
                <c:pt idx="2436">
                  <c:v>4.1410131484875502E-3</c:v>
                </c:pt>
                <c:pt idx="2437">
                  <c:v>1.7129833029103599E-3</c:v>
                </c:pt>
                <c:pt idx="2438">
                  <c:v>-5.3545450102779899E-3</c:v>
                </c:pt>
                <c:pt idx="2439">
                  <c:v>5.1733292615480401E-3</c:v>
                </c:pt>
                <c:pt idx="2440">
                  <c:v>-5.4976793396407904E-3</c:v>
                </c:pt>
                <c:pt idx="2441">
                  <c:v>1.9071806222018099E-2</c:v>
                </c:pt>
                <c:pt idx="2442">
                  <c:v>3.2531587523930701E-3</c:v>
                </c:pt>
                <c:pt idx="2443">
                  <c:v>-6.9956173659420397E-3</c:v>
                </c:pt>
                <c:pt idx="2444">
                  <c:v>-8.7182271810905005E-3</c:v>
                </c:pt>
                <c:pt idx="2445">
                  <c:v>3.3302721574746102E-3</c:v>
                </c:pt>
                <c:pt idx="2446">
                  <c:v>1.26743695401078E-2</c:v>
                </c:pt>
                <c:pt idx="2447">
                  <c:v>-4.5404222291677001E-3</c:v>
                </c:pt>
                <c:pt idx="2448">
                  <c:v>5.7165931030807903E-3</c:v>
                </c:pt>
                <c:pt idx="2449">
                  <c:v>-4.5016474298903699E-3</c:v>
                </c:pt>
                <c:pt idx="2450">
                  <c:v>-1.1990585741327799E-2</c:v>
                </c:pt>
                <c:pt idx="2451">
                  <c:v>7.4943763594536297E-3</c:v>
                </c:pt>
                <c:pt idx="2452">
                  <c:v>4.82694638517103E-3</c:v>
                </c:pt>
                <c:pt idx="2453">
                  <c:v>-1.4379715453830899E-2</c:v>
                </c:pt>
                <c:pt idx="2454">
                  <c:v>3.5380673411106998E-3</c:v>
                </c:pt>
                <c:pt idx="2455">
                  <c:v>-1.49481206247126E-2</c:v>
                </c:pt>
                <c:pt idx="2456" formatCode="0.00E+00">
                  <c:v>-8.6279940506556199E-5</c:v>
                </c:pt>
                <c:pt idx="2457">
                  <c:v>-7.4693965832173196E-3</c:v>
                </c:pt>
                <c:pt idx="2458">
                  <c:v>8.6431527438612899E-4</c:v>
                </c:pt>
                <c:pt idx="2459">
                  <c:v>-1.87723867695558E-3</c:v>
                </c:pt>
                <c:pt idx="2460">
                  <c:v>1.3931846062485201E-2</c:v>
                </c:pt>
                <c:pt idx="2461">
                  <c:v>7.7219223248066998E-3</c:v>
                </c:pt>
                <c:pt idx="2462">
                  <c:v>3.3126632090830798E-3</c:v>
                </c:pt>
                <c:pt idx="2463">
                  <c:v>-3.86082720596417E-3</c:v>
                </c:pt>
                <c:pt idx="2464">
                  <c:v>6.38091706203603E-4</c:v>
                </c:pt>
                <c:pt idx="2465">
                  <c:v>-4.6291569080912096E-3</c:v>
                </c:pt>
                <c:pt idx="2466">
                  <c:v>-3.8084736618701498E-4</c:v>
                </c:pt>
                <c:pt idx="2467">
                  <c:v>-7.1574099974655602E-4</c:v>
                </c:pt>
                <c:pt idx="2468">
                  <c:v>5.6525475035161801E-3</c:v>
                </c:pt>
                <c:pt idx="2469">
                  <c:v>1.8156532235904001E-3</c:v>
                </c:pt>
                <c:pt idx="2470">
                  <c:v>-3.7995871658506302E-3</c:v>
                </c:pt>
                <c:pt idx="2471">
                  <c:v>-7.7385700479747398E-3</c:v>
                </c:pt>
                <c:pt idx="2472">
                  <c:v>2.3272528365327599E-3</c:v>
                </c:pt>
                <c:pt idx="2473">
                  <c:v>4.9336101246533499E-3</c:v>
                </c:pt>
                <c:pt idx="2474">
                  <c:v>1.34080831959256E-2</c:v>
                </c:pt>
                <c:pt idx="2475">
                  <c:v>-6.6491453462827498E-4</c:v>
                </c:pt>
                <c:pt idx="2476">
                  <c:v>2.5755225102255599E-2</c:v>
                </c:pt>
                <c:pt idx="2477">
                  <c:v>1.1805343543076399E-2</c:v>
                </c:pt>
                <c:pt idx="2478">
                  <c:v>-1.2239703328827E-2</c:v>
                </c:pt>
                <c:pt idx="2479">
                  <c:v>-1.3944367108134599E-3</c:v>
                </c:pt>
                <c:pt idx="2480">
                  <c:v>7.1671207556740502E-3</c:v>
                </c:pt>
                <c:pt idx="2481">
                  <c:v>3.4189169442869201E-3</c:v>
                </c:pt>
                <c:pt idx="2482">
                  <c:v>5.4949437247561999E-3</c:v>
                </c:pt>
                <c:pt idx="2483">
                  <c:v>-2.49646444310142E-3</c:v>
                </c:pt>
                <c:pt idx="2484">
                  <c:v>1.52636958127619E-2</c:v>
                </c:pt>
                <c:pt idx="2485">
                  <c:v>4.4103349892468096E-3</c:v>
                </c:pt>
                <c:pt idx="2486">
                  <c:v>4.2634489958845697E-3</c:v>
                </c:pt>
                <c:pt idx="2487">
                  <c:v>2.5182236364089399E-3</c:v>
                </c:pt>
                <c:pt idx="2488">
                  <c:v>-5.8936717994562699E-3</c:v>
                </c:pt>
                <c:pt idx="2489">
                  <c:v>3.2357335080304998E-3</c:v>
                </c:pt>
                <c:pt idx="2490">
                  <c:v>1.29810417664207E-2</c:v>
                </c:pt>
                <c:pt idx="2491">
                  <c:v>1.91202919919703E-3</c:v>
                </c:pt>
                <c:pt idx="2492">
                  <c:v>-2.76608948255469E-3</c:v>
                </c:pt>
                <c:pt idx="2493">
                  <c:v>1.18814699174204E-2</c:v>
                </c:pt>
                <c:pt idx="2494">
                  <c:v>3.1005321658955599E-3</c:v>
                </c:pt>
                <c:pt idx="2495">
                  <c:v>1.6326677007748001E-2</c:v>
                </c:pt>
                <c:pt idx="2496">
                  <c:v>8.3327008331418005E-3</c:v>
                </c:pt>
                <c:pt idx="2497">
                  <c:v>2.2335025938909599E-3</c:v>
                </c:pt>
                <c:pt idx="2498">
                  <c:v>-5.8947353732946E-3</c:v>
                </c:pt>
                <c:pt idx="2499">
                  <c:v>1.57514815793058E-3</c:v>
                </c:pt>
                <c:pt idx="2500">
                  <c:v>-1.2250053581554199E-2</c:v>
                </c:pt>
                <c:pt idx="2501">
                  <c:v>7.9276730333946391E-3</c:v>
                </c:pt>
                <c:pt idx="2502">
                  <c:v>-9.9852513994998799E-3</c:v>
                </c:pt>
                <c:pt idx="2503">
                  <c:v>-1.7675877130832201E-4</c:v>
                </c:pt>
                <c:pt idx="2504">
                  <c:v>1.27340220242089E-3</c:v>
                </c:pt>
                <c:pt idx="2505">
                  <c:v>-5.4644774822288902E-3</c:v>
                </c:pt>
                <c:pt idx="2506">
                  <c:v>-5.6281461895851797E-3</c:v>
                </c:pt>
                <c:pt idx="2507">
                  <c:v>1.87611012859257E-3</c:v>
                </c:pt>
                <c:pt idx="2508">
                  <c:v>5.5170598894532198E-3</c:v>
                </c:pt>
                <c:pt idx="2509">
                  <c:v>-8.9749147192454103E-3</c:v>
                </c:pt>
                <c:pt idx="2510" formatCode="0.00E+00">
                  <c:v>7.2025564958277903E-5</c:v>
                </c:pt>
                <c:pt idx="2511">
                  <c:v>-9.4920223562143195E-3</c:v>
                </c:pt>
                <c:pt idx="2512">
                  <c:v>8.0143328108931398E-3</c:v>
                </c:pt>
                <c:pt idx="2513">
                  <c:v>1.7136731185389099E-2</c:v>
                </c:pt>
                <c:pt idx="2514">
                  <c:v>-5.9890300173165401E-4</c:v>
                </c:pt>
                <c:pt idx="2515">
                  <c:v>-1.2687488432922599E-3</c:v>
                </c:pt>
                <c:pt idx="2516">
                  <c:v>-2.7534497693540998E-3</c:v>
                </c:pt>
                <c:pt idx="2517">
                  <c:v>3.2255572396189302E-3</c:v>
                </c:pt>
                <c:pt idx="2518">
                  <c:v>5.7648816721386203E-3</c:v>
                </c:pt>
                <c:pt idx="2519">
                  <c:v>-4.0197452424666196E-3</c:v>
                </c:pt>
                <c:pt idx="2520">
                  <c:v>-1.46988158676578E-3</c:v>
                </c:pt>
                <c:pt idx="2521">
                  <c:v>-6.44982603793459E-3</c:v>
                </c:pt>
                <c:pt idx="2522">
                  <c:v>7.3607577691443002E-3</c:v>
                </c:pt>
                <c:pt idx="2523">
                  <c:v>-4.9067184507758897E-3</c:v>
                </c:pt>
                <c:pt idx="2524">
                  <c:v>8.0900025513976903E-3</c:v>
                </c:pt>
                <c:pt idx="2525">
                  <c:v>1.9201673712248601E-3</c:v>
                </c:pt>
                <c:pt idx="2526">
                  <c:v>2.8525927533185998E-2</c:v>
                </c:pt>
                <c:pt idx="2527">
                  <c:v>2.51864540888344E-3</c:v>
                </c:pt>
                <c:pt idx="2528">
                  <c:v>4.9931500251218803E-3</c:v>
                </c:pt>
                <c:pt idx="2529">
                  <c:v>-1.55840648133154E-3</c:v>
                </c:pt>
                <c:pt idx="2530">
                  <c:v>-1.5366987771012299E-2</c:v>
                </c:pt>
                <c:pt idx="2531">
                  <c:v>-3.69678827134456E-3</c:v>
                </c:pt>
                <c:pt idx="2532">
                  <c:v>5.8848472211520102E-3</c:v>
                </c:pt>
                <c:pt idx="2533">
                  <c:v>-2.84433711488091E-4</c:v>
                </c:pt>
                <c:pt idx="2534">
                  <c:v>2.1767903614800799E-3</c:v>
                </c:pt>
                <c:pt idx="2535">
                  <c:v>1.7943659575811501E-4</c:v>
                </c:pt>
                <c:pt idx="2536">
                  <c:v>-6.3754868096677596E-3</c:v>
                </c:pt>
                <c:pt idx="2537">
                  <c:v>1.4963054933586899E-3</c:v>
                </c:pt>
                <c:pt idx="2538">
                  <c:v>5.2937651976559799E-3</c:v>
                </c:pt>
                <c:pt idx="2539">
                  <c:v>7.7536209267168596E-3</c:v>
                </c:pt>
                <c:pt idx="2540">
                  <c:v>9.7271419762704203E-3</c:v>
                </c:pt>
                <c:pt idx="2541">
                  <c:v>2.9535354158660699E-4</c:v>
                </c:pt>
                <c:pt idx="2542">
                  <c:v>9.0222997418126804E-4</c:v>
                </c:pt>
                <c:pt idx="2543">
                  <c:v>3.2493078475742698E-4</c:v>
                </c:pt>
                <c:pt idx="2544">
                  <c:v>1.0243206105221799E-3</c:v>
                </c:pt>
                <c:pt idx="2545">
                  <c:v>3.7839793829037602E-3</c:v>
                </c:pt>
                <c:pt idx="2546">
                  <c:v>5.5715171005028498E-3</c:v>
                </c:pt>
                <c:pt idx="2547">
                  <c:v>-7.8585595445910799E-3</c:v>
                </c:pt>
                <c:pt idx="2548">
                  <c:v>8.2781950064231302E-4</c:v>
                </c:pt>
                <c:pt idx="2549">
                  <c:v>-4.1962694943874796E-3</c:v>
                </c:pt>
                <c:pt idx="2550">
                  <c:v>2.5575279540315798E-4</c:v>
                </c:pt>
                <c:pt idx="2551">
                  <c:v>1.87560019417463E-2</c:v>
                </c:pt>
                <c:pt idx="2552">
                  <c:v>-1.0501565640571401E-2</c:v>
                </c:pt>
                <c:pt idx="2553">
                  <c:v>3.3987828454610201E-3</c:v>
                </c:pt>
                <c:pt idx="2554">
                  <c:v>-6.1012488871726202E-3</c:v>
                </c:pt>
                <c:pt idx="2555">
                  <c:v>-5.7738897608357598E-3</c:v>
                </c:pt>
                <c:pt idx="2556">
                  <c:v>1.6730361771721801E-3</c:v>
                </c:pt>
                <c:pt idx="2557">
                  <c:v>-5.4037217951862799E-3</c:v>
                </c:pt>
                <c:pt idx="2558">
                  <c:v>4.3085719230889497E-3</c:v>
                </c:pt>
                <c:pt idx="2559">
                  <c:v>4.3994942582833403E-3</c:v>
                </c:pt>
                <c:pt idx="2560">
                  <c:v>-7.5320937554169999E-3</c:v>
                </c:pt>
                <c:pt idx="2561">
                  <c:v>1.8030522035391999E-2</c:v>
                </c:pt>
                <c:pt idx="2562">
                  <c:v>-6.4127270614872701E-3</c:v>
                </c:pt>
                <c:pt idx="2563">
                  <c:v>6.6732636579405801E-3</c:v>
                </c:pt>
                <c:pt idx="2564">
                  <c:v>3.296304458729E-3</c:v>
                </c:pt>
                <c:pt idx="2565">
                  <c:v>-2.1886548779278901E-2</c:v>
                </c:pt>
                <c:pt idx="2566">
                  <c:v>2.65786124047132E-3</c:v>
                </c:pt>
                <c:pt idx="2567">
                  <c:v>3.57704982488322E-3</c:v>
                </c:pt>
                <c:pt idx="2568">
                  <c:v>-1.3283720863670001E-2</c:v>
                </c:pt>
                <c:pt idx="2569">
                  <c:v>1.29776396912612E-3</c:v>
                </c:pt>
                <c:pt idx="2570">
                  <c:v>1.11251696358118E-2</c:v>
                </c:pt>
                <c:pt idx="2571" formatCode="0.00E+00">
                  <c:v>4.35968176561441E-5</c:v>
                </c:pt>
                <c:pt idx="2572">
                  <c:v>1.74411916737666E-3</c:v>
                </c:pt>
                <c:pt idx="2573">
                  <c:v>-2.0927628850371501E-3</c:v>
                </c:pt>
                <c:pt idx="2574">
                  <c:v>-6.0838899524467398E-3</c:v>
                </c:pt>
                <c:pt idx="2575">
                  <c:v>4.24133756719966E-3</c:v>
                </c:pt>
                <c:pt idx="2576">
                  <c:v>-2.2688441415638898E-3</c:v>
                </c:pt>
                <c:pt idx="2577">
                  <c:v>5.3149910738431701E-3</c:v>
                </c:pt>
                <c:pt idx="2578" formatCode="0.00E+00">
                  <c:v>4.19740426114701E-5</c:v>
                </c:pt>
                <c:pt idx="2579">
                  <c:v>-4.4794551953039602E-4</c:v>
                </c:pt>
                <c:pt idx="2580">
                  <c:v>-1.6406247646377799E-4</c:v>
                </c:pt>
                <c:pt idx="2581">
                  <c:v>-1.6485358305357599E-2</c:v>
                </c:pt>
                <c:pt idx="2582">
                  <c:v>-1.2110472298294799E-2</c:v>
                </c:pt>
                <c:pt idx="2583">
                  <c:v>8.2248113205107606E-3</c:v>
                </c:pt>
                <c:pt idx="2584">
                  <c:v>-3.2989317003851702E-3</c:v>
                </c:pt>
                <c:pt idx="2585">
                  <c:v>-1.80557852264618E-3</c:v>
                </c:pt>
                <c:pt idx="2586">
                  <c:v>1.1400277256216101E-2</c:v>
                </c:pt>
                <c:pt idx="2587">
                  <c:v>-2.9511700704496499E-3</c:v>
                </c:pt>
                <c:pt idx="2588">
                  <c:v>1.3453027590066899E-2</c:v>
                </c:pt>
                <c:pt idx="2589">
                  <c:v>1.496138064519E-2</c:v>
                </c:pt>
                <c:pt idx="2590">
                  <c:v>9.4822869424698896E-4</c:v>
                </c:pt>
                <c:pt idx="2591">
                  <c:v>-6.5305465882110102E-3</c:v>
                </c:pt>
                <c:pt idx="2592">
                  <c:v>-1.29747104123525E-2</c:v>
                </c:pt>
                <c:pt idx="2593">
                  <c:v>-1.04009026608198E-3</c:v>
                </c:pt>
                <c:pt idx="2594">
                  <c:v>-2.2314153077652998E-3</c:v>
                </c:pt>
                <c:pt idx="2595">
                  <c:v>-1.56575072046139E-2</c:v>
                </c:pt>
                <c:pt idx="2596">
                  <c:v>-1.9689214034104602E-3</c:v>
                </c:pt>
                <c:pt idx="2597">
                  <c:v>1.76487493010089E-2</c:v>
                </c:pt>
                <c:pt idx="2598">
                  <c:v>-7.8817932742680005E-3</c:v>
                </c:pt>
                <c:pt idx="2599">
                  <c:v>-6.8634617113535702E-3</c:v>
                </c:pt>
                <c:pt idx="2600">
                  <c:v>4.3249994129306302E-3</c:v>
                </c:pt>
                <c:pt idx="2601">
                  <c:v>-3.8107296283972402E-3</c:v>
                </c:pt>
                <c:pt idx="2602" formatCode="0.00E+00">
                  <c:v>3.0218622433242402E-6</c:v>
                </c:pt>
                <c:pt idx="2603">
                  <c:v>9.4761398802273595E-3</c:v>
                </c:pt>
                <c:pt idx="2604">
                  <c:v>1.9808716411762201E-3</c:v>
                </c:pt>
                <c:pt idx="2605">
                  <c:v>-2.0135725680671099E-2</c:v>
                </c:pt>
                <c:pt idx="2606">
                  <c:v>-3.7238024854310798E-4</c:v>
                </c:pt>
                <c:pt idx="2607">
                  <c:v>9.62874702094846E-3</c:v>
                </c:pt>
                <c:pt idx="2608">
                  <c:v>-5.8060527085726499E-4</c:v>
                </c:pt>
                <c:pt idx="2609">
                  <c:v>3.6761926256502798E-3</c:v>
                </c:pt>
                <c:pt idx="2610">
                  <c:v>5.8057833623661702E-3</c:v>
                </c:pt>
                <c:pt idx="2611">
                  <c:v>-4.2323193979187396E-3</c:v>
                </c:pt>
                <c:pt idx="2612">
                  <c:v>3.0588712636106501E-3</c:v>
                </c:pt>
                <c:pt idx="2613">
                  <c:v>-1.8852284806850101E-3</c:v>
                </c:pt>
                <c:pt idx="2614">
                  <c:v>2.02054235755061E-3</c:v>
                </c:pt>
                <c:pt idx="2615">
                  <c:v>1.11817867294394E-2</c:v>
                </c:pt>
                <c:pt idx="2616">
                  <c:v>1.51445028142941E-3</c:v>
                </c:pt>
                <c:pt idx="2617">
                  <c:v>-4.1440401778135598E-3</c:v>
                </c:pt>
                <c:pt idx="2618">
                  <c:v>1.1867183146452299E-4</c:v>
                </c:pt>
                <c:pt idx="2619">
                  <c:v>8.3533175737568498E-4</c:v>
                </c:pt>
                <c:pt idx="2620">
                  <c:v>8.0103988459816998E-3</c:v>
                </c:pt>
                <c:pt idx="2621">
                  <c:v>1.33926258039465E-2</c:v>
                </c:pt>
                <c:pt idx="2622">
                  <c:v>-6.2109789612441197E-3</c:v>
                </c:pt>
                <c:pt idx="2623">
                  <c:v>1.46735678033071E-2</c:v>
                </c:pt>
                <c:pt idx="2624">
                  <c:v>-9.6421282220258992E-3</c:v>
                </c:pt>
                <c:pt idx="2625">
                  <c:v>-1.10339444127334E-2</c:v>
                </c:pt>
                <c:pt idx="2626">
                  <c:v>5.5865381327399903E-3</c:v>
                </c:pt>
                <c:pt idx="2627">
                  <c:v>1.0831841127288499E-2</c:v>
                </c:pt>
                <c:pt idx="2628">
                  <c:v>-6.49699101153317E-3</c:v>
                </c:pt>
                <c:pt idx="2629">
                  <c:v>-1.0701125543099699E-2</c:v>
                </c:pt>
                <c:pt idx="2630">
                  <c:v>5.5736864345112803E-4</c:v>
                </c:pt>
                <c:pt idx="2631">
                  <c:v>3.1072980928528201E-3</c:v>
                </c:pt>
                <c:pt idx="2632">
                  <c:v>1.38822717729664E-3</c:v>
                </c:pt>
                <c:pt idx="2633">
                  <c:v>-1.01203491879909E-2</c:v>
                </c:pt>
                <c:pt idx="2634">
                  <c:v>1.40884068099414E-2</c:v>
                </c:pt>
                <c:pt idx="2635">
                  <c:v>-1.1988224721364399E-2</c:v>
                </c:pt>
                <c:pt idx="2636">
                  <c:v>7.7012440634671702E-3</c:v>
                </c:pt>
                <c:pt idx="2637">
                  <c:v>8.1882085236242592E-3</c:v>
                </c:pt>
                <c:pt idx="2638">
                  <c:v>-1.4523914107600301E-4</c:v>
                </c:pt>
                <c:pt idx="2639">
                  <c:v>-2.2487686579496001E-3</c:v>
                </c:pt>
                <c:pt idx="2640">
                  <c:v>7.4234698235913802E-3</c:v>
                </c:pt>
                <c:pt idx="2641">
                  <c:v>5.6347195880372099E-3</c:v>
                </c:pt>
                <c:pt idx="2642">
                  <c:v>2.61859309168658E-3</c:v>
                </c:pt>
                <c:pt idx="2643">
                  <c:v>9.9288613571315593E-3</c:v>
                </c:pt>
                <c:pt idx="2644">
                  <c:v>-1.33937134135184E-3</c:v>
                </c:pt>
                <c:pt idx="2645">
                  <c:v>6.4472270323944801E-3</c:v>
                </c:pt>
                <c:pt idx="2646">
                  <c:v>8.6123657703532396E-4</c:v>
                </c:pt>
                <c:pt idx="2647">
                  <c:v>-2.3725318087234899E-3</c:v>
                </c:pt>
                <c:pt idx="2648">
                  <c:v>1.16002573001097E-2</c:v>
                </c:pt>
                <c:pt idx="2649">
                  <c:v>-7.2094768857957903E-3</c:v>
                </c:pt>
                <c:pt idx="2650">
                  <c:v>-1.7208883384232101E-3</c:v>
                </c:pt>
                <c:pt idx="2651">
                  <c:v>-2.5579756139546E-4</c:v>
                </c:pt>
                <c:pt idx="2652">
                  <c:v>1.40277273955546E-2</c:v>
                </c:pt>
                <c:pt idx="2653">
                  <c:v>-8.0945110799613695E-3</c:v>
                </c:pt>
                <c:pt idx="2654">
                  <c:v>-4.4616450539314298E-3</c:v>
                </c:pt>
                <c:pt idx="2655">
                  <c:v>-4.1072781386992403E-3</c:v>
                </c:pt>
                <c:pt idx="2656">
                  <c:v>-5.08413350121253E-3</c:v>
                </c:pt>
                <c:pt idx="2657">
                  <c:v>6.4347101799144802E-4</c:v>
                </c:pt>
                <c:pt idx="2658">
                  <c:v>-2.1265254143448801E-4</c:v>
                </c:pt>
                <c:pt idx="2659">
                  <c:v>-7.0001804726038102E-3</c:v>
                </c:pt>
                <c:pt idx="2660">
                  <c:v>7.4070782453393696E-3</c:v>
                </c:pt>
                <c:pt idx="2661">
                  <c:v>4.1499227659263799E-3</c:v>
                </c:pt>
                <c:pt idx="2662">
                  <c:v>-9.4808545781502294E-3</c:v>
                </c:pt>
                <c:pt idx="2663">
                  <c:v>7.9100080877170199E-4</c:v>
                </c:pt>
                <c:pt idx="2664">
                  <c:v>-1.25929856667771E-2</c:v>
                </c:pt>
                <c:pt idx="2665">
                  <c:v>-9.4385001462624096E-4</c:v>
                </c:pt>
                <c:pt idx="2666">
                  <c:v>6.5307158385602996E-3</c:v>
                </c:pt>
                <c:pt idx="2667">
                  <c:v>2.2801460349284302E-3</c:v>
                </c:pt>
                <c:pt idx="2668">
                  <c:v>9.8511038573033706E-3</c:v>
                </c:pt>
                <c:pt idx="2669">
                  <c:v>-1.6506624673998101E-2</c:v>
                </c:pt>
                <c:pt idx="2670">
                  <c:v>3.2275592746907099E-3</c:v>
                </c:pt>
                <c:pt idx="2671">
                  <c:v>2.5958786025725199E-3</c:v>
                </c:pt>
                <c:pt idx="2672">
                  <c:v>1.2006321855139101E-2</c:v>
                </c:pt>
                <c:pt idx="2673">
                  <c:v>-2.3401158802605101E-4</c:v>
                </c:pt>
                <c:pt idx="2674">
                  <c:v>-1.7295457670604101E-3</c:v>
                </c:pt>
                <c:pt idx="2675">
                  <c:v>3.47353902317413E-3</c:v>
                </c:pt>
                <c:pt idx="2676">
                  <c:v>3.5047139052447299E-3</c:v>
                </c:pt>
                <c:pt idx="2677">
                  <c:v>-2.4836861829780599E-3</c:v>
                </c:pt>
                <c:pt idx="2678">
                  <c:v>1.6470505764532E-3</c:v>
                </c:pt>
                <c:pt idx="2679">
                  <c:v>9.7751094554150396E-3</c:v>
                </c:pt>
                <c:pt idx="2680">
                  <c:v>5.2741457512076604E-3</c:v>
                </c:pt>
                <c:pt idx="2681">
                  <c:v>-1.39491421339085E-2</c:v>
                </c:pt>
                <c:pt idx="2682">
                  <c:v>3.8299075055313299E-3</c:v>
                </c:pt>
                <c:pt idx="2683">
                  <c:v>-1.10877990694452E-4</c:v>
                </c:pt>
                <c:pt idx="2684">
                  <c:v>-2.4386894359736699E-3</c:v>
                </c:pt>
                <c:pt idx="2685">
                  <c:v>1.4531116827677701E-2</c:v>
                </c:pt>
                <c:pt idx="2686">
                  <c:v>9.8292874436077E-3</c:v>
                </c:pt>
                <c:pt idx="2687">
                  <c:v>3.6517740819501099E-3</c:v>
                </c:pt>
                <c:pt idx="2688">
                  <c:v>3.1863628930787801E-3</c:v>
                </c:pt>
                <c:pt idx="2689">
                  <c:v>1.0391017501097399E-3</c:v>
                </c:pt>
                <c:pt idx="2690">
                  <c:v>8.1212943803958305E-3</c:v>
                </c:pt>
                <c:pt idx="2691">
                  <c:v>1.04590226004293E-2</c:v>
                </c:pt>
                <c:pt idx="2692">
                  <c:v>5.1594449879077096E-3</c:v>
                </c:pt>
                <c:pt idx="2693">
                  <c:v>-2.7536985241919899E-3</c:v>
                </c:pt>
                <c:pt idx="2694">
                  <c:v>-3.12424716576037E-3</c:v>
                </c:pt>
                <c:pt idx="2695">
                  <c:v>-1.5452076317837299E-4</c:v>
                </c:pt>
                <c:pt idx="2696">
                  <c:v>-7.3806110827791E-3</c:v>
                </c:pt>
                <c:pt idx="2697">
                  <c:v>1.26690740444968E-4</c:v>
                </c:pt>
                <c:pt idx="2698">
                  <c:v>7.7211926911228404E-3</c:v>
                </c:pt>
                <c:pt idx="2699">
                  <c:v>-2.1067937454342101E-3</c:v>
                </c:pt>
                <c:pt idx="2700">
                  <c:v>1.4030818958976499E-2</c:v>
                </c:pt>
                <c:pt idx="2701">
                  <c:v>5.0117015176885096E-3</c:v>
                </c:pt>
                <c:pt idx="2702">
                  <c:v>1.0252850568935299E-3</c:v>
                </c:pt>
                <c:pt idx="2703">
                  <c:v>4.46396832951651E-3</c:v>
                </c:pt>
                <c:pt idx="2704">
                  <c:v>-1.41664219486537E-3</c:v>
                </c:pt>
                <c:pt idx="2705">
                  <c:v>-8.0717846254177395E-4</c:v>
                </c:pt>
                <c:pt idx="2706" formatCode="0.00E+00">
                  <c:v>2.39135243063071E-5</c:v>
                </c:pt>
                <c:pt idx="2707">
                  <c:v>1.67957405226618E-3</c:v>
                </c:pt>
                <c:pt idx="2708">
                  <c:v>6.2998505759533597E-3</c:v>
                </c:pt>
                <c:pt idx="2709">
                  <c:v>5.6266701914679303E-3</c:v>
                </c:pt>
                <c:pt idx="2710">
                  <c:v>-1.54282134082251E-3</c:v>
                </c:pt>
                <c:pt idx="2711">
                  <c:v>-2.0049799293461699E-3</c:v>
                </c:pt>
                <c:pt idx="2712">
                  <c:v>-1.89487685901754E-3</c:v>
                </c:pt>
                <c:pt idx="2713">
                  <c:v>1.2170209430979501E-3</c:v>
                </c:pt>
                <c:pt idx="2714">
                  <c:v>7.3281036808791897E-3</c:v>
                </c:pt>
                <c:pt idx="2715">
                  <c:v>-3.11703423570536E-3</c:v>
                </c:pt>
                <c:pt idx="2716">
                  <c:v>8.8641613698971205E-3</c:v>
                </c:pt>
                <c:pt idx="2717">
                  <c:v>-4.8543051353209504E-3</c:v>
                </c:pt>
                <c:pt idx="2718">
                  <c:v>1.38748586572925E-2</c:v>
                </c:pt>
                <c:pt idx="2719">
                  <c:v>-3.5800024444884999E-3</c:v>
                </c:pt>
                <c:pt idx="2720">
                  <c:v>-2.3060998648754302E-3</c:v>
                </c:pt>
                <c:pt idx="2721">
                  <c:v>-1.9760368930402099E-3</c:v>
                </c:pt>
                <c:pt idx="2722">
                  <c:v>4.2840708772599297E-3</c:v>
                </c:pt>
                <c:pt idx="2723">
                  <c:v>-3.1364474895140301E-3</c:v>
                </c:pt>
                <c:pt idx="2724">
                  <c:v>-2.3766895299313102E-3</c:v>
                </c:pt>
                <c:pt idx="2725">
                  <c:v>-5.4322959517286397E-3</c:v>
                </c:pt>
                <c:pt idx="2726">
                  <c:v>1.7227126516324001E-3</c:v>
                </c:pt>
                <c:pt idx="2727">
                  <c:v>-4.1132477720269801E-3</c:v>
                </c:pt>
                <c:pt idx="2728">
                  <c:v>-8.2350611319978503E-3</c:v>
                </c:pt>
                <c:pt idx="2729">
                  <c:v>1.1919958298144101E-3</c:v>
                </c:pt>
                <c:pt idx="2730">
                  <c:v>3.7482808685265498E-3</c:v>
                </c:pt>
                <c:pt idx="2731">
                  <c:v>-1.3597320685767999E-2</c:v>
                </c:pt>
                <c:pt idx="2732">
                  <c:v>-4.1860666591129201E-3</c:v>
                </c:pt>
                <c:pt idx="2733">
                  <c:v>1.45190897869751E-2</c:v>
                </c:pt>
                <c:pt idx="2734">
                  <c:v>-6.0725229469837895E-4</c:v>
                </c:pt>
                <c:pt idx="2735">
                  <c:v>2.3302549691869802E-3</c:v>
                </c:pt>
                <c:pt idx="2736">
                  <c:v>4.9370034302739004E-3</c:v>
                </c:pt>
                <c:pt idx="2737">
                  <c:v>-1.8556469181221799E-3</c:v>
                </c:pt>
                <c:pt idx="2738">
                  <c:v>4.5486743535235498E-3</c:v>
                </c:pt>
                <c:pt idx="2739">
                  <c:v>-7.1150861748389997E-3</c:v>
                </c:pt>
                <c:pt idx="2740">
                  <c:v>1.1757497950058E-2</c:v>
                </c:pt>
                <c:pt idx="2741">
                  <c:v>1.0990580171101299E-3</c:v>
                </c:pt>
                <c:pt idx="2742">
                  <c:v>1.55538144952172E-3</c:v>
                </c:pt>
                <c:pt idx="2743">
                  <c:v>-8.1504928776006402E-3</c:v>
                </c:pt>
                <c:pt idx="2744">
                  <c:v>6.37121263444015E-3</c:v>
                </c:pt>
                <c:pt idx="2745">
                  <c:v>-5.3146811050524797E-3</c:v>
                </c:pt>
                <c:pt idx="2746">
                  <c:v>-2.8922110438617502E-3</c:v>
                </c:pt>
                <c:pt idx="2747">
                  <c:v>5.3504631055671902E-3</c:v>
                </c:pt>
                <c:pt idx="2748">
                  <c:v>2.15152143430256E-3</c:v>
                </c:pt>
                <c:pt idx="2749">
                  <c:v>1.09981546130036E-3</c:v>
                </c:pt>
                <c:pt idx="2750">
                  <c:v>1.0928046301267899E-3</c:v>
                </c:pt>
                <c:pt idx="2751">
                  <c:v>3.0438512808069998E-3</c:v>
                </c:pt>
                <c:pt idx="2752">
                  <c:v>-1.05623875934623E-2</c:v>
                </c:pt>
                <c:pt idx="2753">
                  <c:v>6.3334328764958802E-3</c:v>
                </c:pt>
                <c:pt idx="2754">
                  <c:v>1.5041109511984599E-2</c:v>
                </c:pt>
                <c:pt idx="2755">
                  <c:v>-1.9068813935005601E-3</c:v>
                </c:pt>
                <c:pt idx="2756">
                  <c:v>-2.6304134286195301E-4</c:v>
                </c:pt>
                <c:pt idx="2757">
                  <c:v>3.41480059878219E-3</c:v>
                </c:pt>
                <c:pt idx="2758">
                  <c:v>1.9362654408765501E-3</c:v>
                </c:pt>
                <c:pt idx="2759">
                  <c:v>-2.4758427617196899E-4</c:v>
                </c:pt>
                <c:pt idx="2760">
                  <c:v>-9.3679338920893396E-4</c:v>
                </c:pt>
                <c:pt idx="2761">
                  <c:v>6.7411318626803803E-3</c:v>
                </c:pt>
                <c:pt idx="2762">
                  <c:v>-2.6767086334022498E-3</c:v>
                </c:pt>
                <c:pt idx="2763">
                  <c:v>1.5458830863697801E-2</c:v>
                </c:pt>
                <c:pt idx="2764">
                  <c:v>5.3024018175302197E-3</c:v>
                </c:pt>
                <c:pt idx="2765">
                  <c:v>6.2915284244564103E-3</c:v>
                </c:pt>
                <c:pt idx="2766">
                  <c:v>8.2518022809040005E-3</c:v>
                </c:pt>
                <c:pt idx="2767">
                  <c:v>2.4855301566020799E-3</c:v>
                </c:pt>
                <c:pt idx="2768">
                  <c:v>-2.8273028100026798E-3</c:v>
                </c:pt>
                <c:pt idx="2769">
                  <c:v>-2.7937957245715E-3</c:v>
                </c:pt>
                <c:pt idx="2770">
                  <c:v>1.61388799758189E-2</c:v>
                </c:pt>
                <c:pt idx="2771">
                  <c:v>-2.25182187439799E-3</c:v>
                </c:pt>
                <c:pt idx="2772">
                  <c:v>-1.5865370857126099E-2</c:v>
                </c:pt>
                <c:pt idx="2773">
                  <c:v>2.27244375380348E-3</c:v>
                </c:pt>
                <c:pt idx="2774">
                  <c:v>-3.3067261138155801E-3</c:v>
                </c:pt>
                <c:pt idx="2775">
                  <c:v>1.15983608255949E-2</c:v>
                </c:pt>
                <c:pt idx="2776">
                  <c:v>-1.8929367661267001E-3</c:v>
                </c:pt>
                <c:pt idx="2777">
                  <c:v>5.2807873913082704E-4</c:v>
                </c:pt>
                <c:pt idx="2778">
                  <c:v>9.4066458188785096E-4</c:v>
                </c:pt>
                <c:pt idx="2779">
                  <c:v>5.0388328919256896E-3</c:v>
                </c:pt>
                <c:pt idx="2780">
                  <c:v>4.54547360878013E-3</c:v>
                </c:pt>
                <c:pt idx="2781">
                  <c:v>-1.1270386237129899E-2</c:v>
                </c:pt>
                <c:pt idx="2782">
                  <c:v>-9.4592342831017508E-3</c:v>
                </c:pt>
                <c:pt idx="2783">
                  <c:v>-1.9398940854426E-3</c:v>
                </c:pt>
                <c:pt idx="2784">
                  <c:v>-1.1702904740664899E-2</c:v>
                </c:pt>
                <c:pt idx="2785">
                  <c:v>-2.7473450282481899E-2</c:v>
                </c:pt>
                <c:pt idx="2786">
                  <c:v>-3.0804233823719E-2</c:v>
                </c:pt>
                <c:pt idx="2787">
                  <c:v>2.56630699717444E-2</c:v>
                </c:pt>
                <c:pt idx="2788">
                  <c:v>-1.7861372657837701E-2</c:v>
                </c:pt>
                <c:pt idx="2789">
                  <c:v>-2.9877295205991E-2</c:v>
                </c:pt>
                <c:pt idx="2790">
                  <c:v>1.2900110145522401E-2</c:v>
                </c:pt>
                <c:pt idx="2791">
                  <c:v>1.9610559583114501E-2</c:v>
                </c:pt>
                <c:pt idx="2792">
                  <c:v>1.9654405275893998E-3</c:v>
                </c:pt>
                <c:pt idx="2793">
                  <c:v>1.8622756661145299E-2</c:v>
                </c:pt>
                <c:pt idx="2794">
                  <c:v>1.6438057558291501E-3</c:v>
                </c:pt>
                <c:pt idx="2795" formatCode="0.00E+00">
                  <c:v>-2.8849823611065701E-5</c:v>
                </c:pt>
                <c:pt idx="2796">
                  <c:v>-1.5448410247091099E-3</c:v>
                </c:pt>
                <c:pt idx="2797">
                  <c:v>-2.6214760282599098E-3</c:v>
                </c:pt>
                <c:pt idx="2798">
                  <c:v>6.1801391985218902E-3</c:v>
                </c:pt>
                <c:pt idx="2799">
                  <c:v>1.4505308528995E-2</c:v>
                </c:pt>
                <c:pt idx="2800">
                  <c:v>2.3683384503782601E-3</c:v>
                </c:pt>
                <c:pt idx="2801">
                  <c:v>-1.1983135391406399E-2</c:v>
                </c:pt>
                <c:pt idx="2802">
                  <c:v>-1.8161059404654699E-2</c:v>
                </c:pt>
                <c:pt idx="2803">
                  <c:v>-8.7122012259505093E-3</c:v>
                </c:pt>
                <c:pt idx="2804">
                  <c:v>-2.7211356998778102E-3</c:v>
                </c:pt>
                <c:pt idx="2805">
                  <c:v>1.3933420407288399E-2</c:v>
                </c:pt>
                <c:pt idx="2806">
                  <c:v>1.59151977604426E-2</c:v>
                </c:pt>
                <c:pt idx="2807">
                  <c:v>-3.4826397026107799E-3</c:v>
                </c:pt>
                <c:pt idx="2808">
                  <c:v>-1.3770795376660801E-3</c:v>
                </c:pt>
                <c:pt idx="2809">
                  <c:v>1.52944103971938E-2</c:v>
                </c:pt>
                <c:pt idx="2810">
                  <c:v>3.99938511662579E-3</c:v>
                </c:pt>
                <c:pt idx="2811">
                  <c:v>-6.6034378423419898E-3</c:v>
                </c:pt>
                <c:pt idx="2812">
                  <c:v>-1.5992074368352E-2</c:v>
                </c:pt>
                <c:pt idx="2813">
                  <c:v>-1.3967755246498801E-2</c:v>
                </c:pt>
                <c:pt idx="2814">
                  <c:v>1.2802688253590901E-3</c:v>
                </c:pt>
                <c:pt idx="2815">
                  <c:v>-1.57447922800781E-2</c:v>
                </c:pt>
                <c:pt idx="2816">
                  <c:v>-2.0959948897955002E-3</c:v>
                </c:pt>
                <c:pt idx="2817">
                  <c:v>1.26272641807066E-2</c:v>
                </c:pt>
                <c:pt idx="2818">
                  <c:v>-3.5760281781280302E-2</c:v>
                </c:pt>
                <c:pt idx="2819">
                  <c:v>-2.5061004838664198E-2</c:v>
                </c:pt>
                <c:pt idx="2820">
                  <c:v>1.55513603477583E-2</c:v>
                </c:pt>
                <c:pt idx="2821">
                  <c:v>-1.04116854118928E-2</c:v>
                </c:pt>
                <c:pt idx="2822">
                  <c:v>-1.03002511819906E-2</c:v>
                </c:pt>
                <c:pt idx="2823">
                  <c:v>1.6378053999424901E-2</c:v>
                </c:pt>
                <c:pt idx="2824">
                  <c:v>-1.7664281659028998E-2</c:v>
                </c:pt>
                <c:pt idx="2825">
                  <c:v>1.9868149604887801E-2</c:v>
                </c:pt>
                <c:pt idx="2826">
                  <c:v>-1.7899421984931801E-3</c:v>
                </c:pt>
                <c:pt idx="2827">
                  <c:v>2.8414451974294399E-2</c:v>
                </c:pt>
                <c:pt idx="2828">
                  <c:v>-2.2918402323714698E-2</c:v>
                </c:pt>
                <c:pt idx="2829">
                  <c:v>3.2567477586704402E-3</c:v>
                </c:pt>
                <c:pt idx="2830">
                  <c:v>2.26794573837713E-2</c:v>
                </c:pt>
                <c:pt idx="2831">
                  <c:v>-6.1623997590048397E-3</c:v>
                </c:pt>
                <c:pt idx="2832">
                  <c:v>1.50649596660284E-2</c:v>
                </c:pt>
                <c:pt idx="2833">
                  <c:v>-3.84181929102753E-3</c:v>
                </c:pt>
                <c:pt idx="2834">
                  <c:v>1.5748180358100699E-2</c:v>
                </c:pt>
                <c:pt idx="2835">
                  <c:v>1.25523935283739E-2</c:v>
                </c:pt>
                <c:pt idx="2836">
                  <c:v>7.2259140013946899E-3</c:v>
                </c:pt>
                <c:pt idx="2837">
                  <c:v>-1.2757947512663801E-2</c:v>
                </c:pt>
                <c:pt idx="2838">
                  <c:v>-1.0658567683871601E-2</c:v>
                </c:pt>
                <c:pt idx="2839">
                  <c:v>-1.10185838403296E-2</c:v>
                </c:pt>
                <c:pt idx="2840">
                  <c:v>-2.5465495524573199E-2</c:v>
                </c:pt>
                <c:pt idx="2841">
                  <c:v>1.01467284428609E-2</c:v>
                </c:pt>
                <c:pt idx="2842">
                  <c:v>1.00298732109442E-2</c:v>
                </c:pt>
                <c:pt idx="2843">
                  <c:v>-5.3576228813724501E-3</c:v>
                </c:pt>
                <c:pt idx="2844">
                  <c:v>-1.3510585500801101E-2</c:v>
                </c:pt>
                <c:pt idx="2845">
                  <c:v>-6.2157714342392098E-3</c:v>
                </c:pt>
                <c:pt idx="2846">
                  <c:v>2.9186936377051398E-4</c:v>
                </c:pt>
                <c:pt idx="2847">
                  <c:v>3.47921383135885E-4</c:v>
                </c:pt>
                <c:pt idx="2848">
                  <c:v>1.28649652065147E-2</c:v>
                </c:pt>
                <c:pt idx="2849">
                  <c:v>2.2974807031102E-3</c:v>
                </c:pt>
                <c:pt idx="2850">
                  <c:v>1.1652370185812899E-3</c:v>
                </c:pt>
                <c:pt idx="2851">
                  <c:v>1.227262544679E-2</c:v>
                </c:pt>
                <c:pt idx="2852">
                  <c:v>9.6123695441279206E-3</c:v>
                </c:pt>
                <c:pt idx="2853">
                  <c:v>1.6632335785960501E-3</c:v>
                </c:pt>
                <c:pt idx="2854">
                  <c:v>5.7285616638840199E-3</c:v>
                </c:pt>
                <c:pt idx="2855">
                  <c:v>-1.9699803199361402E-3</c:v>
                </c:pt>
                <c:pt idx="2856">
                  <c:v>1.30663721646901E-2</c:v>
                </c:pt>
                <c:pt idx="2857">
                  <c:v>3.2226342436604302E-3</c:v>
                </c:pt>
                <c:pt idx="2858">
                  <c:v>9.89888965803154E-4</c:v>
                </c:pt>
                <c:pt idx="2859">
                  <c:v>5.8207126368373099E-3</c:v>
                </c:pt>
                <c:pt idx="2860">
                  <c:v>-1.00506533710763E-2</c:v>
                </c:pt>
                <c:pt idx="2861">
                  <c:v>-3.2734376521678702E-3</c:v>
                </c:pt>
                <c:pt idx="2862">
                  <c:v>-4.4934692267696898E-3</c:v>
                </c:pt>
                <c:pt idx="2863">
                  <c:v>-5.7627486810867302E-3</c:v>
                </c:pt>
                <c:pt idx="2864">
                  <c:v>-1.6418075920704499E-2</c:v>
                </c:pt>
                <c:pt idx="2865">
                  <c:v>1.1898167743350299E-2</c:v>
                </c:pt>
                <c:pt idx="2866">
                  <c:v>-1.2302169359715299E-2</c:v>
                </c:pt>
                <c:pt idx="2867">
                  <c:v>1.5990619960384301E-2</c:v>
                </c:pt>
                <c:pt idx="2868">
                  <c:v>1.5194090057711899E-3</c:v>
                </c:pt>
                <c:pt idx="2869">
                  <c:v>8.4417637598134306E-3</c:v>
                </c:pt>
                <c:pt idx="2870">
                  <c:v>2.0315663174759E-2</c:v>
                </c:pt>
                <c:pt idx="2871">
                  <c:v>-9.7180922583279296E-3</c:v>
                </c:pt>
                <c:pt idx="2872">
                  <c:v>3.7825429615119298E-3</c:v>
                </c:pt>
                <c:pt idx="2873">
                  <c:v>1.27483757822877E-3</c:v>
                </c:pt>
                <c:pt idx="2874">
                  <c:v>2.98432253645037E-3</c:v>
                </c:pt>
                <c:pt idx="2875">
                  <c:v>-8.1800855367672193E-3</c:v>
                </c:pt>
                <c:pt idx="2876">
                  <c:v>-1.5262549332478699E-3</c:v>
                </c:pt>
                <c:pt idx="2877">
                  <c:v>-1.10299645187085E-2</c:v>
                </c:pt>
                <c:pt idx="2878">
                  <c:v>-6.7594986811636802E-3</c:v>
                </c:pt>
                <c:pt idx="2879">
                  <c:v>-1.8119925613560701E-2</c:v>
                </c:pt>
                <c:pt idx="2880">
                  <c:v>-6.6171063231679501E-3</c:v>
                </c:pt>
                <c:pt idx="2881">
                  <c:v>-9.5460579443079896E-3</c:v>
                </c:pt>
                <c:pt idx="2882">
                  <c:v>1.32756424085438E-2</c:v>
                </c:pt>
                <c:pt idx="2883">
                  <c:v>-1.96911409320417E-2</c:v>
                </c:pt>
                <c:pt idx="2884">
                  <c:v>3.3907147594846002E-3</c:v>
                </c:pt>
                <c:pt idx="2885">
                  <c:v>-1.0857498767882199E-3</c:v>
                </c:pt>
                <c:pt idx="2886">
                  <c:v>5.0290740410198799E-3</c:v>
                </c:pt>
                <c:pt idx="2887">
                  <c:v>1.81542593590134E-3</c:v>
                </c:pt>
                <c:pt idx="2888">
                  <c:v>-4.2732908857985603E-3</c:v>
                </c:pt>
                <c:pt idx="2889">
                  <c:v>-2.9853099270937301E-3</c:v>
                </c:pt>
                <c:pt idx="2890">
                  <c:v>9.6264685904248696E-3</c:v>
                </c:pt>
                <c:pt idx="2891">
                  <c:v>2.1670142162909501E-3</c:v>
                </c:pt>
                <c:pt idx="2892">
                  <c:v>1.55788150458392E-2</c:v>
                </c:pt>
                <c:pt idx="2893">
                  <c:v>7.7308526527409297E-3</c:v>
                </c:pt>
                <c:pt idx="2894">
                  <c:v>-2.0855366063154801E-2</c:v>
                </c:pt>
                <c:pt idx="2895">
                  <c:v>2.5784307462687599E-3</c:v>
                </c:pt>
                <c:pt idx="2896">
                  <c:v>-3.56787816753718E-4</c:v>
                </c:pt>
                <c:pt idx="2897">
                  <c:v>-8.6765751886170601E-3</c:v>
                </c:pt>
                <c:pt idx="2898">
                  <c:v>1.33380505281862E-2</c:v>
                </c:pt>
                <c:pt idx="2899">
                  <c:v>2.6695816328309302E-4</c:v>
                </c:pt>
                <c:pt idx="2900">
                  <c:v>-4.3175328274150104E-3</c:v>
                </c:pt>
                <c:pt idx="2901">
                  <c:v>-4.7960922663406198E-3</c:v>
                </c:pt>
                <c:pt idx="2902">
                  <c:v>-4.9911211117457397E-3</c:v>
                </c:pt>
                <c:pt idx="2903">
                  <c:v>1.4904036546446E-2</c:v>
                </c:pt>
                <c:pt idx="2904">
                  <c:v>8.00050421642301E-3</c:v>
                </c:pt>
                <c:pt idx="2905">
                  <c:v>9.7911870175455603E-3</c:v>
                </c:pt>
                <c:pt idx="2906">
                  <c:v>-2.77723526431495E-3</c:v>
                </c:pt>
                <c:pt idx="2907">
                  <c:v>-3.3422150599991302E-3</c:v>
                </c:pt>
                <c:pt idx="2908">
                  <c:v>1.22660544675445E-2</c:v>
                </c:pt>
                <c:pt idx="2909">
                  <c:v>-1.0852622485419201E-2</c:v>
                </c:pt>
                <c:pt idx="2910">
                  <c:v>-7.1094365772920998E-3</c:v>
                </c:pt>
                <c:pt idx="2911">
                  <c:v>5.1656772039756502E-3</c:v>
                </c:pt>
                <c:pt idx="2912">
                  <c:v>4.3319646453340299E-3</c:v>
                </c:pt>
                <c:pt idx="2913">
                  <c:v>2.10746601580714E-3</c:v>
                </c:pt>
                <c:pt idx="2914">
                  <c:v>-3.4010548004946902E-3</c:v>
                </c:pt>
                <c:pt idx="2915">
                  <c:v>3.0860516016128501E-3</c:v>
                </c:pt>
                <c:pt idx="2916">
                  <c:v>-1.6440157656817101E-2</c:v>
                </c:pt>
                <c:pt idx="2917">
                  <c:v>-1.08982133412521E-2</c:v>
                </c:pt>
                <c:pt idx="2918">
                  <c:v>7.0712584649119097E-3</c:v>
                </c:pt>
                <c:pt idx="2919">
                  <c:v>-2.1224934785442101E-2</c:v>
                </c:pt>
                <c:pt idx="2920">
                  <c:v>8.7231861892057005E-3</c:v>
                </c:pt>
                <c:pt idx="2921">
                  <c:v>6.4373441614419798E-3</c:v>
                </c:pt>
                <c:pt idx="2922">
                  <c:v>1.0481875657984099E-2</c:v>
                </c:pt>
                <c:pt idx="2923">
                  <c:v>5.71445287649375E-3</c:v>
                </c:pt>
                <c:pt idx="2924">
                  <c:v>-2.5306407323766899E-3</c:v>
                </c:pt>
                <c:pt idx="2925">
                  <c:v>-1.0588140819799899E-2</c:v>
                </c:pt>
                <c:pt idx="2926">
                  <c:v>8.7602518715668206E-3</c:v>
                </c:pt>
                <c:pt idx="2927">
                  <c:v>1.3219991345680601E-2</c:v>
                </c:pt>
                <c:pt idx="2928">
                  <c:v>-1.46200161415155E-3</c:v>
                </c:pt>
                <c:pt idx="2929">
                  <c:v>8.1177107091584006E-3</c:v>
                </c:pt>
                <c:pt idx="2930">
                  <c:v>-1.6095887554852101E-2</c:v>
                </c:pt>
                <c:pt idx="2931">
                  <c:v>-1.0902658787894099E-3</c:v>
                </c:pt>
                <c:pt idx="2932">
                  <c:v>-1.2262633307484399E-2</c:v>
                </c:pt>
                <c:pt idx="2933">
                  <c:v>3.56194780487834E-3</c:v>
                </c:pt>
                <c:pt idx="2934">
                  <c:v>1.0976000671241201E-3</c:v>
                </c:pt>
                <c:pt idx="2935">
                  <c:v>-3.07498018151631E-3</c:v>
                </c:pt>
                <c:pt idx="2936">
                  <c:v>1.03770403830911E-3</c:v>
                </c:pt>
                <c:pt idx="2937">
                  <c:v>-7.5523776631381001E-4</c:v>
                </c:pt>
                <c:pt idx="2938">
                  <c:v>-2.0775439135414801E-3</c:v>
                </c:pt>
                <c:pt idx="2939">
                  <c:v>-5.4698838169348096E-4</c:v>
                </c:pt>
                <c:pt idx="2940">
                  <c:v>2.1295077427536699E-3</c:v>
                </c:pt>
                <c:pt idx="2941">
                  <c:v>2.92709062185004E-3</c:v>
                </c:pt>
                <c:pt idx="2942">
                  <c:v>3.0293571329094702E-3</c:v>
                </c:pt>
                <c:pt idx="2943">
                  <c:v>1.10888028789766E-2</c:v>
                </c:pt>
                <c:pt idx="2944">
                  <c:v>1.0854796620142E-2</c:v>
                </c:pt>
                <c:pt idx="2945">
                  <c:v>-1.0327410351239599E-3</c:v>
                </c:pt>
                <c:pt idx="2946">
                  <c:v>-1.19219392534851E-2</c:v>
                </c:pt>
                <c:pt idx="2947">
                  <c:v>-7.6888796453777896E-4</c:v>
                </c:pt>
                <c:pt idx="2948">
                  <c:v>-1.7122946404498001E-2</c:v>
                </c:pt>
                <c:pt idx="2949">
                  <c:v>-1.44030180261691E-2</c:v>
                </c:pt>
                <c:pt idx="2950">
                  <c:v>-8.1422335839544703E-3</c:v>
                </c:pt>
                <c:pt idx="2951">
                  <c:v>5.7760220186264801E-3</c:v>
                </c:pt>
                <c:pt idx="2952">
                  <c:v>2.9026209899091198E-3</c:v>
                </c:pt>
                <c:pt idx="2953">
                  <c:v>5.53835753383358E-4</c:v>
                </c:pt>
                <c:pt idx="2954">
                  <c:v>-4.0951904269862496E-3</c:v>
                </c:pt>
                <c:pt idx="2955">
                  <c:v>-9.6088363661846494E-3</c:v>
                </c:pt>
                <c:pt idx="2956">
                  <c:v>2.73686153052088E-3</c:v>
                </c:pt>
                <c:pt idx="2957">
                  <c:v>-3.1383642982438197E-2</c:v>
                </c:pt>
                <c:pt idx="2958">
                  <c:v>-2.2374107667597901E-2</c:v>
                </c:pt>
                <c:pt idx="2959">
                  <c:v>-1.13146825818234E-2</c:v>
                </c:pt>
                <c:pt idx="2960">
                  <c:v>1.76193506046374E-3</c:v>
                </c:pt>
                <c:pt idx="2961">
                  <c:v>-7.4721541628527399E-3</c:v>
                </c:pt>
                <c:pt idx="2962">
                  <c:v>1.306599221157E-2</c:v>
                </c:pt>
                <c:pt idx="2963">
                  <c:v>-1.18733560821319E-2</c:v>
                </c:pt>
                <c:pt idx="2964">
                  <c:v>-1.1047902713618401E-2</c:v>
                </c:pt>
                <c:pt idx="2965">
                  <c:v>-6.1995762374827401E-3</c:v>
                </c:pt>
                <c:pt idx="2966">
                  <c:v>-5.8065295492578904E-3</c:v>
                </c:pt>
                <c:pt idx="2967">
                  <c:v>-9.8670462147410799E-3</c:v>
                </c:pt>
                <c:pt idx="2968">
                  <c:v>-3.9947279387915299E-2</c:v>
                </c:pt>
                <c:pt idx="2969">
                  <c:v>1.7663058561153501E-2</c:v>
                </c:pt>
                <c:pt idx="2970">
                  <c:v>-8.1636007777399801E-3</c:v>
                </c:pt>
                <c:pt idx="2971">
                  <c:v>1.1073722790452801E-3</c:v>
                </c:pt>
                <c:pt idx="2972">
                  <c:v>1.32155849857605E-2</c:v>
                </c:pt>
                <c:pt idx="2973">
                  <c:v>1.5655931187252201E-2</c:v>
                </c:pt>
                <c:pt idx="2974">
                  <c:v>3.5764253059806399E-2</c:v>
                </c:pt>
                <c:pt idx="2975">
                  <c:v>-5.6518034061532104E-3</c:v>
                </c:pt>
                <c:pt idx="2976">
                  <c:v>-4.3513885432636102E-4</c:v>
                </c:pt>
                <c:pt idx="2977">
                  <c:v>1.25272258804437E-2</c:v>
                </c:pt>
                <c:pt idx="2978">
                  <c:v>2.2425704927525401E-2</c:v>
                </c:pt>
                <c:pt idx="2979">
                  <c:v>-5.8156381537472499E-3</c:v>
                </c:pt>
                <c:pt idx="2980">
                  <c:v>-1.9541962253965199E-2</c:v>
                </c:pt>
                <c:pt idx="2981">
                  <c:v>-1.80535498470305E-2</c:v>
                </c:pt>
                <c:pt idx="2982">
                  <c:v>-3.6580946487266802E-3</c:v>
                </c:pt>
                <c:pt idx="2983">
                  <c:v>2.3691896663787502E-3</c:v>
                </c:pt>
                <c:pt idx="2984">
                  <c:v>1.67410347413357E-2</c:v>
                </c:pt>
                <c:pt idx="2985">
                  <c:v>7.0324015112111504E-3</c:v>
                </c:pt>
                <c:pt idx="2986">
                  <c:v>-1.4512081861046499E-2</c:v>
                </c:pt>
                <c:pt idx="2987">
                  <c:v>-1.9964407921675299E-2</c:v>
                </c:pt>
                <c:pt idx="2988">
                  <c:v>1.62528846596268E-2</c:v>
                </c:pt>
                <c:pt idx="2989">
                  <c:v>-8.6748412921432705E-3</c:v>
                </c:pt>
                <c:pt idx="2990">
                  <c:v>7.8578882174433207E-3</c:v>
                </c:pt>
                <c:pt idx="2991">
                  <c:v>-1.94218141184847E-2</c:v>
                </c:pt>
                <c:pt idx="2992">
                  <c:v>1.3720805999257599E-2</c:v>
                </c:pt>
                <c:pt idx="2993">
                  <c:v>2.5837891292602401E-3</c:v>
                </c:pt>
                <c:pt idx="2994">
                  <c:v>2.4102392215558099E-3</c:v>
                </c:pt>
                <c:pt idx="2995">
                  <c:v>1.84025370466607E-2</c:v>
                </c:pt>
                <c:pt idx="2996">
                  <c:v>-3.08727066500749E-2</c:v>
                </c:pt>
                <c:pt idx="2997">
                  <c:v>-1.5035888591056701E-2</c:v>
                </c:pt>
                <c:pt idx="2998">
                  <c:v>-3.10056063591049E-2</c:v>
                </c:pt>
                <c:pt idx="2999">
                  <c:v>3.39335156203444E-3</c:v>
                </c:pt>
                <c:pt idx="3000">
                  <c:v>-4.1473810072106499E-3</c:v>
                </c:pt>
                <c:pt idx="3001">
                  <c:v>7.9163337523809295E-3</c:v>
                </c:pt>
                <c:pt idx="3002">
                  <c:v>-1.0186575165322001E-2</c:v>
                </c:pt>
                <c:pt idx="3003">
                  <c:v>-1.5265731238826401E-2</c:v>
                </c:pt>
                <c:pt idx="3004">
                  <c:v>-1.7809657989652498E-2</c:v>
                </c:pt>
                <c:pt idx="3005">
                  <c:v>5.0139066649206301E-3</c:v>
                </c:pt>
                <c:pt idx="3006">
                  <c:v>-1.27619429045343E-2</c:v>
                </c:pt>
                <c:pt idx="3007">
                  <c:v>-1.4378473012626399E-2</c:v>
                </c:pt>
                <c:pt idx="3008">
                  <c:v>-7.5591680145953603E-3</c:v>
                </c:pt>
                <c:pt idx="3009">
                  <c:v>-1.9201796719621501E-2</c:v>
                </c:pt>
                <c:pt idx="3010">
                  <c:v>4.6815092334840103E-2</c:v>
                </c:pt>
                <c:pt idx="3011">
                  <c:v>1.14417317368292E-2</c:v>
                </c:pt>
                <c:pt idx="3012">
                  <c:v>-6.2381567336358404E-3</c:v>
                </c:pt>
                <c:pt idx="3013">
                  <c:v>2.33630246767347E-3</c:v>
                </c:pt>
                <c:pt idx="3014">
                  <c:v>7.6438873791252202E-3</c:v>
                </c:pt>
                <c:pt idx="3015">
                  <c:v>-2.85371113297277E-2</c:v>
                </c:pt>
                <c:pt idx="3016">
                  <c:v>3.9734658566356697E-2</c:v>
                </c:pt>
                <c:pt idx="3017">
                  <c:v>-2.9648658141821801E-3</c:v>
                </c:pt>
                <c:pt idx="3018">
                  <c:v>1.74333214316779E-2</c:v>
                </c:pt>
                <c:pt idx="3019">
                  <c:v>-2.4284994495605799E-3</c:v>
                </c:pt>
                <c:pt idx="3020">
                  <c:v>6.5199821691102602E-3</c:v>
                </c:pt>
                <c:pt idx="3021">
                  <c:v>-3.1587005046322899E-3</c:v>
                </c:pt>
                <c:pt idx="3022">
                  <c:v>-7.29305345991757E-3</c:v>
                </c:pt>
                <c:pt idx="3023">
                  <c:v>-4.0167606018340898E-3</c:v>
                </c:pt>
                <c:pt idx="3024">
                  <c:v>8.4545959105951397E-3</c:v>
                </c:pt>
                <c:pt idx="3025">
                  <c:v>1.8364654000787298E-2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Constructions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53"/>
            <c:marker>
              <c:symbol val="circle"/>
              <c:size val="5"/>
              <c:spPr>
                <a:solidFill>
                  <a:schemeClr val="accent1"/>
                </a:solidFill>
                <a:ln w="9525">
                  <a:solidFill>
                    <a:schemeClr val="accent1">
                      <a:lumMod val="75000"/>
                    </a:schemeClr>
                  </a:solidFill>
                </a:ln>
                <a:effectLst/>
              </c:spPr>
            </c:marker>
            <c:bubble3D val="0"/>
            <c:spPr>
              <a:ln w="28575" cap="rnd">
                <a:solidFill>
                  <a:schemeClr val="accent1">
                    <a:lumMod val="60000"/>
                    <a:lumOff val="40000"/>
                  </a:schemeClr>
                </a:solidFill>
                <a:round/>
              </a:ln>
              <a:effectLst/>
            </c:spPr>
            <c:extLst>
              <c:ext xmlns:c16="http://schemas.microsoft.com/office/drawing/2014/chart" uri="{C3380CC4-5D6E-409C-BE32-E72D297353CC}">
                <c16:uniqueId val="{00000004-1D5F-4541-B031-2BFBD2138710}"/>
              </c:ext>
            </c:extLst>
          </c:dPt>
          <c:cat>
            <c:numRef>
              <c:f>Sheet1!$A$2:$A$3027</c:f>
              <c:numCache>
                <c:formatCode>m/d/yyyy</c:formatCode>
                <c:ptCount val="3026"/>
                <c:pt idx="0">
                  <c:v>43404</c:v>
                </c:pt>
                <c:pt idx="1">
                  <c:v>43405</c:v>
                </c:pt>
                <c:pt idx="2">
                  <c:v>43406</c:v>
                </c:pt>
                <c:pt idx="3">
                  <c:v>43409</c:v>
                </c:pt>
                <c:pt idx="4">
                  <c:v>43410</c:v>
                </c:pt>
                <c:pt idx="5">
                  <c:v>43411</c:v>
                </c:pt>
                <c:pt idx="6">
                  <c:v>43412</c:v>
                </c:pt>
                <c:pt idx="7">
                  <c:v>43413</c:v>
                </c:pt>
                <c:pt idx="8">
                  <c:v>43416</c:v>
                </c:pt>
                <c:pt idx="9">
                  <c:v>43417</c:v>
                </c:pt>
                <c:pt idx="10">
                  <c:v>43418</c:v>
                </c:pt>
                <c:pt idx="11">
                  <c:v>43419</c:v>
                </c:pt>
                <c:pt idx="12">
                  <c:v>43420</c:v>
                </c:pt>
                <c:pt idx="13">
                  <c:v>43423</c:v>
                </c:pt>
                <c:pt idx="14">
                  <c:v>43424</c:v>
                </c:pt>
                <c:pt idx="15">
                  <c:v>43425</c:v>
                </c:pt>
                <c:pt idx="16">
                  <c:v>43427</c:v>
                </c:pt>
                <c:pt idx="17">
                  <c:v>43430</c:v>
                </c:pt>
                <c:pt idx="18">
                  <c:v>43431</c:v>
                </c:pt>
                <c:pt idx="19">
                  <c:v>43432</c:v>
                </c:pt>
                <c:pt idx="20">
                  <c:v>43433</c:v>
                </c:pt>
                <c:pt idx="21">
                  <c:v>43434</c:v>
                </c:pt>
                <c:pt idx="22">
                  <c:v>43437</c:v>
                </c:pt>
                <c:pt idx="23">
                  <c:v>43438</c:v>
                </c:pt>
                <c:pt idx="24">
                  <c:v>43440</c:v>
                </c:pt>
                <c:pt idx="25">
                  <c:v>43441</c:v>
                </c:pt>
                <c:pt idx="26">
                  <c:v>43444</c:v>
                </c:pt>
                <c:pt idx="27">
                  <c:v>43445</c:v>
                </c:pt>
                <c:pt idx="28">
                  <c:v>43446</c:v>
                </c:pt>
                <c:pt idx="29">
                  <c:v>43447</c:v>
                </c:pt>
                <c:pt idx="30">
                  <c:v>43448</c:v>
                </c:pt>
                <c:pt idx="31">
                  <c:v>43451</c:v>
                </c:pt>
                <c:pt idx="32">
                  <c:v>43452</c:v>
                </c:pt>
                <c:pt idx="33">
                  <c:v>43453</c:v>
                </c:pt>
                <c:pt idx="34">
                  <c:v>43454</c:v>
                </c:pt>
                <c:pt idx="35">
                  <c:v>43455</c:v>
                </c:pt>
                <c:pt idx="36">
                  <c:v>43458</c:v>
                </c:pt>
                <c:pt idx="37">
                  <c:v>43460</c:v>
                </c:pt>
                <c:pt idx="38">
                  <c:v>43461</c:v>
                </c:pt>
                <c:pt idx="39">
                  <c:v>43462</c:v>
                </c:pt>
                <c:pt idx="40">
                  <c:v>43465</c:v>
                </c:pt>
                <c:pt idx="41">
                  <c:v>43467</c:v>
                </c:pt>
                <c:pt idx="42">
                  <c:v>43468</c:v>
                </c:pt>
                <c:pt idx="43">
                  <c:v>43469</c:v>
                </c:pt>
                <c:pt idx="44">
                  <c:v>43472</c:v>
                </c:pt>
                <c:pt idx="45">
                  <c:v>43473</c:v>
                </c:pt>
                <c:pt idx="46">
                  <c:v>43474</c:v>
                </c:pt>
                <c:pt idx="47">
                  <c:v>43475</c:v>
                </c:pt>
                <c:pt idx="48">
                  <c:v>43476</c:v>
                </c:pt>
                <c:pt idx="49">
                  <c:v>43479</c:v>
                </c:pt>
                <c:pt idx="50">
                  <c:v>43480</c:v>
                </c:pt>
                <c:pt idx="51">
                  <c:v>43481</c:v>
                </c:pt>
                <c:pt idx="52">
                  <c:v>43482</c:v>
                </c:pt>
                <c:pt idx="53">
                  <c:v>43483</c:v>
                </c:pt>
              </c:numCache>
            </c:numRef>
          </c:cat>
          <c:val>
            <c:numRef>
              <c:f>Sheet1!$C$2:$C$3027</c:f>
              <c:numCache>
                <c:formatCode>General</c:formatCode>
                <c:ptCount val="3026"/>
                <c:pt idx="0">
                  <c:v>4.4835673979999999</c:v>
                </c:pt>
                <c:pt idx="1">
                  <c:v>4.5137125969999996</c:v>
                </c:pt>
                <c:pt idx="2">
                  <c:v>4.513602992</c:v>
                </c:pt>
                <c:pt idx="3">
                  <c:v>4.515683041</c:v>
                </c:pt>
                <c:pt idx="4">
                  <c:v>4.5288289739999996</c:v>
                </c:pt>
                <c:pt idx="5">
                  <c:v>4.5473291549999999</c:v>
                </c:pt>
                <c:pt idx="6">
                  <c:v>4.5409516029999999</c:v>
                </c:pt>
                <c:pt idx="7">
                  <c:v>4.5245022830000003</c:v>
                </c:pt>
                <c:pt idx="8">
                  <c:v>4.5083288010000002</c:v>
                </c:pt>
                <c:pt idx="9">
                  <c:v>4.5023619989999997</c:v>
                </c:pt>
                <c:pt idx="10">
                  <c:v>4.5014749719999996</c:v>
                </c:pt>
                <c:pt idx="11">
                  <c:v>4.515683041</c:v>
                </c:pt>
                <c:pt idx="12">
                  <c:v>4.5235262399999998</c:v>
                </c:pt>
                <c:pt idx="13">
                  <c:v>4.5083288010000002</c:v>
                </c:pt>
                <c:pt idx="14">
                  <c:v>4.4861613880000002</c:v>
                </c:pt>
                <c:pt idx="15">
                  <c:v>4.4978076680000001</c:v>
                </c:pt>
                <c:pt idx="16">
                  <c:v>4.4854853539999997</c:v>
                </c:pt>
                <c:pt idx="17">
                  <c:v>4.4953552979999998</c:v>
                </c:pt>
                <c:pt idx="18">
                  <c:v>4.4790399320000001</c:v>
                </c:pt>
                <c:pt idx="19">
                  <c:v>4.4955785429999997</c:v>
                </c:pt>
                <c:pt idx="20">
                  <c:v>4.5019185779999997</c:v>
                </c:pt>
                <c:pt idx="21">
                  <c:v>4.5073368260000004</c:v>
                </c:pt>
                <c:pt idx="22">
                  <c:v>4.5268842779999998</c:v>
                </c:pt>
                <c:pt idx="23">
                  <c:v>4.4931207049999999</c:v>
                </c:pt>
                <c:pt idx="24">
                  <c:v>4.4769958589999996</c:v>
                </c:pt>
                <c:pt idx="25">
                  <c:v>4.4499189360000004</c:v>
                </c:pt>
                <c:pt idx="26">
                  <c:v>4.4523686189999996</c:v>
                </c:pt>
                <c:pt idx="27">
                  <c:v>4.4482824660000002</c:v>
                </c:pt>
                <c:pt idx="28">
                  <c:v>4.4581771850000003</c:v>
                </c:pt>
                <c:pt idx="29">
                  <c:v>4.4483993870000003</c:v>
                </c:pt>
                <c:pt idx="30">
                  <c:v>4.4362780380000002</c:v>
                </c:pt>
                <c:pt idx="31">
                  <c:v>4.418840608</c:v>
                </c:pt>
                <c:pt idx="32">
                  <c:v>4.4240079569999997</c:v>
                </c:pt>
                <c:pt idx="33">
                  <c:v>4.411464058</c:v>
                </c:pt>
                <c:pt idx="34">
                  <c:v>4.4007257370000001</c:v>
                </c:pt>
                <c:pt idx="35">
                  <c:v>4.3925955610000003</c:v>
                </c:pt>
                <c:pt idx="36">
                  <c:v>4.368814703</c:v>
                </c:pt>
                <c:pt idx="37">
                  <c:v>4.4110998940000004</c:v>
                </c:pt>
                <c:pt idx="38">
                  <c:v>4.4291487539999999</c:v>
                </c:pt>
                <c:pt idx="39">
                  <c:v>4.4228086519999996</c:v>
                </c:pt>
                <c:pt idx="40">
                  <c:v>4.4303404830000002</c:v>
                </c:pt>
                <c:pt idx="41">
                  <c:v>4.4375795939999998</c:v>
                </c:pt>
                <c:pt idx="42">
                  <c:v>4.4074506629999997</c:v>
                </c:pt>
                <c:pt idx="43">
                  <c:v>4.4478143990000003</c:v>
                </c:pt>
                <c:pt idx="44">
                  <c:v>4.4492178610000002</c:v>
                </c:pt>
                <c:pt idx="45">
                  <c:v>4.461415294</c:v>
                </c:pt>
                <c:pt idx="46">
                  <c:v>4.4647580549999999</c:v>
                </c:pt>
                <c:pt idx="47">
                  <c:v>4.472666791</c:v>
                </c:pt>
                <c:pt idx="48">
                  <c:v>4.4676307949999998</c:v>
                </c:pt>
                <c:pt idx="49">
                  <c:v>4.4587561329999996</c:v>
                </c:pt>
                <c:pt idx="50">
                  <c:v>4.4521355270000003</c:v>
                </c:pt>
                <c:pt idx="51">
                  <c:v>4.4602600370000003</c:v>
                </c:pt>
                <c:pt idx="52">
                  <c:v>4.4765410430000001</c:v>
                </c:pt>
                <c:pt idx="53">
                  <c:v>4.4793029999999998</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Residuals Banks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Sheet1!$A$2:$A$3027</c:f>
              <c:numCache>
                <c:formatCode>m/d/yyyy</c:formatCode>
                <c:ptCount val="3026"/>
                <c:pt idx="0">
                  <c:v>39093</c:v>
                </c:pt>
                <c:pt idx="1">
                  <c:v>39094</c:v>
                </c:pt>
                <c:pt idx="2">
                  <c:v>39098</c:v>
                </c:pt>
                <c:pt idx="3">
                  <c:v>39099</c:v>
                </c:pt>
                <c:pt idx="4">
                  <c:v>39100</c:v>
                </c:pt>
                <c:pt idx="5">
                  <c:v>39101</c:v>
                </c:pt>
                <c:pt idx="6">
                  <c:v>39104</c:v>
                </c:pt>
                <c:pt idx="7">
                  <c:v>39105</c:v>
                </c:pt>
                <c:pt idx="8">
                  <c:v>39106</c:v>
                </c:pt>
                <c:pt idx="9">
                  <c:v>39107</c:v>
                </c:pt>
                <c:pt idx="10">
                  <c:v>39108</c:v>
                </c:pt>
                <c:pt idx="11">
                  <c:v>39111</c:v>
                </c:pt>
                <c:pt idx="12">
                  <c:v>39112</c:v>
                </c:pt>
                <c:pt idx="13">
                  <c:v>39113</c:v>
                </c:pt>
                <c:pt idx="14">
                  <c:v>39114</c:v>
                </c:pt>
                <c:pt idx="15">
                  <c:v>39115</c:v>
                </c:pt>
                <c:pt idx="16">
                  <c:v>39118</c:v>
                </c:pt>
                <c:pt idx="17">
                  <c:v>39119</c:v>
                </c:pt>
                <c:pt idx="18">
                  <c:v>39120</c:v>
                </c:pt>
                <c:pt idx="19">
                  <c:v>39121</c:v>
                </c:pt>
                <c:pt idx="20">
                  <c:v>39122</c:v>
                </c:pt>
                <c:pt idx="21">
                  <c:v>39125</c:v>
                </c:pt>
                <c:pt idx="22">
                  <c:v>39126</c:v>
                </c:pt>
                <c:pt idx="23">
                  <c:v>39127</c:v>
                </c:pt>
                <c:pt idx="24">
                  <c:v>39128</c:v>
                </c:pt>
                <c:pt idx="25">
                  <c:v>39129</c:v>
                </c:pt>
                <c:pt idx="26">
                  <c:v>39133</c:v>
                </c:pt>
                <c:pt idx="27">
                  <c:v>39134</c:v>
                </c:pt>
                <c:pt idx="28">
                  <c:v>39135</c:v>
                </c:pt>
                <c:pt idx="29">
                  <c:v>39136</c:v>
                </c:pt>
                <c:pt idx="30">
                  <c:v>39139</c:v>
                </c:pt>
                <c:pt idx="31">
                  <c:v>39140</c:v>
                </c:pt>
                <c:pt idx="32">
                  <c:v>39141</c:v>
                </c:pt>
                <c:pt idx="33">
                  <c:v>39142</c:v>
                </c:pt>
                <c:pt idx="34">
                  <c:v>39143</c:v>
                </c:pt>
                <c:pt idx="35">
                  <c:v>39146</c:v>
                </c:pt>
                <c:pt idx="36">
                  <c:v>39147</c:v>
                </c:pt>
                <c:pt idx="37">
                  <c:v>39148</c:v>
                </c:pt>
                <c:pt idx="38">
                  <c:v>39149</c:v>
                </c:pt>
                <c:pt idx="39">
                  <c:v>39150</c:v>
                </c:pt>
                <c:pt idx="40">
                  <c:v>39153</c:v>
                </c:pt>
                <c:pt idx="41">
                  <c:v>39154</c:v>
                </c:pt>
                <c:pt idx="42">
                  <c:v>39155</c:v>
                </c:pt>
                <c:pt idx="43">
                  <c:v>39156</c:v>
                </c:pt>
                <c:pt idx="44">
                  <c:v>39157</c:v>
                </c:pt>
                <c:pt idx="45">
                  <c:v>39160</c:v>
                </c:pt>
                <c:pt idx="46">
                  <c:v>39161</c:v>
                </c:pt>
                <c:pt idx="47">
                  <c:v>39162</c:v>
                </c:pt>
                <c:pt idx="48">
                  <c:v>39163</c:v>
                </c:pt>
                <c:pt idx="49">
                  <c:v>39164</c:v>
                </c:pt>
                <c:pt idx="50">
                  <c:v>39167</c:v>
                </c:pt>
                <c:pt idx="51">
                  <c:v>39168</c:v>
                </c:pt>
                <c:pt idx="52">
                  <c:v>39169</c:v>
                </c:pt>
                <c:pt idx="53">
                  <c:v>39170</c:v>
                </c:pt>
                <c:pt idx="54">
                  <c:v>39171</c:v>
                </c:pt>
                <c:pt idx="55">
                  <c:v>39174</c:v>
                </c:pt>
                <c:pt idx="56">
                  <c:v>39175</c:v>
                </c:pt>
                <c:pt idx="57">
                  <c:v>39176</c:v>
                </c:pt>
                <c:pt idx="58">
                  <c:v>39177</c:v>
                </c:pt>
                <c:pt idx="59">
                  <c:v>39181</c:v>
                </c:pt>
                <c:pt idx="60">
                  <c:v>39182</c:v>
                </c:pt>
                <c:pt idx="61">
                  <c:v>39183</c:v>
                </c:pt>
                <c:pt idx="62">
                  <c:v>39184</c:v>
                </c:pt>
                <c:pt idx="63">
                  <c:v>39185</c:v>
                </c:pt>
                <c:pt idx="64">
                  <c:v>39188</c:v>
                </c:pt>
                <c:pt idx="65">
                  <c:v>39189</c:v>
                </c:pt>
                <c:pt idx="66">
                  <c:v>39190</c:v>
                </c:pt>
                <c:pt idx="67">
                  <c:v>39191</c:v>
                </c:pt>
                <c:pt idx="68">
                  <c:v>39192</c:v>
                </c:pt>
                <c:pt idx="69">
                  <c:v>39195</c:v>
                </c:pt>
                <c:pt idx="70">
                  <c:v>39196</c:v>
                </c:pt>
                <c:pt idx="71">
                  <c:v>39197</c:v>
                </c:pt>
                <c:pt idx="72">
                  <c:v>39198</c:v>
                </c:pt>
                <c:pt idx="73">
                  <c:v>39199</c:v>
                </c:pt>
                <c:pt idx="74">
                  <c:v>39202</c:v>
                </c:pt>
                <c:pt idx="75">
                  <c:v>39203</c:v>
                </c:pt>
                <c:pt idx="76">
                  <c:v>39204</c:v>
                </c:pt>
                <c:pt idx="77">
                  <c:v>39205</c:v>
                </c:pt>
                <c:pt idx="78">
                  <c:v>39206</c:v>
                </c:pt>
                <c:pt idx="79">
                  <c:v>39209</c:v>
                </c:pt>
                <c:pt idx="80">
                  <c:v>39210</c:v>
                </c:pt>
                <c:pt idx="81">
                  <c:v>39211</c:v>
                </c:pt>
                <c:pt idx="82">
                  <c:v>39212</c:v>
                </c:pt>
                <c:pt idx="83">
                  <c:v>39213</c:v>
                </c:pt>
                <c:pt idx="84">
                  <c:v>39216</c:v>
                </c:pt>
                <c:pt idx="85">
                  <c:v>39217</c:v>
                </c:pt>
                <c:pt idx="86">
                  <c:v>39218</c:v>
                </c:pt>
                <c:pt idx="87">
                  <c:v>39219</c:v>
                </c:pt>
                <c:pt idx="88">
                  <c:v>39220</c:v>
                </c:pt>
                <c:pt idx="89">
                  <c:v>39223</c:v>
                </c:pt>
                <c:pt idx="90">
                  <c:v>39224</c:v>
                </c:pt>
                <c:pt idx="91">
                  <c:v>39225</c:v>
                </c:pt>
                <c:pt idx="92">
                  <c:v>39226</c:v>
                </c:pt>
                <c:pt idx="93">
                  <c:v>39227</c:v>
                </c:pt>
                <c:pt idx="94">
                  <c:v>39231</c:v>
                </c:pt>
                <c:pt idx="95">
                  <c:v>39232</c:v>
                </c:pt>
                <c:pt idx="96">
                  <c:v>39233</c:v>
                </c:pt>
                <c:pt idx="97">
                  <c:v>39234</c:v>
                </c:pt>
                <c:pt idx="98">
                  <c:v>39237</c:v>
                </c:pt>
                <c:pt idx="99">
                  <c:v>39238</c:v>
                </c:pt>
                <c:pt idx="100">
                  <c:v>39239</c:v>
                </c:pt>
                <c:pt idx="101">
                  <c:v>39240</c:v>
                </c:pt>
                <c:pt idx="102">
                  <c:v>39241</c:v>
                </c:pt>
                <c:pt idx="103">
                  <c:v>39244</c:v>
                </c:pt>
                <c:pt idx="104">
                  <c:v>39245</c:v>
                </c:pt>
                <c:pt idx="105">
                  <c:v>39246</c:v>
                </c:pt>
                <c:pt idx="106">
                  <c:v>39247</c:v>
                </c:pt>
                <c:pt idx="107">
                  <c:v>39248</c:v>
                </c:pt>
                <c:pt idx="108">
                  <c:v>39251</c:v>
                </c:pt>
                <c:pt idx="109">
                  <c:v>39252</c:v>
                </c:pt>
                <c:pt idx="110">
                  <c:v>39253</c:v>
                </c:pt>
                <c:pt idx="111">
                  <c:v>39254</c:v>
                </c:pt>
                <c:pt idx="112">
                  <c:v>39255</c:v>
                </c:pt>
                <c:pt idx="113">
                  <c:v>39258</c:v>
                </c:pt>
                <c:pt idx="114">
                  <c:v>39259</c:v>
                </c:pt>
                <c:pt idx="115">
                  <c:v>39260</c:v>
                </c:pt>
                <c:pt idx="116">
                  <c:v>39261</c:v>
                </c:pt>
                <c:pt idx="117">
                  <c:v>39262</c:v>
                </c:pt>
                <c:pt idx="118">
                  <c:v>39265</c:v>
                </c:pt>
                <c:pt idx="119">
                  <c:v>39266</c:v>
                </c:pt>
                <c:pt idx="120">
                  <c:v>39268</c:v>
                </c:pt>
                <c:pt idx="121">
                  <c:v>39269</c:v>
                </c:pt>
                <c:pt idx="122">
                  <c:v>39272</c:v>
                </c:pt>
                <c:pt idx="123">
                  <c:v>39273</c:v>
                </c:pt>
                <c:pt idx="124">
                  <c:v>39274</c:v>
                </c:pt>
                <c:pt idx="125">
                  <c:v>39275</c:v>
                </c:pt>
                <c:pt idx="126">
                  <c:v>39276</c:v>
                </c:pt>
                <c:pt idx="127">
                  <c:v>39279</c:v>
                </c:pt>
                <c:pt idx="128">
                  <c:v>39280</c:v>
                </c:pt>
                <c:pt idx="129">
                  <c:v>39281</c:v>
                </c:pt>
                <c:pt idx="130">
                  <c:v>39282</c:v>
                </c:pt>
                <c:pt idx="131">
                  <c:v>39283</c:v>
                </c:pt>
                <c:pt idx="132">
                  <c:v>39286</c:v>
                </c:pt>
                <c:pt idx="133">
                  <c:v>39287</c:v>
                </c:pt>
                <c:pt idx="134">
                  <c:v>39288</c:v>
                </c:pt>
                <c:pt idx="135">
                  <c:v>39289</c:v>
                </c:pt>
                <c:pt idx="136">
                  <c:v>39290</c:v>
                </c:pt>
                <c:pt idx="137">
                  <c:v>39293</c:v>
                </c:pt>
                <c:pt idx="138">
                  <c:v>39294</c:v>
                </c:pt>
                <c:pt idx="139">
                  <c:v>39295</c:v>
                </c:pt>
                <c:pt idx="140">
                  <c:v>39296</c:v>
                </c:pt>
                <c:pt idx="141">
                  <c:v>39297</c:v>
                </c:pt>
                <c:pt idx="142">
                  <c:v>39300</c:v>
                </c:pt>
                <c:pt idx="143">
                  <c:v>39301</c:v>
                </c:pt>
                <c:pt idx="144">
                  <c:v>39302</c:v>
                </c:pt>
                <c:pt idx="145">
                  <c:v>39303</c:v>
                </c:pt>
                <c:pt idx="146">
                  <c:v>39304</c:v>
                </c:pt>
                <c:pt idx="147">
                  <c:v>39307</c:v>
                </c:pt>
                <c:pt idx="148">
                  <c:v>39308</c:v>
                </c:pt>
                <c:pt idx="149">
                  <c:v>39309</c:v>
                </c:pt>
                <c:pt idx="150">
                  <c:v>39310</c:v>
                </c:pt>
                <c:pt idx="151">
                  <c:v>39311</c:v>
                </c:pt>
                <c:pt idx="152">
                  <c:v>39314</c:v>
                </c:pt>
                <c:pt idx="153">
                  <c:v>39315</c:v>
                </c:pt>
                <c:pt idx="154">
                  <c:v>39316</c:v>
                </c:pt>
                <c:pt idx="155">
                  <c:v>39317</c:v>
                </c:pt>
                <c:pt idx="156">
                  <c:v>39318</c:v>
                </c:pt>
                <c:pt idx="157">
                  <c:v>39321</c:v>
                </c:pt>
                <c:pt idx="158">
                  <c:v>39322</c:v>
                </c:pt>
                <c:pt idx="159">
                  <c:v>39323</c:v>
                </c:pt>
                <c:pt idx="160">
                  <c:v>39324</c:v>
                </c:pt>
                <c:pt idx="161">
                  <c:v>39325</c:v>
                </c:pt>
                <c:pt idx="162">
                  <c:v>39329</c:v>
                </c:pt>
                <c:pt idx="163">
                  <c:v>39330</c:v>
                </c:pt>
                <c:pt idx="164">
                  <c:v>39331</c:v>
                </c:pt>
                <c:pt idx="165">
                  <c:v>39332</c:v>
                </c:pt>
                <c:pt idx="166">
                  <c:v>39335</c:v>
                </c:pt>
                <c:pt idx="167">
                  <c:v>39336</c:v>
                </c:pt>
                <c:pt idx="168">
                  <c:v>39337</c:v>
                </c:pt>
                <c:pt idx="169">
                  <c:v>39338</c:v>
                </c:pt>
                <c:pt idx="170">
                  <c:v>39339</c:v>
                </c:pt>
                <c:pt idx="171">
                  <c:v>39342</c:v>
                </c:pt>
                <c:pt idx="172">
                  <c:v>39343</c:v>
                </c:pt>
                <c:pt idx="173">
                  <c:v>39344</c:v>
                </c:pt>
                <c:pt idx="174">
                  <c:v>39345</c:v>
                </c:pt>
                <c:pt idx="175">
                  <c:v>39346</c:v>
                </c:pt>
                <c:pt idx="176">
                  <c:v>39349</c:v>
                </c:pt>
                <c:pt idx="177">
                  <c:v>39350</c:v>
                </c:pt>
                <c:pt idx="178">
                  <c:v>39351</c:v>
                </c:pt>
                <c:pt idx="179">
                  <c:v>39352</c:v>
                </c:pt>
                <c:pt idx="180">
                  <c:v>39353</c:v>
                </c:pt>
                <c:pt idx="181">
                  <c:v>39356</c:v>
                </c:pt>
                <c:pt idx="182">
                  <c:v>39357</c:v>
                </c:pt>
                <c:pt idx="183">
                  <c:v>39358</c:v>
                </c:pt>
                <c:pt idx="184">
                  <c:v>39359</c:v>
                </c:pt>
                <c:pt idx="185">
                  <c:v>39360</c:v>
                </c:pt>
                <c:pt idx="186">
                  <c:v>39363</c:v>
                </c:pt>
                <c:pt idx="187">
                  <c:v>39364</c:v>
                </c:pt>
                <c:pt idx="188">
                  <c:v>39365</c:v>
                </c:pt>
                <c:pt idx="189">
                  <c:v>39366</c:v>
                </c:pt>
                <c:pt idx="190">
                  <c:v>39367</c:v>
                </c:pt>
                <c:pt idx="191">
                  <c:v>39370</c:v>
                </c:pt>
                <c:pt idx="192">
                  <c:v>39371</c:v>
                </c:pt>
                <c:pt idx="193">
                  <c:v>39372</c:v>
                </c:pt>
                <c:pt idx="194">
                  <c:v>39373</c:v>
                </c:pt>
                <c:pt idx="195">
                  <c:v>39374</c:v>
                </c:pt>
                <c:pt idx="196">
                  <c:v>39377</c:v>
                </c:pt>
                <c:pt idx="197">
                  <c:v>39378</c:v>
                </c:pt>
                <c:pt idx="198">
                  <c:v>39379</c:v>
                </c:pt>
                <c:pt idx="199">
                  <c:v>39380</c:v>
                </c:pt>
                <c:pt idx="200">
                  <c:v>39381</c:v>
                </c:pt>
                <c:pt idx="201">
                  <c:v>39384</c:v>
                </c:pt>
                <c:pt idx="202">
                  <c:v>39385</c:v>
                </c:pt>
                <c:pt idx="203">
                  <c:v>39386</c:v>
                </c:pt>
                <c:pt idx="204">
                  <c:v>39387</c:v>
                </c:pt>
                <c:pt idx="205">
                  <c:v>39388</c:v>
                </c:pt>
                <c:pt idx="206">
                  <c:v>39391</c:v>
                </c:pt>
                <c:pt idx="207">
                  <c:v>39392</c:v>
                </c:pt>
                <c:pt idx="208">
                  <c:v>39393</c:v>
                </c:pt>
                <c:pt idx="209">
                  <c:v>39394</c:v>
                </c:pt>
                <c:pt idx="210">
                  <c:v>39395</c:v>
                </c:pt>
                <c:pt idx="211">
                  <c:v>39398</c:v>
                </c:pt>
                <c:pt idx="212">
                  <c:v>39399</c:v>
                </c:pt>
                <c:pt idx="213">
                  <c:v>39400</c:v>
                </c:pt>
                <c:pt idx="214">
                  <c:v>39401</c:v>
                </c:pt>
                <c:pt idx="215">
                  <c:v>39402</c:v>
                </c:pt>
                <c:pt idx="216">
                  <c:v>39405</c:v>
                </c:pt>
                <c:pt idx="217">
                  <c:v>39406</c:v>
                </c:pt>
                <c:pt idx="218">
                  <c:v>39407</c:v>
                </c:pt>
                <c:pt idx="219">
                  <c:v>39409</c:v>
                </c:pt>
                <c:pt idx="220">
                  <c:v>39412</c:v>
                </c:pt>
                <c:pt idx="221">
                  <c:v>39413</c:v>
                </c:pt>
                <c:pt idx="222">
                  <c:v>39414</c:v>
                </c:pt>
                <c:pt idx="223">
                  <c:v>39415</c:v>
                </c:pt>
                <c:pt idx="224">
                  <c:v>39416</c:v>
                </c:pt>
                <c:pt idx="225">
                  <c:v>39419</c:v>
                </c:pt>
                <c:pt idx="226">
                  <c:v>39420</c:v>
                </c:pt>
                <c:pt idx="227">
                  <c:v>39421</c:v>
                </c:pt>
                <c:pt idx="228">
                  <c:v>39422</c:v>
                </c:pt>
                <c:pt idx="229">
                  <c:v>39423</c:v>
                </c:pt>
                <c:pt idx="230">
                  <c:v>39426</c:v>
                </c:pt>
                <c:pt idx="231">
                  <c:v>39427</c:v>
                </c:pt>
                <c:pt idx="232">
                  <c:v>39428</c:v>
                </c:pt>
                <c:pt idx="233">
                  <c:v>39429</c:v>
                </c:pt>
                <c:pt idx="234">
                  <c:v>39430</c:v>
                </c:pt>
                <c:pt idx="235">
                  <c:v>39433</c:v>
                </c:pt>
                <c:pt idx="236">
                  <c:v>39434</c:v>
                </c:pt>
                <c:pt idx="237">
                  <c:v>39435</c:v>
                </c:pt>
                <c:pt idx="238">
                  <c:v>39436</c:v>
                </c:pt>
                <c:pt idx="239">
                  <c:v>39437</c:v>
                </c:pt>
                <c:pt idx="240">
                  <c:v>39440</c:v>
                </c:pt>
                <c:pt idx="241">
                  <c:v>39442</c:v>
                </c:pt>
                <c:pt idx="242">
                  <c:v>39443</c:v>
                </c:pt>
                <c:pt idx="243">
                  <c:v>39444</c:v>
                </c:pt>
                <c:pt idx="244">
                  <c:v>39447</c:v>
                </c:pt>
                <c:pt idx="245">
                  <c:v>39449</c:v>
                </c:pt>
                <c:pt idx="246">
                  <c:v>39450</c:v>
                </c:pt>
                <c:pt idx="247">
                  <c:v>39451</c:v>
                </c:pt>
                <c:pt idx="248">
                  <c:v>39454</c:v>
                </c:pt>
                <c:pt idx="249">
                  <c:v>39455</c:v>
                </c:pt>
                <c:pt idx="250">
                  <c:v>39456</c:v>
                </c:pt>
                <c:pt idx="251">
                  <c:v>39457</c:v>
                </c:pt>
                <c:pt idx="252">
                  <c:v>39458</c:v>
                </c:pt>
                <c:pt idx="253">
                  <c:v>39461</c:v>
                </c:pt>
                <c:pt idx="254">
                  <c:v>39462</c:v>
                </c:pt>
                <c:pt idx="255">
                  <c:v>39463</c:v>
                </c:pt>
                <c:pt idx="256">
                  <c:v>39464</c:v>
                </c:pt>
                <c:pt idx="257">
                  <c:v>39465</c:v>
                </c:pt>
                <c:pt idx="258">
                  <c:v>39469</c:v>
                </c:pt>
                <c:pt idx="259">
                  <c:v>39470</c:v>
                </c:pt>
                <c:pt idx="260">
                  <c:v>39471</c:v>
                </c:pt>
                <c:pt idx="261">
                  <c:v>39472</c:v>
                </c:pt>
                <c:pt idx="262">
                  <c:v>39475</c:v>
                </c:pt>
                <c:pt idx="263">
                  <c:v>39476</c:v>
                </c:pt>
                <c:pt idx="264">
                  <c:v>39477</c:v>
                </c:pt>
                <c:pt idx="265">
                  <c:v>39478</c:v>
                </c:pt>
                <c:pt idx="266">
                  <c:v>39479</c:v>
                </c:pt>
                <c:pt idx="267">
                  <c:v>39482</c:v>
                </c:pt>
                <c:pt idx="268">
                  <c:v>39483</c:v>
                </c:pt>
                <c:pt idx="269">
                  <c:v>39484</c:v>
                </c:pt>
                <c:pt idx="270">
                  <c:v>39485</c:v>
                </c:pt>
                <c:pt idx="271">
                  <c:v>39486</c:v>
                </c:pt>
                <c:pt idx="272">
                  <c:v>39489</c:v>
                </c:pt>
                <c:pt idx="273">
                  <c:v>39490</c:v>
                </c:pt>
                <c:pt idx="274">
                  <c:v>39491</c:v>
                </c:pt>
                <c:pt idx="275">
                  <c:v>39492</c:v>
                </c:pt>
                <c:pt idx="276">
                  <c:v>39493</c:v>
                </c:pt>
                <c:pt idx="277">
                  <c:v>39497</c:v>
                </c:pt>
                <c:pt idx="278">
                  <c:v>39498</c:v>
                </c:pt>
                <c:pt idx="279">
                  <c:v>39499</c:v>
                </c:pt>
                <c:pt idx="280">
                  <c:v>39500</c:v>
                </c:pt>
                <c:pt idx="281">
                  <c:v>39503</c:v>
                </c:pt>
                <c:pt idx="282">
                  <c:v>39504</c:v>
                </c:pt>
                <c:pt idx="283">
                  <c:v>39505</c:v>
                </c:pt>
                <c:pt idx="284">
                  <c:v>39506</c:v>
                </c:pt>
                <c:pt idx="285">
                  <c:v>39507</c:v>
                </c:pt>
                <c:pt idx="286">
                  <c:v>39510</c:v>
                </c:pt>
                <c:pt idx="287">
                  <c:v>39511</c:v>
                </c:pt>
                <c:pt idx="288">
                  <c:v>39512</c:v>
                </c:pt>
                <c:pt idx="289">
                  <c:v>39513</c:v>
                </c:pt>
                <c:pt idx="290">
                  <c:v>39514</c:v>
                </c:pt>
                <c:pt idx="291">
                  <c:v>39517</c:v>
                </c:pt>
                <c:pt idx="292">
                  <c:v>39518</c:v>
                </c:pt>
                <c:pt idx="293">
                  <c:v>39519</c:v>
                </c:pt>
                <c:pt idx="294">
                  <c:v>39520</c:v>
                </c:pt>
                <c:pt idx="295">
                  <c:v>39521</c:v>
                </c:pt>
                <c:pt idx="296">
                  <c:v>39524</c:v>
                </c:pt>
                <c:pt idx="297">
                  <c:v>39525</c:v>
                </c:pt>
                <c:pt idx="298">
                  <c:v>39526</c:v>
                </c:pt>
                <c:pt idx="299">
                  <c:v>39527</c:v>
                </c:pt>
                <c:pt idx="300">
                  <c:v>39531</c:v>
                </c:pt>
                <c:pt idx="301">
                  <c:v>39532</c:v>
                </c:pt>
                <c:pt idx="302">
                  <c:v>39533</c:v>
                </c:pt>
                <c:pt idx="303">
                  <c:v>39534</c:v>
                </c:pt>
                <c:pt idx="304">
                  <c:v>39535</c:v>
                </c:pt>
                <c:pt idx="305">
                  <c:v>39538</c:v>
                </c:pt>
                <c:pt idx="306">
                  <c:v>39539</c:v>
                </c:pt>
                <c:pt idx="307">
                  <c:v>39540</c:v>
                </c:pt>
                <c:pt idx="308">
                  <c:v>39541</c:v>
                </c:pt>
                <c:pt idx="309">
                  <c:v>39542</c:v>
                </c:pt>
                <c:pt idx="310">
                  <c:v>39545</c:v>
                </c:pt>
                <c:pt idx="311">
                  <c:v>39546</c:v>
                </c:pt>
                <c:pt idx="312">
                  <c:v>39547</c:v>
                </c:pt>
                <c:pt idx="313">
                  <c:v>39548</c:v>
                </c:pt>
                <c:pt idx="314">
                  <c:v>39549</c:v>
                </c:pt>
                <c:pt idx="315">
                  <c:v>39552</c:v>
                </c:pt>
                <c:pt idx="316">
                  <c:v>39553</c:v>
                </c:pt>
                <c:pt idx="317">
                  <c:v>39554</c:v>
                </c:pt>
                <c:pt idx="318">
                  <c:v>39555</c:v>
                </c:pt>
                <c:pt idx="319">
                  <c:v>39556</c:v>
                </c:pt>
                <c:pt idx="320">
                  <c:v>39559</c:v>
                </c:pt>
                <c:pt idx="321">
                  <c:v>39560</c:v>
                </c:pt>
                <c:pt idx="322">
                  <c:v>39561</c:v>
                </c:pt>
                <c:pt idx="323">
                  <c:v>39562</c:v>
                </c:pt>
                <c:pt idx="324">
                  <c:v>39563</c:v>
                </c:pt>
                <c:pt idx="325">
                  <c:v>39566</c:v>
                </c:pt>
                <c:pt idx="326">
                  <c:v>39567</c:v>
                </c:pt>
                <c:pt idx="327">
                  <c:v>39568</c:v>
                </c:pt>
                <c:pt idx="328">
                  <c:v>39569</c:v>
                </c:pt>
                <c:pt idx="329">
                  <c:v>39570</c:v>
                </c:pt>
                <c:pt idx="330">
                  <c:v>39573</c:v>
                </c:pt>
                <c:pt idx="331">
                  <c:v>39574</c:v>
                </c:pt>
                <c:pt idx="332">
                  <c:v>39575</c:v>
                </c:pt>
                <c:pt idx="333">
                  <c:v>39576</c:v>
                </c:pt>
                <c:pt idx="334">
                  <c:v>39577</c:v>
                </c:pt>
                <c:pt idx="335">
                  <c:v>39580</c:v>
                </c:pt>
                <c:pt idx="336">
                  <c:v>39581</c:v>
                </c:pt>
                <c:pt idx="337">
                  <c:v>39582</c:v>
                </c:pt>
                <c:pt idx="338">
                  <c:v>39583</c:v>
                </c:pt>
                <c:pt idx="339">
                  <c:v>39584</c:v>
                </c:pt>
                <c:pt idx="340">
                  <c:v>39587</c:v>
                </c:pt>
                <c:pt idx="341">
                  <c:v>39588</c:v>
                </c:pt>
                <c:pt idx="342">
                  <c:v>39589</c:v>
                </c:pt>
                <c:pt idx="343">
                  <c:v>39590</c:v>
                </c:pt>
                <c:pt idx="344">
                  <c:v>39591</c:v>
                </c:pt>
                <c:pt idx="345">
                  <c:v>39595</c:v>
                </c:pt>
                <c:pt idx="346">
                  <c:v>39596</c:v>
                </c:pt>
                <c:pt idx="347">
                  <c:v>39597</c:v>
                </c:pt>
                <c:pt idx="348">
                  <c:v>39598</c:v>
                </c:pt>
                <c:pt idx="349">
                  <c:v>39601</c:v>
                </c:pt>
                <c:pt idx="350">
                  <c:v>39602</c:v>
                </c:pt>
                <c:pt idx="351">
                  <c:v>39603</c:v>
                </c:pt>
                <c:pt idx="352">
                  <c:v>39604</c:v>
                </c:pt>
                <c:pt idx="353">
                  <c:v>39605</c:v>
                </c:pt>
                <c:pt idx="354">
                  <c:v>39608</c:v>
                </c:pt>
                <c:pt idx="355">
                  <c:v>39609</c:v>
                </c:pt>
                <c:pt idx="356">
                  <c:v>39610</c:v>
                </c:pt>
                <c:pt idx="357">
                  <c:v>39611</c:v>
                </c:pt>
                <c:pt idx="358">
                  <c:v>39612</c:v>
                </c:pt>
                <c:pt idx="359">
                  <c:v>39615</c:v>
                </c:pt>
                <c:pt idx="360">
                  <c:v>39616</c:v>
                </c:pt>
                <c:pt idx="361">
                  <c:v>39617</c:v>
                </c:pt>
                <c:pt idx="362">
                  <c:v>39618</c:v>
                </c:pt>
                <c:pt idx="363">
                  <c:v>39619</c:v>
                </c:pt>
                <c:pt idx="364">
                  <c:v>39622</c:v>
                </c:pt>
                <c:pt idx="365">
                  <c:v>39623</c:v>
                </c:pt>
                <c:pt idx="366">
                  <c:v>39624</c:v>
                </c:pt>
                <c:pt idx="367">
                  <c:v>39625</c:v>
                </c:pt>
                <c:pt idx="368">
                  <c:v>39626</c:v>
                </c:pt>
                <c:pt idx="369">
                  <c:v>39629</c:v>
                </c:pt>
                <c:pt idx="370">
                  <c:v>39630</c:v>
                </c:pt>
                <c:pt idx="371">
                  <c:v>39631</c:v>
                </c:pt>
                <c:pt idx="372">
                  <c:v>39632</c:v>
                </c:pt>
                <c:pt idx="373">
                  <c:v>39636</c:v>
                </c:pt>
                <c:pt idx="374">
                  <c:v>39637</c:v>
                </c:pt>
                <c:pt idx="375">
                  <c:v>39638</c:v>
                </c:pt>
                <c:pt idx="376">
                  <c:v>39639</c:v>
                </c:pt>
                <c:pt idx="377">
                  <c:v>39640</c:v>
                </c:pt>
                <c:pt idx="378">
                  <c:v>39643</c:v>
                </c:pt>
                <c:pt idx="379">
                  <c:v>39644</c:v>
                </c:pt>
                <c:pt idx="380">
                  <c:v>39645</c:v>
                </c:pt>
                <c:pt idx="381">
                  <c:v>39646</c:v>
                </c:pt>
                <c:pt idx="382">
                  <c:v>39647</c:v>
                </c:pt>
                <c:pt idx="383">
                  <c:v>39650</c:v>
                </c:pt>
                <c:pt idx="384">
                  <c:v>39651</c:v>
                </c:pt>
                <c:pt idx="385">
                  <c:v>39652</c:v>
                </c:pt>
                <c:pt idx="386">
                  <c:v>39653</c:v>
                </c:pt>
                <c:pt idx="387">
                  <c:v>39654</c:v>
                </c:pt>
                <c:pt idx="388">
                  <c:v>39657</c:v>
                </c:pt>
                <c:pt idx="389">
                  <c:v>39658</c:v>
                </c:pt>
                <c:pt idx="390">
                  <c:v>39659</c:v>
                </c:pt>
                <c:pt idx="391">
                  <c:v>39660</c:v>
                </c:pt>
                <c:pt idx="392">
                  <c:v>39661</c:v>
                </c:pt>
                <c:pt idx="393">
                  <c:v>39664</c:v>
                </c:pt>
                <c:pt idx="394">
                  <c:v>39665</c:v>
                </c:pt>
                <c:pt idx="395">
                  <c:v>39666</c:v>
                </c:pt>
                <c:pt idx="396">
                  <c:v>39667</c:v>
                </c:pt>
                <c:pt idx="397">
                  <c:v>39668</c:v>
                </c:pt>
                <c:pt idx="398">
                  <c:v>39671</c:v>
                </c:pt>
                <c:pt idx="399">
                  <c:v>39672</c:v>
                </c:pt>
                <c:pt idx="400">
                  <c:v>39673</c:v>
                </c:pt>
                <c:pt idx="401">
                  <c:v>39674</c:v>
                </c:pt>
                <c:pt idx="402">
                  <c:v>39675</c:v>
                </c:pt>
                <c:pt idx="403">
                  <c:v>39678</c:v>
                </c:pt>
                <c:pt idx="404">
                  <c:v>39679</c:v>
                </c:pt>
                <c:pt idx="405">
                  <c:v>39680</c:v>
                </c:pt>
                <c:pt idx="406">
                  <c:v>39681</c:v>
                </c:pt>
                <c:pt idx="407">
                  <c:v>39682</c:v>
                </c:pt>
                <c:pt idx="408">
                  <c:v>39685</c:v>
                </c:pt>
                <c:pt idx="409">
                  <c:v>39686</c:v>
                </c:pt>
                <c:pt idx="410">
                  <c:v>39687</c:v>
                </c:pt>
                <c:pt idx="411">
                  <c:v>39688</c:v>
                </c:pt>
                <c:pt idx="412">
                  <c:v>39689</c:v>
                </c:pt>
                <c:pt idx="413">
                  <c:v>39693</c:v>
                </c:pt>
                <c:pt idx="414">
                  <c:v>39694</c:v>
                </c:pt>
                <c:pt idx="415">
                  <c:v>39695</c:v>
                </c:pt>
                <c:pt idx="416">
                  <c:v>39696</c:v>
                </c:pt>
                <c:pt idx="417">
                  <c:v>39699</c:v>
                </c:pt>
                <c:pt idx="418">
                  <c:v>39700</c:v>
                </c:pt>
                <c:pt idx="419">
                  <c:v>39701</c:v>
                </c:pt>
                <c:pt idx="420">
                  <c:v>39702</c:v>
                </c:pt>
                <c:pt idx="421">
                  <c:v>39703</c:v>
                </c:pt>
                <c:pt idx="422">
                  <c:v>39706</c:v>
                </c:pt>
                <c:pt idx="423">
                  <c:v>39707</c:v>
                </c:pt>
                <c:pt idx="424">
                  <c:v>39708</c:v>
                </c:pt>
                <c:pt idx="425">
                  <c:v>39709</c:v>
                </c:pt>
                <c:pt idx="426">
                  <c:v>39710</c:v>
                </c:pt>
                <c:pt idx="427">
                  <c:v>39713</c:v>
                </c:pt>
                <c:pt idx="428">
                  <c:v>39714</c:v>
                </c:pt>
                <c:pt idx="429">
                  <c:v>39715</c:v>
                </c:pt>
                <c:pt idx="430">
                  <c:v>39716</c:v>
                </c:pt>
                <c:pt idx="431">
                  <c:v>39717</c:v>
                </c:pt>
                <c:pt idx="432">
                  <c:v>39720</c:v>
                </c:pt>
                <c:pt idx="433">
                  <c:v>39721</c:v>
                </c:pt>
                <c:pt idx="434">
                  <c:v>39722</c:v>
                </c:pt>
                <c:pt idx="435">
                  <c:v>39723</c:v>
                </c:pt>
                <c:pt idx="436">
                  <c:v>39724</c:v>
                </c:pt>
                <c:pt idx="437">
                  <c:v>39727</c:v>
                </c:pt>
                <c:pt idx="438">
                  <c:v>39728</c:v>
                </c:pt>
                <c:pt idx="439">
                  <c:v>39729</c:v>
                </c:pt>
                <c:pt idx="440">
                  <c:v>39730</c:v>
                </c:pt>
                <c:pt idx="441">
                  <c:v>39731</c:v>
                </c:pt>
                <c:pt idx="442">
                  <c:v>39734</c:v>
                </c:pt>
                <c:pt idx="443">
                  <c:v>39735</c:v>
                </c:pt>
                <c:pt idx="444">
                  <c:v>39736</c:v>
                </c:pt>
                <c:pt idx="445">
                  <c:v>39737</c:v>
                </c:pt>
                <c:pt idx="446">
                  <c:v>39738</c:v>
                </c:pt>
                <c:pt idx="447">
                  <c:v>39741</c:v>
                </c:pt>
                <c:pt idx="448">
                  <c:v>39742</c:v>
                </c:pt>
                <c:pt idx="449">
                  <c:v>39743</c:v>
                </c:pt>
                <c:pt idx="450">
                  <c:v>39744</c:v>
                </c:pt>
                <c:pt idx="451">
                  <c:v>39745</c:v>
                </c:pt>
                <c:pt idx="452">
                  <c:v>39748</c:v>
                </c:pt>
                <c:pt idx="453">
                  <c:v>39749</c:v>
                </c:pt>
                <c:pt idx="454">
                  <c:v>39750</c:v>
                </c:pt>
                <c:pt idx="455">
                  <c:v>39751</c:v>
                </c:pt>
                <c:pt idx="456">
                  <c:v>39752</c:v>
                </c:pt>
                <c:pt idx="457">
                  <c:v>39755</c:v>
                </c:pt>
                <c:pt idx="458">
                  <c:v>39756</c:v>
                </c:pt>
                <c:pt idx="459">
                  <c:v>39757</c:v>
                </c:pt>
                <c:pt idx="460">
                  <c:v>39758</c:v>
                </c:pt>
                <c:pt idx="461">
                  <c:v>39759</c:v>
                </c:pt>
                <c:pt idx="462">
                  <c:v>39762</c:v>
                </c:pt>
                <c:pt idx="463">
                  <c:v>39763</c:v>
                </c:pt>
                <c:pt idx="464">
                  <c:v>39764</c:v>
                </c:pt>
                <c:pt idx="465">
                  <c:v>39765</c:v>
                </c:pt>
                <c:pt idx="466">
                  <c:v>39766</c:v>
                </c:pt>
                <c:pt idx="467">
                  <c:v>39769</c:v>
                </c:pt>
                <c:pt idx="468">
                  <c:v>39770</c:v>
                </c:pt>
                <c:pt idx="469">
                  <c:v>39771</c:v>
                </c:pt>
                <c:pt idx="470">
                  <c:v>39772</c:v>
                </c:pt>
                <c:pt idx="471">
                  <c:v>39773</c:v>
                </c:pt>
                <c:pt idx="472">
                  <c:v>39776</c:v>
                </c:pt>
                <c:pt idx="473">
                  <c:v>39777</c:v>
                </c:pt>
                <c:pt idx="474">
                  <c:v>39778</c:v>
                </c:pt>
                <c:pt idx="475">
                  <c:v>39780</c:v>
                </c:pt>
                <c:pt idx="476">
                  <c:v>39783</c:v>
                </c:pt>
                <c:pt idx="477">
                  <c:v>39784</c:v>
                </c:pt>
                <c:pt idx="478">
                  <c:v>39785</c:v>
                </c:pt>
                <c:pt idx="479">
                  <c:v>39786</c:v>
                </c:pt>
                <c:pt idx="480">
                  <c:v>39787</c:v>
                </c:pt>
                <c:pt idx="481">
                  <c:v>39790</c:v>
                </c:pt>
                <c:pt idx="482">
                  <c:v>39791</c:v>
                </c:pt>
                <c:pt idx="483">
                  <c:v>39792</c:v>
                </c:pt>
                <c:pt idx="484">
                  <c:v>39793</c:v>
                </c:pt>
                <c:pt idx="485">
                  <c:v>39794</c:v>
                </c:pt>
                <c:pt idx="486">
                  <c:v>39797</c:v>
                </c:pt>
                <c:pt idx="487">
                  <c:v>39798</c:v>
                </c:pt>
                <c:pt idx="488">
                  <c:v>39799</c:v>
                </c:pt>
                <c:pt idx="489">
                  <c:v>39800</c:v>
                </c:pt>
                <c:pt idx="490">
                  <c:v>39801</c:v>
                </c:pt>
                <c:pt idx="491">
                  <c:v>39804</c:v>
                </c:pt>
                <c:pt idx="492">
                  <c:v>39805</c:v>
                </c:pt>
                <c:pt idx="493">
                  <c:v>39806</c:v>
                </c:pt>
                <c:pt idx="494">
                  <c:v>39808</c:v>
                </c:pt>
                <c:pt idx="495">
                  <c:v>39811</c:v>
                </c:pt>
                <c:pt idx="496">
                  <c:v>39812</c:v>
                </c:pt>
                <c:pt idx="497">
                  <c:v>39813</c:v>
                </c:pt>
                <c:pt idx="498">
                  <c:v>39815</c:v>
                </c:pt>
                <c:pt idx="499">
                  <c:v>39818</c:v>
                </c:pt>
                <c:pt idx="500">
                  <c:v>39819</c:v>
                </c:pt>
                <c:pt idx="501">
                  <c:v>39820</c:v>
                </c:pt>
                <c:pt idx="502">
                  <c:v>39821</c:v>
                </c:pt>
                <c:pt idx="503">
                  <c:v>39822</c:v>
                </c:pt>
                <c:pt idx="504">
                  <c:v>39825</c:v>
                </c:pt>
                <c:pt idx="505">
                  <c:v>39826</c:v>
                </c:pt>
                <c:pt idx="506">
                  <c:v>39827</c:v>
                </c:pt>
                <c:pt idx="507">
                  <c:v>39828</c:v>
                </c:pt>
                <c:pt idx="508">
                  <c:v>39829</c:v>
                </c:pt>
                <c:pt idx="509">
                  <c:v>39833</c:v>
                </c:pt>
                <c:pt idx="510">
                  <c:v>39834</c:v>
                </c:pt>
                <c:pt idx="511">
                  <c:v>39835</c:v>
                </c:pt>
                <c:pt idx="512">
                  <c:v>39836</c:v>
                </c:pt>
                <c:pt idx="513">
                  <c:v>39839</c:v>
                </c:pt>
                <c:pt idx="514">
                  <c:v>39840</c:v>
                </c:pt>
                <c:pt idx="515">
                  <c:v>39841</c:v>
                </c:pt>
                <c:pt idx="516">
                  <c:v>39842</c:v>
                </c:pt>
                <c:pt idx="517">
                  <c:v>39843</c:v>
                </c:pt>
                <c:pt idx="518">
                  <c:v>39846</c:v>
                </c:pt>
                <c:pt idx="519">
                  <c:v>39847</c:v>
                </c:pt>
                <c:pt idx="520">
                  <c:v>39848</c:v>
                </c:pt>
                <c:pt idx="521">
                  <c:v>39849</c:v>
                </c:pt>
                <c:pt idx="522">
                  <c:v>39850</c:v>
                </c:pt>
                <c:pt idx="523">
                  <c:v>39853</c:v>
                </c:pt>
                <c:pt idx="524">
                  <c:v>39854</c:v>
                </c:pt>
                <c:pt idx="525">
                  <c:v>39855</c:v>
                </c:pt>
                <c:pt idx="526">
                  <c:v>39856</c:v>
                </c:pt>
                <c:pt idx="527">
                  <c:v>39857</c:v>
                </c:pt>
                <c:pt idx="528">
                  <c:v>39861</c:v>
                </c:pt>
                <c:pt idx="529">
                  <c:v>39862</c:v>
                </c:pt>
                <c:pt idx="530">
                  <c:v>39863</c:v>
                </c:pt>
                <c:pt idx="531">
                  <c:v>39864</c:v>
                </c:pt>
                <c:pt idx="532">
                  <c:v>39867</c:v>
                </c:pt>
                <c:pt idx="533">
                  <c:v>39868</c:v>
                </c:pt>
                <c:pt idx="534">
                  <c:v>39869</c:v>
                </c:pt>
                <c:pt idx="535">
                  <c:v>39870</c:v>
                </c:pt>
                <c:pt idx="536">
                  <c:v>39871</c:v>
                </c:pt>
                <c:pt idx="537">
                  <c:v>39874</c:v>
                </c:pt>
                <c:pt idx="538">
                  <c:v>39875</c:v>
                </c:pt>
                <c:pt idx="539">
                  <c:v>39876</c:v>
                </c:pt>
                <c:pt idx="540">
                  <c:v>39877</c:v>
                </c:pt>
                <c:pt idx="541">
                  <c:v>39878</c:v>
                </c:pt>
                <c:pt idx="542">
                  <c:v>39881</c:v>
                </c:pt>
                <c:pt idx="543">
                  <c:v>39882</c:v>
                </c:pt>
                <c:pt idx="544">
                  <c:v>39883</c:v>
                </c:pt>
                <c:pt idx="545">
                  <c:v>39884</c:v>
                </c:pt>
                <c:pt idx="546">
                  <c:v>39885</c:v>
                </c:pt>
                <c:pt idx="547">
                  <c:v>39888</c:v>
                </c:pt>
                <c:pt idx="548">
                  <c:v>39889</c:v>
                </c:pt>
                <c:pt idx="549">
                  <c:v>39890</c:v>
                </c:pt>
                <c:pt idx="550">
                  <c:v>39891</c:v>
                </c:pt>
                <c:pt idx="551">
                  <c:v>39892</c:v>
                </c:pt>
                <c:pt idx="552">
                  <c:v>39895</c:v>
                </c:pt>
                <c:pt idx="553">
                  <c:v>39896</c:v>
                </c:pt>
                <c:pt idx="554">
                  <c:v>39897</c:v>
                </c:pt>
                <c:pt idx="555">
                  <c:v>39898</c:v>
                </c:pt>
                <c:pt idx="556">
                  <c:v>39899</c:v>
                </c:pt>
                <c:pt idx="557">
                  <c:v>39902</c:v>
                </c:pt>
                <c:pt idx="558">
                  <c:v>39903</c:v>
                </c:pt>
                <c:pt idx="559">
                  <c:v>39904</c:v>
                </c:pt>
                <c:pt idx="560">
                  <c:v>39905</c:v>
                </c:pt>
                <c:pt idx="561">
                  <c:v>39906</c:v>
                </c:pt>
                <c:pt idx="562">
                  <c:v>39909</c:v>
                </c:pt>
                <c:pt idx="563">
                  <c:v>39910</c:v>
                </c:pt>
                <c:pt idx="564">
                  <c:v>39911</c:v>
                </c:pt>
                <c:pt idx="565">
                  <c:v>39912</c:v>
                </c:pt>
                <c:pt idx="566">
                  <c:v>39916</c:v>
                </c:pt>
                <c:pt idx="567">
                  <c:v>39917</c:v>
                </c:pt>
                <c:pt idx="568">
                  <c:v>39918</c:v>
                </c:pt>
                <c:pt idx="569">
                  <c:v>39919</c:v>
                </c:pt>
                <c:pt idx="570">
                  <c:v>39920</c:v>
                </c:pt>
                <c:pt idx="571">
                  <c:v>39923</c:v>
                </c:pt>
                <c:pt idx="572">
                  <c:v>39924</c:v>
                </c:pt>
                <c:pt idx="573">
                  <c:v>39925</c:v>
                </c:pt>
                <c:pt idx="574">
                  <c:v>39926</c:v>
                </c:pt>
                <c:pt idx="575">
                  <c:v>39927</c:v>
                </c:pt>
                <c:pt idx="576">
                  <c:v>39930</c:v>
                </c:pt>
                <c:pt idx="577">
                  <c:v>39931</c:v>
                </c:pt>
                <c:pt idx="578">
                  <c:v>39932</c:v>
                </c:pt>
                <c:pt idx="579">
                  <c:v>39933</c:v>
                </c:pt>
                <c:pt idx="580">
                  <c:v>39934</c:v>
                </c:pt>
                <c:pt idx="581">
                  <c:v>39937</c:v>
                </c:pt>
                <c:pt idx="582">
                  <c:v>39938</c:v>
                </c:pt>
                <c:pt idx="583">
                  <c:v>39939</c:v>
                </c:pt>
                <c:pt idx="584">
                  <c:v>39940</c:v>
                </c:pt>
                <c:pt idx="585">
                  <c:v>39941</c:v>
                </c:pt>
                <c:pt idx="586">
                  <c:v>39944</c:v>
                </c:pt>
                <c:pt idx="587">
                  <c:v>39945</c:v>
                </c:pt>
                <c:pt idx="588">
                  <c:v>39946</c:v>
                </c:pt>
                <c:pt idx="589">
                  <c:v>39947</c:v>
                </c:pt>
                <c:pt idx="590">
                  <c:v>39948</c:v>
                </c:pt>
                <c:pt idx="591">
                  <c:v>39951</c:v>
                </c:pt>
                <c:pt idx="592">
                  <c:v>39952</c:v>
                </c:pt>
                <c:pt idx="593">
                  <c:v>39953</c:v>
                </c:pt>
                <c:pt idx="594">
                  <c:v>39954</c:v>
                </c:pt>
                <c:pt idx="595">
                  <c:v>39955</c:v>
                </c:pt>
                <c:pt idx="596">
                  <c:v>39959</c:v>
                </c:pt>
                <c:pt idx="597">
                  <c:v>39960</c:v>
                </c:pt>
                <c:pt idx="598">
                  <c:v>39961</c:v>
                </c:pt>
                <c:pt idx="599">
                  <c:v>39962</c:v>
                </c:pt>
                <c:pt idx="600">
                  <c:v>39965</c:v>
                </c:pt>
                <c:pt idx="601">
                  <c:v>39966</c:v>
                </c:pt>
                <c:pt idx="602">
                  <c:v>39967</c:v>
                </c:pt>
                <c:pt idx="603">
                  <c:v>39968</c:v>
                </c:pt>
                <c:pt idx="604">
                  <c:v>39969</c:v>
                </c:pt>
                <c:pt idx="605">
                  <c:v>39972</c:v>
                </c:pt>
                <c:pt idx="606">
                  <c:v>39973</c:v>
                </c:pt>
                <c:pt idx="607">
                  <c:v>39974</c:v>
                </c:pt>
                <c:pt idx="608">
                  <c:v>39975</c:v>
                </c:pt>
                <c:pt idx="609">
                  <c:v>39976</c:v>
                </c:pt>
                <c:pt idx="610">
                  <c:v>39979</c:v>
                </c:pt>
                <c:pt idx="611">
                  <c:v>39980</c:v>
                </c:pt>
                <c:pt idx="612">
                  <c:v>39981</c:v>
                </c:pt>
                <c:pt idx="613">
                  <c:v>39982</c:v>
                </c:pt>
                <c:pt idx="614">
                  <c:v>39983</c:v>
                </c:pt>
                <c:pt idx="615">
                  <c:v>39986</c:v>
                </c:pt>
                <c:pt idx="616">
                  <c:v>39987</c:v>
                </c:pt>
                <c:pt idx="617">
                  <c:v>39988</c:v>
                </c:pt>
                <c:pt idx="618">
                  <c:v>39989</c:v>
                </c:pt>
                <c:pt idx="619">
                  <c:v>39990</c:v>
                </c:pt>
                <c:pt idx="620">
                  <c:v>39993</c:v>
                </c:pt>
                <c:pt idx="621">
                  <c:v>39994</c:v>
                </c:pt>
                <c:pt idx="622">
                  <c:v>39995</c:v>
                </c:pt>
                <c:pt idx="623">
                  <c:v>39996</c:v>
                </c:pt>
                <c:pt idx="624">
                  <c:v>40000</c:v>
                </c:pt>
                <c:pt idx="625">
                  <c:v>40001</c:v>
                </c:pt>
                <c:pt idx="626">
                  <c:v>40002</c:v>
                </c:pt>
                <c:pt idx="627">
                  <c:v>40003</c:v>
                </c:pt>
                <c:pt idx="628">
                  <c:v>40004</c:v>
                </c:pt>
                <c:pt idx="629">
                  <c:v>40007</c:v>
                </c:pt>
                <c:pt idx="630">
                  <c:v>40008</c:v>
                </c:pt>
                <c:pt idx="631">
                  <c:v>40009</c:v>
                </c:pt>
                <c:pt idx="632">
                  <c:v>40010</c:v>
                </c:pt>
                <c:pt idx="633">
                  <c:v>40011</c:v>
                </c:pt>
                <c:pt idx="634">
                  <c:v>40014</c:v>
                </c:pt>
                <c:pt idx="635">
                  <c:v>40015</c:v>
                </c:pt>
                <c:pt idx="636">
                  <c:v>40016</c:v>
                </c:pt>
                <c:pt idx="637">
                  <c:v>40017</c:v>
                </c:pt>
                <c:pt idx="638">
                  <c:v>40018</c:v>
                </c:pt>
                <c:pt idx="639">
                  <c:v>40021</c:v>
                </c:pt>
                <c:pt idx="640">
                  <c:v>40022</c:v>
                </c:pt>
                <c:pt idx="641">
                  <c:v>40023</c:v>
                </c:pt>
                <c:pt idx="642">
                  <c:v>40024</c:v>
                </c:pt>
                <c:pt idx="643">
                  <c:v>40025</c:v>
                </c:pt>
                <c:pt idx="644">
                  <c:v>40028</c:v>
                </c:pt>
                <c:pt idx="645">
                  <c:v>40029</c:v>
                </c:pt>
                <c:pt idx="646">
                  <c:v>40030</c:v>
                </c:pt>
                <c:pt idx="647">
                  <c:v>40031</c:v>
                </c:pt>
                <c:pt idx="648">
                  <c:v>40032</c:v>
                </c:pt>
                <c:pt idx="649">
                  <c:v>40035</c:v>
                </c:pt>
                <c:pt idx="650">
                  <c:v>40036</c:v>
                </c:pt>
                <c:pt idx="651">
                  <c:v>40037</c:v>
                </c:pt>
                <c:pt idx="652">
                  <c:v>40038</c:v>
                </c:pt>
                <c:pt idx="653">
                  <c:v>40039</c:v>
                </c:pt>
                <c:pt idx="654">
                  <c:v>40042</c:v>
                </c:pt>
                <c:pt idx="655">
                  <c:v>40043</c:v>
                </c:pt>
                <c:pt idx="656">
                  <c:v>40044</c:v>
                </c:pt>
                <c:pt idx="657">
                  <c:v>40045</c:v>
                </c:pt>
                <c:pt idx="658">
                  <c:v>40046</c:v>
                </c:pt>
                <c:pt idx="659">
                  <c:v>40049</c:v>
                </c:pt>
                <c:pt idx="660">
                  <c:v>40050</c:v>
                </c:pt>
                <c:pt idx="661">
                  <c:v>40051</c:v>
                </c:pt>
                <c:pt idx="662">
                  <c:v>40052</c:v>
                </c:pt>
                <c:pt idx="663">
                  <c:v>40053</c:v>
                </c:pt>
                <c:pt idx="664">
                  <c:v>40056</c:v>
                </c:pt>
                <c:pt idx="665">
                  <c:v>40057</c:v>
                </c:pt>
                <c:pt idx="666">
                  <c:v>40058</c:v>
                </c:pt>
                <c:pt idx="667">
                  <c:v>40059</c:v>
                </c:pt>
                <c:pt idx="668">
                  <c:v>40060</c:v>
                </c:pt>
                <c:pt idx="669">
                  <c:v>40064</c:v>
                </c:pt>
                <c:pt idx="670">
                  <c:v>40065</c:v>
                </c:pt>
                <c:pt idx="671">
                  <c:v>40066</c:v>
                </c:pt>
                <c:pt idx="672">
                  <c:v>40067</c:v>
                </c:pt>
                <c:pt idx="673">
                  <c:v>40070</c:v>
                </c:pt>
                <c:pt idx="674">
                  <c:v>40071</c:v>
                </c:pt>
                <c:pt idx="675">
                  <c:v>40072</c:v>
                </c:pt>
                <c:pt idx="676">
                  <c:v>40073</c:v>
                </c:pt>
                <c:pt idx="677">
                  <c:v>40074</c:v>
                </c:pt>
                <c:pt idx="678">
                  <c:v>40077</c:v>
                </c:pt>
                <c:pt idx="679">
                  <c:v>40078</c:v>
                </c:pt>
                <c:pt idx="680">
                  <c:v>40079</c:v>
                </c:pt>
                <c:pt idx="681">
                  <c:v>40080</c:v>
                </c:pt>
                <c:pt idx="682">
                  <c:v>40081</c:v>
                </c:pt>
                <c:pt idx="683">
                  <c:v>40084</c:v>
                </c:pt>
                <c:pt idx="684">
                  <c:v>40085</c:v>
                </c:pt>
                <c:pt idx="685">
                  <c:v>40086</c:v>
                </c:pt>
                <c:pt idx="686">
                  <c:v>40087</c:v>
                </c:pt>
                <c:pt idx="687">
                  <c:v>40088</c:v>
                </c:pt>
                <c:pt idx="688">
                  <c:v>40091</c:v>
                </c:pt>
                <c:pt idx="689">
                  <c:v>40092</c:v>
                </c:pt>
                <c:pt idx="690">
                  <c:v>40093</c:v>
                </c:pt>
                <c:pt idx="691">
                  <c:v>40094</c:v>
                </c:pt>
                <c:pt idx="692">
                  <c:v>40095</c:v>
                </c:pt>
                <c:pt idx="693">
                  <c:v>40098</c:v>
                </c:pt>
                <c:pt idx="694">
                  <c:v>40099</c:v>
                </c:pt>
                <c:pt idx="695">
                  <c:v>40100</c:v>
                </c:pt>
                <c:pt idx="696">
                  <c:v>40101</c:v>
                </c:pt>
                <c:pt idx="697">
                  <c:v>40102</c:v>
                </c:pt>
                <c:pt idx="698">
                  <c:v>40105</c:v>
                </c:pt>
                <c:pt idx="699">
                  <c:v>40106</c:v>
                </c:pt>
                <c:pt idx="700">
                  <c:v>40107</c:v>
                </c:pt>
                <c:pt idx="701">
                  <c:v>40108</c:v>
                </c:pt>
                <c:pt idx="702">
                  <c:v>40109</c:v>
                </c:pt>
                <c:pt idx="703">
                  <c:v>40112</c:v>
                </c:pt>
                <c:pt idx="704">
                  <c:v>40113</c:v>
                </c:pt>
                <c:pt idx="705">
                  <c:v>40114</c:v>
                </c:pt>
                <c:pt idx="706">
                  <c:v>40115</c:v>
                </c:pt>
                <c:pt idx="707">
                  <c:v>40116</c:v>
                </c:pt>
                <c:pt idx="708">
                  <c:v>40119</c:v>
                </c:pt>
                <c:pt idx="709">
                  <c:v>40120</c:v>
                </c:pt>
                <c:pt idx="710">
                  <c:v>40121</c:v>
                </c:pt>
                <c:pt idx="711">
                  <c:v>40122</c:v>
                </c:pt>
                <c:pt idx="712">
                  <c:v>40123</c:v>
                </c:pt>
                <c:pt idx="713">
                  <c:v>40126</c:v>
                </c:pt>
                <c:pt idx="714">
                  <c:v>40127</c:v>
                </c:pt>
                <c:pt idx="715">
                  <c:v>40128</c:v>
                </c:pt>
                <c:pt idx="716">
                  <c:v>40129</c:v>
                </c:pt>
                <c:pt idx="717">
                  <c:v>40130</c:v>
                </c:pt>
                <c:pt idx="718">
                  <c:v>40133</c:v>
                </c:pt>
                <c:pt idx="719">
                  <c:v>40134</c:v>
                </c:pt>
                <c:pt idx="720">
                  <c:v>40135</c:v>
                </c:pt>
                <c:pt idx="721">
                  <c:v>40136</c:v>
                </c:pt>
                <c:pt idx="722">
                  <c:v>40137</c:v>
                </c:pt>
                <c:pt idx="723">
                  <c:v>40140</c:v>
                </c:pt>
                <c:pt idx="724">
                  <c:v>40141</c:v>
                </c:pt>
                <c:pt idx="725">
                  <c:v>40142</c:v>
                </c:pt>
                <c:pt idx="726">
                  <c:v>40144</c:v>
                </c:pt>
                <c:pt idx="727">
                  <c:v>40147</c:v>
                </c:pt>
                <c:pt idx="728">
                  <c:v>40148</c:v>
                </c:pt>
                <c:pt idx="729">
                  <c:v>40149</c:v>
                </c:pt>
                <c:pt idx="730">
                  <c:v>40150</c:v>
                </c:pt>
                <c:pt idx="731">
                  <c:v>40151</c:v>
                </c:pt>
                <c:pt idx="732">
                  <c:v>40154</c:v>
                </c:pt>
                <c:pt idx="733">
                  <c:v>40155</c:v>
                </c:pt>
                <c:pt idx="734">
                  <c:v>40156</c:v>
                </c:pt>
                <c:pt idx="735">
                  <c:v>40157</c:v>
                </c:pt>
                <c:pt idx="736">
                  <c:v>40158</c:v>
                </c:pt>
                <c:pt idx="737">
                  <c:v>40161</c:v>
                </c:pt>
                <c:pt idx="738">
                  <c:v>40162</c:v>
                </c:pt>
                <c:pt idx="739">
                  <c:v>40163</c:v>
                </c:pt>
                <c:pt idx="740">
                  <c:v>40164</c:v>
                </c:pt>
                <c:pt idx="741">
                  <c:v>40165</c:v>
                </c:pt>
                <c:pt idx="742">
                  <c:v>40168</c:v>
                </c:pt>
                <c:pt idx="743">
                  <c:v>40169</c:v>
                </c:pt>
                <c:pt idx="744">
                  <c:v>40170</c:v>
                </c:pt>
                <c:pt idx="745">
                  <c:v>40171</c:v>
                </c:pt>
                <c:pt idx="746">
                  <c:v>40175</c:v>
                </c:pt>
                <c:pt idx="747">
                  <c:v>40176</c:v>
                </c:pt>
                <c:pt idx="748">
                  <c:v>40177</c:v>
                </c:pt>
                <c:pt idx="749">
                  <c:v>40178</c:v>
                </c:pt>
                <c:pt idx="750">
                  <c:v>40182</c:v>
                </c:pt>
                <c:pt idx="751">
                  <c:v>40183</c:v>
                </c:pt>
                <c:pt idx="752">
                  <c:v>40184</c:v>
                </c:pt>
                <c:pt idx="753">
                  <c:v>40185</c:v>
                </c:pt>
                <c:pt idx="754">
                  <c:v>40186</c:v>
                </c:pt>
                <c:pt idx="755">
                  <c:v>40189</c:v>
                </c:pt>
                <c:pt idx="756">
                  <c:v>40190</c:v>
                </c:pt>
                <c:pt idx="757">
                  <c:v>40191</c:v>
                </c:pt>
                <c:pt idx="758">
                  <c:v>40192</c:v>
                </c:pt>
                <c:pt idx="759">
                  <c:v>40193</c:v>
                </c:pt>
                <c:pt idx="760">
                  <c:v>40197</c:v>
                </c:pt>
                <c:pt idx="761">
                  <c:v>40198</c:v>
                </c:pt>
                <c:pt idx="762">
                  <c:v>40199</c:v>
                </c:pt>
                <c:pt idx="763">
                  <c:v>40200</c:v>
                </c:pt>
                <c:pt idx="764">
                  <c:v>40203</c:v>
                </c:pt>
                <c:pt idx="765">
                  <c:v>40204</c:v>
                </c:pt>
                <c:pt idx="766">
                  <c:v>40205</c:v>
                </c:pt>
                <c:pt idx="767">
                  <c:v>40206</c:v>
                </c:pt>
                <c:pt idx="768">
                  <c:v>40207</c:v>
                </c:pt>
                <c:pt idx="769">
                  <c:v>40210</c:v>
                </c:pt>
                <c:pt idx="770">
                  <c:v>40211</c:v>
                </c:pt>
                <c:pt idx="771">
                  <c:v>40212</c:v>
                </c:pt>
                <c:pt idx="772">
                  <c:v>40213</c:v>
                </c:pt>
                <c:pt idx="773">
                  <c:v>40214</c:v>
                </c:pt>
                <c:pt idx="774">
                  <c:v>40217</c:v>
                </c:pt>
                <c:pt idx="775">
                  <c:v>40218</c:v>
                </c:pt>
                <c:pt idx="776">
                  <c:v>40219</c:v>
                </c:pt>
                <c:pt idx="777">
                  <c:v>40220</c:v>
                </c:pt>
                <c:pt idx="778">
                  <c:v>40221</c:v>
                </c:pt>
                <c:pt idx="779">
                  <c:v>40225</c:v>
                </c:pt>
                <c:pt idx="780">
                  <c:v>40226</c:v>
                </c:pt>
                <c:pt idx="781">
                  <c:v>40227</c:v>
                </c:pt>
                <c:pt idx="782">
                  <c:v>40228</c:v>
                </c:pt>
                <c:pt idx="783">
                  <c:v>40231</c:v>
                </c:pt>
                <c:pt idx="784">
                  <c:v>40232</c:v>
                </c:pt>
                <c:pt idx="785">
                  <c:v>40233</c:v>
                </c:pt>
                <c:pt idx="786">
                  <c:v>40234</c:v>
                </c:pt>
                <c:pt idx="787">
                  <c:v>40235</c:v>
                </c:pt>
                <c:pt idx="788">
                  <c:v>40238</c:v>
                </c:pt>
                <c:pt idx="789">
                  <c:v>40239</c:v>
                </c:pt>
                <c:pt idx="790">
                  <c:v>40240</c:v>
                </c:pt>
                <c:pt idx="791">
                  <c:v>40241</c:v>
                </c:pt>
                <c:pt idx="792">
                  <c:v>40242</c:v>
                </c:pt>
                <c:pt idx="793">
                  <c:v>40245</c:v>
                </c:pt>
                <c:pt idx="794">
                  <c:v>40246</c:v>
                </c:pt>
                <c:pt idx="795">
                  <c:v>40247</c:v>
                </c:pt>
                <c:pt idx="796">
                  <c:v>40248</c:v>
                </c:pt>
                <c:pt idx="797">
                  <c:v>40249</c:v>
                </c:pt>
                <c:pt idx="798">
                  <c:v>40252</c:v>
                </c:pt>
                <c:pt idx="799">
                  <c:v>40253</c:v>
                </c:pt>
                <c:pt idx="800">
                  <c:v>40254</c:v>
                </c:pt>
                <c:pt idx="801">
                  <c:v>40255</c:v>
                </c:pt>
                <c:pt idx="802">
                  <c:v>40256</c:v>
                </c:pt>
                <c:pt idx="803">
                  <c:v>40259</c:v>
                </c:pt>
                <c:pt idx="804">
                  <c:v>40260</c:v>
                </c:pt>
                <c:pt idx="805">
                  <c:v>40261</c:v>
                </c:pt>
                <c:pt idx="806">
                  <c:v>40262</c:v>
                </c:pt>
                <c:pt idx="807">
                  <c:v>40263</c:v>
                </c:pt>
                <c:pt idx="808">
                  <c:v>40266</c:v>
                </c:pt>
                <c:pt idx="809">
                  <c:v>40267</c:v>
                </c:pt>
                <c:pt idx="810">
                  <c:v>40268</c:v>
                </c:pt>
                <c:pt idx="811">
                  <c:v>40269</c:v>
                </c:pt>
                <c:pt idx="812">
                  <c:v>40273</c:v>
                </c:pt>
                <c:pt idx="813">
                  <c:v>40274</c:v>
                </c:pt>
                <c:pt idx="814">
                  <c:v>40275</c:v>
                </c:pt>
                <c:pt idx="815">
                  <c:v>40276</c:v>
                </c:pt>
                <c:pt idx="816">
                  <c:v>40277</c:v>
                </c:pt>
                <c:pt idx="817">
                  <c:v>40280</c:v>
                </c:pt>
                <c:pt idx="818">
                  <c:v>40281</c:v>
                </c:pt>
                <c:pt idx="819">
                  <c:v>40282</c:v>
                </c:pt>
                <c:pt idx="820">
                  <c:v>40283</c:v>
                </c:pt>
                <c:pt idx="821">
                  <c:v>40284</c:v>
                </c:pt>
                <c:pt idx="822">
                  <c:v>40287</c:v>
                </c:pt>
                <c:pt idx="823">
                  <c:v>40288</c:v>
                </c:pt>
                <c:pt idx="824">
                  <c:v>40289</c:v>
                </c:pt>
                <c:pt idx="825">
                  <c:v>40290</c:v>
                </c:pt>
                <c:pt idx="826">
                  <c:v>40291</c:v>
                </c:pt>
                <c:pt idx="827">
                  <c:v>40294</c:v>
                </c:pt>
                <c:pt idx="828">
                  <c:v>40295</c:v>
                </c:pt>
                <c:pt idx="829">
                  <c:v>40296</c:v>
                </c:pt>
                <c:pt idx="830">
                  <c:v>40297</c:v>
                </c:pt>
                <c:pt idx="831">
                  <c:v>40298</c:v>
                </c:pt>
                <c:pt idx="832">
                  <c:v>40301</c:v>
                </c:pt>
                <c:pt idx="833">
                  <c:v>40302</c:v>
                </c:pt>
                <c:pt idx="834">
                  <c:v>40303</c:v>
                </c:pt>
                <c:pt idx="835">
                  <c:v>40304</c:v>
                </c:pt>
                <c:pt idx="836">
                  <c:v>40305</c:v>
                </c:pt>
                <c:pt idx="837">
                  <c:v>40308</c:v>
                </c:pt>
                <c:pt idx="838">
                  <c:v>40309</c:v>
                </c:pt>
                <c:pt idx="839">
                  <c:v>40310</c:v>
                </c:pt>
                <c:pt idx="840">
                  <c:v>40311</c:v>
                </c:pt>
                <c:pt idx="841">
                  <c:v>40312</c:v>
                </c:pt>
                <c:pt idx="842">
                  <c:v>40315</c:v>
                </c:pt>
                <c:pt idx="843">
                  <c:v>40316</c:v>
                </c:pt>
                <c:pt idx="844">
                  <c:v>40317</c:v>
                </c:pt>
                <c:pt idx="845">
                  <c:v>40318</c:v>
                </c:pt>
                <c:pt idx="846">
                  <c:v>40319</c:v>
                </c:pt>
                <c:pt idx="847">
                  <c:v>40322</c:v>
                </c:pt>
                <c:pt idx="848">
                  <c:v>40323</c:v>
                </c:pt>
                <c:pt idx="849">
                  <c:v>40324</c:v>
                </c:pt>
                <c:pt idx="850">
                  <c:v>40325</c:v>
                </c:pt>
                <c:pt idx="851">
                  <c:v>40326</c:v>
                </c:pt>
                <c:pt idx="852">
                  <c:v>40330</c:v>
                </c:pt>
                <c:pt idx="853">
                  <c:v>40331</c:v>
                </c:pt>
                <c:pt idx="854">
                  <c:v>40332</c:v>
                </c:pt>
                <c:pt idx="855">
                  <c:v>40333</c:v>
                </c:pt>
                <c:pt idx="856">
                  <c:v>40336</c:v>
                </c:pt>
                <c:pt idx="857">
                  <c:v>40337</c:v>
                </c:pt>
                <c:pt idx="858">
                  <c:v>40338</c:v>
                </c:pt>
                <c:pt idx="859">
                  <c:v>40339</c:v>
                </c:pt>
                <c:pt idx="860">
                  <c:v>40340</c:v>
                </c:pt>
                <c:pt idx="861">
                  <c:v>40343</c:v>
                </c:pt>
                <c:pt idx="862">
                  <c:v>40344</c:v>
                </c:pt>
                <c:pt idx="863">
                  <c:v>40345</c:v>
                </c:pt>
                <c:pt idx="864">
                  <c:v>40346</c:v>
                </c:pt>
                <c:pt idx="865">
                  <c:v>40347</c:v>
                </c:pt>
                <c:pt idx="866">
                  <c:v>40350</c:v>
                </c:pt>
                <c:pt idx="867">
                  <c:v>40351</c:v>
                </c:pt>
                <c:pt idx="868">
                  <c:v>40352</c:v>
                </c:pt>
                <c:pt idx="869">
                  <c:v>40353</c:v>
                </c:pt>
                <c:pt idx="870">
                  <c:v>40354</c:v>
                </c:pt>
                <c:pt idx="871">
                  <c:v>40357</c:v>
                </c:pt>
                <c:pt idx="872">
                  <c:v>40358</c:v>
                </c:pt>
                <c:pt idx="873">
                  <c:v>40359</c:v>
                </c:pt>
                <c:pt idx="874">
                  <c:v>40360</c:v>
                </c:pt>
                <c:pt idx="875">
                  <c:v>40361</c:v>
                </c:pt>
                <c:pt idx="876">
                  <c:v>40365</c:v>
                </c:pt>
                <c:pt idx="877">
                  <c:v>40366</c:v>
                </c:pt>
                <c:pt idx="878">
                  <c:v>40367</c:v>
                </c:pt>
                <c:pt idx="879">
                  <c:v>40368</c:v>
                </c:pt>
                <c:pt idx="880">
                  <c:v>40371</c:v>
                </c:pt>
                <c:pt idx="881">
                  <c:v>40372</c:v>
                </c:pt>
                <c:pt idx="882">
                  <c:v>40373</c:v>
                </c:pt>
                <c:pt idx="883">
                  <c:v>40374</c:v>
                </c:pt>
                <c:pt idx="884">
                  <c:v>40375</c:v>
                </c:pt>
                <c:pt idx="885">
                  <c:v>40378</c:v>
                </c:pt>
                <c:pt idx="886">
                  <c:v>40379</c:v>
                </c:pt>
                <c:pt idx="887">
                  <c:v>40380</c:v>
                </c:pt>
                <c:pt idx="888">
                  <c:v>40381</c:v>
                </c:pt>
                <c:pt idx="889">
                  <c:v>40382</c:v>
                </c:pt>
                <c:pt idx="890">
                  <c:v>40385</c:v>
                </c:pt>
                <c:pt idx="891">
                  <c:v>40386</c:v>
                </c:pt>
                <c:pt idx="892">
                  <c:v>40387</c:v>
                </c:pt>
                <c:pt idx="893">
                  <c:v>40388</c:v>
                </c:pt>
                <c:pt idx="894">
                  <c:v>40389</c:v>
                </c:pt>
                <c:pt idx="895">
                  <c:v>40392</c:v>
                </c:pt>
                <c:pt idx="896">
                  <c:v>40393</c:v>
                </c:pt>
                <c:pt idx="897">
                  <c:v>40394</c:v>
                </c:pt>
                <c:pt idx="898">
                  <c:v>40395</c:v>
                </c:pt>
                <c:pt idx="899">
                  <c:v>40396</c:v>
                </c:pt>
                <c:pt idx="900">
                  <c:v>40399</c:v>
                </c:pt>
                <c:pt idx="901">
                  <c:v>40400</c:v>
                </c:pt>
                <c:pt idx="902">
                  <c:v>40401</c:v>
                </c:pt>
                <c:pt idx="903">
                  <c:v>40402</c:v>
                </c:pt>
                <c:pt idx="904">
                  <c:v>40403</c:v>
                </c:pt>
                <c:pt idx="905">
                  <c:v>40406</c:v>
                </c:pt>
                <c:pt idx="906">
                  <c:v>40407</c:v>
                </c:pt>
                <c:pt idx="907">
                  <c:v>40408</c:v>
                </c:pt>
                <c:pt idx="908">
                  <c:v>40409</c:v>
                </c:pt>
                <c:pt idx="909">
                  <c:v>40410</c:v>
                </c:pt>
                <c:pt idx="910">
                  <c:v>40413</c:v>
                </c:pt>
                <c:pt idx="911">
                  <c:v>40414</c:v>
                </c:pt>
                <c:pt idx="912">
                  <c:v>40415</c:v>
                </c:pt>
                <c:pt idx="913">
                  <c:v>40416</c:v>
                </c:pt>
                <c:pt idx="914">
                  <c:v>40417</c:v>
                </c:pt>
                <c:pt idx="915">
                  <c:v>40420</c:v>
                </c:pt>
                <c:pt idx="916">
                  <c:v>40421</c:v>
                </c:pt>
                <c:pt idx="917">
                  <c:v>40422</c:v>
                </c:pt>
                <c:pt idx="918">
                  <c:v>40423</c:v>
                </c:pt>
                <c:pt idx="919">
                  <c:v>40424</c:v>
                </c:pt>
                <c:pt idx="920">
                  <c:v>40428</c:v>
                </c:pt>
                <c:pt idx="921">
                  <c:v>40429</c:v>
                </c:pt>
                <c:pt idx="922">
                  <c:v>40430</c:v>
                </c:pt>
                <c:pt idx="923">
                  <c:v>40431</c:v>
                </c:pt>
                <c:pt idx="924">
                  <c:v>40434</c:v>
                </c:pt>
                <c:pt idx="925">
                  <c:v>40435</c:v>
                </c:pt>
                <c:pt idx="926">
                  <c:v>40436</c:v>
                </c:pt>
                <c:pt idx="927">
                  <c:v>40437</c:v>
                </c:pt>
                <c:pt idx="928">
                  <c:v>40438</c:v>
                </c:pt>
                <c:pt idx="929">
                  <c:v>40441</c:v>
                </c:pt>
                <c:pt idx="930">
                  <c:v>40442</c:v>
                </c:pt>
                <c:pt idx="931">
                  <c:v>40443</c:v>
                </c:pt>
                <c:pt idx="932">
                  <c:v>40444</c:v>
                </c:pt>
                <c:pt idx="933">
                  <c:v>40445</c:v>
                </c:pt>
                <c:pt idx="934">
                  <c:v>40448</c:v>
                </c:pt>
                <c:pt idx="935">
                  <c:v>40449</c:v>
                </c:pt>
                <c:pt idx="936">
                  <c:v>40450</c:v>
                </c:pt>
                <c:pt idx="937">
                  <c:v>40451</c:v>
                </c:pt>
                <c:pt idx="938">
                  <c:v>40452</c:v>
                </c:pt>
                <c:pt idx="939">
                  <c:v>40455</c:v>
                </c:pt>
                <c:pt idx="940">
                  <c:v>40456</c:v>
                </c:pt>
                <c:pt idx="941">
                  <c:v>40457</c:v>
                </c:pt>
                <c:pt idx="942">
                  <c:v>40458</c:v>
                </c:pt>
                <c:pt idx="943">
                  <c:v>40459</c:v>
                </c:pt>
                <c:pt idx="944">
                  <c:v>40462</c:v>
                </c:pt>
                <c:pt idx="945">
                  <c:v>40463</c:v>
                </c:pt>
                <c:pt idx="946">
                  <c:v>40464</c:v>
                </c:pt>
                <c:pt idx="947">
                  <c:v>40465</c:v>
                </c:pt>
                <c:pt idx="948">
                  <c:v>40466</c:v>
                </c:pt>
                <c:pt idx="949">
                  <c:v>40469</c:v>
                </c:pt>
                <c:pt idx="950">
                  <c:v>40470</c:v>
                </c:pt>
                <c:pt idx="951">
                  <c:v>40471</c:v>
                </c:pt>
                <c:pt idx="952">
                  <c:v>40472</c:v>
                </c:pt>
                <c:pt idx="953">
                  <c:v>40473</c:v>
                </c:pt>
                <c:pt idx="954">
                  <c:v>40476</c:v>
                </c:pt>
                <c:pt idx="955">
                  <c:v>40477</c:v>
                </c:pt>
                <c:pt idx="956">
                  <c:v>40478</c:v>
                </c:pt>
                <c:pt idx="957">
                  <c:v>40479</c:v>
                </c:pt>
                <c:pt idx="958">
                  <c:v>40480</c:v>
                </c:pt>
                <c:pt idx="959">
                  <c:v>40483</c:v>
                </c:pt>
                <c:pt idx="960">
                  <c:v>40484</c:v>
                </c:pt>
                <c:pt idx="961">
                  <c:v>40485</c:v>
                </c:pt>
                <c:pt idx="962">
                  <c:v>40486</c:v>
                </c:pt>
                <c:pt idx="963">
                  <c:v>40487</c:v>
                </c:pt>
                <c:pt idx="964">
                  <c:v>40490</c:v>
                </c:pt>
                <c:pt idx="965">
                  <c:v>40491</c:v>
                </c:pt>
                <c:pt idx="966">
                  <c:v>40492</c:v>
                </c:pt>
                <c:pt idx="967">
                  <c:v>40493</c:v>
                </c:pt>
                <c:pt idx="968">
                  <c:v>40494</c:v>
                </c:pt>
                <c:pt idx="969">
                  <c:v>40497</c:v>
                </c:pt>
                <c:pt idx="970">
                  <c:v>40498</c:v>
                </c:pt>
                <c:pt idx="971">
                  <c:v>40499</c:v>
                </c:pt>
                <c:pt idx="972">
                  <c:v>40500</c:v>
                </c:pt>
                <c:pt idx="973">
                  <c:v>40501</c:v>
                </c:pt>
                <c:pt idx="974">
                  <c:v>40504</c:v>
                </c:pt>
                <c:pt idx="975">
                  <c:v>40505</c:v>
                </c:pt>
                <c:pt idx="976">
                  <c:v>40506</c:v>
                </c:pt>
                <c:pt idx="977">
                  <c:v>40508</c:v>
                </c:pt>
                <c:pt idx="978">
                  <c:v>40511</c:v>
                </c:pt>
                <c:pt idx="979">
                  <c:v>40512</c:v>
                </c:pt>
                <c:pt idx="980">
                  <c:v>40513</c:v>
                </c:pt>
                <c:pt idx="981">
                  <c:v>40514</c:v>
                </c:pt>
                <c:pt idx="982">
                  <c:v>40515</c:v>
                </c:pt>
                <c:pt idx="983">
                  <c:v>40518</c:v>
                </c:pt>
                <c:pt idx="984">
                  <c:v>40519</c:v>
                </c:pt>
                <c:pt idx="985">
                  <c:v>40520</c:v>
                </c:pt>
                <c:pt idx="986">
                  <c:v>40521</c:v>
                </c:pt>
                <c:pt idx="987">
                  <c:v>40522</c:v>
                </c:pt>
                <c:pt idx="988">
                  <c:v>40525</c:v>
                </c:pt>
                <c:pt idx="989">
                  <c:v>40526</c:v>
                </c:pt>
                <c:pt idx="990">
                  <c:v>40527</c:v>
                </c:pt>
                <c:pt idx="991">
                  <c:v>40528</c:v>
                </c:pt>
                <c:pt idx="992">
                  <c:v>40529</c:v>
                </c:pt>
                <c:pt idx="993">
                  <c:v>40532</c:v>
                </c:pt>
                <c:pt idx="994">
                  <c:v>40533</c:v>
                </c:pt>
                <c:pt idx="995">
                  <c:v>40534</c:v>
                </c:pt>
                <c:pt idx="996">
                  <c:v>40535</c:v>
                </c:pt>
                <c:pt idx="997">
                  <c:v>40539</c:v>
                </c:pt>
                <c:pt idx="998">
                  <c:v>40540</c:v>
                </c:pt>
                <c:pt idx="999">
                  <c:v>40541</c:v>
                </c:pt>
                <c:pt idx="1000">
                  <c:v>40542</c:v>
                </c:pt>
                <c:pt idx="1001">
                  <c:v>40543</c:v>
                </c:pt>
                <c:pt idx="1002">
                  <c:v>40546</c:v>
                </c:pt>
                <c:pt idx="1003">
                  <c:v>40547</c:v>
                </c:pt>
                <c:pt idx="1004">
                  <c:v>40548</c:v>
                </c:pt>
                <c:pt idx="1005">
                  <c:v>40549</c:v>
                </c:pt>
                <c:pt idx="1006">
                  <c:v>40550</c:v>
                </c:pt>
                <c:pt idx="1007">
                  <c:v>40553</c:v>
                </c:pt>
                <c:pt idx="1008">
                  <c:v>40554</c:v>
                </c:pt>
                <c:pt idx="1009">
                  <c:v>40555</c:v>
                </c:pt>
                <c:pt idx="1010">
                  <c:v>40556</c:v>
                </c:pt>
                <c:pt idx="1011">
                  <c:v>40557</c:v>
                </c:pt>
                <c:pt idx="1012">
                  <c:v>40561</c:v>
                </c:pt>
                <c:pt idx="1013">
                  <c:v>40562</c:v>
                </c:pt>
                <c:pt idx="1014">
                  <c:v>40563</c:v>
                </c:pt>
                <c:pt idx="1015">
                  <c:v>40564</c:v>
                </c:pt>
                <c:pt idx="1016">
                  <c:v>40567</c:v>
                </c:pt>
                <c:pt idx="1017">
                  <c:v>40568</c:v>
                </c:pt>
                <c:pt idx="1018">
                  <c:v>40569</c:v>
                </c:pt>
                <c:pt idx="1019">
                  <c:v>40570</c:v>
                </c:pt>
                <c:pt idx="1020">
                  <c:v>40571</c:v>
                </c:pt>
                <c:pt idx="1021">
                  <c:v>40574</c:v>
                </c:pt>
                <c:pt idx="1022">
                  <c:v>40575</c:v>
                </c:pt>
                <c:pt idx="1023">
                  <c:v>40576</c:v>
                </c:pt>
                <c:pt idx="1024">
                  <c:v>40577</c:v>
                </c:pt>
                <c:pt idx="1025">
                  <c:v>40578</c:v>
                </c:pt>
                <c:pt idx="1026">
                  <c:v>40581</c:v>
                </c:pt>
                <c:pt idx="1027">
                  <c:v>40582</c:v>
                </c:pt>
                <c:pt idx="1028">
                  <c:v>40583</c:v>
                </c:pt>
                <c:pt idx="1029">
                  <c:v>40584</c:v>
                </c:pt>
                <c:pt idx="1030">
                  <c:v>40585</c:v>
                </c:pt>
                <c:pt idx="1031">
                  <c:v>40588</c:v>
                </c:pt>
                <c:pt idx="1032">
                  <c:v>40589</c:v>
                </c:pt>
                <c:pt idx="1033">
                  <c:v>40590</c:v>
                </c:pt>
                <c:pt idx="1034">
                  <c:v>40591</c:v>
                </c:pt>
                <c:pt idx="1035">
                  <c:v>40592</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40658</c:v>
                </c:pt>
                <c:pt idx="1080">
                  <c:v>40659</c:v>
                </c:pt>
                <c:pt idx="1081">
                  <c:v>40660</c:v>
                </c:pt>
                <c:pt idx="1082">
                  <c:v>40661</c:v>
                </c:pt>
                <c:pt idx="1083">
                  <c:v>40662</c:v>
                </c:pt>
                <c:pt idx="1084">
                  <c:v>40665</c:v>
                </c:pt>
                <c:pt idx="1085">
                  <c:v>40666</c:v>
                </c:pt>
                <c:pt idx="1086">
                  <c:v>40667</c:v>
                </c:pt>
                <c:pt idx="1087">
                  <c:v>40668</c:v>
                </c:pt>
                <c:pt idx="1088">
                  <c:v>40669</c:v>
                </c:pt>
                <c:pt idx="1089">
                  <c:v>40672</c:v>
                </c:pt>
                <c:pt idx="1090">
                  <c:v>40673</c:v>
                </c:pt>
                <c:pt idx="1091">
                  <c:v>40674</c:v>
                </c:pt>
                <c:pt idx="1092">
                  <c:v>40675</c:v>
                </c:pt>
                <c:pt idx="1093">
                  <c:v>40676</c:v>
                </c:pt>
                <c:pt idx="1094">
                  <c:v>40679</c:v>
                </c:pt>
                <c:pt idx="1095">
                  <c:v>40680</c:v>
                </c:pt>
                <c:pt idx="1096">
                  <c:v>40681</c:v>
                </c:pt>
                <c:pt idx="1097">
                  <c:v>40682</c:v>
                </c:pt>
                <c:pt idx="1098">
                  <c:v>40683</c:v>
                </c:pt>
                <c:pt idx="1099">
                  <c:v>40686</c:v>
                </c:pt>
                <c:pt idx="1100">
                  <c:v>40687</c:v>
                </c:pt>
                <c:pt idx="1101">
                  <c:v>40688</c:v>
                </c:pt>
                <c:pt idx="1102">
                  <c:v>40689</c:v>
                </c:pt>
                <c:pt idx="1103">
                  <c:v>40690</c:v>
                </c:pt>
                <c:pt idx="1104">
                  <c:v>40694</c:v>
                </c:pt>
                <c:pt idx="1105">
                  <c:v>40695</c:v>
                </c:pt>
                <c:pt idx="1106">
                  <c:v>40696</c:v>
                </c:pt>
                <c:pt idx="1107">
                  <c:v>40697</c:v>
                </c:pt>
                <c:pt idx="1108">
                  <c:v>40700</c:v>
                </c:pt>
                <c:pt idx="1109">
                  <c:v>40701</c:v>
                </c:pt>
                <c:pt idx="1110">
                  <c:v>40702</c:v>
                </c:pt>
                <c:pt idx="1111">
                  <c:v>40703</c:v>
                </c:pt>
                <c:pt idx="1112">
                  <c:v>40704</c:v>
                </c:pt>
                <c:pt idx="1113">
                  <c:v>40707</c:v>
                </c:pt>
                <c:pt idx="1114">
                  <c:v>40708</c:v>
                </c:pt>
                <c:pt idx="1115">
                  <c:v>40709</c:v>
                </c:pt>
                <c:pt idx="1116">
                  <c:v>40710</c:v>
                </c:pt>
                <c:pt idx="1117">
                  <c:v>40711</c:v>
                </c:pt>
                <c:pt idx="1118">
                  <c:v>40714</c:v>
                </c:pt>
                <c:pt idx="1119">
                  <c:v>40715</c:v>
                </c:pt>
                <c:pt idx="1120">
                  <c:v>40716</c:v>
                </c:pt>
                <c:pt idx="1121">
                  <c:v>40717</c:v>
                </c:pt>
                <c:pt idx="1122">
                  <c:v>40718</c:v>
                </c:pt>
                <c:pt idx="1123">
                  <c:v>40721</c:v>
                </c:pt>
                <c:pt idx="1124">
                  <c:v>40722</c:v>
                </c:pt>
                <c:pt idx="1125">
                  <c:v>40723</c:v>
                </c:pt>
                <c:pt idx="1126">
                  <c:v>40724</c:v>
                </c:pt>
                <c:pt idx="1127">
                  <c:v>40725</c:v>
                </c:pt>
                <c:pt idx="1128">
                  <c:v>40729</c:v>
                </c:pt>
                <c:pt idx="1129">
                  <c:v>40730</c:v>
                </c:pt>
                <c:pt idx="1130">
                  <c:v>40731</c:v>
                </c:pt>
                <c:pt idx="1131">
                  <c:v>40732</c:v>
                </c:pt>
                <c:pt idx="1132">
                  <c:v>40735</c:v>
                </c:pt>
                <c:pt idx="1133">
                  <c:v>40736</c:v>
                </c:pt>
                <c:pt idx="1134">
                  <c:v>40737</c:v>
                </c:pt>
                <c:pt idx="1135">
                  <c:v>40738</c:v>
                </c:pt>
                <c:pt idx="1136">
                  <c:v>40739</c:v>
                </c:pt>
                <c:pt idx="1137">
                  <c:v>40742</c:v>
                </c:pt>
                <c:pt idx="1138">
                  <c:v>40743</c:v>
                </c:pt>
                <c:pt idx="1139">
                  <c:v>40744</c:v>
                </c:pt>
                <c:pt idx="1140">
                  <c:v>40745</c:v>
                </c:pt>
                <c:pt idx="1141">
                  <c:v>40746</c:v>
                </c:pt>
                <c:pt idx="1142">
                  <c:v>40749</c:v>
                </c:pt>
                <c:pt idx="1143">
                  <c:v>40750</c:v>
                </c:pt>
                <c:pt idx="1144">
                  <c:v>40751</c:v>
                </c:pt>
                <c:pt idx="1145">
                  <c:v>40752</c:v>
                </c:pt>
                <c:pt idx="1146">
                  <c:v>40753</c:v>
                </c:pt>
                <c:pt idx="1147">
                  <c:v>40756</c:v>
                </c:pt>
                <c:pt idx="1148">
                  <c:v>40757</c:v>
                </c:pt>
                <c:pt idx="1149">
                  <c:v>40758</c:v>
                </c:pt>
                <c:pt idx="1150">
                  <c:v>40759</c:v>
                </c:pt>
                <c:pt idx="1151">
                  <c:v>40760</c:v>
                </c:pt>
                <c:pt idx="1152">
                  <c:v>40763</c:v>
                </c:pt>
                <c:pt idx="1153">
                  <c:v>40764</c:v>
                </c:pt>
                <c:pt idx="1154">
                  <c:v>40765</c:v>
                </c:pt>
                <c:pt idx="1155">
                  <c:v>40766</c:v>
                </c:pt>
                <c:pt idx="1156">
                  <c:v>40767</c:v>
                </c:pt>
                <c:pt idx="1157">
                  <c:v>40770</c:v>
                </c:pt>
                <c:pt idx="1158">
                  <c:v>40771</c:v>
                </c:pt>
                <c:pt idx="1159">
                  <c:v>40772</c:v>
                </c:pt>
                <c:pt idx="1160">
                  <c:v>40773</c:v>
                </c:pt>
                <c:pt idx="1161">
                  <c:v>40774</c:v>
                </c:pt>
                <c:pt idx="1162">
                  <c:v>40777</c:v>
                </c:pt>
                <c:pt idx="1163">
                  <c:v>40778</c:v>
                </c:pt>
                <c:pt idx="1164">
                  <c:v>40779</c:v>
                </c:pt>
                <c:pt idx="1165">
                  <c:v>40780</c:v>
                </c:pt>
                <c:pt idx="1166">
                  <c:v>40781</c:v>
                </c:pt>
                <c:pt idx="1167">
                  <c:v>40784</c:v>
                </c:pt>
                <c:pt idx="1168">
                  <c:v>40785</c:v>
                </c:pt>
                <c:pt idx="1169">
                  <c:v>40786</c:v>
                </c:pt>
                <c:pt idx="1170">
                  <c:v>40787</c:v>
                </c:pt>
                <c:pt idx="1171">
                  <c:v>40788</c:v>
                </c:pt>
                <c:pt idx="1172">
                  <c:v>40792</c:v>
                </c:pt>
                <c:pt idx="1173">
                  <c:v>40793</c:v>
                </c:pt>
                <c:pt idx="1174">
                  <c:v>40794</c:v>
                </c:pt>
                <c:pt idx="1175">
                  <c:v>40795</c:v>
                </c:pt>
                <c:pt idx="1176">
                  <c:v>40798</c:v>
                </c:pt>
                <c:pt idx="1177">
                  <c:v>40799</c:v>
                </c:pt>
                <c:pt idx="1178">
                  <c:v>40800</c:v>
                </c:pt>
                <c:pt idx="1179">
                  <c:v>40801</c:v>
                </c:pt>
                <c:pt idx="1180">
                  <c:v>40802</c:v>
                </c:pt>
                <c:pt idx="1181">
                  <c:v>40805</c:v>
                </c:pt>
                <c:pt idx="1182">
                  <c:v>40806</c:v>
                </c:pt>
                <c:pt idx="1183">
                  <c:v>40807</c:v>
                </c:pt>
                <c:pt idx="1184">
                  <c:v>40808</c:v>
                </c:pt>
                <c:pt idx="1185">
                  <c:v>40809</c:v>
                </c:pt>
                <c:pt idx="1186">
                  <c:v>40812</c:v>
                </c:pt>
                <c:pt idx="1187">
                  <c:v>40813</c:v>
                </c:pt>
                <c:pt idx="1188">
                  <c:v>40814</c:v>
                </c:pt>
                <c:pt idx="1189">
                  <c:v>40815</c:v>
                </c:pt>
                <c:pt idx="1190">
                  <c:v>40816</c:v>
                </c:pt>
                <c:pt idx="1191">
                  <c:v>40819</c:v>
                </c:pt>
                <c:pt idx="1192">
                  <c:v>40820</c:v>
                </c:pt>
                <c:pt idx="1193">
                  <c:v>40821</c:v>
                </c:pt>
                <c:pt idx="1194">
                  <c:v>40822</c:v>
                </c:pt>
                <c:pt idx="1195">
                  <c:v>40823</c:v>
                </c:pt>
                <c:pt idx="1196">
                  <c:v>40826</c:v>
                </c:pt>
                <c:pt idx="1197">
                  <c:v>40827</c:v>
                </c:pt>
                <c:pt idx="1198">
                  <c:v>40828</c:v>
                </c:pt>
                <c:pt idx="1199">
                  <c:v>40829</c:v>
                </c:pt>
                <c:pt idx="1200">
                  <c:v>40830</c:v>
                </c:pt>
                <c:pt idx="1201">
                  <c:v>40833</c:v>
                </c:pt>
                <c:pt idx="1202">
                  <c:v>40834</c:v>
                </c:pt>
                <c:pt idx="1203">
                  <c:v>40835</c:v>
                </c:pt>
                <c:pt idx="1204">
                  <c:v>40836</c:v>
                </c:pt>
                <c:pt idx="1205">
                  <c:v>40837</c:v>
                </c:pt>
                <c:pt idx="1206">
                  <c:v>40840</c:v>
                </c:pt>
                <c:pt idx="1207">
                  <c:v>40841</c:v>
                </c:pt>
                <c:pt idx="1208">
                  <c:v>40842</c:v>
                </c:pt>
                <c:pt idx="1209">
                  <c:v>40843</c:v>
                </c:pt>
                <c:pt idx="1210">
                  <c:v>40844</c:v>
                </c:pt>
                <c:pt idx="1211">
                  <c:v>40847</c:v>
                </c:pt>
                <c:pt idx="1212">
                  <c:v>40848</c:v>
                </c:pt>
                <c:pt idx="1213">
                  <c:v>40849</c:v>
                </c:pt>
                <c:pt idx="1214">
                  <c:v>40850</c:v>
                </c:pt>
                <c:pt idx="1215">
                  <c:v>40851</c:v>
                </c:pt>
                <c:pt idx="1216">
                  <c:v>40854</c:v>
                </c:pt>
                <c:pt idx="1217">
                  <c:v>40855</c:v>
                </c:pt>
                <c:pt idx="1218">
                  <c:v>40856</c:v>
                </c:pt>
                <c:pt idx="1219">
                  <c:v>40857</c:v>
                </c:pt>
                <c:pt idx="1220">
                  <c:v>40858</c:v>
                </c:pt>
                <c:pt idx="1221">
                  <c:v>40861</c:v>
                </c:pt>
                <c:pt idx="1222">
                  <c:v>40862</c:v>
                </c:pt>
                <c:pt idx="1223">
                  <c:v>40863</c:v>
                </c:pt>
                <c:pt idx="1224">
                  <c:v>40864</c:v>
                </c:pt>
                <c:pt idx="1225">
                  <c:v>40865</c:v>
                </c:pt>
                <c:pt idx="1226">
                  <c:v>40868</c:v>
                </c:pt>
                <c:pt idx="1227">
                  <c:v>40869</c:v>
                </c:pt>
                <c:pt idx="1228">
                  <c:v>40870</c:v>
                </c:pt>
                <c:pt idx="1229">
                  <c:v>40872</c:v>
                </c:pt>
                <c:pt idx="1230">
                  <c:v>40875</c:v>
                </c:pt>
                <c:pt idx="1231">
                  <c:v>40876</c:v>
                </c:pt>
                <c:pt idx="1232">
                  <c:v>40877</c:v>
                </c:pt>
                <c:pt idx="1233">
                  <c:v>40878</c:v>
                </c:pt>
                <c:pt idx="1234">
                  <c:v>40879</c:v>
                </c:pt>
                <c:pt idx="1235">
                  <c:v>40882</c:v>
                </c:pt>
                <c:pt idx="1236">
                  <c:v>40883</c:v>
                </c:pt>
                <c:pt idx="1237">
                  <c:v>40884</c:v>
                </c:pt>
                <c:pt idx="1238">
                  <c:v>40885</c:v>
                </c:pt>
                <c:pt idx="1239">
                  <c:v>40886</c:v>
                </c:pt>
                <c:pt idx="1240">
                  <c:v>40889</c:v>
                </c:pt>
                <c:pt idx="1241">
                  <c:v>40890</c:v>
                </c:pt>
                <c:pt idx="1242">
                  <c:v>40891</c:v>
                </c:pt>
                <c:pt idx="1243">
                  <c:v>40892</c:v>
                </c:pt>
                <c:pt idx="1244">
                  <c:v>40893</c:v>
                </c:pt>
                <c:pt idx="1245">
                  <c:v>40896</c:v>
                </c:pt>
                <c:pt idx="1246">
                  <c:v>40897</c:v>
                </c:pt>
                <c:pt idx="1247">
                  <c:v>40898</c:v>
                </c:pt>
                <c:pt idx="1248">
                  <c:v>40899</c:v>
                </c:pt>
                <c:pt idx="1249">
                  <c:v>40900</c:v>
                </c:pt>
                <c:pt idx="1250">
                  <c:v>40904</c:v>
                </c:pt>
                <c:pt idx="1251">
                  <c:v>40905</c:v>
                </c:pt>
                <c:pt idx="1252">
                  <c:v>40906</c:v>
                </c:pt>
                <c:pt idx="1253">
                  <c:v>40907</c:v>
                </c:pt>
                <c:pt idx="1254">
                  <c:v>40911</c:v>
                </c:pt>
                <c:pt idx="1255">
                  <c:v>40912</c:v>
                </c:pt>
                <c:pt idx="1256">
                  <c:v>40913</c:v>
                </c:pt>
                <c:pt idx="1257">
                  <c:v>40914</c:v>
                </c:pt>
                <c:pt idx="1258">
                  <c:v>40917</c:v>
                </c:pt>
                <c:pt idx="1259">
                  <c:v>40918</c:v>
                </c:pt>
                <c:pt idx="1260">
                  <c:v>40919</c:v>
                </c:pt>
                <c:pt idx="1261">
                  <c:v>40920</c:v>
                </c:pt>
                <c:pt idx="1262">
                  <c:v>40921</c:v>
                </c:pt>
                <c:pt idx="1263">
                  <c:v>40925</c:v>
                </c:pt>
                <c:pt idx="1264">
                  <c:v>40926</c:v>
                </c:pt>
                <c:pt idx="1265">
                  <c:v>40927</c:v>
                </c:pt>
                <c:pt idx="1266">
                  <c:v>40928</c:v>
                </c:pt>
                <c:pt idx="1267">
                  <c:v>40931</c:v>
                </c:pt>
                <c:pt idx="1268">
                  <c:v>40932</c:v>
                </c:pt>
                <c:pt idx="1269">
                  <c:v>40933</c:v>
                </c:pt>
                <c:pt idx="1270">
                  <c:v>40934</c:v>
                </c:pt>
                <c:pt idx="1271">
                  <c:v>40935</c:v>
                </c:pt>
                <c:pt idx="1272">
                  <c:v>40938</c:v>
                </c:pt>
                <c:pt idx="1273">
                  <c:v>40939</c:v>
                </c:pt>
                <c:pt idx="1274">
                  <c:v>40940</c:v>
                </c:pt>
                <c:pt idx="1275">
                  <c:v>40941</c:v>
                </c:pt>
                <c:pt idx="1276">
                  <c:v>40942</c:v>
                </c:pt>
                <c:pt idx="1277">
                  <c:v>40945</c:v>
                </c:pt>
                <c:pt idx="1278">
                  <c:v>40946</c:v>
                </c:pt>
                <c:pt idx="1279">
                  <c:v>40947</c:v>
                </c:pt>
                <c:pt idx="1280">
                  <c:v>40948</c:v>
                </c:pt>
                <c:pt idx="1281">
                  <c:v>40949</c:v>
                </c:pt>
                <c:pt idx="1282">
                  <c:v>40952</c:v>
                </c:pt>
                <c:pt idx="1283">
                  <c:v>40953</c:v>
                </c:pt>
                <c:pt idx="1284">
                  <c:v>40954</c:v>
                </c:pt>
                <c:pt idx="1285">
                  <c:v>40955</c:v>
                </c:pt>
                <c:pt idx="1286">
                  <c:v>40956</c:v>
                </c:pt>
                <c:pt idx="1287">
                  <c:v>40960</c:v>
                </c:pt>
                <c:pt idx="1288">
                  <c:v>40961</c:v>
                </c:pt>
                <c:pt idx="1289">
                  <c:v>40962</c:v>
                </c:pt>
                <c:pt idx="1290">
                  <c:v>40963</c:v>
                </c:pt>
                <c:pt idx="1291">
                  <c:v>40966</c:v>
                </c:pt>
                <c:pt idx="1292">
                  <c:v>40967</c:v>
                </c:pt>
                <c:pt idx="1293">
                  <c:v>40968</c:v>
                </c:pt>
                <c:pt idx="1294">
                  <c:v>40969</c:v>
                </c:pt>
                <c:pt idx="1295">
                  <c:v>40970</c:v>
                </c:pt>
                <c:pt idx="1296">
                  <c:v>40973</c:v>
                </c:pt>
                <c:pt idx="1297">
                  <c:v>40974</c:v>
                </c:pt>
                <c:pt idx="1298">
                  <c:v>40975</c:v>
                </c:pt>
                <c:pt idx="1299">
                  <c:v>40976</c:v>
                </c:pt>
                <c:pt idx="1300">
                  <c:v>40977</c:v>
                </c:pt>
                <c:pt idx="1301">
                  <c:v>40980</c:v>
                </c:pt>
                <c:pt idx="1302">
                  <c:v>40981</c:v>
                </c:pt>
                <c:pt idx="1303">
                  <c:v>40982</c:v>
                </c:pt>
                <c:pt idx="1304">
                  <c:v>40983</c:v>
                </c:pt>
                <c:pt idx="1305">
                  <c:v>40984</c:v>
                </c:pt>
                <c:pt idx="1306">
                  <c:v>40987</c:v>
                </c:pt>
                <c:pt idx="1307">
                  <c:v>40988</c:v>
                </c:pt>
                <c:pt idx="1308">
                  <c:v>40989</c:v>
                </c:pt>
                <c:pt idx="1309">
                  <c:v>40990</c:v>
                </c:pt>
                <c:pt idx="1310">
                  <c:v>40991</c:v>
                </c:pt>
                <c:pt idx="1311">
                  <c:v>40994</c:v>
                </c:pt>
                <c:pt idx="1312">
                  <c:v>40995</c:v>
                </c:pt>
                <c:pt idx="1313">
                  <c:v>40996</c:v>
                </c:pt>
                <c:pt idx="1314">
                  <c:v>40997</c:v>
                </c:pt>
                <c:pt idx="1315">
                  <c:v>40998</c:v>
                </c:pt>
                <c:pt idx="1316">
                  <c:v>41001</c:v>
                </c:pt>
                <c:pt idx="1317">
                  <c:v>41002</c:v>
                </c:pt>
                <c:pt idx="1318">
                  <c:v>41003</c:v>
                </c:pt>
                <c:pt idx="1319">
                  <c:v>41004</c:v>
                </c:pt>
                <c:pt idx="1320">
                  <c:v>41008</c:v>
                </c:pt>
                <c:pt idx="1321">
                  <c:v>41009</c:v>
                </c:pt>
                <c:pt idx="1322">
                  <c:v>41010</c:v>
                </c:pt>
                <c:pt idx="1323">
                  <c:v>41011</c:v>
                </c:pt>
                <c:pt idx="1324">
                  <c:v>41012</c:v>
                </c:pt>
                <c:pt idx="1325">
                  <c:v>41015</c:v>
                </c:pt>
                <c:pt idx="1326">
                  <c:v>41016</c:v>
                </c:pt>
                <c:pt idx="1327">
                  <c:v>41017</c:v>
                </c:pt>
                <c:pt idx="1328">
                  <c:v>41018</c:v>
                </c:pt>
                <c:pt idx="1329">
                  <c:v>41019</c:v>
                </c:pt>
                <c:pt idx="1330">
                  <c:v>41022</c:v>
                </c:pt>
                <c:pt idx="1331">
                  <c:v>41023</c:v>
                </c:pt>
                <c:pt idx="1332">
                  <c:v>41024</c:v>
                </c:pt>
                <c:pt idx="1333">
                  <c:v>41025</c:v>
                </c:pt>
                <c:pt idx="1334">
                  <c:v>41026</c:v>
                </c:pt>
                <c:pt idx="1335">
                  <c:v>41029</c:v>
                </c:pt>
                <c:pt idx="1336">
                  <c:v>41030</c:v>
                </c:pt>
                <c:pt idx="1337">
                  <c:v>41031</c:v>
                </c:pt>
                <c:pt idx="1338">
                  <c:v>41032</c:v>
                </c:pt>
                <c:pt idx="1339">
                  <c:v>41033</c:v>
                </c:pt>
                <c:pt idx="1340">
                  <c:v>41036</c:v>
                </c:pt>
                <c:pt idx="1341">
                  <c:v>41037</c:v>
                </c:pt>
                <c:pt idx="1342">
                  <c:v>41038</c:v>
                </c:pt>
                <c:pt idx="1343">
                  <c:v>41039</c:v>
                </c:pt>
                <c:pt idx="1344">
                  <c:v>41040</c:v>
                </c:pt>
                <c:pt idx="1345">
                  <c:v>41043</c:v>
                </c:pt>
                <c:pt idx="1346">
                  <c:v>41044</c:v>
                </c:pt>
                <c:pt idx="1347">
                  <c:v>41045</c:v>
                </c:pt>
                <c:pt idx="1348">
                  <c:v>41046</c:v>
                </c:pt>
                <c:pt idx="1349">
                  <c:v>41047</c:v>
                </c:pt>
                <c:pt idx="1350">
                  <c:v>41050</c:v>
                </c:pt>
                <c:pt idx="1351">
                  <c:v>41051</c:v>
                </c:pt>
                <c:pt idx="1352">
                  <c:v>41052</c:v>
                </c:pt>
                <c:pt idx="1353">
                  <c:v>41053</c:v>
                </c:pt>
                <c:pt idx="1354">
                  <c:v>41054</c:v>
                </c:pt>
                <c:pt idx="1355">
                  <c:v>41058</c:v>
                </c:pt>
                <c:pt idx="1356">
                  <c:v>41059</c:v>
                </c:pt>
                <c:pt idx="1357">
                  <c:v>41060</c:v>
                </c:pt>
                <c:pt idx="1358">
                  <c:v>41061</c:v>
                </c:pt>
                <c:pt idx="1359">
                  <c:v>41064</c:v>
                </c:pt>
                <c:pt idx="1360">
                  <c:v>41065</c:v>
                </c:pt>
                <c:pt idx="1361">
                  <c:v>41066</c:v>
                </c:pt>
                <c:pt idx="1362">
                  <c:v>41067</c:v>
                </c:pt>
                <c:pt idx="1363">
                  <c:v>41068</c:v>
                </c:pt>
                <c:pt idx="1364">
                  <c:v>41071</c:v>
                </c:pt>
                <c:pt idx="1365">
                  <c:v>41072</c:v>
                </c:pt>
                <c:pt idx="1366">
                  <c:v>41073</c:v>
                </c:pt>
                <c:pt idx="1367">
                  <c:v>41074</c:v>
                </c:pt>
                <c:pt idx="1368">
                  <c:v>41075</c:v>
                </c:pt>
                <c:pt idx="1369">
                  <c:v>41078</c:v>
                </c:pt>
                <c:pt idx="1370">
                  <c:v>41079</c:v>
                </c:pt>
                <c:pt idx="1371">
                  <c:v>41080</c:v>
                </c:pt>
                <c:pt idx="1372">
                  <c:v>41081</c:v>
                </c:pt>
                <c:pt idx="1373">
                  <c:v>41082</c:v>
                </c:pt>
                <c:pt idx="1374">
                  <c:v>41085</c:v>
                </c:pt>
                <c:pt idx="1375">
                  <c:v>41086</c:v>
                </c:pt>
                <c:pt idx="1376">
                  <c:v>41087</c:v>
                </c:pt>
                <c:pt idx="1377">
                  <c:v>41088</c:v>
                </c:pt>
                <c:pt idx="1378">
                  <c:v>41089</c:v>
                </c:pt>
                <c:pt idx="1379">
                  <c:v>41092</c:v>
                </c:pt>
                <c:pt idx="1380">
                  <c:v>41093</c:v>
                </c:pt>
                <c:pt idx="1381">
                  <c:v>41095</c:v>
                </c:pt>
                <c:pt idx="1382">
                  <c:v>41096</c:v>
                </c:pt>
                <c:pt idx="1383">
                  <c:v>41099</c:v>
                </c:pt>
                <c:pt idx="1384">
                  <c:v>41100</c:v>
                </c:pt>
                <c:pt idx="1385">
                  <c:v>41101</c:v>
                </c:pt>
                <c:pt idx="1386">
                  <c:v>41102</c:v>
                </c:pt>
                <c:pt idx="1387">
                  <c:v>41103</c:v>
                </c:pt>
                <c:pt idx="1388">
                  <c:v>41106</c:v>
                </c:pt>
                <c:pt idx="1389">
                  <c:v>41107</c:v>
                </c:pt>
                <c:pt idx="1390">
                  <c:v>41108</c:v>
                </c:pt>
                <c:pt idx="1391">
                  <c:v>41109</c:v>
                </c:pt>
                <c:pt idx="1392">
                  <c:v>41110</c:v>
                </c:pt>
                <c:pt idx="1393">
                  <c:v>41113</c:v>
                </c:pt>
                <c:pt idx="1394">
                  <c:v>41114</c:v>
                </c:pt>
                <c:pt idx="1395">
                  <c:v>41115</c:v>
                </c:pt>
                <c:pt idx="1396">
                  <c:v>41116</c:v>
                </c:pt>
                <c:pt idx="1397">
                  <c:v>41117</c:v>
                </c:pt>
                <c:pt idx="1398">
                  <c:v>41120</c:v>
                </c:pt>
                <c:pt idx="1399">
                  <c:v>41121</c:v>
                </c:pt>
                <c:pt idx="1400">
                  <c:v>41122</c:v>
                </c:pt>
                <c:pt idx="1401">
                  <c:v>41123</c:v>
                </c:pt>
                <c:pt idx="1402">
                  <c:v>41124</c:v>
                </c:pt>
                <c:pt idx="1403">
                  <c:v>41127</c:v>
                </c:pt>
                <c:pt idx="1404">
                  <c:v>41128</c:v>
                </c:pt>
                <c:pt idx="1405">
                  <c:v>41129</c:v>
                </c:pt>
                <c:pt idx="1406">
                  <c:v>41130</c:v>
                </c:pt>
                <c:pt idx="1407">
                  <c:v>41131</c:v>
                </c:pt>
                <c:pt idx="1408">
                  <c:v>41134</c:v>
                </c:pt>
                <c:pt idx="1409">
                  <c:v>41135</c:v>
                </c:pt>
                <c:pt idx="1410">
                  <c:v>41136</c:v>
                </c:pt>
                <c:pt idx="1411">
                  <c:v>41137</c:v>
                </c:pt>
                <c:pt idx="1412">
                  <c:v>41138</c:v>
                </c:pt>
                <c:pt idx="1413">
                  <c:v>41141</c:v>
                </c:pt>
                <c:pt idx="1414">
                  <c:v>41142</c:v>
                </c:pt>
                <c:pt idx="1415">
                  <c:v>41143</c:v>
                </c:pt>
                <c:pt idx="1416">
                  <c:v>41144</c:v>
                </c:pt>
                <c:pt idx="1417">
                  <c:v>41145</c:v>
                </c:pt>
                <c:pt idx="1418">
                  <c:v>41148</c:v>
                </c:pt>
                <c:pt idx="1419">
                  <c:v>41149</c:v>
                </c:pt>
                <c:pt idx="1420">
                  <c:v>41150</c:v>
                </c:pt>
                <c:pt idx="1421">
                  <c:v>41151</c:v>
                </c:pt>
                <c:pt idx="1422">
                  <c:v>41152</c:v>
                </c:pt>
                <c:pt idx="1423">
                  <c:v>41156</c:v>
                </c:pt>
                <c:pt idx="1424">
                  <c:v>41157</c:v>
                </c:pt>
                <c:pt idx="1425">
                  <c:v>41158</c:v>
                </c:pt>
                <c:pt idx="1426">
                  <c:v>41159</c:v>
                </c:pt>
                <c:pt idx="1427">
                  <c:v>41162</c:v>
                </c:pt>
                <c:pt idx="1428">
                  <c:v>41163</c:v>
                </c:pt>
                <c:pt idx="1429">
                  <c:v>41164</c:v>
                </c:pt>
                <c:pt idx="1430">
                  <c:v>41165</c:v>
                </c:pt>
                <c:pt idx="1431">
                  <c:v>41166</c:v>
                </c:pt>
                <c:pt idx="1432">
                  <c:v>41169</c:v>
                </c:pt>
                <c:pt idx="1433">
                  <c:v>41170</c:v>
                </c:pt>
                <c:pt idx="1434">
                  <c:v>41171</c:v>
                </c:pt>
                <c:pt idx="1435">
                  <c:v>41172</c:v>
                </c:pt>
                <c:pt idx="1436">
                  <c:v>41173</c:v>
                </c:pt>
                <c:pt idx="1437">
                  <c:v>41176</c:v>
                </c:pt>
                <c:pt idx="1438">
                  <c:v>41177</c:v>
                </c:pt>
                <c:pt idx="1439">
                  <c:v>41178</c:v>
                </c:pt>
                <c:pt idx="1440">
                  <c:v>41179</c:v>
                </c:pt>
                <c:pt idx="1441">
                  <c:v>41180</c:v>
                </c:pt>
                <c:pt idx="1442">
                  <c:v>41183</c:v>
                </c:pt>
                <c:pt idx="1443">
                  <c:v>41184</c:v>
                </c:pt>
                <c:pt idx="1444">
                  <c:v>41185</c:v>
                </c:pt>
                <c:pt idx="1445">
                  <c:v>41186</c:v>
                </c:pt>
                <c:pt idx="1446">
                  <c:v>41187</c:v>
                </c:pt>
                <c:pt idx="1447">
                  <c:v>41190</c:v>
                </c:pt>
                <c:pt idx="1448">
                  <c:v>41191</c:v>
                </c:pt>
                <c:pt idx="1449">
                  <c:v>41192</c:v>
                </c:pt>
                <c:pt idx="1450">
                  <c:v>41193</c:v>
                </c:pt>
                <c:pt idx="1451">
                  <c:v>41194</c:v>
                </c:pt>
                <c:pt idx="1452">
                  <c:v>41197</c:v>
                </c:pt>
                <c:pt idx="1453">
                  <c:v>41198</c:v>
                </c:pt>
                <c:pt idx="1454">
                  <c:v>41199</c:v>
                </c:pt>
                <c:pt idx="1455">
                  <c:v>41200</c:v>
                </c:pt>
                <c:pt idx="1456">
                  <c:v>41201</c:v>
                </c:pt>
                <c:pt idx="1457">
                  <c:v>41204</c:v>
                </c:pt>
                <c:pt idx="1458">
                  <c:v>41205</c:v>
                </c:pt>
                <c:pt idx="1459">
                  <c:v>41206</c:v>
                </c:pt>
                <c:pt idx="1460">
                  <c:v>41207</c:v>
                </c:pt>
                <c:pt idx="1461">
                  <c:v>41208</c:v>
                </c:pt>
                <c:pt idx="1462">
                  <c:v>41213</c:v>
                </c:pt>
                <c:pt idx="1463">
                  <c:v>41214</c:v>
                </c:pt>
                <c:pt idx="1464">
                  <c:v>41215</c:v>
                </c:pt>
                <c:pt idx="1465">
                  <c:v>41218</c:v>
                </c:pt>
                <c:pt idx="1466">
                  <c:v>41219</c:v>
                </c:pt>
                <c:pt idx="1467">
                  <c:v>41220</c:v>
                </c:pt>
                <c:pt idx="1468">
                  <c:v>41221</c:v>
                </c:pt>
                <c:pt idx="1469">
                  <c:v>41222</c:v>
                </c:pt>
                <c:pt idx="1470">
                  <c:v>41225</c:v>
                </c:pt>
                <c:pt idx="1471">
                  <c:v>41226</c:v>
                </c:pt>
                <c:pt idx="1472">
                  <c:v>41227</c:v>
                </c:pt>
                <c:pt idx="1473">
                  <c:v>41228</c:v>
                </c:pt>
                <c:pt idx="1474">
                  <c:v>41229</c:v>
                </c:pt>
                <c:pt idx="1475">
                  <c:v>41232</c:v>
                </c:pt>
                <c:pt idx="1476">
                  <c:v>41233</c:v>
                </c:pt>
                <c:pt idx="1477">
                  <c:v>41234</c:v>
                </c:pt>
                <c:pt idx="1478">
                  <c:v>41236</c:v>
                </c:pt>
                <c:pt idx="1479">
                  <c:v>41239</c:v>
                </c:pt>
                <c:pt idx="1480">
                  <c:v>41240</c:v>
                </c:pt>
                <c:pt idx="1481">
                  <c:v>41241</c:v>
                </c:pt>
                <c:pt idx="1482">
                  <c:v>41242</c:v>
                </c:pt>
                <c:pt idx="1483">
                  <c:v>41243</c:v>
                </c:pt>
                <c:pt idx="1484">
                  <c:v>41246</c:v>
                </c:pt>
                <c:pt idx="1485">
                  <c:v>41247</c:v>
                </c:pt>
                <c:pt idx="1486">
                  <c:v>41248</c:v>
                </c:pt>
                <c:pt idx="1487">
                  <c:v>41249</c:v>
                </c:pt>
                <c:pt idx="1488">
                  <c:v>41250</c:v>
                </c:pt>
                <c:pt idx="1489">
                  <c:v>41253</c:v>
                </c:pt>
                <c:pt idx="1490">
                  <c:v>41254</c:v>
                </c:pt>
                <c:pt idx="1491">
                  <c:v>41255</c:v>
                </c:pt>
                <c:pt idx="1492">
                  <c:v>41256</c:v>
                </c:pt>
                <c:pt idx="1493">
                  <c:v>41257</c:v>
                </c:pt>
                <c:pt idx="1494">
                  <c:v>41260</c:v>
                </c:pt>
                <c:pt idx="1495">
                  <c:v>41261</c:v>
                </c:pt>
                <c:pt idx="1496">
                  <c:v>41262</c:v>
                </c:pt>
                <c:pt idx="1497">
                  <c:v>41263</c:v>
                </c:pt>
                <c:pt idx="1498">
                  <c:v>41264</c:v>
                </c:pt>
                <c:pt idx="1499">
                  <c:v>41267</c:v>
                </c:pt>
                <c:pt idx="1500">
                  <c:v>41269</c:v>
                </c:pt>
                <c:pt idx="1501">
                  <c:v>41270</c:v>
                </c:pt>
                <c:pt idx="1502">
                  <c:v>41271</c:v>
                </c:pt>
                <c:pt idx="1503">
                  <c:v>41274</c:v>
                </c:pt>
                <c:pt idx="1504">
                  <c:v>41276</c:v>
                </c:pt>
                <c:pt idx="1505">
                  <c:v>41277</c:v>
                </c:pt>
                <c:pt idx="1506">
                  <c:v>41278</c:v>
                </c:pt>
                <c:pt idx="1507">
                  <c:v>41281</c:v>
                </c:pt>
                <c:pt idx="1508">
                  <c:v>41282</c:v>
                </c:pt>
                <c:pt idx="1509">
                  <c:v>41283</c:v>
                </c:pt>
                <c:pt idx="1510">
                  <c:v>41284</c:v>
                </c:pt>
                <c:pt idx="1511">
                  <c:v>41285</c:v>
                </c:pt>
                <c:pt idx="1512">
                  <c:v>41288</c:v>
                </c:pt>
                <c:pt idx="1513">
                  <c:v>41289</c:v>
                </c:pt>
                <c:pt idx="1514">
                  <c:v>41290</c:v>
                </c:pt>
                <c:pt idx="1515">
                  <c:v>41291</c:v>
                </c:pt>
                <c:pt idx="1516">
                  <c:v>41292</c:v>
                </c:pt>
                <c:pt idx="1517">
                  <c:v>41296</c:v>
                </c:pt>
                <c:pt idx="1518">
                  <c:v>41297</c:v>
                </c:pt>
                <c:pt idx="1519">
                  <c:v>41298</c:v>
                </c:pt>
                <c:pt idx="1520">
                  <c:v>41299</c:v>
                </c:pt>
                <c:pt idx="1521">
                  <c:v>41302</c:v>
                </c:pt>
                <c:pt idx="1522">
                  <c:v>41303</c:v>
                </c:pt>
                <c:pt idx="1523">
                  <c:v>41304</c:v>
                </c:pt>
                <c:pt idx="1524">
                  <c:v>41305</c:v>
                </c:pt>
                <c:pt idx="1525">
                  <c:v>41306</c:v>
                </c:pt>
                <c:pt idx="1526">
                  <c:v>41309</c:v>
                </c:pt>
                <c:pt idx="1527">
                  <c:v>41310</c:v>
                </c:pt>
                <c:pt idx="1528">
                  <c:v>41311</c:v>
                </c:pt>
                <c:pt idx="1529">
                  <c:v>41312</c:v>
                </c:pt>
                <c:pt idx="1530">
                  <c:v>41313</c:v>
                </c:pt>
                <c:pt idx="1531">
                  <c:v>41316</c:v>
                </c:pt>
                <c:pt idx="1532">
                  <c:v>41317</c:v>
                </c:pt>
                <c:pt idx="1533">
                  <c:v>41318</c:v>
                </c:pt>
                <c:pt idx="1534">
                  <c:v>41319</c:v>
                </c:pt>
                <c:pt idx="1535">
                  <c:v>41320</c:v>
                </c:pt>
                <c:pt idx="1536">
                  <c:v>41324</c:v>
                </c:pt>
                <c:pt idx="1537">
                  <c:v>41325</c:v>
                </c:pt>
                <c:pt idx="1538">
                  <c:v>41326</c:v>
                </c:pt>
                <c:pt idx="1539">
                  <c:v>41327</c:v>
                </c:pt>
                <c:pt idx="1540">
                  <c:v>41330</c:v>
                </c:pt>
                <c:pt idx="1541">
                  <c:v>41331</c:v>
                </c:pt>
                <c:pt idx="1542">
                  <c:v>41332</c:v>
                </c:pt>
                <c:pt idx="1543">
                  <c:v>41333</c:v>
                </c:pt>
                <c:pt idx="1544">
                  <c:v>41334</c:v>
                </c:pt>
                <c:pt idx="1545">
                  <c:v>41337</c:v>
                </c:pt>
                <c:pt idx="1546">
                  <c:v>41338</c:v>
                </c:pt>
                <c:pt idx="1547">
                  <c:v>41339</c:v>
                </c:pt>
                <c:pt idx="1548">
                  <c:v>41340</c:v>
                </c:pt>
                <c:pt idx="1549">
                  <c:v>41341</c:v>
                </c:pt>
                <c:pt idx="1550">
                  <c:v>41344</c:v>
                </c:pt>
                <c:pt idx="1551">
                  <c:v>41345</c:v>
                </c:pt>
                <c:pt idx="1552">
                  <c:v>41346</c:v>
                </c:pt>
                <c:pt idx="1553">
                  <c:v>41347</c:v>
                </c:pt>
                <c:pt idx="1554">
                  <c:v>41348</c:v>
                </c:pt>
                <c:pt idx="1555">
                  <c:v>41351</c:v>
                </c:pt>
                <c:pt idx="1556">
                  <c:v>41352</c:v>
                </c:pt>
                <c:pt idx="1557">
                  <c:v>41353</c:v>
                </c:pt>
                <c:pt idx="1558">
                  <c:v>41354</c:v>
                </c:pt>
                <c:pt idx="1559">
                  <c:v>41355</c:v>
                </c:pt>
                <c:pt idx="1560">
                  <c:v>41358</c:v>
                </c:pt>
                <c:pt idx="1561">
                  <c:v>41359</c:v>
                </c:pt>
                <c:pt idx="1562">
                  <c:v>41360</c:v>
                </c:pt>
                <c:pt idx="1563">
                  <c:v>41361</c:v>
                </c:pt>
                <c:pt idx="1564">
                  <c:v>41365</c:v>
                </c:pt>
                <c:pt idx="1565">
                  <c:v>41366</c:v>
                </c:pt>
                <c:pt idx="1566">
                  <c:v>41367</c:v>
                </c:pt>
                <c:pt idx="1567">
                  <c:v>41368</c:v>
                </c:pt>
                <c:pt idx="1568">
                  <c:v>41369</c:v>
                </c:pt>
                <c:pt idx="1569">
                  <c:v>41372</c:v>
                </c:pt>
                <c:pt idx="1570">
                  <c:v>41373</c:v>
                </c:pt>
                <c:pt idx="1571">
                  <c:v>41374</c:v>
                </c:pt>
                <c:pt idx="1572">
                  <c:v>41375</c:v>
                </c:pt>
                <c:pt idx="1573">
                  <c:v>41376</c:v>
                </c:pt>
                <c:pt idx="1574">
                  <c:v>41379</c:v>
                </c:pt>
                <c:pt idx="1575">
                  <c:v>41380</c:v>
                </c:pt>
                <c:pt idx="1576">
                  <c:v>41381</c:v>
                </c:pt>
                <c:pt idx="1577">
                  <c:v>41382</c:v>
                </c:pt>
                <c:pt idx="1578">
                  <c:v>41383</c:v>
                </c:pt>
                <c:pt idx="1579">
                  <c:v>41386</c:v>
                </c:pt>
                <c:pt idx="1580">
                  <c:v>41387</c:v>
                </c:pt>
                <c:pt idx="1581">
                  <c:v>41388</c:v>
                </c:pt>
                <c:pt idx="1582">
                  <c:v>41389</c:v>
                </c:pt>
                <c:pt idx="1583">
                  <c:v>41390</c:v>
                </c:pt>
                <c:pt idx="1584">
                  <c:v>41393</c:v>
                </c:pt>
                <c:pt idx="1585">
                  <c:v>41394</c:v>
                </c:pt>
                <c:pt idx="1586">
                  <c:v>41395</c:v>
                </c:pt>
                <c:pt idx="1587">
                  <c:v>41396</c:v>
                </c:pt>
                <c:pt idx="1588">
                  <c:v>41397</c:v>
                </c:pt>
                <c:pt idx="1589">
                  <c:v>41400</c:v>
                </c:pt>
                <c:pt idx="1590">
                  <c:v>41401</c:v>
                </c:pt>
                <c:pt idx="1591">
                  <c:v>41402</c:v>
                </c:pt>
                <c:pt idx="1592">
                  <c:v>41403</c:v>
                </c:pt>
                <c:pt idx="1593">
                  <c:v>41404</c:v>
                </c:pt>
                <c:pt idx="1594">
                  <c:v>41407</c:v>
                </c:pt>
                <c:pt idx="1595">
                  <c:v>41408</c:v>
                </c:pt>
                <c:pt idx="1596">
                  <c:v>41409</c:v>
                </c:pt>
                <c:pt idx="1597">
                  <c:v>41410</c:v>
                </c:pt>
                <c:pt idx="1598">
                  <c:v>41411</c:v>
                </c:pt>
                <c:pt idx="1599">
                  <c:v>41414</c:v>
                </c:pt>
                <c:pt idx="1600">
                  <c:v>41415</c:v>
                </c:pt>
                <c:pt idx="1601">
                  <c:v>41416</c:v>
                </c:pt>
                <c:pt idx="1602">
                  <c:v>41417</c:v>
                </c:pt>
                <c:pt idx="1603">
                  <c:v>41418</c:v>
                </c:pt>
                <c:pt idx="1604">
                  <c:v>41422</c:v>
                </c:pt>
                <c:pt idx="1605">
                  <c:v>41423</c:v>
                </c:pt>
                <c:pt idx="1606">
                  <c:v>41424</c:v>
                </c:pt>
                <c:pt idx="1607">
                  <c:v>41425</c:v>
                </c:pt>
                <c:pt idx="1608">
                  <c:v>41428</c:v>
                </c:pt>
                <c:pt idx="1609">
                  <c:v>41429</c:v>
                </c:pt>
                <c:pt idx="1610">
                  <c:v>41430</c:v>
                </c:pt>
                <c:pt idx="1611">
                  <c:v>41431</c:v>
                </c:pt>
                <c:pt idx="1612">
                  <c:v>41432</c:v>
                </c:pt>
                <c:pt idx="1613">
                  <c:v>41435</c:v>
                </c:pt>
                <c:pt idx="1614">
                  <c:v>41436</c:v>
                </c:pt>
                <c:pt idx="1615">
                  <c:v>41437</c:v>
                </c:pt>
                <c:pt idx="1616">
                  <c:v>41438</c:v>
                </c:pt>
                <c:pt idx="1617">
                  <c:v>41439</c:v>
                </c:pt>
                <c:pt idx="1618">
                  <c:v>41442</c:v>
                </c:pt>
                <c:pt idx="1619">
                  <c:v>41443</c:v>
                </c:pt>
                <c:pt idx="1620">
                  <c:v>41444</c:v>
                </c:pt>
                <c:pt idx="1621">
                  <c:v>41445</c:v>
                </c:pt>
                <c:pt idx="1622">
                  <c:v>41446</c:v>
                </c:pt>
                <c:pt idx="1623">
                  <c:v>41449</c:v>
                </c:pt>
                <c:pt idx="1624">
                  <c:v>41450</c:v>
                </c:pt>
                <c:pt idx="1625">
                  <c:v>41451</c:v>
                </c:pt>
                <c:pt idx="1626">
                  <c:v>41452</c:v>
                </c:pt>
                <c:pt idx="1627">
                  <c:v>41453</c:v>
                </c:pt>
                <c:pt idx="1628">
                  <c:v>41456</c:v>
                </c:pt>
                <c:pt idx="1629">
                  <c:v>41457</c:v>
                </c:pt>
                <c:pt idx="1630">
                  <c:v>41458</c:v>
                </c:pt>
                <c:pt idx="1631">
                  <c:v>41460</c:v>
                </c:pt>
                <c:pt idx="1632">
                  <c:v>41463</c:v>
                </c:pt>
                <c:pt idx="1633">
                  <c:v>41464</c:v>
                </c:pt>
                <c:pt idx="1634">
                  <c:v>41465</c:v>
                </c:pt>
                <c:pt idx="1635">
                  <c:v>41466</c:v>
                </c:pt>
                <c:pt idx="1636">
                  <c:v>41467</c:v>
                </c:pt>
                <c:pt idx="1637">
                  <c:v>41470</c:v>
                </c:pt>
                <c:pt idx="1638">
                  <c:v>41471</c:v>
                </c:pt>
                <c:pt idx="1639">
                  <c:v>41472</c:v>
                </c:pt>
                <c:pt idx="1640">
                  <c:v>41473</c:v>
                </c:pt>
                <c:pt idx="1641">
                  <c:v>41474</c:v>
                </c:pt>
                <c:pt idx="1642">
                  <c:v>41477</c:v>
                </c:pt>
                <c:pt idx="1643">
                  <c:v>41478</c:v>
                </c:pt>
                <c:pt idx="1644">
                  <c:v>41479</c:v>
                </c:pt>
                <c:pt idx="1645">
                  <c:v>41480</c:v>
                </c:pt>
                <c:pt idx="1646">
                  <c:v>41481</c:v>
                </c:pt>
                <c:pt idx="1647">
                  <c:v>41484</c:v>
                </c:pt>
                <c:pt idx="1648">
                  <c:v>41485</c:v>
                </c:pt>
                <c:pt idx="1649">
                  <c:v>41486</c:v>
                </c:pt>
                <c:pt idx="1650">
                  <c:v>41487</c:v>
                </c:pt>
                <c:pt idx="1651">
                  <c:v>41488</c:v>
                </c:pt>
                <c:pt idx="1652">
                  <c:v>41491</c:v>
                </c:pt>
                <c:pt idx="1653">
                  <c:v>41492</c:v>
                </c:pt>
                <c:pt idx="1654">
                  <c:v>41493</c:v>
                </c:pt>
                <c:pt idx="1655">
                  <c:v>41494</c:v>
                </c:pt>
                <c:pt idx="1656">
                  <c:v>41495</c:v>
                </c:pt>
                <c:pt idx="1657">
                  <c:v>41498</c:v>
                </c:pt>
                <c:pt idx="1658">
                  <c:v>41499</c:v>
                </c:pt>
                <c:pt idx="1659">
                  <c:v>41500</c:v>
                </c:pt>
                <c:pt idx="1660">
                  <c:v>41501</c:v>
                </c:pt>
                <c:pt idx="1661">
                  <c:v>41502</c:v>
                </c:pt>
                <c:pt idx="1662">
                  <c:v>41505</c:v>
                </c:pt>
                <c:pt idx="1663">
                  <c:v>41506</c:v>
                </c:pt>
                <c:pt idx="1664">
                  <c:v>41507</c:v>
                </c:pt>
                <c:pt idx="1665">
                  <c:v>41508</c:v>
                </c:pt>
                <c:pt idx="1666">
                  <c:v>41509</c:v>
                </c:pt>
                <c:pt idx="1667">
                  <c:v>41512</c:v>
                </c:pt>
                <c:pt idx="1668">
                  <c:v>41513</c:v>
                </c:pt>
                <c:pt idx="1669">
                  <c:v>41514</c:v>
                </c:pt>
                <c:pt idx="1670">
                  <c:v>41515</c:v>
                </c:pt>
                <c:pt idx="1671">
                  <c:v>41516</c:v>
                </c:pt>
                <c:pt idx="1672">
                  <c:v>41520</c:v>
                </c:pt>
                <c:pt idx="1673">
                  <c:v>41521</c:v>
                </c:pt>
                <c:pt idx="1674">
                  <c:v>41522</c:v>
                </c:pt>
                <c:pt idx="1675">
                  <c:v>41523</c:v>
                </c:pt>
                <c:pt idx="1676">
                  <c:v>41526</c:v>
                </c:pt>
                <c:pt idx="1677">
                  <c:v>41527</c:v>
                </c:pt>
                <c:pt idx="1678">
                  <c:v>41528</c:v>
                </c:pt>
                <c:pt idx="1679">
                  <c:v>41529</c:v>
                </c:pt>
                <c:pt idx="1680">
                  <c:v>41530</c:v>
                </c:pt>
                <c:pt idx="1681">
                  <c:v>41533</c:v>
                </c:pt>
                <c:pt idx="1682">
                  <c:v>41534</c:v>
                </c:pt>
                <c:pt idx="1683">
                  <c:v>41535</c:v>
                </c:pt>
                <c:pt idx="1684">
                  <c:v>41536</c:v>
                </c:pt>
                <c:pt idx="1685">
                  <c:v>41537</c:v>
                </c:pt>
                <c:pt idx="1686">
                  <c:v>41540</c:v>
                </c:pt>
                <c:pt idx="1687">
                  <c:v>41541</c:v>
                </c:pt>
                <c:pt idx="1688">
                  <c:v>41542</c:v>
                </c:pt>
                <c:pt idx="1689">
                  <c:v>41543</c:v>
                </c:pt>
                <c:pt idx="1690">
                  <c:v>41544</c:v>
                </c:pt>
                <c:pt idx="1691">
                  <c:v>41547</c:v>
                </c:pt>
                <c:pt idx="1692">
                  <c:v>41548</c:v>
                </c:pt>
                <c:pt idx="1693">
                  <c:v>41549</c:v>
                </c:pt>
                <c:pt idx="1694">
                  <c:v>41550</c:v>
                </c:pt>
                <c:pt idx="1695">
                  <c:v>41551</c:v>
                </c:pt>
                <c:pt idx="1696">
                  <c:v>41554</c:v>
                </c:pt>
                <c:pt idx="1697">
                  <c:v>41555</c:v>
                </c:pt>
                <c:pt idx="1698">
                  <c:v>41556</c:v>
                </c:pt>
                <c:pt idx="1699">
                  <c:v>41557</c:v>
                </c:pt>
                <c:pt idx="1700">
                  <c:v>41558</c:v>
                </c:pt>
                <c:pt idx="1701">
                  <c:v>41561</c:v>
                </c:pt>
                <c:pt idx="1702">
                  <c:v>41562</c:v>
                </c:pt>
                <c:pt idx="1703">
                  <c:v>41563</c:v>
                </c:pt>
                <c:pt idx="1704">
                  <c:v>41564</c:v>
                </c:pt>
                <c:pt idx="1705">
                  <c:v>41565</c:v>
                </c:pt>
                <c:pt idx="1706">
                  <c:v>41568</c:v>
                </c:pt>
                <c:pt idx="1707">
                  <c:v>41569</c:v>
                </c:pt>
                <c:pt idx="1708">
                  <c:v>41570</c:v>
                </c:pt>
                <c:pt idx="1709">
                  <c:v>41571</c:v>
                </c:pt>
                <c:pt idx="1710">
                  <c:v>41572</c:v>
                </c:pt>
                <c:pt idx="1711">
                  <c:v>41575</c:v>
                </c:pt>
                <c:pt idx="1712">
                  <c:v>41576</c:v>
                </c:pt>
                <c:pt idx="1713">
                  <c:v>41577</c:v>
                </c:pt>
                <c:pt idx="1714">
                  <c:v>41578</c:v>
                </c:pt>
                <c:pt idx="1715">
                  <c:v>41579</c:v>
                </c:pt>
                <c:pt idx="1716">
                  <c:v>41582</c:v>
                </c:pt>
                <c:pt idx="1717">
                  <c:v>41583</c:v>
                </c:pt>
                <c:pt idx="1718">
                  <c:v>41584</c:v>
                </c:pt>
                <c:pt idx="1719">
                  <c:v>41585</c:v>
                </c:pt>
                <c:pt idx="1720">
                  <c:v>41586</c:v>
                </c:pt>
                <c:pt idx="1721">
                  <c:v>41589</c:v>
                </c:pt>
                <c:pt idx="1722">
                  <c:v>41590</c:v>
                </c:pt>
                <c:pt idx="1723">
                  <c:v>41591</c:v>
                </c:pt>
                <c:pt idx="1724">
                  <c:v>41592</c:v>
                </c:pt>
                <c:pt idx="1725">
                  <c:v>41593</c:v>
                </c:pt>
                <c:pt idx="1726">
                  <c:v>41596</c:v>
                </c:pt>
                <c:pt idx="1727">
                  <c:v>41597</c:v>
                </c:pt>
                <c:pt idx="1728">
                  <c:v>41598</c:v>
                </c:pt>
                <c:pt idx="1729">
                  <c:v>41599</c:v>
                </c:pt>
                <c:pt idx="1730">
                  <c:v>41600</c:v>
                </c:pt>
                <c:pt idx="1731">
                  <c:v>41603</c:v>
                </c:pt>
                <c:pt idx="1732">
                  <c:v>41604</c:v>
                </c:pt>
                <c:pt idx="1733">
                  <c:v>41605</c:v>
                </c:pt>
                <c:pt idx="1734">
                  <c:v>41607</c:v>
                </c:pt>
                <c:pt idx="1735">
                  <c:v>41610</c:v>
                </c:pt>
                <c:pt idx="1736">
                  <c:v>41611</c:v>
                </c:pt>
                <c:pt idx="1737">
                  <c:v>41612</c:v>
                </c:pt>
                <c:pt idx="1738">
                  <c:v>41613</c:v>
                </c:pt>
                <c:pt idx="1739">
                  <c:v>41614</c:v>
                </c:pt>
                <c:pt idx="1740">
                  <c:v>41617</c:v>
                </c:pt>
                <c:pt idx="1741">
                  <c:v>41618</c:v>
                </c:pt>
                <c:pt idx="1742">
                  <c:v>41619</c:v>
                </c:pt>
                <c:pt idx="1743">
                  <c:v>41620</c:v>
                </c:pt>
                <c:pt idx="1744">
                  <c:v>41621</c:v>
                </c:pt>
                <c:pt idx="1745">
                  <c:v>41624</c:v>
                </c:pt>
                <c:pt idx="1746">
                  <c:v>41625</c:v>
                </c:pt>
                <c:pt idx="1747">
                  <c:v>41626</c:v>
                </c:pt>
                <c:pt idx="1748">
                  <c:v>41627</c:v>
                </c:pt>
                <c:pt idx="1749">
                  <c:v>41628</c:v>
                </c:pt>
                <c:pt idx="1750">
                  <c:v>41631</c:v>
                </c:pt>
                <c:pt idx="1751">
                  <c:v>41632</c:v>
                </c:pt>
                <c:pt idx="1752">
                  <c:v>41634</c:v>
                </c:pt>
                <c:pt idx="1753">
                  <c:v>41635</c:v>
                </c:pt>
                <c:pt idx="1754">
                  <c:v>41638</c:v>
                </c:pt>
                <c:pt idx="1755">
                  <c:v>41639</c:v>
                </c:pt>
                <c:pt idx="1756">
                  <c:v>41641</c:v>
                </c:pt>
                <c:pt idx="1757">
                  <c:v>41642</c:v>
                </c:pt>
                <c:pt idx="1758">
                  <c:v>41645</c:v>
                </c:pt>
                <c:pt idx="1759">
                  <c:v>41646</c:v>
                </c:pt>
                <c:pt idx="1760">
                  <c:v>41647</c:v>
                </c:pt>
                <c:pt idx="1761">
                  <c:v>41648</c:v>
                </c:pt>
                <c:pt idx="1762">
                  <c:v>41649</c:v>
                </c:pt>
                <c:pt idx="1763">
                  <c:v>41652</c:v>
                </c:pt>
                <c:pt idx="1764">
                  <c:v>41653</c:v>
                </c:pt>
                <c:pt idx="1765">
                  <c:v>41654</c:v>
                </c:pt>
                <c:pt idx="1766">
                  <c:v>41655</c:v>
                </c:pt>
                <c:pt idx="1767">
                  <c:v>41656</c:v>
                </c:pt>
                <c:pt idx="1768">
                  <c:v>41660</c:v>
                </c:pt>
                <c:pt idx="1769">
                  <c:v>41661</c:v>
                </c:pt>
                <c:pt idx="1770">
                  <c:v>41662</c:v>
                </c:pt>
                <c:pt idx="1771">
                  <c:v>41663</c:v>
                </c:pt>
                <c:pt idx="1772">
                  <c:v>41666</c:v>
                </c:pt>
                <c:pt idx="1773">
                  <c:v>41667</c:v>
                </c:pt>
                <c:pt idx="1774">
                  <c:v>41668</c:v>
                </c:pt>
                <c:pt idx="1775">
                  <c:v>41669</c:v>
                </c:pt>
                <c:pt idx="1776">
                  <c:v>41670</c:v>
                </c:pt>
                <c:pt idx="1777">
                  <c:v>41673</c:v>
                </c:pt>
                <c:pt idx="1778">
                  <c:v>41674</c:v>
                </c:pt>
                <c:pt idx="1779">
                  <c:v>41675</c:v>
                </c:pt>
                <c:pt idx="1780">
                  <c:v>41676</c:v>
                </c:pt>
                <c:pt idx="1781">
                  <c:v>41677</c:v>
                </c:pt>
                <c:pt idx="1782">
                  <c:v>41680</c:v>
                </c:pt>
                <c:pt idx="1783">
                  <c:v>41681</c:v>
                </c:pt>
                <c:pt idx="1784">
                  <c:v>41682</c:v>
                </c:pt>
                <c:pt idx="1785">
                  <c:v>41683</c:v>
                </c:pt>
                <c:pt idx="1786">
                  <c:v>41684</c:v>
                </c:pt>
                <c:pt idx="1787">
                  <c:v>41688</c:v>
                </c:pt>
                <c:pt idx="1788">
                  <c:v>41689</c:v>
                </c:pt>
                <c:pt idx="1789">
                  <c:v>41690</c:v>
                </c:pt>
                <c:pt idx="1790">
                  <c:v>41691</c:v>
                </c:pt>
                <c:pt idx="1791">
                  <c:v>41694</c:v>
                </c:pt>
                <c:pt idx="1792">
                  <c:v>41695</c:v>
                </c:pt>
                <c:pt idx="1793">
                  <c:v>41696</c:v>
                </c:pt>
                <c:pt idx="1794">
                  <c:v>41697</c:v>
                </c:pt>
                <c:pt idx="1795">
                  <c:v>41698</c:v>
                </c:pt>
                <c:pt idx="1796">
                  <c:v>41701</c:v>
                </c:pt>
                <c:pt idx="1797">
                  <c:v>41702</c:v>
                </c:pt>
                <c:pt idx="1798">
                  <c:v>41703</c:v>
                </c:pt>
                <c:pt idx="1799">
                  <c:v>41704</c:v>
                </c:pt>
                <c:pt idx="1800">
                  <c:v>41705</c:v>
                </c:pt>
                <c:pt idx="1801">
                  <c:v>41708</c:v>
                </c:pt>
                <c:pt idx="1802">
                  <c:v>41709</c:v>
                </c:pt>
                <c:pt idx="1803">
                  <c:v>41710</c:v>
                </c:pt>
                <c:pt idx="1804">
                  <c:v>41711</c:v>
                </c:pt>
                <c:pt idx="1805">
                  <c:v>41712</c:v>
                </c:pt>
                <c:pt idx="1806">
                  <c:v>41715</c:v>
                </c:pt>
                <c:pt idx="1807">
                  <c:v>41716</c:v>
                </c:pt>
                <c:pt idx="1808">
                  <c:v>41717</c:v>
                </c:pt>
                <c:pt idx="1809">
                  <c:v>41718</c:v>
                </c:pt>
                <c:pt idx="1810">
                  <c:v>41719</c:v>
                </c:pt>
                <c:pt idx="1811">
                  <c:v>41722</c:v>
                </c:pt>
                <c:pt idx="1812">
                  <c:v>41723</c:v>
                </c:pt>
                <c:pt idx="1813">
                  <c:v>41724</c:v>
                </c:pt>
                <c:pt idx="1814">
                  <c:v>41725</c:v>
                </c:pt>
                <c:pt idx="1815">
                  <c:v>41726</c:v>
                </c:pt>
                <c:pt idx="1816">
                  <c:v>41729</c:v>
                </c:pt>
                <c:pt idx="1817">
                  <c:v>41730</c:v>
                </c:pt>
                <c:pt idx="1818">
                  <c:v>41731</c:v>
                </c:pt>
                <c:pt idx="1819">
                  <c:v>41732</c:v>
                </c:pt>
                <c:pt idx="1820">
                  <c:v>41733</c:v>
                </c:pt>
                <c:pt idx="1821">
                  <c:v>41736</c:v>
                </c:pt>
                <c:pt idx="1822">
                  <c:v>41737</c:v>
                </c:pt>
                <c:pt idx="1823">
                  <c:v>41738</c:v>
                </c:pt>
                <c:pt idx="1824">
                  <c:v>41739</c:v>
                </c:pt>
                <c:pt idx="1825">
                  <c:v>41740</c:v>
                </c:pt>
                <c:pt idx="1826">
                  <c:v>41743</c:v>
                </c:pt>
                <c:pt idx="1827">
                  <c:v>41744</c:v>
                </c:pt>
                <c:pt idx="1828">
                  <c:v>41745</c:v>
                </c:pt>
                <c:pt idx="1829">
                  <c:v>41746</c:v>
                </c:pt>
                <c:pt idx="1830">
                  <c:v>41750</c:v>
                </c:pt>
                <c:pt idx="1831">
                  <c:v>41751</c:v>
                </c:pt>
                <c:pt idx="1832">
                  <c:v>41752</c:v>
                </c:pt>
                <c:pt idx="1833">
                  <c:v>41753</c:v>
                </c:pt>
                <c:pt idx="1834">
                  <c:v>41754</c:v>
                </c:pt>
                <c:pt idx="1835">
                  <c:v>41757</c:v>
                </c:pt>
                <c:pt idx="1836">
                  <c:v>41758</c:v>
                </c:pt>
                <c:pt idx="1837">
                  <c:v>41759</c:v>
                </c:pt>
                <c:pt idx="1838">
                  <c:v>41760</c:v>
                </c:pt>
                <c:pt idx="1839">
                  <c:v>41761</c:v>
                </c:pt>
                <c:pt idx="1840">
                  <c:v>41764</c:v>
                </c:pt>
                <c:pt idx="1841">
                  <c:v>41765</c:v>
                </c:pt>
                <c:pt idx="1842">
                  <c:v>41766</c:v>
                </c:pt>
                <c:pt idx="1843">
                  <c:v>41767</c:v>
                </c:pt>
                <c:pt idx="1844">
                  <c:v>41768</c:v>
                </c:pt>
                <c:pt idx="1845">
                  <c:v>41771</c:v>
                </c:pt>
                <c:pt idx="1846">
                  <c:v>41772</c:v>
                </c:pt>
                <c:pt idx="1847">
                  <c:v>41773</c:v>
                </c:pt>
                <c:pt idx="1848">
                  <c:v>41774</c:v>
                </c:pt>
                <c:pt idx="1849">
                  <c:v>41775</c:v>
                </c:pt>
                <c:pt idx="1850">
                  <c:v>41778</c:v>
                </c:pt>
                <c:pt idx="1851">
                  <c:v>41779</c:v>
                </c:pt>
                <c:pt idx="1852">
                  <c:v>41780</c:v>
                </c:pt>
                <c:pt idx="1853">
                  <c:v>41781</c:v>
                </c:pt>
                <c:pt idx="1854">
                  <c:v>41782</c:v>
                </c:pt>
                <c:pt idx="1855">
                  <c:v>41786</c:v>
                </c:pt>
                <c:pt idx="1856">
                  <c:v>41787</c:v>
                </c:pt>
                <c:pt idx="1857">
                  <c:v>41788</c:v>
                </c:pt>
                <c:pt idx="1858">
                  <c:v>41789</c:v>
                </c:pt>
                <c:pt idx="1859">
                  <c:v>41792</c:v>
                </c:pt>
                <c:pt idx="1860">
                  <c:v>41793</c:v>
                </c:pt>
                <c:pt idx="1861">
                  <c:v>41794</c:v>
                </c:pt>
                <c:pt idx="1862">
                  <c:v>41795</c:v>
                </c:pt>
                <c:pt idx="1863">
                  <c:v>41796</c:v>
                </c:pt>
                <c:pt idx="1864">
                  <c:v>41799</c:v>
                </c:pt>
                <c:pt idx="1865">
                  <c:v>41800</c:v>
                </c:pt>
                <c:pt idx="1866">
                  <c:v>41801</c:v>
                </c:pt>
                <c:pt idx="1867">
                  <c:v>41802</c:v>
                </c:pt>
                <c:pt idx="1868">
                  <c:v>41803</c:v>
                </c:pt>
                <c:pt idx="1869">
                  <c:v>41806</c:v>
                </c:pt>
                <c:pt idx="1870">
                  <c:v>41807</c:v>
                </c:pt>
                <c:pt idx="1871">
                  <c:v>41808</c:v>
                </c:pt>
                <c:pt idx="1872">
                  <c:v>41809</c:v>
                </c:pt>
                <c:pt idx="1873">
                  <c:v>41810</c:v>
                </c:pt>
                <c:pt idx="1874">
                  <c:v>41813</c:v>
                </c:pt>
                <c:pt idx="1875">
                  <c:v>41814</c:v>
                </c:pt>
                <c:pt idx="1876">
                  <c:v>41815</c:v>
                </c:pt>
                <c:pt idx="1877">
                  <c:v>41816</c:v>
                </c:pt>
                <c:pt idx="1878">
                  <c:v>41817</c:v>
                </c:pt>
                <c:pt idx="1879">
                  <c:v>41820</c:v>
                </c:pt>
                <c:pt idx="1880">
                  <c:v>41821</c:v>
                </c:pt>
                <c:pt idx="1881">
                  <c:v>41822</c:v>
                </c:pt>
                <c:pt idx="1882">
                  <c:v>41823</c:v>
                </c:pt>
                <c:pt idx="1883">
                  <c:v>41827</c:v>
                </c:pt>
                <c:pt idx="1884">
                  <c:v>41828</c:v>
                </c:pt>
                <c:pt idx="1885">
                  <c:v>41829</c:v>
                </c:pt>
                <c:pt idx="1886">
                  <c:v>41830</c:v>
                </c:pt>
                <c:pt idx="1887">
                  <c:v>41831</c:v>
                </c:pt>
                <c:pt idx="1888">
                  <c:v>41834</c:v>
                </c:pt>
                <c:pt idx="1889">
                  <c:v>41835</c:v>
                </c:pt>
                <c:pt idx="1890">
                  <c:v>41836</c:v>
                </c:pt>
                <c:pt idx="1891">
                  <c:v>41837</c:v>
                </c:pt>
                <c:pt idx="1892">
                  <c:v>41838</c:v>
                </c:pt>
                <c:pt idx="1893">
                  <c:v>41841</c:v>
                </c:pt>
                <c:pt idx="1894">
                  <c:v>41842</c:v>
                </c:pt>
                <c:pt idx="1895">
                  <c:v>41843</c:v>
                </c:pt>
                <c:pt idx="1896">
                  <c:v>41844</c:v>
                </c:pt>
                <c:pt idx="1897">
                  <c:v>41845</c:v>
                </c:pt>
                <c:pt idx="1898">
                  <c:v>41848</c:v>
                </c:pt>
                <c:pt idx="1899">
                  <c:v>41849</c:v>
                </c:pt>
                <c:pt idx="1900">
                  <c:v>41850</c:v>
                </c:pt>
                <c:pt idx="1901">
                  <c:v>41851</c:v>
                </c:pt>
                <c:pt idx="1902">
                  <c:v>41852</c:v>
                </c:pt>
                <c:pt idx="1903">
                  <c:v>41855</c:v>
                </c:pt>
                <c:pt idx="1904">
                  <c:v>41856</c:v>
                </c:pt>
                <c:pt idx="1905">
                  <c:v>41857</c:v>
                </c:pt>
                <c:pt idx="1906">
                  <c:v>41858</c:v>
                </c:pt>
                <c:pt idx="1907">
                  <c:v>41859</c:v>
                </c:pt>
                <c:pt idx="1908">
                  <c:v>41862</c:v>
                </c:pt>
                <c:pt idx="1909">
                  <c:v>41863</c:v>
                </c:pt>
                <c:pt idx="1910">
                  <c:v>41864</c:v>
                </c:pt>
                <c:pt idx="1911">
                  <c:v>41865</c:v>
                </c:pt>
                <c:pt idx="1912">
                  <c:v>41866</c:v>
                </c:pt>
                <c:pt idx="1913">
                  <c:v>41869</c:v>
                </c:pt>
                <c:pt idx="1914">
                  <c:v>41870</c:v>
                </c:pt>
                <c:pt idx="1915">
                  <c:v>41871</c:v>
                </c:pt>
                <c:pt idx="1916">
                  <c:v>41872</c:v>
                </c:pt>
                <c:pt idx="1917">
                  <c:v>41873</c:v>
                </c:pt>
                <c:pt idx="1918">
                  <c:v>41876</c:v>
                </c:pt>
                <c:pt idx="1919">
                  <c:v>41877</c:v>
                </c:pt>
                <c:pt idx="1920">
                  <c:v>41878</c:v>
                </c:pt>
                <c:pt idx="1921">
                  <c:v>41879</c:v>
                </c:pt>
                <c:pt idx="1922">
                  <c:v>41880</c:v>
                </c:pt>
                <c:pt idx="1923">
                  <c:v>41884</c:v>
                </c:pt>
                <c:pt idx="1924">
                  <c:v>41885</c:v>
                </c:pt>
                <c:pt idx="1925">
                  <c:v>41886</c:v>
                </c:pt>
                <c:pt idx="1926">
                  <c:v>41887</c:v>
                </c:pt>
                <c:pt idx="1927">
                  <c:v>41890</c:v>
                </c:pt>
                <c:pt idx="1928">
                  <c:v>41891</c:v>
                </c:pt>
                <c:pt idx="1929">
                  <c:v>41892</c:v>
                </c:pt>
                <c:pt idx="1930">
                  <c:v>41893</c:v>
                </c:pt>
                <c:pt idx="1931">
                  <c:v>41894</c:v>
                </c:pt>
                <c:pt idx="1932">
                  <c:v>41897</c:v>
                </c:pt>
                <c:pt idx="1933">
                  <c:v>41898</c:v>
                </c:pt>
                <c:pt idx="1934">
                  <c:v>41899</c:v>
                </c:pt>
                <c:pt idx="1935">
                  <c:v>41900</c:v>
                </c:pt>
                <c:pt idx="1936">
                  <c:v>41901</c:v>
                </c:pt>
                <c:pt idx="1937">
                  <c:v>41904</c:v>
                </c:pt>
                <c:pt idx="1938">
                  <c:v>41905</c:v>
                </c:pt>
                <c:pt idx="1939">
                  <c:v>41906</c:v>
                </c:pt>
                <c:pt idx="1940">
                  <c:v>41907</c:v>
                </c:pt>
                <c:pt idx="1941">
                  <c:v>41908</c:v>
                </c:pt>
                <c:pt idx="1942">
                  <c:v>41911</c:v>
                </c:pt>
                <c:pt idx="1943">
                  <c:v>41912</c:v>
                </c:pt>
                <c:pt idx="1944">
                  <c:v>41913</c:v>
                </c:pt>
                <c:pt idx="1945">
                  <c:v>41914</c:v>
                </c:pt>
                <c:pt idx="1946">
                  <c:v>41915</c:v>
                </c:pt>
                <c:pt idx="1947">
                  <c:v>41918</c:v>
                </c:pt>
                <c:pt idx="1948">
                  <c:v>41919</c:v>
                </c:pt>
                <c:pt idx="1949">
                  <c:v>41920</c:v>
                </c:pt>
                <c:pt idx="1950">
                  <c:v>41921</c:v>
                </c:pt>
                <c:pt idx="1951">
                  <c:v>41922</c:v>
                </c:pt>
                <c:pt idx="1952">
                  <c:v>41925</c:v>
                </c:pt>
                <c:pt idx="1953">
                  <c:v>41926</c:v>
                </c:pt>
                <c:pt idx="1954">
                  <c:v>41927</c:v>
                </c:pt>
                <c:pt idx="1955">
                  <c:v>41928</c:v>
                </c:pt>
                <c:pt idx="1956">
                  <c:v>41929</c:v>
                </c:pt>
                <c:pt idx="1957">
                  <c:v>41932</c:v>
                </c:pt>
                <c:pt idx="1958">
                  <c:v>41933</c:v>
                </c:pt>
                <c:pt idx="1959">
                  <c:v>41934</c:v>
                </c:pt>
                <c:pt idx="1960">
                  <c:v>41935</c:v>
                </c:pt>
                <c:pt idx="1961">
                  <c:v>41936</c:v>
                </c:pt>
                <c:pt idx="1962">
                  <c:v>41939</c:v>
                </c:pt>
                <c:pt idx="1963">
                  <c:v>41940</c:v>
                </c:pt>
                <c:pt idx="1964">
                  <c:v>41941</c:v>
                </c:pt>
                <c:pt idx="1965">
                  <c:v>41942</c:v>
                </c:pt>
                <c:pt idx="1966">
                  <c:v>41943</c:v>
                </c:pt>
                <c:pt idx="1967">
                  <c:v>41946</c:v>
                </c:pt>
                <c:pt idx="1968">
                  <c:v>41947</c:v>
                </c:pt>
                <c:pt idx="1969">
                  <c:v>41948</c:v>
                </c:pt>
                <c:pt idx="1970">
                  <c:v>41949</c:v>
                </c:pt>
                <c:pt idx="1971">
                  <c:v>41950</c:v>
                </c:pt>
                <c:pt idx="1972">
                  <c:v>41953</c:v>
                </c:pt>
                <c:pt idx="1973">
                  <c:v>41954</c:v>
                </c:pt>
                <c:pt idx="1974">
                  <c:v>41955</c:v>
                </c:pt>
                <c:pt idx="1975">
                  <c:v>41956</c:v>
                </c:pt>
                <c:pt idx="1976">
                  <c:v>41957</c:v>
                </c:pt>
                <c:pt idx="1977">
                  <c:v>41960</c:v>
                </c:pt>
                <c:pt idx="1978">
                  <c:v>41961</c:v>
                </c:pt>
                <c:pt idx="1979">
                  <c:v>41962</c:v>
                </c:pt>
                <c:pt idx="1980">
                  <c:v>41963</c:v>
                </c:pt>
                <c:pt idx="1981">
                  <c:v>41964</c:v>
                </c:pt>
                <c:pt idx="1982">
                  <c:v>41967</c:v>
                </c:pt>
                <c:pt idx="1983">
                  <c:v>41968</c:v>
                </c:pt>
                <c:pt idx="1984">
                  <c:v>41969</c:v>
                </c:pt>
                <c:pt idx="1985">
                  <c:v>41971</c:v>
                </c:pt>
                <c:pt idx="1986">
                  <c:v>41974</c:v>
                </c:pt>
                <c:pt idx="1987">
                  <c:v>41975</c:v>
                </c:pt>
                <c:pt idx="1988">
                  <c:v>41976</c:v>
                </c:pt>
                <c:pt idx="1989">
                  <c:v>41977</c:v>
                </c:pt>
                <c:pt idx="1990">
                  <c:v>41978</c:v>
                </c:pt>
                <c:pt idx="1991">
                  <c:v>41981</c:v>
                </c:pt>
                <c:pt idx="1992">
                  <c:v>41982</c:v>
                </c:pt>
                <c:pt idx="1993">
                  <c:v>41983</c:v>
                </c:pt>
                <c:pt idx="1994">
                  <c:v>41984</c:v>
                </c:pt>
                <c:pt idx="1995">
                  <c:v>41985</c:v>
                </c:pt>
                <c:pt idx="1996">
                  <c:v>41988</c:v>
                </c:pt>
                <c:pt idx="1997">
                  <c:v>41989</c:v>
                </c:pt>
                <c:pt idx="1998">
                  <c:v>41990</c:v>
                </c:pt>
                <c:pt idx="1999">
                  <c:v>41991</c:v>
                </c:pt>
                <c:pt idx="2000">
                  <c:v>41992</c:v>
                </c:pt>
                <c:pt idx="2001">
                  <c:v>41995</c:v>
                </c:pt>
                <c:pt idx="2002">
                  <c:v>41996</c:v>
                </c:pt>
                <c:pt idx="2003">
                  <c:v>41997</c:v>
                </c:pt>
                <c:pt idx="2004">
                  <c:v>41999</c:v>
                </c:pt>
                <c:pt idx="2005">
                  <c:v>42002</c:v>
                </c:pt>
                <c:pt idx="2006">
                  <c:v>42003</c:v>
                </c:pt>
                <c:pt idx="2007">
                  <c:v>42004</c:v>
                </c:pt>
                <c:pt idx="2008">
                  <c:v>42006</c:v>
                </c:pt>
                <c:pt idx="2009">
                  <c:v>42009</c:v>
                </c:pt>
                <c:pt idx="2010">
                  <c:v>42010</c:v>
                </c:pt>
                <c:pt idx="2011">
                  <c:v>42011</c:v>
                </c:pt>
                <c:pt idx="2012">
                  <c:v>42012</c:v>
                </c:pt>
                <c:pt idx="2013">
                  <c:v>42013</c:v>
                </c:pt>
                <c:pt idx="2014">
                  <c:v>42016</c:v>
                </c:pt>
                <c:pt idx="2015">
                  <c:v>42017</c:v>
                </c:pt>
                <c:pt idx="2016">
                  <c:v>42018</c:v>
                </c:pt>
                <c:pt idx="2017">
                  <c:v>42019</c:v>
                </c:pt>
                <c:pt idx="2018">
                  <c:v>42020</c:v>
                </c:pt>
                <c:pt idx="2019">
                  <c:v>42024</c:v>
                </c:pt>
                <c:pt idx="2020">
                  <c:v>42025</c:v>
                </c:pt>
                <c:pt idx="2021">
                  <c:v>42026</c:v>
                </c:pt>
                <c:pt idx="2022">
                  <c:v>42027</c:v>
                </c:pt>
                <c:pt idx="2023">
                  <c:v>42030</c:v>
                </c:pt>
                <c:pt idx="2024">
                  <c:v>42031</c:v>
                </c:pt>
                <c:pt idx="2025">
                  <c:v>42032</c:v>
                </c:pt>
                <c:pt idx="2026">
                  <c:v>42033</c:v>
                </c:pt>
                <c:pt idx="2027">
                  <c:v>42034</c:v>
                </c:pt>
                <c:pt idx="2028">
                  <c:v>42037</c:v>
                </c:pt>
                <c:pt idx="2029">
                  <c:v>42038</c:v>
                </c:pt>
                <c:pt idx="2030">
                  <c:v>42039</c:v>
                </c:pt>
                <c:pt idx="2031">
                  <c:v>42040</c:v>
                </c:pt>
                <c:pt idx="2032">
                  <c:v>42041</c:v>
                </c:pt>
                <c:pt idx="2033">
                  <c:v>42044</c:v>
                </c:pt>
                <c:pt idx="2034">
                  <c:v>42045</c:v>
                </c:pt>
                <c:pt idx="2035">
                  <c:v>42046</c:v>
                </c:pt>
                <c:pt idx="2036">
                  <c:v>42047</c:v>
                </c:pt>
                <c:pt idx="2037">
                  <c:v>42048</c:v>
                </c:pt>
                <c:pt idx="2038">
                  <c:v>42052</c:v>
                </c:pt>
                <c:pt idx="2039">
                  <c:v>42053</c:v>
                </c:pt>
                <c:pt idx="2040">
                  <c:v>42054</c:v>
                </c:pt>
                <c:pt idx="2041">
                  <c:v>42055</c:v>
                </c:pt>
                <c:pt idx="2042">
                  <c:v>42058</c:v>
                </c:pt>
                <c:pt idx="2043">
                  <c:v>42059</c:v>
                </c:pt>
                <c:pt idx="2044">
                  <c:v>42060</c:v>
                </c:pt>
                <c:pt idx="2045">
                  <c:v>42061</c:v>
                </c:pt>
                <c:pt idx="2046">
                  <c:v>42062</c:v>
                </c:pt>
                <c:pt idx="2047">
                  <c:v>42065</c:v>
                </c:pt>
                <c:pt idx="2048">
                  <c:v>42066</c:v>
                </c:pt>
                <c:pt idx="2049">
                  <c:v>42067</c:v>
                </c:pt>
                <c:pt idx="2050">
                  <c:v>42068</c:v>
                </c:pt>
                <c:pt idx="2051">
                  <c:v>42069</c:v>
                </c:pt>
                <c:pt idx="2052">
                  <c:v>42072</c:v>
                </c:pt>
                <c:pt idx="2053">
                  <c:v>42073</c:v>
                </c:pt>
                <c:pt idx="2054">
                  <c:v>42074</c:v>
                </c:pt>
                <c:pt idx="2055">
                  <c:v>42075</c:v>
                </c:pt>
                <c:pt idx="2056">
                  <c:v>42076</c:v>
                </c:pt>
                <c:pt idx="2057">
                  <c:v>42079</c:v>
                </c:pt>
                <c:pt idx="2058">
                  <c:v>42080</c:v>
                </c:pt>
                <c:pt idx="2059">
                  <c:v>42081</c:v>
                </c:pt>
                <c:pt idx="2060">
                  <c:v>42082</c:v>
                </c:pt>
                <c:pt idx="2061">
                  <c:v>42083</c:v>
                </c:pt>
                <c:pt idx="2062">
                  <c:v>42086</c:v>
                </c:pt>
                <c:pt idx="2063">
                  <c:v>42087</c:v>
                </c:pt>
                <c:pt idx="2064">
                  <c:v>42088</c:v>
                </c:pt>
                <c:pt idx="2065">
                  <c:v>42089</c:v>
                </c:pt>
                <c:pt idx="2066">
                  <c:v>42090</c:v>
                </c:pt>
                <c:pt idx="2067">
                  <c:v>42093</c:v>
                </c:pt>
                <c:pt idx="2068">
                  <c:v>42094</c:v>
                </c:pt>
                <c:pt idx="2069">
                  <c:v>42095</c:v>
                </c:pt>
                <c:pt idx="2070">
                  <c:v>42096</c:v>
                </c:pt>
                <c:pt idx="2071">
                  <c:v>42100</c:v>
                </c:pt>
                <c:pt idx="2072">
                  <c:v>42101</c:v>
                </c:pt>
                <c:pt idx="2073">
                  <c:v>42102</c:v>
                </c:pt>
                <c:pt idx="2074">
                  <c:v>42103</c:v>
                </c:pt>
                <c:pt idx="2075">
                  <c:v>42104</c:v>
                </c:pt>
                <c:pt idx="2076">
                  <c:v>42107</c:v>
                </c:pt>
                <c:pt idx="2077">
                  <c:v>42108</c:v>
                </c:pt>
                <c:pt idx="2078">
                  <c:v>42109</c:v>
                </c:pt>
                <c:pt idx="2079">
                  <c:v>42110</c:v>
                </c:pt>
                <c:pt idx="2080">
                  <c:v>42111</c:v>
                </c:pt>
                <c:pt idx="2081">
                  <c:v>42114</c:v>
                </c:pt>
                <c:pt idx="2082">
                  <c:v>42115</c:v>
                </c:pt>
                <c:pt idx="2083">
                  <c:v>42116</c:v>
                </c:pt>
                <c:pt idx="2084">
                  <c:v>42117</c:v>
                </c:pt>
                <c:pt idx="2085">
                  <c:v>42118</c:v>
                </c:pt>
                <c:pt idx="2086">
                  <c:v>42121</c:v>
                </c:pt>
                <c:pt idx="2087">
                  <c:v>42122</c:v>
                </c:pt>
                <c:pt idx="2088">
                  <c:v>42123</c:v>
                </c:pt>
                <c:pt idx="2089">
                  <c:v>42124</c:v>
                </c:pt>
                <c:pt idx="2090">
                  <c:v>42125</c:v>
                </c:pt>
                <c:pt idx="2091">
                  <c:v>42128</c:v>
                </c:pt>
                <c:pt idx="2092">
                  <c:v>42129</c:v>
                </c:pt>
                <c:pt idx="2093">
                  <c:v>42130</c:v>
                </c:pt>
                <c:pt idx="2094">
                  <c:v>42131</c:v>
                </c:pt>
                <c:pt idx="2095">
                  <c:v>42132</c:v>
                </c:pt>
                <c:pt idx="2096">
                  <c:v>42135</c:v>
                </c:pt>
                <c:pt idx="2097">
                  <c:v>42136</c:v>
                </c:pt>
                <c:pt idx="2098">
                  <c:v>42137</c:v>
                </c:pt>
                <c:pt idx="2099">
                  <c:v>42138</c:v>
                </c:pt>
                <c:pt idx="2100">
                  <c:v>42139</c:v>
                </c:pt>
                <c:pt idx="2101">
                  <c:v>42142</c:v>
                </c:pt>
                <c:pt idx="2102">
                  <c:v>42143</c:v>
                </c:pt>
                <c:pt idx="2103">
                  <c:v>42144</c:v>
                </c:pt>
                <c:pt idx="2104">
                  <c:v>42145</c:v>
                </c:pt>
                <c:pt idx="2105">
                  <c:v>42146</c:v>
                </c:pt>
                <c:pt idx="2106">
                  <c:v>42150</c:v>
                </c:pt>
                <c:pt idx="2107">
                  <c:v>42151</c:v>
                </c:pt>
                <c:pt idx="2108">
                  <c:v>42152</c:v>
                </c:pt>
                <c:pt idx="2109">
                  <c:v>42153</c:v>
                </c:pt>
                <c:pt idx="2110">
                  <c:v>42156</c:v>
                </c:pt>
                <c:pt idx="2111">
                  <c:v>42157</c:v>
                </c:pt>
                <c:pt idx="2112">
                  <c:v>42158</c:v>
                </c:pt>
                <c:pt idx="2113">
                  <c:v>42159</c:v>
                </c:pt>
                <c:pt idx="2114">
                  <c:v>42160</c:v>
                </c:pt>
                <c:pt idx="2115">
                  <c:v>42163</c:v>
                </c:pt>
                <c:pt idx="2116">
                  <c:v>42164</c:v>
                </c:pt>
                <c:pt idx="2117">
                  <c:v>42165</c:v>
                </c:pt>
                <c:pt idx="2118">
                  <c:v>42166</c:v>
                </c:pt>
                <c:pt idx="2119">
                  <c:v>42167</c:v>
                </c:pt>
                <c:pt idx="2120">
                  <c:v>42170</c:v>
                </c:pt>
                <c:pt idx="2121">
                  <c:v>42171</c:v>
                </c:pt>
                <c:pt idx="2122">
                  <c:v>42172</c:v>
                </c:pt>
                <c:pt idx="2123">
                  <c:v>42173</c:v>
                </c:pt>
                <c:pt idx="2124">
                  <c:v>42174</c:v>
                </c:pt>
                <c:pt idx="2125">
                  <c:v>42177</c:v>
                </c:pt>
                <c:pt idx="2126">
                  <c:v>42178</c:v>
                </c:pt>
                <c:pt idx="2127">
                  <c:v>42179</c:v>
                </c:pt>
                <c:pt idx="2128">
                  <c:v>42180</c:v>
                </c:pt>
                <c:pt idx="2129">
                  <c:v>42181</c:v>
                </c:pt>
                <c:pt idx="2130">
                  <c:v>42184</c:v>
                </c:pt>
                <c:pt idx="2131">
                  <c:v>42185</c:v>
                </c:pt>
                <c:pt idx="2132">
                  <c:v>42186</c:v>
                </c:pt>
                <c:pt idx="2133">
                  <c:v>42187</c:v>
                </c:pt>
                <c:pt idx="2134">
                  <c:v>42191</c:v>
                </c:pt>
                <c:pt idx="2135">
                  <c:v>42192</c:v>
                </c:pt>
                <c:pt idx="2136">
                  <c:v>42193</c:v>
                </c:pt>
                <c:pt idx="2137">
                  <c:v>42194</c:v>
                </c:pt>
                <c:pt idx="2138">
                  <c:v>42195</c:v>
                </c:pt>
                <c:pt idx="2139">
                  <c:v>42198</c:v>
                </c:pt>
                <c:pt idx="2140">
                  <c:v>42199</c:v>
                </c:pt>
                <c:pt idx="2141">
                  <c:v>42200</c:v>
                </c:pt>
                <c:pt idx="2142">
                  <c:v>42201</c:v>
                </c:pt>
                <c:pt idx="2143">
                  <c:v>42202</c:v>
                </c:pt>
                <c:pt idx="2144">
                  <c:v>42205</c:v>
                </c:pt>
                <c:pt idx="2145">
                  <c:v>42206</c:v>
                </c:pt>
                <c:pt idx="2146">
                  <c:v>42207</c:v>
                </c:pt>
                <c:pt idx="2147">
                  <c:v>42208</c:v>
                </c:pt>
                <c:pt idx="2148">
                  <c:v>42209</c:v>
                </c:pt>
                <c:pt idx="2149">
                  <c:v>42212</c:v>
                </c:pt>
                <c:pt idx="2150">
                  <c:v>42213</c:v>
                </c:pt>
                <c:pt idx="2151">
                  <c:v>42214</c:v>
                </c:pt>
                <c:pt idx="2152">
                  <c:v>42215</c:v>
                </c:pt>
                <c:pt idx="2153">
                  <c:v>42216</c:v>
                </c:pt>
                <c:pt idx="2154">
                  <c:v>42219</c:v>
                </c:pt>
                <c:pt idx="2155">
                  <c:v>42220</c:v>
                </c:pt>
                <c:pt idx="2156">
                  <c:v>42221</c:v>
                </c:pt>
                <c:pt idx="2157">
                  <c:v>42222</c:v>
                </c:pt>
                <c:pt idx="2158">
                  <c:v>42223</c:v>
                </c:pt>
                <c:pt idx="2159">
                  <c:v>42226</c:v>
                </c:pt>
                <c:pt idx="2160">
                  <c:v>42227</c:v>
                </c:pt>
                <c:pt idx="2161">
                  <c:v>42228</c:v>
                </c:pt>
                <c:pt idx="2162">
                  <c:v>42229</c:v>
                </c:pt>
                <c:pt idx="2163">
                  <c:v>42230</c:v>
                </c:pt>
                <c:pt idx="2164">
                  <c:v>42233</c:v>
                </c:pt>
                <c:pt idx="2165">
                  <c:v>42234</c:v>
                </c:pt>
                <c:pt idx="2166">
                  <c:v>42235</c:v>
                </c:pt>
                <c:pt idx="2167">
                  <c:v>42236</c:v>
                </c:pt>
                <c:pt idx="2168">
                  <c:v>42237</c:v>
                </c:pt>
                <c:pt idx="2169">
                  <c:v>42240</c:v>
                </c:pt>
                <c:pt idx="2170">
                  <c:v>42241</c:v>
                </c:pt>
                <c:pt idx="2171">
                  <c:v>42242</c:v>
                </c:pt>
                <c:pt idx="2172">
                  <c:v>42243</c:v>
                </c:pt>
                <c:pt idx="2173">
                  <c:v>42244</c:v>
                </c:pt>
                <c:pt idx="2174">
                  <c:v>42247</c:v>
                </c:pt>
                <c:pt idx="2175">
                  <c:v>42248</c:v>
                </c:pt>
                <c:pt idx="2176">
                  <c:v>42249</c:v>
                </c:pt>
                <c:pt idx="2177">
                  <c:v>42250</c:v>
                </c:pt>
                <c:pt idx="2178">
                  <c:v>42251</c:v>
                </c:pt>
                <c:pt idx="2179">
                  <c:v>42255</c:v>
                </c:pt>
                <c:pt idx="2180">
                  <c:v>42256</c:v>
                </c:pt>
                <c:pt idx="2181">
                  <c:v>42257</c:v>
                </c:pt>
                <c:pt idx="2182">
                  <c:v>42258</c:v>
                </c:pt>
                <c:pt idx="2183">
                  <c:v>42261</c:v>
                </c:pt>
                <c:pt idx="2184">
                  <c:v>42262</c:v>
                </c:pt>
                <c:pt idx="2185">
                  <c:v>42263</c:v>
                </c:pt>
                <c:pt idx="2186">
                  <c:v>42264</c:v>
                </c:pt>
                <c:pt idx="2187">
                  <c:v>42265</c:v>
                </c:pt>
                <c:pt idx="2188">
                  <c:v>42268</c:v>
                </c:pt>
                <c:pt idx="2189">
                  <c:v>42269</c:v>
                </c:pt>
                <c:pt idx="2190">
                  <c:v>42270</c:v>
                </c:pt>
                <c:pt idx="2191">
                  <c:v>42271</c:v>
                </c:pt>
                <c:pt idx="2192">
                  <c:v>42272</c:v>
                </c:pt>
                <c:pt idx="2193">
                  <c:v>42275</c:v>
                </c:pt>
                <c:pt idx="2194">
                  <c:v>42276</c:v>
                </c:pt>
                <c:pt idx="2195">
                  <c:v>42277</c:v>
                </c:pt>
                <c:pt idx="2196">
                  <c:v>42278</c:v>
                </c:pt>
                <c:pt idx="2197">
                  <c:v>42279</c:v>
                </c:pt>
                <c:pt idx="2198">
                  <c:v>42282</c:v>
                </c:pt>
                <c:pt idx="2199">
                  <c:v>42283</c:v>
                </c:pt>
                <c:pt idx="2200">
                  <c:v>42284</c:v>
                </c:pt>
                <c:pt idx="2201">
                  <c:v>42285</c:v>
                </c:pt>
                <c:pt idx="2202">
                  <c:v>42286</c:v>
                </c:pt>
                <c:pt idx="2203">
                  <c:v>42289</c:v>
                </c:pt>
                <c:pt idx="2204">
                  <c:v>42290</c:v>
                </c:pt>
                <c:pt idx="2205">
                  <c:v>42291</c:v>
                </c:pt>
                <c:pt idx="2206">
                  <c:v>42292</c:v>
                </c:pt>
                <c:pt idx="2207">
                  <c:v>42293</c:v>
                </c:pt>
                <c:pt idx="2208">
                  <c:v>42296</c:v>
                </c:pt>
                <c:pt idx="2209">
                  <c:v>42297</c:v>
                </c:pt>
                <c:pt idx="2210">
                  <c:v>42298</c:v>
                </c:pt>
                <c:pt idx="2211">
                  <c:v>42299</c:v>
                </c:pt>
                <c:pt idx="2212">
                  <c:v>42300</c:v>
                </c:pt>
                <c:pt idx="2213">
                  <c:v>42303</c:v>
                </c:pt>
                <c:pt idx="2214">
                  <c:v>42304</c:v>
                </c:pt>
                <c:pt idx="2215">
                  <c:v>42305</c:v>
                </c:pt>
                <c:pt idx="2216">
                  <c:v>42306</c:v>
                </c:pt>
                <c:pt idx="2217">
                  <c:v>42307</c:v>
                </c:pt>
                <c:pt idx="2218">
                  <c:v>42310</c:v>
                </c:pt>
                <c:pt idx="2219">
                  <c:v>42311</c:v>
                </c:pt>
                <c:pt idx="2220">
                  <c:v>42312</c:v>
                </c:pt>
                <c:pt idx="2221">
                  <c:v>42313</c:v>
                </c:pt>
                <c:pt idx="2222">
                  <c:v>42314</c:v>
                </c:pt>
                <c:pt idx="2223">
                  <c:v>42317</c:v>
                </c:pt>
                <c:pt idx="2224">
                  <c:v>42318</c:v>
                </c:pt>
                <c:pt idx="2225">
                  <c:v>42319</c:v>
                </c:pt>
                <c:pt idx="2226">
                  <c:v>42320</c:v>
                </c:pt>
                <c:pt idx="2227">
                  <c:v>42321</c:v>
                </c:pt>
                <c:pt idx="2228">
                  <c:v>42324</c:v>
                </c:pt>
                <c:pt idx="2229">
                  <c:v>42325</c:v>
                </c:pt>
                <c:pt idx="2230">
                  <c:v>42326</c:v>
                </c:pt>
                <c:pt idx="2231">
                  <c:v>42327</c:v>
                </c:pt>
                <c:pt idx="2232">
                  <c:v>42328</c:v>
                </c:pt>
                <c:pt idx="2233">
                  <c:v>42331</c:v>
                </c:pt>
                <c:pt idx="2234">
                  <c:v>42332</c:v>
                </c:pt>
                <c:pt idx="2235">
                  <c:v>42333</c:v>
                </c:pt>
                <c:pt idx="2236">
                  <c:v>42335</c:v>
                </c:pt>
                <c:pt idx="2237">
                  <c:v>42338</c:v>
                </c:pt>
                <c:pt idx="2238">
                  <c:v>42339</c:v>
                </c:pt>
                <c:pt idx="2239">
                  <c:v>42340</c:v>
                </c:pt>
                <c:pt idx="2240">
                  <c:v>42341</c:v>
                </c:pt>
                <c:pt idx="2241">
                  <c:v>42342</c:v>
                </c:pt>
                <c:pt idx="2242">
                  <c:v>42345</c:v>
                </c:pt>
                <c:pt idx="2243">
                  <c:v>42346</c:v>
                </c:pt>
                <c:pt idx="2244">
                  <c:v>42347</c:v>
                </c:pt>
                <c:pt idx="2245">
                  <c:v>42348</c:v>
                </c:pt>
                <c:pt idx="2246">
                  <c:v>42349</c:v>
                </c:pt>
                <c:pt idx="2247">
                  <c:v>42352</c:v>
                </c:pt>
                <c:pt idx="2248">
                  <c:v>42353</c:v>
                </c:pt>
                <c:pt idx="2249">
                  <c:v>42354</c:v>
                </c:pt>
                <c:pt idx="2250">
                  <c:v>42355</c:v>
                </c:pt>
                <c:pt idx="2251">
                  <c:v>42356</c:v>
                </c:pt>
                <c:pt idx="2252">
                  <c:v>42359</c:v>
                </c:pt>
                <c:pt idx="2253">
                  <c:v>42360</c:v>
                </c:pt>
                <c:pt idx="2254">
                  <c:v>42361</c:v>
                </c:pt>
                <c:pt idx="2255">
                  <c:v>42362</c:v>
                </c:pt>
                <c:pt idx="2256">
                  <c:v>42366</c:v>
                </c:pt>
                <c:pt idx="2257">
                  <c:v>42367</c:v>
                </c:pt>
                <c:pt idx="2258">
                  <c:v>42368</c:v>
                </c:pt>
                <c:pt idx="2259">
                  <c:v>42369</c:v>
                </c:pt>
                <c:pt idx="2260">
                  <c:v>42373</c:v>
                </c:pt>
                <c:pt idx="2261">
                  <c:v>42374</c:v>
                </c:pt>
                <c:pt idx="2262">
                  <c:v>42375</c:v>
                </c:pt>
                <c:pt idx="2263">
                  <c:v>42376</c:v>
                </c:pt>
                <c:pt idx="2264">
                  <c:v>42377</c:v>
                </c:pt>
                <c:pt idx="2265">
                  <c:v>42380</c:v>
                </c:pt>
                <c:pt idx="2266">
                  <c:v>42381</c:v>
                </c:pt>
                <c:pt idx="2267">
                  <c:v>42382</c:v>
                </c:pt>
                <c:pt idx="2268">
                  <c:v>42383</c:v>
                </c:pt>
                <c:pt idx="2269">
                  <c:v>42384</c:v>
                </c:pt>
                <c:pt idx="2270">
                  <c:v>42388</c:v>
                </c:pt>
                <c:pt idx="2271">
                  <c:v>42389</c:v>
                </c:pt>
                <c:pt idx="2272">
                  <c:v>42390</c:v>
                </c:pt>
                <c:pt idx="2273">
                  <c:v>42391</c:v>
                </c:pt>
                <c:pt idx="2274">
                  <c:v>42394</c:v>
                </c:pt>
                <c:pt idx="2275">
                  <c:v>42395</c:v>
                </c:pt>
                <c:pt idx="2276">
                  <c:v>42396</c:v>
                </c:pt>
                <c:pt idx="2277">
                  <c:v>42397</c:v>
                </c:pt>
                <c:pt idx="2278">
                  <c:v>42398</c:v>
                </c:pt>
                <c:pt idx="2279">
                  <c:v>42401</c:v>
                </c:pt>
                <c:pt idx="2280">
                  <c:v>42402</c:v>
                </c:pt>
                <c:pt idx="2281">
                  <c:v>42403</c:v>
                </c:pt>
                <c:pt idx="2282">
                  <c:v>42404</c:v>
                </c:pt>
                <c:pt idx="2283">
                  <c:v>42405</c:v>
                </c:pt>
                <c:pt idx="2284">
                  <c:v>42408</c:v>
                </c:pt>
                <c:pt idx="2285">
                  <c:v>42409</c:v>
                </c:pt>
                <c:pt idx="2286">
                  <c:v>42410</c:v>
                </c:pt>
                <c:pt idx="2287">
                  <c:v>42411</c:v>
                </c:pt>
                <c:pt idx="2288">
                  <c:v>42412</c:v>
                </c:pt>
                <c:pt idx="2289">
                  <c:v>42416</c:v>
                </c:pt>
                <c:pt idx="2290">
                  <c:v>42417</c:v>
                </c:pt>
                <c:pt idx="2291">
                  <c:v>42418</c:v>
                </c:pt>
                <c:pt idx="2292">
                  <c:v>42419</c:v>
                </c:pt>
                <c:pt idx="2293">
                  <c:v>42422</c:v>
                </c:pt>
                <c:pt idx="2294">
                  <c:v>42423</c:v>
                </c:pt>
                <c:pt idx="2295">
                  <c:v>42424</c:v>
                </c:pt>
                <c:pt idx="2296">
                  <c:v>42425</c:v>
                </c:pt>
                <c:pt idx="2297">
                  <c:v>42426</c:v>
                </c:pt>
                <c:pt idx="2298">
                  <c:v>42429</c:v>
                </c:pt>
                <c:pt idx="2299">
                  <c:v>42430</c:v>
                </c:pt>
                <c:pt idx="2300">
                  <c:v>42431</c:v>
                </c:pt>
                <c:pt idx="2301">
                  <c:v>42432</c:v>
                </c:pt>
                <c:pt idx="2302">
                  <c:v>42433</c:v>
                </c:pt>
                <c:pt idx="2303">
                  <c:v>42436</c:v>
                </c:pt>
                <c:pt idx="2304">
                  <c:v>42437</c:v>
                </c:pt>
                <c:pt idx="2305">
                  <c:v>42438</c:v>
                </c:pt>
                <c:pt idx="2306">
                  <c:v>42439</c:v>
                </c:pt>
                <c:pt idx="2307">
                  <c:v>42440</c:v>
                </c:pt>
                <c:pt idx="2308">
                  <c:v>42443</c:v>
                </c:pt>
                <c:pt idx="2309">
                  <c:v>42444</c:v>
                </c:pt>
                <c:pt idx="2310">
                  <c:v>42445</c:v>
                </c:pt>
                <c:pt idx="2311">
                  <c:v>42446</c:v>
                </c:pt>
                <c:pt idx="2312">
                  <c:v>42447</c:v>
                </c:pt>
                <c:pt idx="2313">
                  <c:v>42450</c:v>
                </c:pt>
                <c:pt idx="2314">
                  <c:v>42451</c:v>
                </c:pt>
                <c:pt idx="2315">
                  <c:v>42452</c:v>
                </c:pt>
                <c:pt idx="2316">
                  <c:v>42453</c:v>
                </c:pt>
                <c:pt idx="2317">
                  <c:v>42457</c:v>
                </c:pt>
                <c:pt idx="2318">
                  <c:v>42458</c:v>
                </c:pt>
                <c:pt idx="2319">
                  <c:v>42459</c:v>
                </c:pt>
                <c:pt idx="2320">
                  <c:v>42460</c:v>
                </c:pt>
                <c:pt idx="2321">
                  <c:v>42461</c:v>
                </c:pt>
                <c:pt idx="2322">
                  <c:v>42464</c:v>
                </c:pt>
                <c:pt idx="2323">
                  <c:v>42465</c:v>
                </c:pt>
                <c:pt idx="2324">
                  <c:v>42466</c:v>
                </c:pt>
                <c:pt idx="2325">
                  <c:v>42467</c:v>
                </c:pt>
                <c:pt idx="2326">
                  <c:v>42468</c:v>
                </c:pt>
                <c:pt idx="2327">
                  <c:v>42471</c:v>
                </c:pt>
                <c:pt idx="2328">
                  <c:v>42472</c:v>
                </c:pt>
                <c:pt idx="2329">
                  <c:v>42473</c:v>
                </c:pt>
                <c:pt idx="2330">
                  <c:v>42474</c:v>
                </c:pt>
                <c:pt idx="2331">
                  <c:v>42475</c:v>
                </c:pt>
                <c:pt idx="2332">
                  <c:v>42478</c:v>
                </c:pt>
                <c:pt idx="2333">
                  <c:v>42479</c:v>
                </c:pt>
                <c:pt idx="2334">
                  <c:v>42480</c:v>
                </c:pt>
                <c:pt idx="2335">
                  <c:v>42481</c:v>
                </c:pt>
                <c:pt idx="2336">
                  <c:v>42482</c:v>
                </c:pt>
                <c:pt idx="2337">
                  <c:v>42485</c:v>
                </c:pt>
                <c:pt idx="2338">
                  <c:v>42486</c:v>
                </c:pt>
                <c:pt idx="2339">
                  <c:v>42487</c:v>
                </c:pt>
                <c:pt idx="2340">
                  <c:v>42488</c:v>
                </c:pt>
                <c:pt idx="2341">
                  <c:v>42489</c:v>
                </c:pt>
                <c:pt idx="2342">
                  <c:v>42492</c:v>
                </c:pt>
                <c:pt idx="2343">
                  <c:v>42493</c:v>
                </c:pt>
                <c:pt idx="2344">
                  <c:v>42494</c:v>
                </c:pt>
                <c:pt idx="2345">
                  <c:v>42495</c:v>
                </c:pt>
                <c:pt idx="2346">
                  <c:v>42496</c:v>
                </c:pt>
                <c:pt idx="2347">
                  <c:v>42499</c:v>
                </c:pt>
                <c:pt idx="2348">
                  <c:v>42500</c:v>
                </c:pt>
                <c:pt idx="2349">
                  <c:v>42501</c:v>
                </c:pt>
                <c:pt idx="2350">
                  <c:v>42502</c:v>
                </c:pt>
                <c:pt idx="2351">
                  <c:v>42503</c:v>
                </c:pt>
                <c:pt idx="2352">
                  <c:v>42506</c:v>
                </c:pt>
                <c:pt idx="2353">
                  <c:v>42507</c:v>
                </c:pt>
                <c:pt idx="2354">
                  <c:v>42508</c:v>
                </c:pt>
                <c:pt idx="2355">
                  <c:v>42509</c:v>
                </c:pt>
                <c:pt idx="2356">
                  <c:v>42510</c:v>
                </c:pt>
                <c:pt idx="2357">
                  <c:v>42513</c:v>
                </c:pt>
                <c:pt idx="2358">
                  <c:v>42514</c:v>
                </c:pt>
                <c:pt idx="2359">
                  <c:v>42515</c:v>
                </c:pt>
                <c:pt idx="2360">
                  <c:v>42516</c:v>
                </c:pt>
                <c:pt idx="2361">
                  <c:v>42517</c:v>
                </c:pt>
                <c:pt idx="2362">
                  <c:v>42521</c:v>
                </c:pt>
                <c:pt idx="2363">
                  <c:v>42522</c:v>
                </c:pt>
                <c:pt idx="2364">
                  <c:v>42523</c:v>
                </c:pt>
                <c:pt idx="2365">
                  <c:v>42524</c:v>
                </c:pt>
                <c:pt idx="2366">
                  <c:v>42527</c:v>
                </c:pt>
                <c:pt idx="2367">
                  <c:v>42528</c:v>
                </c:pt>
                <c:pt idx="2368">
                  <c:v>42529</c:v>
                </c:pt>
                <c:pt idx="2369">
                  <c:v>42530</c:v>
                </c:pt>
                <c:pt idx="2370">
                  <c:v>42531</c:v>
                </c:pt>
                <c:pt idx="2371">
                  <c:v>42534</c:v>
                </c:pt>
                <c:pt idx="2372">
                  <c:v>42535</c:v>
                </c:pt>
                <c:pt idx="2373">
                  <c:v>42536</c:v>
                </c:pt>
                <c:pt idx="2374">
                  <c:v>42537</c:v>
                </c:pt>
                <c:pt idx="2375">
                  <c:v>42538</c:v>
                </c:pt>
                <c:pt idx="2376">
                  <c:v>42541</c:v>
                </c:pt>
                <c:pt idx="2377">
                  <c:v>42542</c:v>
                </c:pt>
                <c:pt idx="2378">
                  <c:v>42543</c:v>
                </c:pt>
                <c:pt idx="2379">
                  <c:v>42544</c:v>
                </c:pt>
                <c:pt idx="2380">
                  <c:v>42545</c:v>
                </c:pt>
                <c:pt idx="2381">
                  <c:v>42548</c:v>
                </c:pt>
                <c:pt idx="2382">
                  <c:v>42549</c:v>
                </c:pt>
                <c:pt idx="2383">
                  <c:v>42550</c:v>
                </c:pt>
                <c:pt idx="2384">
                  <c:v>42551</c:v>
                </c:pt>
                <c:pt idx="2385">
                  <c:v>42552</c:v>
                </c:pt>
                <c:pt idx="2386">
                  <c:v>42556</c:v>
                </c:pt>
                <c:pt idx="2387">
                  <c:v>42557</c:v>
                </c:pt>
                <c:pt idx="2388">
                  <c:v>42558</c:v>
                </c:pt>
                <c:pt idx="2389">
                  <c:v>42559</c:v>
                </c:pt>
                <c:pt idx="2390">
                  <c:v>42562</c:v>
                </c:pt>
                <c:pt idx="2391">
                  <c:v>42563</c:v>
                </c:pt>
                <c:pt idx="2392">
                  <c:v>42564</c:v>
                </c:pt>
                <c:pt idx="2393">
                  <c:v>42565</c:v>
                </c:pt>
                <c:pt idx="2394">
                  <c:v>42566</c:v>
                </c:pt>
                <c:pt idx="2395">
                  <c:v>42569</c:v>
                </c:pt>
                <c:pt idx="2396">
                  <c:v>42570</c:v>
                </c:pt>
                <c:pt idx="2397">
                  <c:v>42571</c:v>
                </c:pt>
                <c:pt idx="2398">
                  <c:v>42572</c:v>
                </c:pt>
                <c:pt idx="2399">
                  <c:v>42573</c:v>
                </c:pt>
                <c:pt idx="2400">
                  <c:v>42576</c:v>
                </c:pt>
                <c:pt idx="2401">
                  <c:v>42577</c:v>
                </c:pt>
                <c:pt idx="2402">
                  <c:v>42578</c:v>
                </c:pt>
                <c:pt idx="2403">
                  <c:v>42579</c:v>
                </c:pt>
                <c:pt idx="2404">
                  <c:v>42580</c:v>
                </c:pt>
                <c:pt idx="2405">
                  <c:v>42583</c:v>
                </c:pt>
                <c:pt idx="2406">
                  <c:v>42584</c:v>
                </c:pt>
                <c:pt idx="2407">
                  <c:v>42585</c:v>
                </c:pt>
                <c:pt idx="2408">
                  <c:v>42586</c:v>
                </c:pt>
                <c:pt idx="2409">
                  <c:v>42587</c:v>
                </c:pt>
                <c:pt idx="2410">
                  <c:v>42590</c:v>
                </c:pt>
                <c:pt idx="2411">
                  <c:v>42591</c:v>
                </c:pt>
                <c:pt idx="2412">
                  <c:v>42592</c:v>
                </c:pt>
                <c:pt idx="2413">
                  <c:v>42593</c:v>
                </c:pt>
                <c:pt idx="2414">
                  <c:v>42594</c:v>
                </c:pt>
                <c:pt idx="2415">
                  <c:v>42597</c:v>
                </c:pt>
                <c:pt idx="2416">
                  <c:v>42598</c:v>
                </c:pt>
                <c:pt idx="2417">
                  <c:v>42599</c:v>
                </c:pt>
                <c:pt idx="2418">
                  <c:v>42600</c:v>
                </c:pt>
                <c:pt idx="2419">
                  <c:v>42601</c:v>
                </c:pt>
                <c:pt idx="2420">
                  <c:v>42604</c:v>
                </c:pt>
                <c:pt idx="2421">
                  <c:v>42605</c:v>
                </c:pt>
                <c:pt idx="2422">
                  <c:v>42606</c:v>
                </c:pt>
                <c:pt idx="2423">
                  <c:v>42607</c:v>
                </c:pt>
                <c:pt idx="2424">
                  <c:v>42608</c:v>
                </c:pt>
                <c:pt idx="2425">
                  <c:v>42611</c:v>
                </c:pt>
                <c:pt idx="2426">
                  <c:v>42612</c:v>
                </c:pt>
                <c:pt idx="2427">
                  <c:v>42613</c:v>
                </c:pt>
                <c:pt idx="2428">
                  <c:v>42614</c:v>
                </c:pt>
                <c:pt idx="2429">
                  <c:v>42615</c:v>
                </c:pt>
                <c:pt idx="2430">
                  <c:v>42619</c:v>
                </c:pt>
                <c:pt idx="2431">
                  <c:v>42620</c:v>
                </c:pt>
                <c:pt idx="2432">
                  <c:v>42621</c:v>
                </c:pt>
                <c:pt idx="2433">
                  <c:v>42622</c:v>
                </c:pt>
                <c:pt idx="2434">
                  <c:v>42625</c:v>
                </c:pt>
                <c:pt idx="2435">
                  <c:v>42626</c:v>
                </c:pt>
                <c:pt idx="2436">
                  <c:v>42627</c:v>
                </c:pt>
                <c:pt idx="2437">
                  <c:v>42628</c:v>
                </c:pt>
                <c:pt idx="2438">
                  <c:v>42629</c:v>
                </c:pt>
                <c:pt idx="2439">
                  <c:v>42632</c:v>
                </c:pt>
                <c:pt idx="2440">
                  <c:v>42633</c:v>
                </c:pt>
                <c:pt idx="2441">
                  <c:v>42634</c:v>
                </c:pt>
                <c:pt idx="2442">
                  <c:v>42635</c:v>
                </c:pt>
                <c:pt idx="2443">
                  <c:v>42636</c:v>
                </c:pt>
                <c:pt idx="2444">
                  <c:v>42639</c:v>
                </c:pt>
                <c:pt idx="2445">
                  <c:v>42640</c:v>
                </c:pt>
                <c:pt idx="2446">
                  <c:v>42641</c:v>
                </c:pt>
                <c:pt idx="2447">
                  <c:v>42642</c:v>
                </c:pt>
                <c:pt idx="2448">
                  <c:v>42643</c:v>
                </c:pt>
                <c:pt idx="2449">
                  <c:v>42646</c:v>
                </c:pt>
                <c:pt idx="2450">
                  <c:v>42647</c:v>
                </c:pt>
                <c:pt idx="2451">
                  <c:v>42648</c:v>
                </c:pt>
                <c:pt idx="2452">
                  <c:v>42649</c:v>
                </c:pt>
                <c:pt idx="2453">
                  <c:v>42650</c:v>
                </c:pt>
                <c:pt idx="2454">
                  <c:v>42653</c:v>
                </c:pt>
                <c:pt idx="2455">
                  <c:v>42654</c:v>
                </c:pt>
                <c:pt idx="2456">
                  <c:v>42655</c:v>
                </c:pt>
                <c:pt idx="2457">
                  <c:v>42656</c:v>
                </c:pt>
                <c:pt idx="2458">
                  <c:v>42657</c:v>
                </c:pt>
                <c:pt idx="2459">
                  <c:v>42660</c:v>
                </c:pt>
                <c:pt idx="2460">
                  <c:v>42661</c:v>
                </c:pt>
                <c:pt idx="2461">
                  <c:v>42662</c:v>
                </c:pt>
                <c:pt idx="2462">
                  <c:v>42663</c:v>
                </c:pt>
                <c:pt idx="2463">
                  <c:v>42664</c:v>
                </c:pt>
                <c:pt idx="2464">
                  <c:v>42667</c:v>
                </c:pt>
                <c:pt idx="2465">
                  <c:v>42668</c:v>
                </c:pt>
                <c:pt idx="2466">
                  <c:v>42669</c:v>
                </c:pt>
                <c:pt idx="2467">
                  <c:v>42670</c:v>
                </c:pt>
                <c:pt idx="2468">
                  <c:v>42671</c:v>
                </c:pt>
                <c:pt idx="2469">
                  <c:v>42674</c:v>
                </c:pt>
                <c:pt idx="2470">
                  <c:v>42675</c:v>
                </c:pt>
                <c:pt idx="2471">
                  <c:v>42676</c:v>
                </c:pt>
                <c:pt idx="2472">
                  <c:v>42677</c:v>
                </c:pt>
                <c:pt idx="2473">
                  <c:v>42678</c:v>
                </c:pt>
                <c:pt idx="2474">
                  <c:v>42681</c:v>
                </c:pt>
                <c:pt idx="2475">
                  <c:v>42682</c:v>
                </c:pt>
                <c:pt idx="2476">
                  <c:v>42683</c:v>
                </c:pt>
                <c:pt idx="2477">
                  <c:v>42684</c:v>
                </c:pt>
                <c:pt idx="2478">
                  <c:v>42685</c:v>
                </c:pt>
                <c:pt idx="2479">
                  <c:v>42688</c:v>
                </c:pt>
                <c:pt idx="2480">
                  <c:v>42689</c:v>
                </c:pt>
                <c:pt idx="2481">
                  <c:v>42690</c:v>
                </c:pt>
                <c:pt idx="2482">
                  <c:v>42691</c:v>
                </c:pt>
                <c:pt idx="2483">
                  <c:v>42692</c:v>
                </c:pt>
                <c:pt idx="2484">
                  <c:v>42695</c:v>
                </c:pt>
                <c:pt idx="2485">
                  <c:v>42696</c:v>
                </c:pt>
                <c:pt idx="2486">
                  <c:v>42697</c:v>
                </c:pt>
                <c:pt idx="2487">
                  <c:v>42699</c:v>
                </c:pt>
                <c:pt idx="2488">
                  <c:v>42702</c:v>
                </c:pt>
                <c:pt idx="2489">
                  <c:v>42703</c:v>
                </c:pt>
                <c:pt idx="2490">
                  <c:v>42704</c:v>
                </c:pt>
                <c:pt idx="2491">
                  <c:v>42705</c:v>
                </c:pt>
                <c:pt idx="2492">
                  <c:v>42706</c:v>
                </c:pt>
                <c:pt idx="2493">
                  <c:v>42709</c:v>
                </c:pt>
                <c:pt idx="2494">
                  <c:v>42710</c:v>
                </c:pt>
                <c:pt idx="2495">
                  <c:v>42711</c:v>
                </c:pt>
                <c:pt idx="2496">
                  <c:v>42712</c:v>
                </c:pt>
                <c:pt idx="2497">
                  <c:v>42713</c:v>
                </c:pt>
                <c:pt idx="2498">
                  <c:v>42716</c:v>
                </c:pt>
                <c:pt idx="2499">
                  <c:v>42717</c:v>
                </c:pt>
                <c:pt idx="2500">
                  <c:v>42718</c:v>
                </c:pt>
                <c:pt idx="2501">
                  <c:v>42719</c:v>
                </c:pt>
                <c:pt idx="2502">
                  <c:v>42720</c:v>
                </c:pt>
                <c:pt idx="2503">
                  <c:v>42723</c:v>
                </c:pt>
                <c:pt idx="2504">
                  <c:v>42724</c:v>
                </c:pt>
                <c:pt idx="2505">
                  <c:v>42725</c:v>
                </c:pt>
                <c:pt idx="2506">
                  <c:v>42726</c:v>
                </c:pt>
                <c:pt idx="2507">
                  <c:v>42727</c:v>
                </c:pt>
                <c:pt idx="2508">
                  <c:v>42731</c:v>
                </c:pt>
                <c:pt idx="2509">
                  <c:v>42732</c:v>
                </c:pt>
                <c:pt idx="2510">
                  <c:v>42733</c:v>
                </c:pt>
                <c:pt idx="2511">
                  <c:v>42734</c:v>
                </c:pt>
                <c:pt idx="2512">
                  <c:v>42738</c:v>
                </c:pt>
                <c:pt idx="2513">
                  <c:v>42739</c:v>
                </c:pt>
                <c:pt idx="2514">
                  <c:v>42740</c:v>
                </c:pt>
                <c:pt idx="2515">
                  <c:v>42741</c:v>
                </c:pt>
                <c:pt idx="2516">
                  <c:v>42744</c:v>
                </c:pt>
                <c:pt idx="2517">
                  <c:v>42745</c:v>
                </c:pt>
                <c:pt idx="2518">
                  <c:v>42746</c:v>
                </c:pt>
                <c:pt idx="2519">
                  <c:v>42747</c:v>
                </c:pt>
                <c:pt idx="2520">
                  <c:v>42748</c:v>
                </c:pt>
                <c:pt idx="2521">
                  <c:v>42752</c:v>
                </c:pt>
                <c:pt idx="2522">
                  <c:v>42753</c:v>
                </c:pt>
                <c:pt idx="2523">
                  <c:v>42754</c:v>
                </c:pt>
                <c:pt idx="2524">
                  <c:v>42755</c:v>
                </c:pt>
                <c:pt idx="2525">
                  <c:v>42758</c:v>
                </c:pt>
                <c:pt idx="2526">
                  <c:v>42759</c:v>
                </c:pt>
                <c:pt idx="2527">
                  <c:v>42760</c:v>
                </c:pt>
                <c:pt idx="2528">
                  <c:v>42761</c:v>
                </c:pt>
                <c:pt idx="2529">
                  <c:v>42762</c:v>
                </c:pt>
                <c:pt idx="2530">
                  <c:v>42765</c:v>
                </c:pt>
                <c:pt idx="2531">
                  <c:v>42766</c:v>
                </c:pt>
                <c:pt idx="2532">
                  <c:v>42767</c:v>
                </c:pt>
                <c:pt idx="2533">
                  <c:v>42768</c:v>
                </c:pt>
                <c:pt idx="2534">
                  <c:v>42769</c:v>
                </c:pt>
                <c:pt idx="2535">
                  <c:v>42772</c:v>
                </c:pt>
                <c:pt idx="2536">
                  <c:v>42773</c:v>
                </c:pt>
                <c:pt idx="2537">
                  <c:v>42774</c:v>
                </c:pt>
                <c:pt idx="2538">
                  <c:v>42775</c:v>
                </c:pt>
                <c:pt idx="2539">
                  <c:v>42776</c:v>
                </c:pt>
                <c:pt idx="2540">
                  <c:v>42779</c:v>
                </c:pt>
                <c:pt idx="2541">
                  <c:v>42780</c:v>
                </c:pt>
                <c:pt idx="2542">
                  <c:v>42781</c:v>
                </c:pt>
                <c:pt idx="2543">
                  <c:v>42782</c:v>
                </c:pt>
                <c:pt idx="2544">
                  <c:v>42783</c:v>
                </c:pt>
                <c:pt idx="2545">
                  <c:v>42787</c:v>
                </c:pt>
                <c:pt idx="2546">
                  <c:v>42788</c:v>
                </c:pt>
                <c:pt idx="2547">
                  <c:v>42789</c:v>
                </c:pt>
                <c:pt idx="2548">
                  <c:v>42790</c:v>
                </c:pt>
                <c:pt idx="2549">
                  <c:v>42793</c:v>
                </c:pt>
                <c:pt idx="2550">
                  <c:v>42794</c:v>
                </c:pt>
                <c:pt idx="2551">
                  <c:v>42795</c:v>
                </c:pt>
                <c:pt idx="2552">
                  <c:v>42796</c:v>
                </c:pt>
                <c:pt idx="2553">
                  <c:v>42797</c:v>
                </c:pt>
                <c:pt idx="2554">
                  <c:v>42800</c:v>
                </c:pt>
                <c:pt idx="2555">
                  <c:v>42801</c:v>
                </c:pt>
                <c:pt idx="2556">
                  <c:v>42802</c:v>
                </c:pt>
                <c:pt idx="2557">
                  <c:v>42803</c:v>
                </c:pt>
                <c:pt idx="2558">
                  <c:v>42804</c:v>
                </c:pt>
                <c:pt idx="2559">
                  <c:v>42807</c:v>
                </c:pt>
                <c:pt idx="2560">
                  <c:v>42808</c:v>
                </c:pt>
                <c:pt idx="2561">
                  <c:v>42809</c:v>
                </c:pt>
                <c:pt idx="2562">
                  <c:v>42810</c:v>
                </c:pt>
                <c:pt idx="2563">
                  <c:v>42811</c:v>
                </c:pt>
                <c:pt idx="2564">
                  <c:v>42814</c:v>
                </c:pt>
                <c:pt idx="2565">
                  <c:v>42815</c:v>
                </c:pt>
                <c:pt idx="2566">
                  <c:v>42816</c:v>
                </c:pt>
                <c:pt idx="2567">
                  <c:v>42817</c:v>
                </c:pt>
                <c:pt idx="2568">
                  <c:v>42818</c:v>
                </c:pt>
                <c:pt idx="2569">
                  <c:v>42821</c:v>
                </c:pt>
                <c:pt idx="2570">
                  <c:v>42822</c:v>
                </c:pt>
                <c:pt idx="2571">
                  <c:v>42823</c:v>
                </c:pt>
                <c:pt idx="2572">
                  <c:v>42824</c:v>
                </c:pt>
                <c:pt idx="2573">
                  <c:v>42825</c:v>
                </c:pt>
                <c:pt idx="2574">
                  <c:v>42828</c:v>
                </c:pt>
                <c:pt idx="2575">
                  <c:v>42829</c:v>
                </c:pt>
                <c:pt idx="2576">
                  <c:v>42830</c:v>
                </c:pt>
                <c:pt idx="2577">
                  <c:v>42831</c:v>
                </c:pt>
                <c:pt idx="2578">
                  <c:v>42832</c:v>
                </c:pt>
                <c:pt idx="2579">
                  <c:v>42835</c:v>
                </c:pt>
                <c:pt idx="2580">
                  <c:v>42836</c:v>
                </c:pt>
                <c:pt idx="2581">
                  <c:v>42837</c:v>
                </c:pt>
                <c:pt idx="2582">
                  <c:v>42838</c:v>
                </c:pt>
                <c:pt idx="2583">
                  <c:v>42842</c:v>
                </c:pt>
                <c:pt idx="2584">
                  <c:v>42843</c:v>
                </c:pt>
                <c:pt idx="2585">
                  <c:v>42844</c:v>
                </c:pt>
                <c:pt idx="2586">
                  <c:v>42845</c:v>
                </c:pt>
                <c:pt idx="2587">
                  <c:v>42846</c:v>
                </c:pt>
                <c:pt idx="2588">
                  <c:v>42849</c:v>
                </c:pt>
                <c:pt idx="2589">
                  <c:v>42850</c:v>
                </c:pt>
                <c:pt idx="2590">
                  <c:v>42851</c:v>
                </c:pt>
                <c:pt idx="2591">
                  <c:v>42852</c:v>
                </c:pt>
                <c:pt idx="2592">
                  <c:v>42853</c:v>
                </c:pt>
                <c:pt idx="2593">
                  <c:v>42856</c:v>
                </c:pt>
                <c:pt idx="2594">
                  <c:v>42857</c:v>
                </c:pt>
                <c:pt idx="2595">
                  <c:v>42858</c:v>
                </c:pt>
                <c:pt idx="2596">
                  <c:v>42859</c:v>
                </c:pt>
                <c:pt idx="2597">
                  <c:v>42860</c:v>
                </c:pt>
                <c:pt idx="2598">
                  <c:v>42863</c:v>
                </c:pt>
                <c:pt idx="2599">
                  <c:v>42864</c:v>
                </c:pt>
                <c:pt idx="2600">
                  <c:v>42865</c:v>
                </c:pt>
                <c:pt idx="2601">
                  <c:v>42866</c:v>
                </c:pt>
                <c:pt idx="2602">
                  <c:v>42867</c:v>
                </c:pt>
                <c:pt idx="2603">
                  <c:v>42870</c:v>
                </c:pt>
                <c:pt idx="2604">
                  <c:v>42871</c:v>
                </c:pt>
                <c:pt idx="2605">
                  <c:v>42872</c:v>
                </c:pt>
                <c:pt idx="2606">
                  <c:v>42873</c:v>
                </c:pt>
                <c:pt idx="2607">
                  <c:v>42874</c:v>
                </c:pt>
                <c:pt idx="2608">
                  <c:v>42877</c:v>
                </c:pt>
                <c:pt idx="2609">
                  <c:v>42878</c:v>
                </c:pt>
                <c:pt idx="2610">
                  <c:v>42879</c:v>
                </c:pt>
                <c:pt idx="2611">
                  <c:v>42880</c:v>
                </c:pt>
                <c:pt idx="2612">
                  <c:v>42881</c:v>
                </c:pt>
                <c:pt idx="2613">
                  <c:v>42885</c:v>
                </c:pt>
                <c:pt idx="2614">
                  <c:v>42886</c:v>
                </c:pt>
                <c:pt idx="2615">
                  <c:v>42887</c:v>
                </c:pt>
                <c:pt idx="2616">
                  <c:v>42888</c:v>
                </c:pt>
                <c:pt idx="2617">
                  <c:v>42891</c:v>
                </c:pt>
                <c:pt idx="2618">
                  <c:v>42892</c:v>
                </c:pt>
                <c:pt idx="2619">
                  <c:v>42893</c:v>
                </c:pt>
                <c:pt idx="2620">
                  <c:v>42894</c:v>
                </c:pt>
                <c:pt idx="2621">
                  <c:v>42895</c:v>
                </c:pt>
                <c:pt idx="2622">
                  <c:v>42898</c:v>
                </c:pt>
                <c:pt idx="2623">
                  <c:v>42899</c:v>
                </c:pt>
                <c:pt idx="2624">
                  <c:v>42900</c:v>
                </c:pt>
                <c:pt idx="2625">
                  <c:v>42901</c:v>
                </c:pt>
                <c:pt idx="2626">
                  <c:v>42902</c:v>
                </c:pt>
                <c:pt idx="2627">
                  <c:v>42905</c:v>
                </c:pt>
                <c:pt idx="2628">
                  <c:v>42906</c:v>
                </c:pt>
                <c:pt idx="2629">
                  <c:v>42907</c:v>
                </c:pt>
                <c:pt idx="2630">
                  <c:v>42908</c:v>
                </c:pt>
                <c:pt idx="2631">
                  <c:v>42909</c:v>
                </c:pt>
                <c:pt idx="2632">
                  <c:v>42912</c:v>
                </c:pt>
                <c:pt idx="2633">
                  <c:v>42913</c:v>
                </c:pt>
                <c:pt idx="2634">
                  <c:v>42914</c:v>
                </c:pt>
                <c:pt idx="2635">
                  <c:v>42915</c:v>
                </c:pt>
                <c:pt idx="2636">
                  <c:v>42916</c:v>
                </c:pt>
                <c:pt idx="2637">
                  <c:v>42919</c:v>
                </c:pt>
                <c:pt idx="2638">
                  <c:v>42921</c:v>
                </c:pt>
                <c:pt idx="2639">
                  <c:v>42922</c:v>
                </c:pt>
                <c:pt idx="2640">
                  <c:v>42923</c:v>
                </c:pt>
                <c:pt idx="2641">
                  <c:v>42926</c:v>
                </c:pt>
                <c:pt idx="2642">
                  <c:v>42927</c:v>
                </c:pt>
                <c:pt idx="2643">
                  <c:v>42928</c:v>
                </c:pt>
                <c:pt idx="2644">
                  <c:v>42929</c:v>
                </c:pt>
                <c:pt idx="2645">
                  <c:v>42930</c:v>
                </c:pt>
                <c:pt idx="2646">
                  <c:v>42933</c:v>
                </c:pt>
                <c:pt idx="2647">
                  <c:v>42934</c:v>
                </c:pt>
                <c:pt idx="2648">
                  <c:v>42935</c:v>
                </c:pt>
                <c:pt idx="2649">
                  <c:v>42936</c:v>
                </c:pt>
                <c:pt idx="2650">
                  <c:v>42937</c:v>
                </c:pt>
                <c:pt idx="2651">
                  <c:v>42940</c:v>
                </c:pt>
                <c:pt idx="2652">
                  <c:v>42941</c:v>
                </c:pt>
                <c:pt idx="2653">
                  <c:v>42942</c:v>
                </c:pt>
                <c:pt idx="2654">
                  <c:v>42943</c:v>
                </c:pt>
                <c:pt idx="2655">
                  <c:v>42944</c:v>
                </c:pt>
                <c:pt idx="2656">
                  <c:v>42947</c:v>
                </c:pt>
                <c:pt idx="2657">
                  <c:v>42948</c:v>
                </c:pt>
                <c:pt idx="2658">
                  <c:v>42949</c:v>
                </c:pt>
                <c:pt idx="2659">
                  <c:v>42950</c:v>
                </c:pt>
                <c:pt idx="2660">
                  <c:v>42951</c:v>
                </c:pt>
                <c:pt idx="2661">
                  <c:v>42954</c:v>
                </c:pt>
                <c:pt idx="2662">
                  <c:v>42955</c:v>
                </c:pt>
                <c:pt idx="2663">
                  <c:v>42956</c:v>
                </c:pt>
                <c:pt idx="2664">
                  <c:v>42957</c:v>
                </c:pt>
                <c:pt idx="2665">
                  <c:v>42958</c:v>
                </c:pt>
                <c:pt idx="2666">
                  <c:v>42961</c:v>
                </c:pt>
                <c:pt idx="2667">
                  <c:v>42962</c:v>
                </c:pt>
                <c:pt idx="2668">
                  <c:v>42963</c:v>
                </c:pt>
                <c:pt idx="2669">
                  <c:v>42964</c:v>
                </c:pt>
                <c:pt idx="2670">
                  <c:v>42965</c:v>
                </c:pt>
                <c:pt idx="2671">
                  <c:v>42968</c:v>
                </c:pt>
                <c:pt idx="2672">
                  <c:v>42969</c:v>
                </c:pt>
                <c:pt idx="2673">
                  <c:v>42970</c:v>
                </c:pt>
                <c:pt idx="2674">
                  <c:v>42971</c:v>
                </c:pt>
                <c:pt idx="2675">
                  <c:v>42972</c:v>
                </c:pt>
                <c:pt idx="2676">
                  <c:v>42975</c:v>
                </c:pt>
                <c:pt idx="2677">
                  <c:v>42976</c:v>
                </c:pt>
                <c:pt idx="2678">
                  <c:v>42977</c:v>
                </c:pt>
                <c:pt idx="2679">
                  <c:v>42978</c:v>
                </c:pt>
                <c:pt idx="2680">
                  <c:v>42979</c:v>
                </c:pt>
                <c:pt idx="2681">
                  <c:v>42983</c:v>
                </c:pt>
                <c:pt idx="2682">
                  <c:v>42984</c:v>
                </c:pt>
                <c:pt idx="2683">
                  <c:v>42985</c:v>
                </c:pt>
                <c:pt idx="2684">
                  <c:v>42986</c:v>
                </c:pt>
                <c:pt idx="2685">
                  <c:v>42989</c:v>
                </c:pt>
                <c:pt idx="2686">
                  <c:v>42990</c:v>
                </c:pt>
                <c:pt idx="2687">
                  <c:v>42991</c:v>
                </c:pt>
                <c:pt idx="2688">
                  <c:v>42992</c:v>
                </c:pt>
                <c:pt idx="2689">
                  <c:v>42993</c:v>
                </c:pt>
                <c:pt idx="2690">
                  <c:v>42996</c:v>
                </c:pt>
                <c:pt idx="2691">
                  <c:v>42997</c:v>
                </c:pt>
                <c:pt idx="2692">
                  <c:v>42998</c:v>
                </c:pt>
                <c:pt idx="2693">
                  <c:v>42999</c:v>
                </c:pt>
                <c:pt idx="2694">
                  <c:v>43000</c:v>
                </c:pt>
                <c:pt idx="2695">
                  <c:v>43003</c:v>
                </c:pt>
                <c:pt idx="2696">
                  <c:v>43004</c:v>
                </c:pt>
                <c:pt idx="2697">
                  <c:v>43005</c:v>
                </c:pt>
                <c:pt idx="2698">
                  <c:v>43006</c:v>
                </c:pt>
                <c:pt idx="2699">
                  <c:v>43007</c:v>
                </c:pt>
                <c:pt idx="2700">
                  <c:v>43010</c:v>
                </c:pt>
                <c:pt idx="2701">
                  <c:v>43011</c:v>
                </c:pt>
                <c:pt idx="2702">
                  <c:v>43012</c:v>
                </c:pt>
                <c:pt idx="2703">
                  <c:v>43013</c:v>
                </c:pt>
                <c:pt idx="2704">
                  <c:v>43014</c:v>
                </c:pt>
                <c:pt idx="2705">
                  <c:v>43017</c:v>
                </c:pt>
                <c:pt idx="2706">
                  <c:v>43018</c:v>
                </c:pt>
                <c:pt idx="2707">
                  <c:v>43019</c:v>
                </c:pt>
                <c:pt idx="2708">
                  <c:v>43020</c:v>
                </c:pt>
                <c:pt idx="2709">
                  <c:v>43021</c:v>
                </c:pt>
                <c:pt idx="2710">
                  <c:v>43024</c:v>
                </c:pt>
                <c:pt idx="2711">
                  <c:v>43025</c:v>
                </c:pt>
                <c:pt idx="2712">
                  <c:v>43026</c:v>
                </c:pt>
                <c:pt idx="2713">
                  <c:v>43027</c:v>
                </c:pt>
                <c:pt idx="2714">
                  <c:v>43028</c:v>
                </c:pt>
                <c:pt idx="2715">
                  <c:v>43031</c:v>
                </c:pt>
                <c:pt idx="2716">
                  <c:v>43032</c:v>
                </c:pt>
                <c:pt idx="2717">
                  <c:v>43033</c:v>
                </c:pt>
                <c:pt idx="2718">
                  <c:v>43034</c:v>
                </c:pt>
                <c:pt idx="2719">
                  <c:v>43035</c:v>
                </c:pt>
                <c:pt idx="2720">
                  <c:v>43038</c:v>
                </c:pt>
                <c:pt idx="2721">
                  <c:v>43039</c:v>
                </c:pt>
                <c:pt idx="2722">
                  <c:v>43040</c:v>
                </c:pt>
                <c:pt idx="2723">
                  <c:v>43041</c:v>
                </c:pt>
                <c:pt idx="2724">
                  <c:v>43042</c:v>
                </c:pt>
                <c:pt idx="2725">
                  <c:v>43045</c:v>
                </c:pt>
                <c:pt idx="2726">
                  <c:v>43046</c:v>
                </c:pt>
                <c:pt idx="2727">
                  <c:v>43047</c:v>
                </c:pt>
                <c:pt idx="2728">
                  <c:v>43048</c:v>
                </c:pt>
                <c:pt idx="2729">
                  <c:v>43049</c:v>
                </c:pt>
                <c:pt idx="2730">
                  <c:v>43052</c:v>
                </c:pt>
                <c:pt idx="2731">
                  <c:v>43053</c:v>
                </c:pt>
                <c:pt idx="2732">
                  <c:v>43054</c:v>
                </c:pt>
                <c:pt idx="2733">
                  <c:v>43055</c:v>
                </c:pt>
                <c:pt idx="2734">
                  <c:v>43056</c:v>
                </c:pt>
                <c:pt idx="2735">
                  <c:v>43059</c:v>
                </c:pt>
                <c:pt idx="2736">
                  <c:v>43060</c:v>
                </c:pt>
                <c:pt idx="2737">
                  <c:v>43061</c:v>
                </c:pt>
                <c:pt idx="2738">
                  <c:v>43063</c:v>
                </c:pt>
                <c:pt idx="2739">
                  <c:v>43066</c:v>
                </c:pt>
                <c:pt idx="2740">
                  <c:v>43067</c:v>
                </c:pt>
                <c:pt idx="2741">
                  <c:v>43068</c:v>
                </c:pt>
                <c:pt idx="2742">
                  <c:v>43069</c:v>
                </c:pt>
                <c:pt idx="2743">
                  <c:v>43070</c:v>
                </c:pt>
                <c:pt idx="2744">
                  <c:v>43073</c:v>
                </c:pt>
                <c:pt idx="2745">
                  <c:v>43074</c:v>
                </c:pt>
                <c:pt idx="2746">
                  <c:v>43075</c:v>
                </c:pt>
                <c:pt idx="2747">
                  <c:v>43076</c:v>
                </c:pt>
                <c:pt idx="2748">
                  <c:v>43077</c:v>
                </c:pt>
                <c:pt idx="2749">
                  <c:v>43080</c:v>
                </c:pt>
                <c:pt idx="2750">
                  <c:v>43081</c:v>
                </c:pt>
                <c:pt idx="2751">
                  <c:v>43082</c:v>
                </c:pt>
                <c:pt idx="2752">
                  <c:v>43083</c:v>
                </c:pt>
                <c:pt idx="2753">
                  <c:v>43084</c:v>
                </c:pt>
                <c:pt idx="2754">
                  <c:v>43087</c:v>
                </c:pt>
                <c:pt idx="2755">
                  <c:v>43088</c:v>
                </c:pt>
                <c:pt idx="2756">
                  <c:v>43089</c:v>
                </c:pt>
                <c:pt idx="2757">
                  <c:v>43090</c:v>
                </c:pt>
                <c:pt idx="2758">
                  <c:v>43091</c:v>
                </c:pt>
                <c:pt idx="2759">
                  <c:v>43095</c:v>
                </c:pt>
                <c:pt idx="2760">
                  <c:v>43096</c:v>
                </c:pt>
                <c:pt idx="2761">
                  <c:v>43097</c:v>
                </c:pt>
                <c:pt idx="2762">
                  <c:v>43098</c:v>
                </c:pt>
                <c:pt idx="2763">
                  <c:v>43102</c:v>
                </c:pt>
                <c:pt idx="2764">
                  <c:v>43103</c:v>
                </c:pt>
                <c:pt idx="2765">
                  <c:v>43104</c:v>
                </c:pt>
                <c:pt idx="2766">
                  <c:v>43105</c:v>
                </c:pt>
                <c:pt idx="2767">
                  <c:v>43108</c:v>
                </c:pt>
                <c:pt idx="2768">
                  <c:v>43109</c:v>
                </c:pt>
                <c:pt idx="2769">
                  <c:v>43110</c:v>
                </c:pt>
                <c:pt idx="2770">
                  <c:v>43111</c:v>
                </c:pt>
                <c:pt idx="2771">
                  <c:v>43112</c:v>
                </c:pt>
                <c:pt idx="2772">
                  <c:v>43116</c:v>
                </c:pt>
                <c:pt idx="2773">
                  <c:v>43117</c:v>
                </c:pt>
                <c:pt idx="2774">
                  <c:v>43118</c:v>
                </c:pt>
                <c:pt idx="2775">
                  <c:v>43119</c:v>
                </c:pt>
                <c:pt idx="2776">
                  <c:v>43122</c:v>
                </c:pt>
                <c:pt idx="2777">
                  <c:v>43123</c:v>
                </c:pt>
                <c:pt idx="2778">
                  <c:v>43124</c:v>
                </c:pt>
                <c:pt idx="2779">
                  <c:v>43125</c:v>
                </c:pt>
                <c:pt idx="2780">
                  <c:v>43126</c:v>
                </c:pt>
                <c:pt idx="2781">
                  <c:v>43129</c:v>
                </c:pt>
                <c:pt idx="2782">
                  <c:v>43130</c:v>
                </c:pt>
                <c:pt idx="2783">
                  <c:v>43131</c:v>
                </c:pt>
                <c:pt idx="2784">
                  <c:v>43132</c:v>
                </c:pt>
                <c:pt idx="2785">
                  <c:v>43133</c:v>
                </c:pt>
                <c:pt idx="2786">
                  <c:v>43136</c:v>
                </c:pt>
                <c:pt idx="2787">
                  <c:v>43137</c:v>
                </c:pt>
                <c:pt idx="2788">
                  <c:v>43138</c:v>
                </c:pt>
                <c:pt idx="2789">
                  <c:v>43139</c:v>
                </c:pt>
                <c:pt idx="2790">
                  <c:v>43140</c:v>
                </c:pt>
                <c:pt idx="2791">
                  <c:v>43143</c:v>
                </c:pt>
                <c:pt idx="2792">
                  <c:v>43144</c:v>
                </c:pt>
                <c:pt idx="2793">
                  <c:v>43145</c:v>
                </c:pt>
                <c:pt idx="2794">
                  <c:v>43146</c:v>
                </c:pt>
                <c:pt idx="2795">
                  <c:v>43147</c:v>
                </c:pt>
                <c:pt idx="2796">
                  <c:v>43151</c:v>
                </c:pt>
                <c:pt idx="2797">
                  <c:v>43152</c:v>
                </c:pt>
                <c:pt idx="2798">
                  <c:v>43153</c:v>
                </c:pt>
                <c:pt idx="2799">
                  <c:v>43154</c:v>
                </c:pt>
                <c:pt idx="2800">
                  <c:v>43157</c:v>
                </c:pt>
                <c:pt idx="2801">
                  <c:v>43158</c:v>
                </c:pt>
                <c:pt idx="2802">
                  <c:v>43159</c:v>
                </c:pt>
                <c:pt idx="2803">
                  <c:v>43160</c:v>
                </c:pt>
                <c:pt idx="2804">
                  <c:v>43161</c:v>
                </c:pt>
                <c:pt idx="2805">
                  <c:v>43164</c:v>
                </c:pt>
                <c:pt idx="2806">
                  <c:v>43165</c:v>
                </c:pt>
                <c:pt idx="2807">
                  <c:v>43166</c:v>
                </c:pt>
                <c:pt idx="2808">
                  <c:v>43167</c:v>
                </c:pt>
                <c:pt idx="2809">
                  <c:v>43168</c:v>
                </c:pt>
                <c:pt idx="2810">
                  <c:v>43171</c:v>
                </c:pt>
                <c:pt idx="2811">
                  <c:v>43172</c:v>
                </c:pt>
                <c:pt idx="2812">
                  <c:v>43173</c:v>
                </c:pt>
                <c:pt idx="2813">
                  <c:v>43174</c:v>
                </c:pt>
                <c:pt idx="2814">
                  <c:v>43175</c:v>
                </c:pt>
                <c:pt idx="2815">
                  <c:v>43178</c:v>
                </c:pt>
                <c:pt idx="2816">
                  <c:v>43179</c:v>
                </c:pt>
                <c:pt idx="2817">
                  <c:v>43180</c:v>
                </c:pt>
                <c:pt idx="2818">
                  <c:v>43181</c:v>
                </c:pt>
                <c:pt idx="2819">
                  <c:v>43182</c:v>
                </c:pt>
                <c:pt idx="2820">
                  <c:v>43185</c:v>
                </c:pt>
                <c:pt idx="2821">
                  <c:v>43186</c:v>
                </c:pt>
                <c:pt idx="2822">
                  <c:v>43187</c:v>
                </c:pt>
                <c:pt idx="2823">
                  <c:v>43188</c:v>
                </c:pt>
                <c:pt idx="2824">
                  <c:v>43192</c:v>
                </c:pt>
                <c:pt idx="2825">
                  <c:v>43193</c:v>
                </c:pt>
                <c:pt idx="2826">
                  <c:v>43194</c:v>
                </c:pt>
                <c:pt idx="2827">
                  <c:v>43195</c:v>
                </c:pt>
                <c:pt idx="2828">
                  <c:v>43196</c:v>
                </c:pt>
                <c:pt idx="2829">
                  <c:v>43199</c:v>
                </c:pt>
                <c:pt idx="2830">
                  <c:v>43200</c:v>
                </c:pt>
                <c:pt idx="2831">
                  <c:v>43201</c:v>
                </c:pt>
                <c:pt idx="2832">
                  <c:v>43202</c:v>
                </c:pt>
                <c:pt idx="2833">
                  <c:v>43203</c:v>
                </c:pt>
                <c:pt idx="2834">
                  <c:v>43206</c:v>
                </c:pt>
                <c:pt idx="2835">
                  <c:v>43207</c:v>
                </c:pt>
                <c:pt idx="2836">
                  <c:v>43208</c:v>
                </c:pt>
                <c:pt idx="2837">
                  <c:v>43209</c:v>
                </c:pt>
                <c:pt idx="2838">
                  <c:v>43210</c:v>
                </c:pt>
                <c:pt idx="2839">
                  <c:v>43213</c:v>
                </c:pt>
                <c:pt idx="2840">
                  <c:v>43214</c:v>
                </c:pt>
                <c:pt idx="2841">
                  <c:v>43215</c:v>
                </c:pt>
                <c:pt idx="2842">
                  <c:v>43216</c:v>
                </c:pt>
                <c:pt idx="2843">
                  <c:v>43217</c:v>
                </c:pt>
                <c:pt idx="2844">
                  <c:v>43220</c:v>
                </c:pt>
                <c:pt idx="2845">
                  <c:v>43221</c:v>
                </c:pt>
                <c:pt idx="2846">
                  <c:v>43222</c:v>
                </c:pt>
                <c:pt idx="2847">
                  <c:v>43223</c:v>
                </c:pt>
                <c:pt idx="2848">
                  <c:v>43224</c:v>
                </c:pt>
                <c:pt idx="2849">
                  <c:v>43227</c:v>
                </c:pt>
                <c:pt idx="2850">
                  <c:v>43228</c:v>
                </c:pt>
                <c:pt idx="2851">
                  <c:v>43229</c:v>
                </c:pt>
                <c:pt idx="2852">
                  <c:v>43230</c:v>
                </c:pt>
                <c:pt idx="2853">
                  <c:v>43231</c:v>
                </c:pt>
                <c:pt idx="2854">
                  <c:v>43234</c:v>
                </c:pt>
                <c:pt idx="2855">
                  <c:v>43235</c:v>
                </c:pt>
                <c:pt idx="2856">
                  <c:v>43236</c:v>
                </c:pt>
                <c:pt idx="2857">
                  <c:v>43237</c:v>
                </c:pt>
                <c:pt idx="2858">
                  <c:v>43238</c:v>
                </c:pt>
                <c:pt idx="2859">
                  <c:v>43241</c:v>
                </c:pt>
                <c:pt idx="2860">
                  <c:v>43242</c:v>
                </c:pt>
                <c:pt idx="2861">
                  <c:v>43243</c:v>
                </c:pt>
                <c:pt idx="2862">
                  <c:v>43244</c:v>
                </c:pt>
                <c:pt idx="2863">
                  <c:v>43245</c:v>
                </c:pt>
                <c:pt idx="2864">
                  <c:v>43249</c:v>
                </c:pt>
                <c:pt idx="2865">
                  <c:v>43250</c:v>
                </c:pt>
                <c:pt idx="2866">
                  <c:v>43251</c:v>
                </c:pt>
                <c:pt idx="2867">
                  <c:v>43252</c:v>
                </c:pt>
                <c:pt idx="2868">
                  <c:v>43255</c:v>
                </c:pt>
                <c:pt idx="2869">
                  <c:v>43256</c:v>
                </c:pt>
                <c:pt idx="2870">
                  <c:v>43257</c:v>
                </c:pt>
                <c:pt idx="2871">
                  <c:v>43258</c:v>
                </c:pt>
                <c:pt idx="2872">
                  <c:v>43259</c:v>
                </c:pt>
                <c:pt idx="2873">
                  <c:v>43262</c:v>
                </c:pt>
                <c:pt idx="2874">
                  <c:v>43263</c:v>
                </c:pt>
                <c:pt idx="2875">
                  <c:v>43264</c:v>
                </c:pt>
                <c:pt idx="2876">
                  <c:v>43265</c:v>
                </c:pt>
                <c:pt idx="2877">
                  <c:v>43266</c:v>
                </c:pt>
                <c:pt idx="2878">
                  <c:v>43269</c:v>
                </c:pt>
                <c:pt idx="2879">
                  <c:v>43270</c:v>
                </c:pt>
                <c:pt idx="2880">
                  <c:v>43271</c:v>
                </c:pt>
                <c:pt idx="2881">
                  <c:v>43272</c:v>
                </c:pt>
                <c:pt idx="2882">
                  <c:v>43273</c:v>
                </c:pt>
                <c:pt idx="2883">
                  <c:v>43276</c:v>
                </c:pt>
                <c:pt idx="2884">
                  <c:v>43277</c:v>
                </c:pt>
                <c:pt idx="2885">
                  <c:v>43278</c:v>
                </c:pt>
                <c:pt idx="2886">
                  <c:v>43279</c:v>
                </c:pt>
                <c:pt idx="2887">
                  <c:v>43280</c:v>
                </c:pt>
                <c:pt idx="2888">
                  <c:v>43283</c:v>
                </c:pt>
                <c:pt idx="2889">
                  <c:v>43284</c:v>
                </c:pt>
                <c:pt idx="2890">
                  <c:v>43286</c:v>
                </c:pt>
                <c:pt idx="2891">
                  <c:v>43287</c:v>
                </c:pt>
                <c:pt idx="2892">
                  <c:v>43290</c:v>
                </c:pt>
                <c:pt idx="2893">
                  <c:v>43291</c:v>
                </c:pt>
                <c:pt idx="2894">
                  <c:v>43292</c:v>
                </c:pt>
                <c:pt idx="2895">
                  <c:v>43293</c:v>
                </c:pt>
                <c:pt idx="2896">
                  <c:v>43294</c:v>
                </c:pt>
                <c:pt idx="2897">
                  <c:v>43297</c:v>
                </c:pt>
                <c:pt idx="2898">
                  <c:v>43298</c:v>
                </c:pt>
                <c:pt idx="2899">
                  <c:v>43299</c:v>
                </c:pt>
                <c:pt idx="2900">
                  <c:v>43300</c:v>
                </c:pt>
                <c:pt idx="2901">
                  <c:v>43301</c:v>
                </c:pt>
                <c:pt idx="2902">
                  <c:v>43304</c:v>
                </c:pt>
                <c:pt idx="2903">
                  <c:v>43305</c:v>
                </c:pt>
                <c:pt idx="2904">
                  <c:v>43306</c:v>
                </c:pt>
                <c:pt idx="2905">
                  <c:v>43307</c:v>
                </c:pt>
                <c:pt idx="2906">
                  <c:v>43308</c:v>
                </c:pt>
                <c:pt idx="2907">
                  <c:v>43311</c:v>
                </c:pt>
                <c:pt idx="2908">
                  <c:v>43312</c:v>
                </c:pt>
                <c:pt idx="2909">
                  <c:v>43313</c:v>
                </c:pt>
                <c:pt idx="2910">
                  <c:v>43314</c:v>
                </c:pt>
                <c:pt idx="2911">
                  <c:v>43315</c:v>
                </c:pt>
                <c:pt idx="2912">
                  <c:v>43318</c:v>
                </c:pt>
                <c:pt idx="2913">
                  <c:v>43319</c:v>
                </c:pt>
                <c:pt idx="2914">
                  <c:v>43320</c:v>
                </c:pt>
                <c:pt idx="2915">
                  <c:v>43321</c:v>
                </c:pt>
                <c:pt idx="2916">
                  <c:v>43322</c:v>
                </c:pt>
                <c:pt idx="2917">
                  <c:v>43325</c:v>
                </c:pt>
                <c:pt idx="2918">
                  <c:v>43326</c:v>
                </c:pt>
                <c:pt idx="2919">
                  <c:v>43327</c:v>
                </c:pt>
                <c:pt idx="2920">
                  <c:v>43328</c:v>
                </c:pt>
                <c:pt idx="2921">
                  <c:v>43329</c:v>
                </c:pt>
                <c:pt idx="2922">
                  <c:v>43332</c:v>
                </c:pt>
                <c:pt idx="2923">
                  <c:v>43333</c:v>
                </c:pt>
                <c:pt idx="2924">
                  <c:v>43334</c:v>
                </c:pt>
                <c:pt idx="2925">
                  <c:v>43335</c:v>
                </c:pt>
                <c:pt idx="2926">
                  <c:v>43336</c:v>
                </c:pt>
                <c:pt idx="2927">
                  <c:v>43339</c:v>
                </c:pt>
                <c:pt idx="2928">
                  <c:v>43340</c:v>
                </c:pt>
                <c:pt idx="2929">
                  <c:v>43341</c:v>
                </c:pt>
                <c:pt idx="2930">
                  <c:v>43342</c:v>
                </c:pt>
                <c:pt idx="2931">
                  <c:v>43343</c:v>
                </c:pt>
                <c:pt idx="2932">
                  <c:v>43347</c:v>
                </c:pt>
                <c:pt idx="2933">
                  <c:v>43348</c:v>
                </c:pt>
                <c:pt idx="2934">
                  <c:v>43349</c:v>
                </c:pt>
                <c:pt idx="2935">
                  <c:v>43350</c:v>
                </c:pt>
                <c:pt idx="2936">
                  <c:v>43353</c:v>
                </c:pt>
                <c:pt idx="2937">
                  <c:v>43354</c:v>
                </c:pt>
                <c:pt idx="2938">
                  <c:v>43355</c:v>
                </c:pt>
                <c:pt idx="2939">
                  <c:v>43356</c:v>
                </c:pt>
                <c:pt idx="2940">
                  <c:v>43357</c:v>
                </c:pt>
                <c:pt idx="2941">
                  <c:v>43360</c:v>
                </c:pt>
                <c:pt idx="2942">
                  <c:v>43361</c:v>
                </c:pt>
                <c:pt idx="2943">
                  <c:v>43362</c:v>
                </c:pt>
                <c:pt idx="2944">
                  <c:v>43363</c:v>
                </c:pt>
                <c:pt idx="2945">
                  <c:v>43364</c:v>
                </c:pt>
                <c:pt idx="2946">
                  <c:v>43367</c:v>
                </c:pt>
                <c:pt idx="2947">
                  <c:v>43368</c:v>
                </c:pt>
                <c:pt idx="2948">
                  <c:v>43369</c:v>
                </c:pt>
                <c:pt idx="2949">
                  <c:v>43370</c:v>
                </c:pt>
                <c:pt idx="2950">
                  <c:v>43371</c:v>
                </c:pt>
                <c:pt idx="2951">
                  <c:v>43374</c:v>
                </c:pt>
                <c:pt idx="2952">
                  <c:v>43375</c:v>
                </c:pt>
                <c:pt idx="2953">
                  <c:v>43376</c:v>
                </c:pt>
                <c:pt idx="2954">
                  <c:v>43377</c:v>
                </c:pt>
                <c:pt idx="2955">
                  <c:v>43378</c:v>
                </c:pt>
                <c:pt idx="2956">
                  <c:v>43381</c:v>
                </c:pt>
                <c:pt idx="2957">
                  <c:v>43382</c:v>
                </c:pt>
                <c:pt idx="2958">
                  <c:v>43383</c:v>
                </c:pt>
                <c:pt idx="2959">
                  <c:v>43384</c:v>
                </c:pt>
                <c:pt idx="2960">
                  <c:v>43385</c:v>
                </c:pt>
                <c:pt idx="2961">
                  <c:v>43388</c:v>
                </c:pt>
                <c:pt idx="2962">
                  <c:v>43389</c:v>
                </c:pt>
                <c:pt idx="2963">
                  <c:v>43390</c:v>
                </c:pt>
                <c:pt idx="2964">
                  <c:v>43391</c:v>
                </c:pt>
                <c:pt idx="2965">
                  <c:v>43392</c:v>
                </c:pt>
                <c:pt idx="2966">
                  <c:v>43395</c:v>
                </c:pt>
                <c:pt idx="2967">
                  <c:v>43396</c:v>
                </c:pt>
                <c:pt idx="2968">
                  <c:v>43397</c:v>
                </c:pt>
                <c:pt idx="2969">
                  <c:v>43398</c:v>
                </c:pt>
                <c:pt idx="2970">
                  <c:v>43399</c:v>
                </c:pt>
                <c:pt idx="2971">
                  <c:v>43402</c:v>
                </c:pt>
                <c:pt idx="2972">
                  <c:v>43403</c:v>
                </c:pt>
                <c:pt idx="2973">
                  <c:v>43404</c:v>
                </c:pt>
                <c:pt idx="2974">
                  <c:v>43405</c:v>
                </c:pt>
                <c:pt idx="2975">
                  <c:v>43406</c:v>
                </c:pt>
                <c:pt idx="2976">
                  <c:v>43409</c:v>
                </c:pt>
                <c:pt idx="2977">
                  <c:v>43410</c:v>
                </c:pt>
                <c:pt idx="2978">
                  <c:v>43411</c:v>
                </c:pt>
                <c:pt idx="2979">
                  <c:v>43412</c:v>
                </c:pt>
                <c:pt idx="2980">
                  <c:v>43413</c:v>
                </c:pt>
                <c:pt idx="2981">
                  <c:v>43416</c:v>
                </c:pt>
                <c:pt idx="2982">
                  <c:v>43417</c:v>
                </c:pt>
                <c:pt idx="2983">
                  <c:v>43418</c:v>
                </c:pt>
                <c:pt idx="2984">
                  <c:v>43419</c:v>
                </c:pt>
                <c:pt idx="2985">
                  <c:v>43420</c:v>
                </c:pt>
                <c:pt idx="2986">
                  <c:v>43423</c:v>
                </c:pt>
                <c:pt idx="2987">
                  <c:v>43424</c:v>
                </c:pt>
                <c:pt idx="2988">
                  <c:v>43425</c:v>
                </c:pt>
                <c:pt idx="2989">
                  <c:v>43427</c:v>
                </c:pt>
                <c:pt idx="2990">
                  <c:v>43430</c:v>
                </c:pt>
                <c:pt idx="2991">
                  <c:v>43431</c:v>
                </c:pt>
                <c:pt idx="2992">
                  <c:v>43432</c:v>
                </c:pt>
                <c:pt idx="2993">
                  <c:v>43433</c:v>
                </c:pt>
                <c:pt idx="2994">
                  <c:v>43434</c:v>
                </c:pt>
                <c:pt idx="2995">
                  <c:v>43437</c:v>
                </c:pt>
                <c:pt idx="2996">
                  <c:v>43438</c:v>
                </c:pt>
                <c:pt idx="2997">
                  <c:v>43440</c:v>
                </c:pt>
                <c:pt idx="2998">
                  <c:v>43441</c:v>
                </c:pt>
                <c:pt idx="2999">
                  <c:v>43444</c:v>
                </c:pt>
                <c:pt idx="3000">
                  <c:v>43445</c:v>
                </c:pt>
                <c:pt idx="3001">
                  <c:v>43446</c:v>
                </c:pt>
                <c:pt idx="3002">
                  <c:v>43447</c:v>
                </c:pt>
                <c:pt idx="3003">
                  <c:v>43448</c:v>
                </c:pt>
                <c:pt idx="3004">
                  <c:v>43451</c:v>
                </c:pt>
                <c:pt idx="3005">
                  <c:v>43452</c:v>
                </c:pt>
                <c:pt idx="3006">
                  <c:v>43453</c:v>
                </c:pt>
                <c:pt idx="3007">
                  <c:v>43454</c:v>
                </c:pt>
                <c:pt idx="3008">
                  <c:v>43455</c:v>
                </c:pt>
                <c:pt idx="3009">
                  <c:v>43458</c:v>
                </c:pt>
                <c:pt idx="3010">
                  <c:v>43460</c:v>
                </c:pt>
                <c:pt idx="3011">
                  <c:v>43461</c:v>
                </c:pt>
                <c:pt idx="3012">
                  <c:v>43462</c:v>
                </c:pt>
                <c:pt idx="3013">
                  <c:v>43465</c:v>
                </c:pt>
                <c:pt idx="3014">
                  <c:v>43467</c:v>
                </c:pt>
                <c:pt idx="3015">
                  <c:v>43468</c:v>
                </c:pt>
                <c:pt idx="3016">
                  <c:v>43469</c:v>
                </c:pt>
                <c:pt idx="3017">
                  <c:v>43472</c:v>
                </c:pt>
                <c:pt idx="3018">
                  <c:v>43473</c:v>
                </c:pt>
                <c:pt idx="3019">
                  <c:v>43474</c:v>
                </c:pt>
                <c:pt idx="3020">
                  <c:v>43475</c:v>
                </c:pt>
                <c:pt idx="3021">
                  <c:v>43476</c:v>
                </c:pt>
                <c:pt idx="3022">
                  <c:v>43479</c:v>
                </c:pt>
                <c:pt idx="3023">
                  <c:v>43480</c:v>
                </c:pt>
                <c:pt idx="3024">
                  <c:v>43481</c:v>
                </c:pt>
                <c:pt idx="3025">
                  <c:v>43482</c:v>
                </c:pt>
              </c:numCache>
            </c:numRef>
          </c:cat>
          <c:val>
            <c:numRef>
              <c:f>Sheet1!$D$2:$D$3027</c:f>
              <c:numCache>
                <c:formatCode>General</c:formatCode>
                <c:ptCount val="3026"/>
                <c:pt idx="0">
                  <c:v>1.00443653189475E-2</c:v>
                </c:pt>
                <c:pt idx="1">
                  <c:v>4.1065745470375602E-3</c:v>
                </c:pt>
                <c:pt idx="2">
                  <c:v>8.2710786429878204E-3</c:v>
                </c:pt>
                <c:pt idx="3">
                  <c:v>-3.0479403729256598E-3</c:v>
                </c:pt>
                <c:pt idx="4">
                  <c:v>1.5315185690598599E-3</c:v>
                </c:pt>
                <c:pt idx="5">
                  <c:v>3.9854488662579603E-3</c:v>
                </c:pt>
                <c:pt idx="6">
                  <c:v>2.5359657498556002E-3</c:v>
                </c:pt>
                <c:pt idx="7">
                  <c:v>1.8031836332699201E-3</c:v>
                </c:pt>
                <c:pt idx="8">
                  <c:v>1.49357404921228E-2</c:v>
                </c:pt>
                <c:pt idx="9">
                  <c:v>-7.4158000371973296E-3</c:v>
                </c:pt>
                <c:pt idx="10">
                  <c:v>6.2914720293039102E-3</c:v>
                </c:pt>
                <c:pt idx="11">
                  <c:v>-4.4260886719305103E-4</c:v>
                </c:pt>
                <c:pt idx="12">
                  <c:v>8.0080123473839099E-3</c:v>
                </c:pt>
                <c:pt idx="13">
                  <c:v>1.3249829904703799E-2</c:v>
                </c:pt>
                <c:pt idx="14">
                  <c:v>6.03068953936714E-3</c:v>
                </c:pt>
                <c:pt idx="15">
                  <c:v>7.9762871464754692E-3</c:v>
                </c:pt>
                <c:pt idx="16">
                  <c:v>3.0160125329442601E-3</c:v>
                </c:pt>
                <c:pt idx="17">
                  <c:v>1.04174062959219E-2</c:v>
                </c:pt>
                <c:pt idx="18">
                  <c:v>1.02798019007477E-2</c:v>
                </c:pt>
                <c:pt idx="19" formatCode="0.00E+00">
                  <c:v>7.8717588226084905E-5</c:v>
                </c:pt>
                <c:pt idx="20">
                  <c:v>-4.8020245841754504E-3</c:v>
                </c:pt>
                <c:pt idx="21">
                  <c:v>-4.00010979710175E-3</c:v>
                </c:pt>
                <c:pt idx="22">
                  <c:v>1.23598268281728E-2</c:v>
                </c:pt>
                <c:pt idx="23">
                  <c:v>1.21750273983107E-2</c:v>
                </c:pt>
                <c:pt idx="24">
                  <c:v>3.6335133967623202E-3</c:v>
                </c:pt>
                <c:pt idx="25">
                  <c:v>4.3648041194305201E-3</c:v>
                </c:pt>
                <c:pt idx="26">
                  <c:v>6.2037730400457099E-3</c:v>
                </c:pt>
                <c:pt idx="27">
                  <c:v>1.5084727842987801E-3</c:v>
                </c:pt>
                <c:pt idx="28">
                  <c:v>3.2715015368547399E-3</c:v>
                </c:pt>
                <c:pt idx="29">
                  <c:v>-1.0066590254776501E-2</c:v>
                </c:pt>
                <c:pt idx="30">
                  <c:v>-6.1497227913023299E-3</c:v>
                </c:pt>
                <c:pt idx="31">
                  <c:v>-3.4531491413521603E-2</c:v>
                </c:pt>
                <c:pt idx="32">
                  <c:v>9.5913938108360703E-3</c:v>
                </c:pt>
                <c:pt idx="33">
                  <c:v>-3.2001196638886701E-3</c:v>
                </c:pt>
                <c:pt idx="34">
                  <c:v>-7.4488828422454301E-3</c:v>
                </c:pt>
                <c:pt idx="35">
                  <c:v>-1.86329910192734E-2</c:v>
                </c:pt>
                <c:pt idx="36">
                  <c:v>1.8582812362300902E-2</c:v>
                </c:pt>
                <c:pt idx="37">
                  <c:v>1.0593125621366499E-3</c:v>
                </c:pt>
                <c:pt idx="38">
                  <c:v>1.2783429549623899E-2</c:v>
                </c:pt>
                <c:pt idx="39">
                  <c:v>4.5510582955631297E-3</c:v>
                </c:pt>
                <c:pt idx="40">
                  <c:v>2.4722330664661602E-3</c:v>
                </c:pt>
                <c:pt idx="41">
                  <c:v>-2.5059906884170698E-2</c:v>
                </c:pt>
                <c:pt idx="42">
                  <c:v>5.3049290614426399E-3</c:v>
                </c:pt>
                <c:pt idx="43">
                  <c:v>1.2823122711054199E-2</c:v>
                </c:pt>
                <c:pt idx="44">
                  <c:v>-3.1667280009215499E-3</c:v>
                </c:pt>
                <c:pt idx="45">
                  <c:v>1.2946908598923E-2</c:v>
                </c:pt>
                <c:pt idx="46">
                  <c:v>9.2341955823329602E-3</c:v>
                </c:pt>
                <c:pt idx="47">
                  <c:v>2.3980707194660899E-2</c:v>
                </c:pt>
                <c:pt idx="48">
                  <c:v>3.14883707768221E-4</c:v>
                </c:pt>
                <c:pt idx="49">
                  <c:v>-9.8695454962771699E-4</c:v>
                </c:pt>
                <c:pt idx="50">
                  <c:v>-2.81510087560843E-3</c:v>
                </c:pt>
                <c:pt idx="51">
                  <c:v>-1.64287295723109E-3</c:v>
                </c:pt>
                <c:pt idx="52">
                  <c:v>-9.9750365202870804E-3</c:v>
                </c:pt>
                <c:pt idx="53">
                  <c:v>5.3454673576448499E-3</c:v>
                </c:pt>
                <c:pt idx="54">
                  <c:v>2.3985994581102702E-3</c:v>
                </c:pt>
                <c:pt idx="55">
                  <c:v>-8.0233790399697501E-4</c:v>
                </c:pt>
                <c:pt idx="56">
                  <c:v>1.29061250688385E-2</c:v>
                </c:pt>
                <c:pt idx="57">
                  <c:v>2.1804537247365201E-3</c:v>
                </c:pt>
                <c:pt idx="58">
                  <c:v>4.0730250270403197E-3</c:v>
                </c:pt>
                <c:pt idx="59">
                  <c:v>-8.8719828574701498E-4</c:v>
                </c:pt>
                <c:pt idx="60">
                  <c:v>8.2782933571938794E-3</c:v>
                </c:pt>
                <c:pt idx="61">
                  <c:v>-7.8074930519832497E-3</c:v>
                </c:pt>
                <c:pt idx="62">
                  <c:v>4.5312148995467804E-3</c:v>
                </c:pt>
                <c:pt idx="63">
                  <c:v>6.0348728914367796E-3</c:v>
                </c:pt>
                <c:pt idx="64">
                  <c:v>2.2574895790812399E-2</c:v>
                </c:pt>
                <c:pt idx="65">
                  <c:v>6.9962056816406104E-3</c:v>
                </c:pt>
                <c:pt idx="66">
                  <c:v>1.0409249304700999E-2</c:v>
                </c:pt>
                <c:pt idx="67">
                  <c:v>3.48096906123829E-3</c:v>
                </c:pt>
                <c:pt idx="68">
                  <c:v>1.2982493651609001E-2</c:v>
                </c:pt>
                <c:pt idx="69">
                  <c:v>2.7859525325000202E-3</c:v>
                </c:pt>
                <c:pt idx="70">
                  <c:v>2.2667208098288102E-3</c:v>
                </c:pt>
                <c:pt idx="71">
                  <c:v>1.5995973446344701E-2</c:v>
                </c:pt>
                <c:pt idx="72">
                  <c:v>2.2349586420346E-3</c:v>
                </c:pt>
                <c:pt idx="73">
                  <c:v>1.4877898302371199E-3</c:v>
                </c:pt>
                <c:pt idx="74">
                  <c:v>-3.5582044951731899E-3</c:v>
                </c:pt>
                <c:pt idx="75">
                  <c:v>1.4236113378408601E-3</c:v>
                </c:pt>
                <c:pt idx="76">
                  <c:v>1.2762787567508E-2</c:v>
                </c:pt>
                <c:pt idx="77">
                  <c:v>1.1461468550743901E-2</c:v>
                </c:pt>
                <c:pt idx="78">
                  <c:v>8.0848363022594204E-3</c:v>
                </c:pt>
                <c:pt idx="79">
                  <c:v>2.6886771900300802E-3</c:v>
                </c:pt>
                <c:pt idx="80">
                  <c:v>3.0385341076681902E-3</c:v>
                </c:pt>
                <c:pt idx="81">
                  <c:v>7.8077757865403496E-3</c:v>
                </c:pt>
                <c:pt idx="82">
                  <c:v>-1.0271755939258401E-2</c:v>
                </c:pt>
                <c:pt idx="83">
                  <c:v>1.08443906748513E-2</c:v>
                </c:pt>
                <c:pt idx="84">
                  <c:v>-2.6804574800394199E-3</c:v>
                </c:pt>
                <c:pt idx="85">
                  <c:v>-2.4741690027382198E-3</c:v>
                </c:pt>
                <c:pt idx="86">
                  <c:v>1.10605643829005E-2</c:v>
                </c:pt>
                <c:pt idx="87">
                  <c:v>-2.5403616329221501E-3</c:v>
                </c:pt>
                <c:pt idx="88">
                  <c:v>6.5788358521835502E-3</c:v>
                </c:pt>
                <c:pt idx="89">
                  <c:v>1.62013628554236E-3</c:v>
                </c:pt>
                <c:pt idx="90">
                  <c:v>6.2648441988911703E-3</c:v>
                </c:pt>
                <c:pt idx="91">
                  <c:v>1.3434232391840201E-3</c:v>
                </c:pt>
                <c:pt idx="92">
                  <c:v>-7.1164321849798203E-3</c:v>
                </c:pt>
                <c:pt idx="93">
                  <c:v>3.0454296213497899E-3</c:v>
                </c:pt>
                <c:pt idx="94">
                  <c:v>8.8741038473312307E-3</c:v>
                </c:pt>
                <c:pt idx="95">
                  <c:v>1.1609548175160401E-2</c:v>
                </c:pt>
                <c:pt idx="96">
                  <c:v>4.1076132957557103E-3</c:v>
                </c:pt>
                <c:pt idx="97">
                  <c:v>5.0430378274666197E-3</c:v>
                </c:pt>
                <c:pt idx="98">
                  <c:v>2.6084475734122802E-3</c:v>
                </c:pt>
                <c:pt idx="99">
                  <c:v>-5.7367224191428E-3</c:v>
                </c:pt>
                <c:pt idx="100">
                  <c:v>-7.3686790965938904E-3</c:v>
                </c:pt>
                <c:pt idx="101">
                  <c:v>-1.6892365186599499E-2</c:v>
                </c:pt>
                <c:pt idx="102">
                  <c:v>1.1033526878822799E-2</c:v>
                </c:pt>
                <c:pt idx="103">
                  <c:v>5.6820199562366298E-3</c:v>
                </c:pt>
                <c:pt idx="104">
                  <c:v>-9.6224437769397708E-3</c:v>
                </c:pt>
                <c:pt idx="105">
                  <c:v>1.8250613497688199E-2</c:v>
                </c:pt>
                <c:pt idx="106">
                  <c:v>1.9014676091641E-3</c:v>
                </c:pt>
                <c:pt idx="107">
                  <c:v>7.9666461769370995E-3</c:v>
                </c:pt>
                <c:pt idx="108">
                  <c:v>4.1094645749565296E-3</c:v>
                </c:pt>
                <c:pt idx="109">
                  <c:v>4.50579345771129E-3</c:v>
                </c:pt>
                <c:pt idx="110">
                  <c:v>-1.3107819224478999E-2</c:v>
                </c:pt>
                <c:pt idx="111">
                  <c:v>-1.17962877519606E-3</c:v>
                </c:pt>
                <c:pt idx="112">
                  <c:v>-9.8305024125252497E-3</c:v>
                </c:pt>
                <c:pt idx="113">
                  <c:v>-9.4445479226354899E-3</c:v>
                </c:pt>
                <c:pt idx="114">
                  <c:v>-6.6904495264881198E-3</c:v>
                </c:pt>
                <c:pt idx="115">
                  <c:v>1.2370840269801E-2</c:v>
                </c:pt>
                <c:pt idx="116">
                  <c:v>-2.1528596577118399E-3</c:v>
                </c:pt>
                <c:pt idx="117">
                  <c:v>-5.9041689810980201E-3</c:v>
                </c:pt>
                <c:pt idx="118">
                  <c:v>1.24452950580137E-2</c:v>
                </c:pt>
                <c:pt idx="119">
                  <c:v>9.3509628876604599E-3</c:v>
                </c:pt>
                <c:pt idx="120">
                  <c:v>-3.51165953553778E-4</c:v>
                </c:pt>
                <c:pt idx="121">
                  <c:v>2.9783094506682399E-3</c:v>
                </c:pt>
                <c:pt idx="122">
                  <c:v>-1.5269713777777999E-3</c:v>
                </c:pt>
                <c:pt idx="123">
                  <c:v>-1.9964156937534901E-2</c:v>
                </c:pt>
                <c:pt idx="124">
                  <c:v>3.8647927801839202E-3</c:v>
                </c:pt>
                <c:pt idx="125">
                  <c:v>2.0207364792373301E-2</c:v>
                </c:pt>
                <c:pt idx="126">
                  <c:v>5.0509427141433002E-3</c:v>
                </c:pt>
                <c:pt idx="127">
                  <c:v>1.4159137064846401E-3</c:v>
                </c:pt>
                <c:pt idx="128">
                  <c:v>-1.1220415305406299E-3</c:v>
                </c:pt>
                <c:pt idx="129">
                  <c:v>-7.0919793107795401E-3</c:v>
                </c:pt>
                <c:pt idx="130">
                  <c:v>-2.1282445714143599E-3</c:v>
                </c:pt>
                <c:pt idx="131">
                  <c:v>-1.86846224038019E-2</c:v>
                </c:pt>
                <c:pt idx="132">
                  <c:v>-1.1286402131033301E-3</c:v>
                </c:pt>
                <c:pt idx="133">
                  <c:v>-3.4045159215894197E-2</c:v>
                </c:pt>
                <c:pt idx="134">
                  <c:v>5.4981213555579398E-3</c:v>
                </c:pt>
                <c:pt idx="135">
                  <c:v>-2.4783245402505399E-2</c:v>
                </c:pt>
                <c:pt idx="136">
                  <c:v>-1.21815832556028E-2</c:v>
                </c:pt>
                <c:pt idx="137">
                  <c:v>1.27263769743159E-2</c:v>
                </c:pt>
                <c:pt idx="138">
                  <c:v>-1.72896633860673E-2</c:v>
                </c:pt>
                <c:pt idx="139">
                  <c:v>6.9380522518445202E-3</c:v>
                </c:pt>
                <c:pt idx="140">
                  <c:v>4.8101446383206304E-3</c:v>
                </c:pt>
                <c:pt idx="141">
                  <c:v>-3.1581682005397703E-2</c:v>
                </c:pt>
                <c:pt idx="142">
                  <c:v>3.5037867093784203E-2</c:v>
                </c:pt>
                <c:pt idx="143">
                  <c:v>1.0160398224857699E-2</c:v>
                </c:pt>
                <c:pt idx="144">
                  <c:v>2.9006735964039101E-2</c:v>
                </c:pt>
                <c:pt idx="145">
                  <c:v>-2.7264846291227801E-2</c:v>
                </c:pt>
                <c:pt idx="146">
                  <c:v>2.7015978427098498E-3</c:v>
                </c:pt>
                <c:pt idx="147">
                  <c:v>-5.0468789321576101E-3</c:v>
                </c:pt>
                <c:pt idx="148">
                  <c:v>-1.9644111054261799E-2</c:v>
                </c:pt>
                <c:pt idx="149">
                  <c:v>-1.1375936361476701E-2</c:v>
                </c:pt>
                <c:pt idx="150">
                  <c:v>3.0956665909318601E-2</c:v>
                </c:pt>
                <c:pt idx="151">
                  <c:v>4.0009268201889499E-2</c:v>
                </c:pt>
                <c:pt idx="152" formatCode="0.00E+00">
                  <c:v>9.3947425356399896E-5</c:v>
                </c:pt>
                <c:pt idx="153">
                  <c:v>1.45830152915425E-2</c:v>
                </c:pt>
                <c:pt idx="154">
                  <c:v>1.4196696617914501E-2</c:v>
                </c:pt>
                <c:pt idx="155">
                  <c:v>3.89966213489212E-3</c:v>
                </c:pt>
                <c:pt idx="156">
                  <c:v>5.4019945158630999E-3</c:v>
                </c:pt>
                <c:pt idx="157">
                  <c:v>-1.3301276049978101E-2</c:v>
                </c:pt>
                <c:pt idx="158">
                  <c:v>-3.15036396004321E-2</c:v>
                </c:pt>
                <c:pt idx="159">
                  <c:v>1.2121385972675499E-2</c:v>
                </c:pt>
                <c:pt idx="160">
                  <c:v>-6.9165184465240798E-3</c:v>
                </c:pt>
                <c:pt idx="161">
                  <c:v>1.4657951483369701E-2</c:v>
                </c:pt>
                <c:pt idx="162">
                  <c:v>9.0268781026429101E-3</c:v>
                </c:pt>
                <c:pt idx="163">
                  <c:v>-1.5830980394753901E-2</c:v>
                </c:pt>
                <c:pt idx="164">
                  <c:v>-6.6800484168227903E-4</c:v>
                </c:pt>
                <c:pt idx="165">
                  <c:v>-1.13473605799844E-2</c:v>
                </c:pt>
                <c:pt idx="166">
                  <c:v>-1.42458191202188E-3</c:v>
                </c:pt>
                <c:pt idx="167">
                  <c:v>1.16712383025246E-2</c:v>
                </c:pt>
                <c:pt idx="168">
                  <c:v>1.2139922777143501E-3</c:v>
                </c:pt>
                <c:pt idx="169">
                  <c:v>1.9166990402877102E-2</c:v>
                </c:pt>
                <c:pt idx="170">
                  <c:v>3.9951468485030003E-3</c:v>
                </c:pt>
                <c:pt idx="171">
                  <c:v>-4.4060281044705496E-3</c:v>
                </c:pt>
                <c:pt idx="172">
                  <c:v>4.6138763190983201E-2</c:v>
                </c:pt>
                <c:pt idx="173">
                  <c:v>1.1314877363062499E-2</c:v>
                </c:pt>
                <c:pt idx="174">
                  <c:v>-1.0127095980490001E-2</c:v>
                </c:pt>
                <c:pt idx="175">
                  <c:v>2.8975175522993899E-3</c:v>
                </c:pt>
                <c:pt idx="176">
                  <c:v>-8.9058880456922597E-3</c:v>
                </c:pt>
                <c:pt idx="177">
                  <c:v>-1.38077227363664E-3</c:v>
                </c:pt>
                <c:pt idx="178">
                  <c:v>5.3033961378235999E-3</c:v>
                </c:pt>
                <c:pt idx="179">
                  <c:v>6.8707342333268499E-3</c:v>
                </c:pt>
                <c:pt idx="180">
                  <c:v>-1.0729948104089E-3</c:v>
                </c:pt>
                <c:pt idx="181">
                  <c:v>1.89685254636635E-2</c:v>
                </c:pt>
                <c:pt idx="182">
                  <c:v>1.66342204563069E-2</c:v>
                </c:pt>
                <c:pt idx="183">
                  <c:v>1.8512688872071E-3</c:v>
                </c:pt>
                <c:pt idx="184">
                  <c:v>7.3002180003014496E-3</c:v>
                </c:pt>
                <c:pt idx="185">
                  <c:v>1.70881076931357E-2</c:v>
                </c:pt>
                <c:pt idx="186">
                  <c:v>-5.24144321218112E-3</c:v>
                </c:pt>
                <c:pt idx="187">
                  <c:v>1.1895244609434899E-2</c:v>
                </c:pt>
                <c:pt idx="188">
                  <c:v>-5.2952049540241396E-3</c:v>
                </c:pt>
                <c:pt idx="189">
                  <c:v>-3.2532710078571102E-3</c:v>
                </c:pt>
                <c:pt idx="190">
                  <c:v>4.2855193054178696E-3</c:v>
                </c:pt>
                <c:pt idx="191">
                  <c:v>-2.1904958052061899E-2</c:v>
                </c:pt>
                <c:pt idx="192">
                  <c:v>-1.7474269484583301E-2</c:v>
                </c:pt>
                <c:pt idx="193">
                  <c:v>-5.70523347237428E-3</c:v>
                </c:pt>
                <c:pt idx="194">
                  <c:v>-9.8636974102881397E-3</c:v>
                </c:pt>
                <c:pt idx="195">
                  <c:v>-2.9544910863309699E-2</c:v>
                </c:pt>
                <c:pt idx="196">
                  <c:v>5.0430280084214898E-3</c:v>
                </c:pt>
                <c:pt idx="197">
                  <c:v>6.2730584982552103E-3</c:v>
                </c:pt>
                <c:pt idx="198">
                  <c:v>-9.6704161343663696E-4</c:v>
                </c:pt>
                <c:pt idx="199">
                  <c:v>-1.13811826878292E-2</c:v>
                </c:pt>
                <c:pt idx="200">
                  <c:v>2.52353895850163E-2</c:v>
                </c:pt>
                <c:pt idx="201">
                  <c:v>5.1314683209207103E-3</c:v>
                </c:pt>
                <c:pt idx="202">
                  <c:v>-4.3373288835595299E-3</c:v>
                </c:pt>
                <c:pt idx="203">
                  <c:v>9.4911741126181299E-3</c:v>
                </c:pt>
                <c:pt idx="204">
                  <c:v>-3.8727737646572398E-2</c:v>
                </c:pt>
                <c:pt idx="205">
                  <c:v>-1.4775824562410901E-2</c:v>
                </c:pt>
                <c:pt idx="206">
                  <c:v>-2.17317221735501E-2</c:v>
                </c:pt>
                <c:pt idx="207">
                  <c:v>1.41702510232629E-2</c:v>
                </c:pt>
                <c:pt idx="208">
                  <c:v>-4.1279113095048399E-2</c:v>
                </c:pt>
                <c:pt idx="209">
                  <c:v>-9.0480137461250703E-3</c:v>
                </c:pt>
                <c:pt idx="210">
                  <c:v>9.6447353651274404E-4</c:v>
                </c:pt>
                <c:pt idx="211">
                  <c:v>3.4433869526583299E-3</c:v>
                </c:pt>
                <c:pt idx="212">
                  <c:v>4.1451910986249098E-2</c:v>
                </c:pt>
                <c:pt idx="213">
                  <c:v>4.8898086554002296E-3</c:v>
                </c:pt>
                <c:pt idx="214">
                  <c:v>-2.2048566608571098E-2</c:v>
                </c:pt>
                <c:pt idx="215">
                  <c:v>-1.3692469032555599E-2</c:v>
                </c:pt>
                <c:pt idx="216">
                  <c:v>-2.06365222696578E-2</c:v>
                </c:pt>
                <c:pt idx="217">
                  <c:v>-8.0805167125465004E-3</c:v>
                </c:pt>
                <c:pt idx="218">
                  <c:v>-2.5796110039040601E-2</c:v>
                </c:pt>
                <c:pt idx="219">
                  <c:v>2.1376203254140198E-2</c:v>
                </c:pt>
                <c:pt idx="220">
                  <c:v>-3.85862257530886E-2</c:v>
                </c:pt>
                <c:pt idx="221">
                  <c:v>1.9637979798232001E-2</c:v>
                </c:pt>
                <c:pt idx="222">
                  <c:v>4.5858135360136699E-2</c:v>
                </c:pt>
                <c:pt idx="223">
                  <c:v>-1.44781354283829E-3</c:v>
                </c:pt>
                <c:pt idx="224">
                  <c:v>3.3302624149579303E-2</c:v>
                </c:pt>
                <c:pt idx="225">
                  <c:v>-1.1106760231383199E-2</c:v>
                </c:pt>
                <c:pt idx="226">
                  <c:v>-8.2625496726229705E-3</c:v>
                </c:pt>
                <c:pt idx="227">
                  <c:v>1.87866858110751E-2</c:v>
                </c:pt>
                <c:pt idx="228">
                  <c:v>3.10734169833288E-2</c:v>
                </c:pt>
                <c:pt idx="229">
                  <c:v>-1.5366125375500001E-3</c:v>
                </c:pt>
                <c:pt idx="230">
                  <c:v>2.0519990771058299E-2</c:v>
                </c:pt>
                <c:pt idx="231">
                  <c:v>-4.5188969163285297E-2</c:v>
                </c:pt>
                <c:pt idx="232">
                  <c:v>-1.2011873488394701E-2</c:v>
                </c:pt>
                <c:pt idx="233">
                  <c:v>-9.2136583136814799E-4</c:v>
                </c:pt>
                <c:pt idx="234">
                  <c:v>-1.9208706196126499E-2</c:v>
                </c:pt>
                <c:pt idx="235">
                  <c:v>-1.3914187790248099E-2</c:v>
                </c:pt>
                <c:pt idx="236">
                  <c:v>-4.5686757734369997E-3</c:v>
                </c:pt>
                <c:pt idx="237">
                  <c:v>1.9477378190359E-3</c:v>
                </c:pt>
                <c:pt idx="238">
                  <c:v>-2.1140144691542701E-3</c:v>
                </c:pt>
                <c:pt idx="239">
                  <c:v>1.8383562621749699E-2</c:v>
                </c:pt>
                <c:pt idx="240">
                  <c:v>2.07166692109256E-2</c:v>
                </c:pt>
                <c:pt idx="241">
                  <c:v>-8.4012666692201399E-4</c:v>
                </c:pt>
                <c:pt idx="242">
                  <c:v>-2.8803782436229299E-2</c:v>
                </c:pt>
                <c:pt idx="243">
                  <c:v>-1.00737929440086E-2</c:v>
                </c:pt>
                <c:pt idx="244">
                  <c:v>4.9289349783401297E-3</c:v>
                </c:pt>
                <c:pt idx="245">
                  <c:v>-1.6668328601745701E-2</c:v>
                </c:pt>
                <c:pt idx="246">
                  <c:v>-1.1076102982554899E-2</c:v>
                </c:pt>
                <c:pt idx="247">
                  <c:v>-3.2851654150329999E-2</c:v>
                </c:pt>
                <c:pt idx="248">
                  <c:v>2.85342912573872E-3</c:v>
                </c:pt>
                <c:pt idx="249">
                  <c:v>-3.5160382419603599E-2</c:v>
                </c:pt>
                <c:pt idx="250">
                  <c:v>1.27828830721662E-2</c:v>
                </c:pt>
                <c:pt idx="251">
                  <c:v>2.2079434069781499E-2</c:v>
                </c:pt>
                <c:pt idx="252">
                  <c:v>-1.72474887207474E-3</c:v>
                </c:pt>
                <c:pt idx="253">
                  <c:v>1.4822566466920199E-2</c:v>
                </c:pt>
                <c:pt idx="254">
                  <c:v>-3.8118074231548803E-2</c:v>
                </c:pt>
                <c:pt idx="255">
                  <c:v>1.2188692999428E-2</c:v>
                </c:pt>
                <c:pt idx="256">
                  <c:v>-4.3369964147341802E-2</c:v>
                </c:pt>
                <c:pt idx="257">
                  <c:v>-2.2377806911795799E-2</c:v>
                </c:pt>
                <c:pt idx="258">
                  <c:v>1.9173592042425299E-2</c:v>
                </c:pt>
                <c:pt idx="259">
                  <c:v>5.7371805175410698E-2</c:v>
                </c:pt>
                <c:pt idx="260">
                  <c:v>1.1004196283938899E-2</c:v>
                </c:pt>
                <c:pt idx="261">
                  <c:v>-1.7906152658634399E-2</c:v>
                </c:pt>
                <c:pt idx="262">
                  <c:v>2.92554337594749E-2</c:v>
                </c:pt>
                <c:pt idx="263">
                  <c:v>2.02927604377665E-2</c:v>
                </c:pt>
                <c:pt idx="264">
                  <c:v>-1.95410249966499E-4</c:v>
                </c:pt>
                <c:pt idx="265">
                  <c:v>2.6400545194807199E-2</c:v>
                </c:pt>
                <c:pt idx="266">
                  <c:v>1.86086461567357E-2</c:v>
                </c:pt>
                <c:pt idx="267">
                  <c:v>-1.39519231264266E-2</c:v>
                </c:pt>
                <c:pt idx="268">
                  <c:v>-4.3105024357963102E-2</c:v>
                </c:pt>
                <c:pt idx="269">
                  <c:v>-1.8677894329636499E-2</c:v>
                </c:pt>
                <c:pt idx="270">
                  <c:v>1.96551038072196E-2</c:v>
                </c:pt>
                <c:pt idx="271">
                  <c:v>-2.1447519392046401E-2</c:v>
                </c:pt>
                <c:pt idx="272">
                  <c:v>-1.9445444866729202E-2</c:v>
                </c:pt>
                <c:pt idx="273">
                  <c:v>-1.19503723735881E-3</c:v>
                </c:pt>
                <c:pt idx="274">
                  <c:v>1.0249957979886599E-2</c:v>
                </c:pt>
                <c:pt idx="275">
                  <c:v>-1.8102957289877899E-2</c:v>
                </c:pt>
                <c:pt idx="276">
                  <c:v>-1.1254302137985201E-3</c:v>
                </c:pt>
                <c:pt idx="277">
                  <c:v>-1.12813111114646E-2</c:v>
                </c:pt>
                <c:pt idx="278">
                  <c:v>1.84644262591671E-2</c:v>
                </c:pt>
                <c:pt idx="279">
                  <c:v>-1.18078525069704E-2</c:v>
                </c:pt>
                <c:pt idx="280">
                  <c:v>8.6973153199894106E-3</c:v>
                </c:pt>
                <c:pt idx="281">
                  <c:v>1.4924662945141699E-2</c:v>
                </c:pt>
                <c:pt idx="282">
                  <c:v>7.6480711703823499E-3</c:v>
                </c:pt>
                <c:pt idx="283">
                  <c:v>2.4087981973250901E-3</c:v>
                </c:pt>
                <c:pt idx="284">
                  <c:v>-2.3560754244446099E-2</c:v>
                </c:pt>
                <c:pt idx="285">
                  <c:v>-3.9164641990159503E-2</c:v>
                </c:pt>
                <c:pt idx="286">
                  <c:v>-1.27038304243722E-2</c:v>
                </c:pt>
                <c:pt idx="287">
                  <c:v>-6.5982426479989104E-3</c:v>
                </c:pt>
                <c:pt idx="288">
                  <c:v>-1.02561594224487E-2</c:v>
                </c:pt>
                <c:pt idx="289">
                  <c:v>-3.9067902662020398E-2</c:v>
                </c:pt>
                <c:pt idx="290">
                  <c:v>-7.9616634872365904E-3</c:v>
                </c:pt>
                <c:pt idx="291">
                  <c:v>-3.0029820694594801E-2</c:v>
                </c:pt>
                <c:pt idx="292">
                  <c:v>6.6289261028896901E-2</c:v>
                </c:pt>
                <c:pt idx="293">
                  <c:v>-1.0496905280003599E-2</c:v>
                </c:pt>
                <c:pt idx="294">
                  <c:v>-2.0285940466842102E-3</c:v>
                </c:pt>
                <c:pt idx="295">
                  <c:v>-2.5463888276243601E-2</c:v>
                </c:pt>
                <c:pt idx="296">
                  <c:v>-1.75102624060176E-2</c:v>
                </c:pt>
                <c:pt idx="297">
                  <c:v>7.1362013123560303E-2</c:v>
                </c:pt>
                <c:pt idx="298">
                  <c:v>-1.1884273329876601E-2</c:v>
                </c:pt>
                <c:pt idx="299">
                  <c:v>5.70108457686875E-2</c:v>
                </c:pt>
                <c:pt idx="300">
                  <c:v>1.32661218294683E-2</c:v>
                </c:pt>
                <c:pt idx="301">
                  <c:v>2.5716984385877901E-3</c:v>
                </c:pt>
                <c:pt idx="302">
                  <c:v>-2.0262076575446101E-2</c:v>
                </c:pt>
                <c:pt idx="303">
                  <c:v>-1.83072795247337E-2</c:v>
                </c:pt>
                <c:pt idx="304">
                  <c:v>-1.6768467781161301E-2</c:v>
                </c:pt>
                <c:pt idx="305">
                  <c:v>7.01452648526402E-3</c:v>
                </c:pt>
                <c:pt idx="306">
                  <c:v>6.2134294952362099E-2</c:v>
                </c:pt>
                <c:pt idx="307">
                  <c:v>-1.02297480879288E-3</c:v>
                </c:pt>
                <c:pt idx="308">
                  <c:v>4.7155977188141403E-3</c:v>
                </c:pt>
                <c:pt idx="309">
                  <c:v>-1.10517657991199E-2</c:v>
                </c:pt>
                <c:pt idx="310">
                  <c:v>1.04814240228792E-2</c:v>
                </c:pt>
                <c:pt idx="311">
                  <c:v>-6.5570014636469097E-3</c:v>
                </c:pt>
                <c:pt idx="312">
                  <c:v>-2.1014330029385998E-2</c:v>
                </c:pt>
                <c:pt idx="313">
                  <c:v>-5.2650802480782603E-3</c:v>
                </c:pt>
                <c:pt idx="314">
                  <c:v>-2.2270471716384101E-2</c:v>
                </c:pt>
                <c:pt idx="315">
                  <c:v>-2.0374964563123901E-2</c:v>
                </c:pt>
                <c:pt idx="316">
                  <c:v>1.8788109871923401E-3</c:v>
                </c:pt>
                <c:pt idx="317">
                  <c:v>2.8162772504525601E-2</c:v>
                </c:pt>
                <c:pt idx="318">
                  <c:v>1.8265586734308899E-2</c:v>
                </c:pt>
                <c:pt idx="319">
                  <c:v>1.34166784716803E-2</c:v>
                </c:pt>
                <c:pt idx="320">
                  <c:v>-1.46416226680406E-2</c:v>
                </c:pt>
                <c:pt idx="321">
                  <c:v>-9.1233187047654006E-3</c:v>
                </c:pt>
                <c:pt idx="322">
                  <c:v>-1.9507247112497399E-3</c:v>
                </c:pt>
                <c:pt idx="323">
                  <c:v>3.0442261735150002E-2</c:v>
                </c:pt>
                <c:pt idx="324">
                  <c:v>2.2059787732094299E-2</c:v>
                </c:pt>
                <c:pt idx="325">
                  <c:v>3.1195891403239498E-3</c:v>
                </c:pt>
                <c:pt idx="326">
                  <c:v>-1.0538815489398799E-2</c:v>
                </c:pt>
                <c:pt idx="327">
                  <c:v>-8.4531452149232394E-3</c:v>
                </c:pt>
                <c:pt idx="328">
                  <c:v>4.6825917318647901E-2</c:v>
                </c:pt>
                <c:pt idx="329">
                  <c:v>-9.853590868289519E-4</c:v>
                </c:pt>
                <c:pt idx="330">
                  <c:v>-5.4588519895584203E-3</c:v>
                </c:pt>
                <c:pt idx="331">
                  <c:v>9.2691308771718495E-3</c:v>
                </c:pt>
                <c:pt idx="332">
                  <c:v>-3.3197059797484101E-2</c:v>
                </c:pt>
                <c:pt idx="333">
                  <c:v>-7.1984033988482504E-3</c:v>
                </c:pt>
                <c:pt idx="334">
                  <c:v>-1.0442011896543601E-2</c:v>
                </c:pt>
                <c:pt idx="335">
                  <c:v>7.5074104613090898E-3</c:v>
                </c:pt>
                <c:pt idx="336">
                  <c:v>-1.2881541356802599E-2</c:v>
                </c:pt>
                <c:pt idx="337">
                  <c:v>2.8029593302603098E-3</c:v>
                </c:pt>
                <c:pt idx="338">
                  <c:v>5.9478851771763699E-3</c:v>
                </c:pt>
                <c:pt idx="339">
                  <c:v>-1.02518964256433E-2</c:v>
                </c:pt>
                <c:pt idx="340">
                  <c:v>-4.4824011607810799E-3</c:v>
                </c:pt>
                <c:pt idx="341">
                  <c:v>-2.23122195518222E-2</c:v>
                </c:pt>
                <c:pt idx="342">
                  <c:v>-2.1311253162331002E-2</c:v>
                </c:pt>
                <c:pt idx="343">
                  <c:v>3.0581932948063901E-3</c:v>
                </c:pt>
                <c:pt idx="344">
                  <c:v>-1.8209719213255801E-2</c:v>
                </c:pt>
                <c:pt idx="345">
                  <c:v>7.4004904746653999E-3</c:v>
                </c:pt>
                <c:pt idx="346">
                  <c:v>-9.96591275492947E-3</c:v>
                </c:pt>
                <c:pt idx="347">
                  <c:v>1.9227164689289401E-2</c:v>
                </c:pt>
                <c:pt idx="348">
                  <c:v>-1.30722074605987E-2</c:v>
                </c:pt>
                <c:pt idx="349">
                  <c:v>-1.18522921841246E-2</c:v>
                </c:pt>
                <c:pt idx="350">
                  <c:v>-7.5181696729990097E-3</c:v>
                </c:pt>
                <c:pt idx="351">
                  <c:v>-9.9642024976903092E-3</c:v>
                </c:pt>
                <c:pt idx="352">
                  <c:v>2.0175175526281602E-2</c:v>
                </c:pt>
                <c:pt idx="353">
                  <c:v>-4.5062868981464103E-2</c:v>
                </c:pt>
                <c:pt idx="354">
                  <c:v>-2.7683635015738499E-2</c:v>
                </c:pt>
                <c:pt idx="355">
                  <c:v>-1.4110166177189699E-3</c:v>
                </c:pt>
                <c:pt idx="356">
                  <c:v>-3.08868254772959E-2</c:v>
                </c:pt>
                <c:pt idx="357">
                  <c:v>1.49982662541083E-2</c:v>
                </c:pt>
                <c:pt idx="358">
                  <c:v>8.8208095869337592E-3</c:v>
                </c:pt>
                <c:pt idx="359">
                  <c:v>1.3718881041644201E-2</c:v>
                </c:pt>
                <c:pt idx="360">
                  <c:v>-2.5949953033364798E-2</c:v>
                </c:pt>
                <c:pt idx="361">
                  <c:v>-1.8680760310368399E-2</c:v>
                </c:pt>
                <c:pt idx="362">
                  <c:v>1.08960349119691E-2</c:v>
                </c:pt>
                <c:pt idx="363">
                  <c:v>-2.8261266509347599E-2</c:v>
                </c:pt>
                <c:pt idx="364">
                  <c:v>-2.3098175098822001E-2</c:v>
                </c:pt>
                <c:pt idx="365">
                  <c:v>3.90737786250628E-3</c:v>
                </c:pt>
                <c:pt idx="366">
                  <c:v>-4.8837789804713197E-3</c:v>
                </c:pt>
                <c:pt idx="367">
                  <c:v>-4.0199970854733001E-2</c:v>
                </c:pt>
                <c:pt idx="368">
                  <c:v>-1.77928926119553E-2</c:v>
                </c:pt>
                <c:pt idx="369">
                  <c:v>-2.6431755503903299E-2</c:v>
                </c:pt>
                <c:pt idx="370">
                  <c:v>5.8386274532519203E-3</c:v>
                </c:pt>
                <c:pt idx="371">
                  <c:v>-1.6831510772160399E-2</c:v>
                </c:pt>
                <c:pt idx="372">
                  <c:v>-1.68270501151466E-2</c:v>
                </c:pt>
                <c:pt idx="373">
                  <c:v>-2.8778118808515399E-2</c:v>
                </c:pt>
                <c:pt idx="374">
                  <c:v>5.2239343137516603E-2</c:v>
                </c:pt>
                <c:pt idx="375">
                  <c:v>-4.6512728652995099E-2</c:v>
                </c:pt>
                <c:pt idx="376">
                  <c:v>-6.2712975074892801E-3</c:v>
                </c:pt>
                <c:pt idx="377">
                  <c:v>-1.9367276354384799E-2</c:v>
                </c:pt>
                <c:pt idx="378">
                  <c:v>-5.3650053305877403E-2</c:v>
                </c:pt>
                <c:pt idx="379">
                  <c:v>-3.0257057820554802E-2</c:v>
                </c:pt>
                <c:pt idx="380">
                  <c:v>9.2101299918093293E-2</c:v>
                </c:pt>
                <c:pt idx="381">
                  <c:v>5.4568132040139702E-2</c:v>
                </c:pt>
                <c:pt idx="382">
                  <c:v>9.8471815779194206E-3</c:v>
                </c:pt>
                <c:pt idx="383">
                  <c:v>-5.8429220438869804E-3</c:v>
                </c:pt>
                <c:pt idx="384">
                  <c:v>6.6855597475329695E-2</c:v>
                </c:pt>
                <c:pt idx="385">
                  <c:v>3.7656491820362098E-2</c:v>
                </c:pt>
                <c:pt idx="386">
                  <c:v>-4.1672993283910102E-2</c:v>
                </c:pt>
                <c:pt idx="387">
                  <c:v>-4.6140156174944696E-3</c:v>
                </c:pt>
                <c:pt idx="388">
                  <c:v>-3.8671173501112099E-2</c:v>
                </c:pt>
                <c:pt idx="389">
                  <c:v>6.8611813386368806E-2</c:v>
                </c:pt>
                <c:pt idx="390">
                  <c:v>2.1871681183768501E-2</c:v>
                </c:pt>
                <c:pt idx="391">
                  <c:v>-1.11242994191203E-2</c:v>
                </c:pt>
                <c:pt idx="392">
                  <c:v>6.3731839449665496E-4</c:v>
                </c:pt>
                <c:pt idx="393">
                  <c:v>-1.2793356144664E-2</c:v>
                </c:pt>
                <c:pt idx="394">
                  <c:v>4.5483416550545303E-2</c:v>
                </c:pt>
                <c:pt idx="395">
                  <c:v>2.8614191947736699E-3</c:v>
                </c:pt>
                <c:pt idx="396">
                  <c:v>-3.8365168283667997E-2</c:v>
                </c:pt>
                <c:pt idx="397">
                  <c:v>2.5691126948519799E-2</c:v>
                </c:pt>
                <c:pt idx="398">
                  <c:v>2.2389646108104601E-2</c:v>
                </c:pt>
                <c:pt idx="399">
                  <c:v>-3.4310767065294699E-2</c:v>
                </c:pt>
                <c:pt idx="400">
                  <c:v>-3.5078439221455801E-2</c:v>
                </c:pt>
                <c:pt idx="401">
                  <c:v>1.6381991744718799E-2</c:v>
                </c:pt>
                <c:pt idx="402">
                  <c:v>8.1788215790435902E-3</c:v>
                </c:pt>
                <c:pt idx="403">
                  <c:v>-2.9719487560234299E-2</c:v>
                </c:pt>
                <c:pt idx="404">
                  <c:v>-3.2731184487657897E-2</c:v>
                </c:pt>
                <c:pt idx="405">
                  <c:v>3.4826922834098602E-3</c:v>
                </c:pt>
                <c:pt idx="406">
                  <c:v>-6.4557558933064398E-3</c:v>
                </c:pt>
                <c:pt idx="407">
                  <c:v>2.6251391177935599E-2</c:v>
                </c:pt>
                <c:pt idx="408">
                  <c:v>-3.10466825551181E-2</c:v>
                </c:pt>
                <c:pt idx="409">
                  <c:v>2.5847210736542601E-3</c:v>
                </c:pt>
                <c:pt idx="410">
                  <c:v>1.3655514658827E-2</c:v>
                </c:pt>
                <c:pt idx="411">
                  <c:v>3.8831124216367398E-2</c:v>
                </c:pt>
                <c:pt idx="412">
                  <c:v>4.1747903906040303E-3</c:v>
                </c:pt>
                <c:pt idx="413">
                  <c:v>1.70860117184524E-2</c:v>
                </c:pt>
                <c:pt idx="414">
                  <c:v>1.1367802187613799E-2</c:v>
                </c:pt>
                <c:pt idx="415">
                  <c:v>-3.1514157203166998E-2</c:v>
                </c:pt>
                <c:pt idx="416">
                  <c:v>2.7494293253546701E-2</c:v>
                </c:pt>
                <c:pt idx="417">
                  <c:v>4.7125254231623899E-2</c:v>
                </c:pt>
                <c:pt idx="418">
                  <c:v>-5.2466047923074403E-2</c:v>
                </c:pt>
                <c:pt idx="419">
                  <c:v>-1.2723312322511799E-3</c:v>
                </c:pt>
                <c:pt idx="420">
                  <c:v>2.0018250639333799E-2</c:v>
                </c:pt>
                <c:pt idx="421">
                  <c:v>-5.9301321037154003E-3</c:v>
                </c:pt>
                <c:pt idx="422">
                  <c:v>-7.3326268942354306E-2</c:v>
                </c:pt>
                <c:pt idx="423">
                  <c:v>2.63521467398432E-2</c:v>
                </c:pt>
                <c:pt idx="424">
                  <c:v>-7.0817771156776704E-2</c:v>
                </c:pt>
                <c:pt idx="425">
                  <c:v>7.0505494847119002E-2</c:v>
                </c:pt>
                <c:pt idx="426">
                  <c:v>8.7949691198877203E-2</c:v>
                </c:pt>
                <c:pt idx="427">
                  <c:v>-5.2302244938956501E-2</c:v>
                </c:pt>
                <c:pt idx="428">
                  <c:v>-2.8302900786809099E-3</c:v>
                </c:pt>
                <c:pt idx="429">
                  <c:v>-2.3756344024249799E-2</c:v>
                </c:pt>
                <c:pt idx="430">
                  <c:v>3.2443387640491303E-2</c:v>
                </c:pt>
                <c:pt idx="431">
                  <c:v>2.90091501752082E-2</c:v>
                </c:pt>
                <c:pt idx="432">
                  <c:v>-0.10182017263797501</c:v>
                </c:pt>
                <c:pt idx="433">
                  <c:v>5.0786830796221302E-2</c:v>
                </c:pt>
                <c:pt idx="434">
                  <c:v>1.9911029325693701E-2</c:v>
                </c:pt>
                <c:pt idx="435">
                  <c:v>-3.8059967866792097E-2</c:v>
                </c:pt>
                <c:pt idx="436">
                  <c:v>-3.7655070759873302E-2</c:v>
                </c:pt>
                <c:pt idx="437">
                  <c:v>-1.8669612938485802E-2</c:v>
                </c:pt>
                <c:pt idx="438">
                  <c:v>-0.10846940191792601</c:v>
                </c:pt>
                <c:pt idx="439">
                  <c:v>-5.3219094051080801E-2</c:v>
                </c:pt>
                <c:pt idx="440">
                  <c:v>-0.10833768239908401</c:v>
                </c:pt>
                <c:pt idx="441">
                  <c:v>4.1807008297613003E-2</c:v>
                </c:pt>
                <c:pt idx="442">
                  <c:v>8.8412761268409801E-2</c:v>
                </c:pt>
                <c:pt idx="443">
                  <c:v>2.3910119802346301E-2</c:v>
                </c:pt>
                <c:pt idx="444">
                  <c:v>-8.7545603965422394E-2</c:v>
                </c:pt>
                <c:pt idx="445">
                  <c:v>1.0689933829161599E-2</c:v>
                </c:pt>
                <c:pt idx="446">
                  <c:v>-7.2093338401163498E-3</c:v>
                </c:pt>
                <c:pt idx="447">
                  <c:v>3.98742616160137E-2</c:v>
                </c:pt>
                <c:pt idx="448">
                  <c:v>-1.13909036415983E-2</c:v>
                </c:pt>
                <c:pt idx="449">
                  <c:v>-7.4637423408670203E-2</c:v>
                </c:pt>
                <c:pt idx="450">
                  <c:v>-2.3380293620192099E-2</c:v>
                </c:pt>
                <c:pt idx="451">
                  <c:v>-4.3363815522559503E-2</c:v>
                </c:pt>
                <c:pt idx="452">
                  <c:v>-4.1558693172119299E-2</c:v>
                </c:pt>
                <c:pt idx="453">
                  <c:v>0.10191337824227401</c:v>
                </c:pt>
                <c:pt idx="454">
                  <c:v>-1.7678828882802901E-2</c:v>
                </c:pt>
                <c:pt idx="455">
                  <c:v>3.3987548230253697E-2</c:v>
                </c:pt>
                <c:pt idx="456">
                  <c:v>3.02312709247918E-2</c:v>
                </c:pt>
                <c:pt idx="457">
                  <c:v>1.51523907180966E-2</c:v>
                </c:pt>
                <c:pt idx="458">
                  <c:v>5.1500395154010899E-2</c:v>
                </c:pt>
                <c:pt idx="459">
                  <c:v>-8.1863937781303506E-2</c:v>
                </c:pt>
                <c:pt idx="460">
                  <c:v>-6.5704983635900896E-2</c:v>
                </c:pt>
                <c:pt idx="461">
                  <c:v>2.6394726594867701E-2</c:v>
                </c:pt>
                <c:pt idx="462">
                  <c:v>-3.6298985021211101E-2</c:v>
                </c:pt>
                <c:pt idx="463">
                  <c:v>-2.9426794004747001E-2</c:v>
                </c:pt>
                <c:pt idx="464">
                  <c:v>-7.21262770801743E-2</c:v>
                </c:pt>
                <c:pt idx="465">
                  <c:v>6.0284631264117497E-2</c:v>
                </c:pt>
                <c:pt idx="466">
                  <c:v>-4.9421466465134699E-2</c:v>
                </c:pt>
                <c:pt idx="467">
                  <c:v>-5.4552793538875398E-2</c:v>
                </c:pt>
                <c:pt idx="468">
                  <c:v>-1.4264267619558501E-2</c:v>
                </c:pt>
                <c:pt idx="469">
                  <c:v>-0.123173483089348</c:v>
                </c:pt>
                <c:pt idx="470">
                  <c:v>-0.105492442780401</c:v>
                </c:pt>
                <c:pt idx="471">
                  <c:v>1.11687333095087E-2</c:v>
                </c:pt>
                <c:pt idx="472">
                  <c:v>0.126143057993089</c:v>
                </c:pt>
                <c:pt idx="473">
                  <c:v>5.6595740638466799E-2</c:v>
                </c:pt>
                <c:pt idx="474">
                  <c:v>3.6026099539205797E-2</c:v>
                </c:pt>
                <c:pt idx="475">
                  <c:v>2.5515464343202999E-2</c:v>
                </c:pt>
                <c:pt idx="476">
                  <c:v>-0.16042051242024999</c:v>
                </c:pt>
                <c:pt idx="477">
                  <c:v>5.9853964339444697E-2</c:v>
                </c:pt>
                <c:pt idx="478">
                  <c:v>6.4415934127613997E-2</c:v>
                </c:pt>
                <c:pt idx="479">
                  <c:v>-1.7588711800019901E-2</c:v>
                </c:pt>
                <c:pt idx="480">
                  <c:v>8.3998098848603903E-2</c:v>
                </c:pt>
                <c:pt idx="481">
                  <c:v>4.8207557259752301E-2</c:v>
                </c:pt>
                <c:pt idx="482">
                  <c:v>-1.9656852977724099E-2</c:v>
                </c:pt>
                <c:pt idx="483" formatCode="0.00E+00">
                  <c:v>1.6703164408105002E-5</c:v>
                </c:pt>
                <c:pt idx="484">
                  <c:v>-7.3304624440212698E-2</c:v>
                </c:pt>
                <c:pt idx="485">
                  <c:v>1.58688077002778E-2</c:v>
                </c:pt>
                <c:pt idx="486">
                  <c:v>-3.3725424940019198E-2</c:v>
                </c:pt>
                <c:pt idx="487">
                  <c:v>7.5889840412416407E-2</c:v>
                </c:pt>
                <c:pt idx="488">
                  <c:v>1.2824094735142701E-3</c:v>
                </c:pt>
                <c:pt idx="489">
                  <c:v>-2.9985493136235199E-2</c:v>
                </c:pt>
                <c:pt idx="490">
                  <c:v>-5.4502315177321599E-3</c:v>
                </c:pt>
                <c:pt idx="491">
                  <c:v>-2.2203610232480499E-2</c:v>
                </c:pt>
                <c:pt idx="492">
                  <c:v>-2.91151603977776E-2</c:v>
                </c:pt>
                <c:pt idx="493">
                  <c:v>1.3349881099442001E-2</c:v>
                </c:pt>
                <c:pt idx="494">
                  <c:v>4.175350138728E-3</c:v>
                </c:pt>
                <c:pt idx="495">
                  <c:v>-1.0242303766525599E-2</c:v>
                </c:pt>
                <c:pt idx="496">
                  <c:v>3.2054177994400003E-2</c:v>
                </c:pt>
                <c:pt idx="497">
                  <c:v>3.4806579402894298E-2</c:v>
                </c:pt>
                <c:pt idx="498">
                  <c:v>1.4881995894589901E-2</c:v>
                </c:pt>
                <c:pt idx="499">
                  <c:v>-2.4191959462392401E-2</c:v>
                </c:pt>
                <c:pt idx="500">
                  <c:v>1.9464079430395999E-2</c:v>
                </c:pt>
                <c:pt idx="501">
                  <c:v>-4.10209590390542E-2</c:v>
                </c:pt>
                <c:pt idx="502">
                  <c:v>-1.3442657277929799E-2</c:v>
                </c:pt>
                <c:pt idx="503">
                  <c:v>-2.6896020205961699E-2</c:v>
                </c:pt>
                <c:pt idx="504">
                  <c:v>-6.2078079554140402E-2</c:v>
                </c:pt>
                <c:pt idx="505">
                  <c:v>-1.42593894109255E-4</c:v>
                </c:pt>
                <c:pt idx="506">
                  <c:v>-4.7484168866654998E-2</c:v>
                </c:pt>
                <c:pt idx="507">
                  <c:v>-4.4446554788031202E-2</c:v>
                </c:pt>
                <c:pt idx="508">
                  <c:v>-2.6438366189062E-2</c:v>
                </c:pt>
                <c:pt idx="509">
                  <c:v>-0.15596585648602301</c:v>
                </c:pt>
                <c:pt idx="510">
                  <c:v>8.2221543063084199E-2</c:v>
                </c:pt>
                <c:pt idx="511">
                  <c:v>-5.3214273295310401E-2</c:v>
                </c:pt>
                <c:pt idx="512">
                  <c:v>1.1677729154197001E-4</c:v>
                </c:pt>
                <c:pt idx="513">
                  <c:v>-9.5983988867971992E-3</c:v>
                </c:pt>
                <c:pt idx="514">
                  <c:v>8.5773695626076805E-3</c:v>
                </c:pt>
                <c:pt idx="515">
                  <c:v>0.120068019348714</c:v>
                </c:pt>
                <c:pt idx="516">
                  <c:v>-6.5679792089323299E-2</c:v>
                </c:pt>
                <c:pt idx="517">
                  <c:v>-2.9829851164367101E-2</c:v>
                </c:pt>
                <c:pt idx="518">
                  <c:v>1.1822722218922801E-2</c:v>
                </c:pt>
                <c:pt idx="519">
                  <c:v>-1.5809433848676599E-2</c:v>
                </c:pt>
                <c:pt idx="520">
                  <c:v>-8.9477915392799905E-3</c:v>
                </c:pt>
                <c:pt idx="521">
                  <c:v>1.91744917890804E-2</c:v>
                </c:pt>
                <c:pt idx="522">
                  <c:v>4.9849458799327499E-2</c:v>
                </c:pt>
                <c:pt idx="523">
                  <c:v>2.1920075930440999E-2</c:v>
                </c:pt>
                <c:pt idx="524">
                  <c:v>-9.4259282374106607E-2</c:v>
                </c:pt>
                <c:pt idx="525">
                  <c:v>2.6258267147204101E-2</c:v>
                </c:pt>
                <c:pt idx="526">
                  <c:v>2.2937202947548902E-3</c:v>
                </c:pt>
                <c:pt idx="527">
                  <c:v>-3.9626810076555899E-2</c:v>
                </c:pt>
                <c:pt idx="528">
                  <c:v>-9.0281414002209806E-2</c:v>
                </c:pt>
                <c:pt idx="529">
                  <c:v>-2.30727055513947E-2</c:v>
                </c:pt>
                <c:pt idx="530">
                  <c:v>-4.6313314343384898E-2</c:v>
                </c:pt>
                <c:pt idx="531">
                  <c:v>-2.3032164206784601E-2</c:v>
                </c:pt>
                <c:pt idx="532">
                  <c:v>-3.6388117299851003E-2</c:v>
                </c:pt>
                <c:pt idx="533">
                  <c:v>6.4388253129808101E-2</c:v>
                </c:pt>
                <c:pt idx="534">
                  <c:v>5.8742253099733398E-3</c:v>
                </c:pt>
                <c:pt idx="535">
                  <c:v>2.8077114389632499E-3</c:v>
                </c:pt>
                <c:pt idx="536">
                  <c:v>-4.0027366506724303E-2</c:v>
                </c:pt>
                <c:pt idx="537">
                  <c:v>-5.2848660226697798E-2</c:v>
                </c:pt>
                <c:pt idx="538">
                  <c:v>-3.01831183765277E-2</c:v>
                </c:pt>
                <c:pt idx="539">
                  <c:v>-1.02309120868766E-2</c:v>
                </c:pt>
                <c:pt idx="540">
                  <c:v>-9.5667960284551906E-2</c:v>
                </c:pt>
                <c:pt idx="541">
                  <c:v>-3.26187981473334E-2</c:v>
                </c:pt>
                <c:pt idx="542">
                  <c:v>-3.35149342539709E-3</c:v>
                </c:pt>
                <c:pt idx="543">
                  <c:v>0.10590459940357</c:v>
                </c:pt>
                <c:pt idx="544">
                  <c:v>2.8538879553486898E-2</c:v>
                </c:pt>
                <c:pt idx="545">
                  <c:v>8.1514070237760999E-2</c:v>
                </c:pt>
                <c:pt idx="546">
                  <c:v>2.3518522978439298E-2</c:v>
                </c:pt>
                <c:pt idx="547">
                  <c:v>-1.4502493304628499E-2</c:v>
                </c:pt>
                <c:pt idx="548">
                  <c:v>7.1670623905963196E-2</c:v>
                </c:pt>
                <c:pt idx="549">
                  <c:v>9.4177440586393005E-2</c:v>
                </c:pt>
                <c:pt idx="550">
                  <c:v>-4.2701106669614103E-2</c:v>
                </c:pt>
                <c:pt idx="551">
                  <c:v>-5.0799747766464801E-2</c:v>
                </c:pt>
                <c:pt idx="552">
                  <c:v>0.137212264026189</c:v>
                </c:pt>
                <c:pt idx="553">
                  <c:v>-3.4399811827242201E-2</c:v>
                </c:pt>
                <c:pt idx="554">
                  <c:v>1.17779524671007E-2</c:v>
                </c:pt>
                <c:pt idx="555">
                  <c:v>9.53801697642148E-3</c:v>
                </c:pt>
                <c:pt idx="556">
                  <c:v>-2.6127901331773999E-2</c:v>
                </c:pt>
                <c:pt idx="557">
                  <c:v>-7.8029457813090605E-2</c:v>
                </c:pt>
                <c:pt idx="558">
                  <c:v>3.0438237434190701E-2</c:v>
                </c:pt>
                <c:pt idx="559">
                  <c:v>3.0577577857286199E-2</c:v>
                </c:pt>
                <c:pt idx="560">
                  <c:v>2.14829807853931E-2</c:v>
                </c:pt>
                <c:pt idx="561">
                  <c:v>4.3700789701159898E-2</c:v>
                </c:pt>
                <c:pt idx="562">
                  <c:v>-1.53041347660285E-2</c:v>
                </c:pt>
                <c:pt idx="563">
                  <c:v>-3.7271321689007403E-2</c:v>
                </c:pt>
                <c:pt idx="564">
                  <c:v>7.2409646991865003E-3</c:v>
                </c:pt>
                <c:pt idx="565">
                  <c:v>0.12863898123357201</c:v>
                </c:pt>
                <c:pt idx="566">
                  <c:v>5.8479692556571802E-2</c:v>
                </c:pt>
                <c:pt idx="567">
                  <c:v>-6.6448763245368705E-2</c:v>
                </c:pt>
                <c:pt idx="568">
                  <c:v>3.8289464345230298E-2</c:v>
                </c:pt>
                <c:pt idx="569">
                  <c:v>3.3396822050647999E-2</c:v>
                </c:pt>
                <c:pt idx="570">
                  <c:v>1.9691220623105101E-2</c:v>
                </c:pt>
                <c:pt idx="571">
                  <c:v>-0.10191903228959601</c:v>
                </c:pt>
                <c:pt idx="572">
                  <c:v>4.5682006504589298E-2</c:v>
                </c:pt>
                <c:pt idx="573">
                  <c:v>-1.45884003061827E-2</c:v>
                </c:pt>
                <c:pt idx="574">
                  <c:v>2.3287452673530398E-2</c:v>
                </c:pt>
                <c:pt idx="575">
                  <c:v>2.4981396788295501E-2</c:v>
                </c:pt>
                <c:pt idx="576">
                  <c:v>-2.5755341414381801E-2</c:v>
                </c:pt>
                <c:pt idx="577">
                  <c:v>-1.66008347455835E-2</c:v>
                </c:pt>
                <c:pt idx="578">
                  <c:v>3.5844297891468702E-2</c:v>
                </c:pt>
                <c:pt idx="579">
                  <c:v>5.676236100154E-3</c:v>
                </c:pt>
                <c:pt idx="580">
                  <c:v>-1.58565686991494E-2</c:v>
                </c:pt>
                <c:pt idx="581">
                  <c:v>7.8639148534911801E-2</c:v>
                </c:pt>
                <c:pt idx="582">
                  <c:v>-3.8017183366371699E-3</c:v>
                </c:pt>
                <c:pt idx="583">
                  <c:v>5.8597175954540198E-2</c:v>
                </c:pt>
                <c:pt idx="584">
                  <c:v>-1.6558152986603202E-2</c:v>
                </c:pt>
                <c:pt idx="585">
                  <c:v>5.55993105961591E-2</c:v>
                </c:pt>
                <c:pt idx="586">
                  <c:v>-2.33029893954536E-2</c:v>
                </c:pt>
                <c:pt idx="587">
                  <c:v>-2.09288299030038E-2</c:v>
                </c:pt>
                <c:pt idx="588">
                  <c:v>-4.3906935529476498E-2</c:v>
                </c:pt>
                <c:pt idx="589">
                  <c:v>2.58248116975642E-2</c:v>
                </c:pt>
                <c:pt idx="590">
                  <c:v>-1.13677991400052E-2</c:v>
                </c:pt>
                <c:pt idx="591">
                  <c:v>4.3733439519056803E-2</c:v>
                </c:pt>
                <c:pt idx="592">
                  <c:v>-9.9561048324592304E-3</c:v>
                </c:pt>
                <c:pt idx="593">
                  <c:v>-2.4009137304750801E-2</c:v>
                </c:pt>
                <c:pt idx="594">
                  <c:v>-4.8758268067659602E-3</c:v>
                </c:pt>
                <c:pt idx="595">
                  <c:v>-7.3145349584277696E-3</c:v>
                </c:pt>
                <c:pt idx="596">
                  <c:v>3.5993168376345502E-2</c:v>
                </c:pt>
                <c:pt idx="597">
                  <c:v>-3.2537375005561697E-2</c:v>
                </c:pt>
                <c:pt idx="598">
                  <c:v>1.9921751294462602E-2</c:v>
                </c:pt>
                <c:pt idx="599">
                  <c:v>2.2469410222212299E-2</c:v>
                </c:pt>
                <c:pt idx="600">
                  <c:v>1.4154746218010701E-2</c:v>
                </c:pt>
                <c:pt idx="601">
                  <c:v>-5.6519118018698604E-3</c:v>
                </c:pt>
                <c:pt idx="602">
                  <c:v>-1.71926998569834E-2</c:v>
                </c:pt>
                <c:pt idx="603">
                  <c:v>2.6385770639388899E-2</c:v>
                </c:pt>
                <c:pt idx="604">
                  <c:v>-4.7508463097728498E-4</c:v>
                </c:pt>
                <c:pt idx="605">
                  <c:v>-6.5505482981087504E-4</c:v>
                </c:pt>
                <c:pt idx="606">
                  <c:v>7.7273278209200004E-3</c:v>
                </c:pt>
                <c:pt idx="607">
                  <c:v>-4.4546891928042799E-3</c:v>
                </c:pt>
                <c:pt idx="608">
                  <c:v>-3.80707255125151E-3</c:v>
                </c:pt>
                <c:pt idx="609">
                  <c:v>9.4952223059484604E-3</c:v>
                </c:pt>
                <c:pt idx="610">
                  <c:v>-2.4588179074593201E-2</c:v>
                </c:pt>
                <c:pt idx="611">
                  <c:v>-2.0629582181656399E-2</c:v>
                </c:pt>
                <c:pt idx="612">
                  <c:v>-2.3167875810167E-2</c:v>
                </c:pt>
                <c:pt idx="613">
                  <c:v>1.2038079915608599E-2</c:v>
                </c:pt>
                <c:pt idx="614">
                  <c:v>1.8998783284868499E-2</c:v>
                </c:pt>
                <c:pt idx="615">
                  <c:v>-5.1187080668830501E-2</c:v>
                </c:pt>
                <c:pt idx="616">
                  <c:v>-8.6203950023877596E-3</c:v>
                </c:pt>
                <c:pt idx="617">
                  <c:v>1.9557458563942798E-2</c:v>
                </c:pt>
                <c:pt idx="618">
                  <c:v>1.8545007449875001E-2</c:v>
                </c:pt>
                <c:pt idx="619">
                  <c:v>4.2099134979888299E-3</c:v>
                </c:pt>
                <c:pt idx="620">
                  <c:v>1.2444552218346099E-2</c:v>
                </c:pt>
                <c:pt idx="621">
                  <c:v>-8.3394235413216094E-3</c:v>
                </c:pt>
                <c:pt idx="622">
                  <c:v>-1.3419889838653901E-3</c:v>
                </c:pt>
                <c:pt idx="623">
                  <c:v>-3.4352887436667999E-2</c:v>
                </c:pt>
                <c:pt idx="624">
                  <c:v>2.35596212499728E-3</c:v>
                </c:pt>
                <c:pt idx="625">
                  <c:v>-1.8594755984143198E-2</c:v>
                </c:pt>
                <c:pt idx="626">
                  <c:v>-1.32846350263305E-2</c:v>
                </c:pt>
                <c:pt idx="627">
                  <c:v>7.9599056786187096E-3</c:v>
                </c:pt>
                <c:pt idx="628">
                  <c:v>-1.20953447549232E-2</c:v>
                </c:pt>
                <c:pt idx="629">
                  <c:v>4.90654318934578E-2</c:v>
                </c:pt>
                <c:pt idx="630">
                  <c:v>5.2440818761168599E-3</c:v>
                </c:pt>
                <c:pt idx="631">
                  <c:v>3.5436527500319802E-2</c:v>
                </c:pt>
                <c:pt idx="632">
                  <c:v>9.1133003673466405E-3</c:v>
                </c:pt>
                <c:pt idx="633">
                  <c:v>-4.9676218350926896E-3</c:v>
                </c:pt>
                <c:pt idx="634">
                  <c:v>8.8858117031480107E-3</c:v>
                </c:pt>
                <c:pt idx="635">
                  <c:v>-2.6652038116322099E-3</c:v>
                </c:pt>
                <c:pt idx="636">
                  <c:v>-2.52653316065682E-3</c:v>
                </c:pt>
                <c:pt idx="637">
                  <c:v>2.2580750571785099E-2</c:v>
                </c:pt>
                <c:pt idx="638">
                  <c:v>-9.6609636485123196E-4</c:v>
                </c:pt>
                <c:pt idx="639">
                  <c:v>1.51212647043855E-2</c:v>
                </c:pt>
                <c:pt idx="640">
                  <c:v>-1.4037384657270601E-3</c:v>
                </c:pt>
                <c:pt idx="641">
                  <c:v>-3.2772874739500101E-3</c:v>
                </c:pt>
                <c:pt idx="642">
                  <c:v>2.2034121956254999E-2</c:v>
                </c:pt>
                <c:pt idx="643">
                  <c:v>1.3894011919057699E-2</c:v>
                </c:pt>
                <c:pt idx="644">
                  <c:v>2.6773423367924199E-2</c:v>
                </c:pt>
                <c:pt idx="645">
                  <c:v>2.6254037286931899E-2</c:v>
                </c:pt>
                <c:pt idx="646">
                  <c:v>3.4089544869183502E-2</c:v>
                </c:pt>
                <c:pt idx="647">
                  <c:v>3.4993533483101999E-3</c:v>
                </c:pt>
                <c:pt idx="648">
                  <c:v>2.6909894132466701E-2</c:v>
                </c:pt>
                <c:pt idx="649">
                  <c:v>5.0975470878050798E-4</c:v>
                </c:pt>
                <c:pt idx="650">
                  <c:v>-3.0684229955967E-2</c:v>
                </c:pt>
                <c:pt idx="651">
                  <c:v>1.3955481051639001E-2</c:v>
                </c:pt>
                <c:pt idx="652">
                  <c:v>1.6606638312662601E-2</c:v>
                </c:pt>
                <c:pt idx="653">
                  <c:v>-4.5198332990729097E-3</c:v>
                </c:pt>
                <c:pt idx="654">
                  <c:v>-4.2949803849217399E-2</c:v>
                </c:pt>
                <c:pt idx="655">
                  <c:v>8.5150586453019393E-3</c:v>
                </c:pt>
                <c:pt idx="656">
                  <c:v>8.5879263809250893E-3</c:v>
                </c:pt>
                <c:pt idx="657">
                  <c:v>1.95613986226576E-2</c:v>
                </c:pt>
                <c:pt idx="658">
                  <c:v>2.61561786156779E-2</c:v>
                </c:pt>
                <c:pt idx="659">
                  <c:v>-6.9663963282042803E-3</c:v>
                </c:pt>
                <c:pt idx="660">
                  <c:v>1.00987447132316E-2</c:v>
                </c:pt>
                <c:pt idx="661">
                  <c:v>8.8770408863775296E-4</c:v>
                </c:pt>
                <c:pt idx="662">
                  <c:v>1.14917267354102E-2</c:v>
                </c:pt>
                <c:pt idx="663">
                  <c:v>3.62946099624889E-3</c:v>
                </c:pt>
                <c:pt idx="664">
                  <c:v>-3.7446548101191502E-3</c:v>
                </c:pt>
                <c:pt idx="665">
                  <c:v>-4.9224091683989397E-2</c:v>
                </c:pt>
                <c:pt idx="666">
                  <c:v>-1.25928410421228E-2</c:v>
                </c:pt>
                <c:pt idx="667">
                  <c:v>2.0950834337224899E-2</c:v>
                </c:pt>
                <c:pt idx="668">
                  <c:v>4.2170988058014601E-3</c:v>
                </c:pt>
                <c:pt idx="669">
                  <c:v>5.6042104618259604E-3</c:v>
                </c:pt>
                <c:pt idx="670">
                  <c:v>1.0863736672735901E-2</c:v>
                </c:pt>
                <c:pt idx="671">
                  <c:v>8.4771020416020693E-3</c:v>
                </c:pt>
                <c:pt idx="672">
                  <c:v>-3.7708442817459601E-3</c:v>
                </c:pt>
                <c:pt idx="673">
                  <c:v>1.10224833843961E-2</c:v>
                </c:pt>
                <c:pt idx="674">
                  <c:v>6.6952978202633497E-3</c:v>
                </c:pt>
                <c:pt idx="675">
                  <c:v>3.4082303621970601E-2</c:v>
                </c:pt>
                <c:pt idx="676">
                  <c:v>-2.1521147178549201E-3</c:v>
                </c:pt>
                <c:pt idx="677">
                  <c:v>-1.8111961043095199E-3</c:v>
                </c:pt>
                <c:pt idx="678">
                  <c:v>-8.9463946216371496E-3</c:v>
                </c:pt>
                <c:pt idx="679">
                  <c:v>1.63970280526941E-2</c:v>
                </c:pt>
                <c:pt idx="680">
                  <c:v>-1.29350844152511E-2</c:v>
                </c:pt>
                <c:pt idx="681">
                  <c:v>-2.8422353570577302E-2</c:v>
                </c:pt>
                <c:pt idx="682">
                  <c:v>-7.4200725346573702E-3</c:v>
                </c:pt>
                <c:pt idx="683">
                  <c:v>3.2046424913011601E-2</c:v>
                </c:pt>
                <c:pt idx="684">
                  <c:v>-3.8747422216961502E-4</c:v>
                </c:pt>
                <c:pt idx="685">
                  <c:v>-9.8277365019315294E-3</c:v>
                </c:pt>
                <c:pt idx="686">
                  <c:v>-3.9196006791740602E-2</c:v>
                </c:pt>
                <c:pt idx="687">
                  <c:v>-6.4100445184814801E-3</c:v>
                </c:pt>
                <c:pt idx="688">
                  <c:v>2.8459938317459198E-2</c:v>
                </c:pt>
                <c:pt idx="689">
                  <c:v>1.5018381722775E-2</c:v>
                </c:pt>
                <c:pt idx="690">
                  <c:v>7.1441169812991303E-3</c:v>
                </c:pt>
                <c:pt idx="691">
                  <c:v>4.4775305914595597E-3</c:v>
                </c:pt>
                <c:pt idx="692">
                  <c:v>1.0780499881827299E-2</c:v>
                </c:pt>
                <c:pt idx="693">
                  <c:v>8.2533354258924104E-3</c:v>
                </c:pt>
                <c:pt idx="694">
                  <c:v>-8.5068282641466205E-3</c:v>
                </c:pt>
                <c:pt idx="695">
                  <c:v>3.0874797903719699E-2</c:v>
                </c:pt>
                <c:pt idx="696">
                  <c:v>-2.8861246015277598E-3</c:v>
                </c:pt>
                <c:pt idx="697">
                  <c:v>-2.4889849349623801E-2</c:v>
                </c:pt>
                <c:pt idx="698">
                  <c:v>1.38943665121066E-3</c:v>
                </c:pt>
                <c:pt idx="699">
                  <c:v>-7.0743738034421098E-3</c:v>
                </c:pt>
                <c:pt idx="700">
                  <c:v>-2.2093303961532001E-2</c:v>
                </c:pt>
                <c:pt idx="701">
                  <c:v>2.18069603933598E-2</c:v>
                </c:pt>
                <c:pt idx="702">
                  <c:v>-1.2480287513943001E-2</c:v>
                </c:pt>
                <c:pt idx="703">
                  <c:v>-2.4061489928259901E-2</c:v>
                </c:pt>
                <c:pt idx="704">
                  <c:v>-9.0732273530044205E-3</c:v>
                </c:pt>
                <c:pt idx="705">
                  <c:v>-3.1464461688910199E-2</c:v>
                </c:pt>
                <c:pt idx="706">
                  <c:v>3.1971648728854503E-2</c:v>
                </c:pt>
                <c:pt idx="707">
                  <c:v>-3.6738245484824399E-2</c:v>
                </c:pt>
                <c:pt idx="708">
                  <c:v>2.3465334942805401E-3</c:v>
                </c:pt>
                <c:pt idx="709">
                  <c:v>2.9559961605797901E-3</c:v>
                </c:pt>
                <c:pt idx="710">
                  <c:v>-8.7561671825905907E-3</c:v>
                </c:pt>
                <c:pt idx="711">
                  <c:v>1.67335036937344E-2</c:v>
                </c:pt>
                <c:pt idx="712">
                  <c:v>-4.1945793820076203E-3</c:v>
                </c:pt>
                <c:pt idx="713">
                  <c:v>3.1681072776294797E-2</c:v>
                </c:pt>
                <c:pt idx="714">
                  <c:v>-9.7901770049257908E-4</c:v>
                </c:pt>
                <c:pt idx="715">
                  <c:v>9.2175973453341199E-3</c:v>
                </c:pt>
                <c:pt idx="716">
                  <c:v>-1.19557612932842E-2</c:v>
                </c:pt>
                <c:pt idx="717">
                  <c:v>-7.6795849097094403E-4</c:v>
                </c:pt>
                <c:pt idx="718">
                  <c:v>1.11467585204906E-2</c:v>
                </c:pt>
                <c:pt idx="719">
                  <c:v>3.2227475687596802E-3</c:v>
                </c:pt>
                <c:pt idx="720">
                  <c:v>5.2177412956339597E-3</c:v>
                </c:pt>
                <c:pt idx="721">
                  <c:v>-2.0328909218106001E-2</c:v>
                </c:pt>
                <c:pt idx="722">
                  <c:v>-6.7818055254843497E-3</c:v>
                </c:pt>
                <c:pt idx="723">
                  <c:v>1.24126331764388E-2</c:v>
                </c:pt>
                <c:pt idx="724">
                  <c:v>-6.7878106432560101E-3</c:v>
                </c:pt>
                <c:pt idx="725">
                  <c:v>-1.4833369085088799E-3</c:v>
                </c:pt>
                <c:pt idx="726">
                  <c:v>-2.7829664435540701E-2</c:v>
                </c:pt>
                <c:pt idx="727">
                  <c:v>1.9359002931930901E-2</c:v>
                </c:pt>
                <c:pt idx="728">
                  <c:v>8.8741694775588704E-3</c:v>
                </c:pt>
                <c:pt idx="729">
                  <c:v>-5.4228804621396804E-3</c:v>
                </c:pt>
                <c:pt idx="730">
                  <c:v>-1.4352374154795001E-2</c:v>
                </c:pt>
                <c:pt idx="731">
                  <c:v>1.2414031826782501E-2</c:v>
                </c:pt>
                <c:pt idx="732">
                  <c:v>-1.28064521968106E-2</c:v>
                </c:pt>
                <c:pt idx="733">
                  <c:v>-8.3844624779809696E-3</c:v>
                </c:pt>
                <c:pt idx="734">
                  <c:v>-4.06008020322923E-4</c:v>
                </c:pt>
                <c:pt idx="735">
                  <c:v>-3.23888689207485E-3</c:v>
                </c:pt>
                <c:pt idx="736">
                  <c:v>5.5030117476385096E-3</c:v>
                </c:pt>
                <c:pt idx="737">
                  <c:v>7.9094659030910005E-3</c:v>
                </c:pt>
                <c:pt idx="738">
                  <c:v>-1.6117998011345801E-2</c:v>
                </c:pt>
                <c:pt idx="739">
                  <c:v>2.6659480061124699E-3</c:v>
                </c:pt>
                <c:pt idx="740">
                  <c:v>-1.39676562798242E-2</c:v>
                </c:pt>
                <c:pt idx="741">
                  <c:v>1.0906671173179901E-2</c:v>
                </c:pt>
                <c:pt idx="742">
                  <c:v>1.2907455444089701E-2</c:v>
                </c:pt>
                <c:pt idx="743">
                  <c:v>2.49350317916941E-3</c:v>
                </c:pt>
                <c:pt idx="744">
                  <c:v>-3.8612901448519298E-3</c:v>
                </c:pt>
                <c:pt idx="745">
                  <c:v>7.0153435351140696E-3</c:v>
                </c:pt>
                <c:pt idx="746">
                  <c:v>-2.3386035856048901E-4</c:v>
                </c:pt>
                <c:pt idx="747">
                  <c:v>-4.0789240151255001E-3</c:v>
                </c:pt>
                <c:pt idx="748">
                  <c:v>-1.6868969472094699E-3</c:v>
                </c:pt>
                <c:pt idx="749">
                  <c:v>-5.08952251864508E-3</c:v>
                </c:pt>
                <c:pt idx="750">
                  <c:v>1.4620385004189799E-2</c:v>
                </c:pt>
                <c:pt idx="751">
                  <c:v>1.12273926384531E-2</c:v>
                </c:pt>
                <c:pt idx="752">
                  <c:v>4.1746458632324103E-3</c:v>
                </c:pt>
                <c:pt idx="753">
                  <c:v>2.2568546716024498E-2</c:v>
                </c:pt>
                <c:pt idx="754">
                  <c:v>-3.1835269523523601E-3</c:v>
                </c:pt>
                <c:pt idx="755">
                  <c:v>3.9485630849886997E-3</c:v>
                </c:pt>
                <c:pt idx="756">
                  <c:v>-1.49659691186339E-2</c:v>
                </c:pt>
                <c:pt idx="757">
                  <c:v>9.0797925742864306E-3</c:v>
                </c:pt>
                <c:pt idx="758">
                  <c:v>9.6833445741490408E-3</c:v>
                </c:pt>
                <c:pt idx="759">
                  <c:v>-1.91354025848267E-2</c:v>
                </c:pt>
                <c:pt idx="760">
                  <c:v>1.13256741143894E-2</c:v>
                </c:pt>
                <c:pt idx="761">
                  <c:v>-4.6770170108489901E-4</c:v>
                </c:pt>
                <c:pt idx="762">
                  <c:v>-2.39713883375395E-2</c:v>
                </c:pt>
                <c:pt idx="763">
                  <c:v>-3.6299777781164499E-2</c:v>
                </c:pt>
                <c:pt idx="764">
                  <c:v>9.0164945275167396E-4</c:v>
                </c:pt>
                <c:pt idx="765">
                  <c:v>-1.5452002808279601E-2</c:v>
                </c:pt>
                <c:pt idx="766">
                  <c:v>1.43360871902838E-2</c:v>
                </c:pt>
                <c:pt idx="767">
                  <c:v>-4.6347190991756198E-3</c:v>
                </c:pt>
                <c:pt idx="768">
                  <c:v>-1.0104700689802199E-2</c:v>
                </c:pt>
                <c:pt idx="769">
                  <c:v>1.38503969432865E-2</c:v>
                </c:pt>
                <c:pt idx="770">
                  <c:v>1.51503384468779E-2</c:v>
                </c:pt>
                <c:pt idx="771">
                  <c:v>-1.38297571277532E-2</c:v>
                </c:pt>
                <c:pt idx="772">
                  <c:v>-3.5495086646999602E-2</c:v>
                </c:pt>
                <c:pt idx="773">
                  <c:v>6.9460725064847103E-3</c:v>
                </c:pt>
                <c:pt idx="774">
                  <c:v>-1.9408537753861001E-2</c:v>
                </c:pt>
                <c:pt idx="775">
                  <c:v>3.39161357281065E-3</c:v>
                </c:pt>
                <c:pt idx="776">
                  <c:v>7.1609586162608698E-3</c:v>
                </c:pt>
                <c:pt idx="777">
                  <c:v>1.56518858147325E-4</c:v>
                </c:pt>
                <c:pt idx="778">
                  <c:v>-8.5421300395438504E-4</c:v>
                </c:pt>
                <c:pt idx="779">
                  <c:v>2.2578685836107198E-2</c:v>
                </c:pt>
                <c:pt idx="780">
                  <c:v>6.10114385231469E-3</c:v>
                </c:pt>
                <c:pt idx="781">
                  <c:v>4.8087526470285101E-3</c:v>
                </c:pt>
                <c:pt idx="782">
                  <c:v>6.1931662724635196E-3</c:v>
                </c:pt>
                <c:pt idx="783">
                  <c:v>9.5847319576595792E-3</c:v>
                </c:pt>
                <c:pt idx="784">
                  <c:v>-1.3343924984175399E-2</c:v>
                </c:pt>
                <c:pt idx="785">
                  <c:v>1.1789348071966301E-2</c:v>
                </c:pt>
                <c:pt idx="786">
                  <c:v>1.3436422282990801E-3</c:v>
                </c:pt>
                <c:pt idx="787">
                  <c:v>5.5112913156674702E-3</c:v>
                </c:pt>
                <c:pt idx="788">
                  <c:v>2.3679412928900899E-3</c:v>
                </c:pt>
                <c:pt idx="789">
                  <c:v>2.2682820744649398E-3</c:v>
                </c:pt>
                <c:pt idx="790">
                  <c:v>2.0365134285860701E-3</c:v>
                </c:pt>
                <c:pt idx="791">
                  <c:v>5.0423147537527703E-3</c:v>
                </c:pt>
                <c:pt idx="792">
                  <c:v>1.9420478491677901E-2</c:v>
                </c:pt>
                <c:pt idx="793">
                  <c:v>6.7386051442107596E-3</c:v>
                </c:pt>
                <c:pt idx="794">
                  <c:v>3.20872633846148E-3</c:v>
                </c:pt>
                <c:pt idx="795">
                  <c:v>9.5353325076153999E-3</c:v>
                </c:pt>
                <c:pt idx="796">
                  <c:v>1.15496022610141E-2</c:v>
                </c:pt>
                <c:pt idx="797">
                  <c:v>-9.3866845903051198E-4</c:v>
                </c:pt>
                <c:pt idx="798">
                  <c:v>1.3805677724379999E-3</c:v>
                </c:pt>
                <c:pt idx="799">
                  <c:v>1.1009190672143201E-2</c:v>
                </c:pt>
                <c:pt idx="800">
                  <c:v>1.5880126139879901E-2</c:v>
                </c:pt>
                <c:pt idx="801">
                  <c:v>-4.4324749741445598E-3</c:v>
                </c:pt>
                <c:pt idx="802">
                  <c:v>-8.0663984627808993E-3</c:v>
                </c:pt>
                <c:pt idx="803">
                  <c:v>7.9437124895099798E-3</c:v>
                </c:pt>
                <c:pt idx="804">
                  <c:v>6.7466630712368896E-3</c:v>
                </c:pt>
                <c:pt idx="805">
                  <c:v>2.8172476196057202E-3</c:v>
                </c:pt>
                <c:pt idx="806">
                  <c:v>3.4236972209250602E-3</c:v>
                </c:pt>
                <c:pt idx="807">
                  <c:v>-3.1004613123326E-3</c:v>
                </c:pt>
                <c:pt idx="808">
                  <c:v>3.4008662281089798E-3</c:v>
                </c:pt>
                <c:pt idx="809">
                  <c:v>-5.6627339027775503E-3</c:v>
                </c:pt>
                <c:pt idx="810">
                  <c:v>-1.4011203521227E-3</c:v>
                </c:pt>
                <c:pt idx="811">
                  <c:v>8.8516277973497096E-3</c:v>
                </c:pt>
                <c:pt idx="812">
                  <c:v>9.1632962325332596E-3</c:v>
                </c:pt>
                <c:pt idx="813">
                  <c:v>1.23889474276371E-2</c:v>
                </c:pt>
                <c:pt idx="814">
                  <c:v>-3.5003152117131799E-3</c:v>
                </c:pt>
                <c:pt idx="815">
                  <c:v>3.36268320414035E-3</c:v>
                </c:pt>
                <c:pt idx="816">
                  <c:v>4.3996666252281696E-3</c:v>
                </c:pt>
                <c:pt idx="817">
                  <c:v>3.9243431293689004E-3</c:v>
                </c:pt>
                <c:pt idx="818">
                  <c:v>1.6157171630961601E-3</c:v>
                </c:pt>
                <c:pt idx="819">
                  <c:v>2.52073164089112E-2</c:v>
                </c:pt>
                <c:pt idx="820">
                  <c:v>-2.7586350103748201E-3</c:v>
                </c:pt>
                <c:pt idx="821">
                  <c:v>-3.60425104125741E-2</c:v>
                </c:pt>
                <c:pt idx="822">
                  <c:v>6.6919148496426004E-3</c:v>
                </c:pt>
                <c:pt idx="823">
                  <c:v>1.5028898852892301E-2</c:v>
                </c:pt>
                <c:pt idx="824">
                  <c:v>-1.5491328296886599E-3</c:v>
                </c:pt>
                <c:pt idx="825">
                  <c:v>7.3887171736528E-3</c:v>
                </c:pt>
                <c:pt idx="826">
                  <c:v>3.5702425269298899E-3</c:v>
                </c:pt>
                <c:pt idx="827">
                  <c:v>-1.17371879739115E-2</c:v>
                </c:pt>
                <c:pt idx="828">
                  <c:v>-3.6080022193252501E-2</c:v>
                </c:pt>
                <c:pt idx="829">
                  <c:v>7.7705027000191697E-3</c:v>
                </c:pt>
                <c:pt idx="830">
                  <c:v>1.9685708681782502E-2</c:v>
                </c:pt>
                <c:pt idx="831">
                  <c:v>-2.3115994132319701E-2</c:v>
                </c:pt>
                <c:pt idx="832">
                  <c:v>1.3462733540519399E-2</c:v>
                </c:pt>
                <c:pt idx="833">
                  <c:v>-2.74281893389253E-2</c:v>
                </c:pt>
                <c:pt idx="834">
                  <c:v>-4.9608752433027399E-3</c:v>
                </c:pt>
                <c:pt idx="835">
                  <c:v>-4.4083991568424297E-2</c:v>
                </c:pt>
                <c:pt idx="836">
                  <c:v>-1.4268629982992701E-2</c:v>
                </c:pt>
                <c:pt idx="837">
                  <c:v>5.1993565674657002E-2</c:v>
                </c:pt>
                <c:pt idx="838">
                  <c:v>-1.00592900501795E-4</c:v>
                </c:pt>
                <c:pt idx="839">
                  <c:v>1.5087331589418501E-2</c:v>
                </c:pt>
                <c:pt idx="840">
                  <c:v>-1.6535596186711899E-2</c:v>
                </c:pt>
                <c:pt idx="841">
                  <c:v>-2.8993319718061801E-2</c:v>
                </c:pt>
                <c:pt idx="842">
                  <c:v>-1.7180984409845799E-3</c:v>
                </c:pt>
                <c:pt idx="843">
                  <c:v>-3.1498315731671798E-2</c:v>
                </c:pt>
                <c:pt idx="844">
                  <c:v>2.01330221407336E-3</c:v>
                </c:pt>
                <c:pt idx="845">
                  <c:v>-5.3677083871072999E-2</c:v>
                </c:pt>
                <c:pt idx="846">
                  <c:v>2.6417858938392502E-2</c:v>
                </c:pt>
                <c:pt idx="847">
                  <c:v>-2.1470698300043601E-2</c:v>
                </c:pt>
                <c:pt idx="848">
                  <c:v>-5.3058837528657799E-4</c:v>
                </c:pt>
                <c:pt idx="849">
                  <c:v>-2.8327915865883298E-4</c:v>
                </c:pt>
                <c:pt idx="850">
                  <c:v>3.3503730485699899E-2</c:v>
                </c:pt>
                <c:pt idx="851">
                  <c:v>-1.41855300985179E-2</c:v>
                </c:pt>
                <c:pt idx="852">
                  <c:v>-2.5631632071236501E-2</c:v>
                </c:pt>
                <c:pt idx="853">
                  <c:v>2.19496664000698E-2</c:v>
                </c:pt>
                <c:pt idx="854">
                  <c:v>-2.6240559340173802E-4</c:v>
                </c:pt>
                <c:pt idx="855">
                  <c:v>-4.1938537983205001E-2</c:v>
                </c:pt>
                <c:pt idx="856">
                  <c:v>-1.9630859646634899E-2</c:v>
                </c:pt>
                <c:pt idx="857">
                  <c:v>1.3563677421922901E-2</c:v>
                </c:pt>
                <c:pt idx="858">
                  <c:v>-2.6042164144268699E-3</c:v>
                </c:pt>
                <c:pt idx="859">
                  <c:v>3.5470733814940099E-2</c:v>
                </c:pt>
                <c:pt idx="860">
                  <c:v>4.1147336402161897E-3</c:v>
                </c:pt>
                <c:pt idx="861">
                  <c:v>-2.1911611101594298E-3</c:v>
                </c:pt>
                <c:pt idx="862">
                  <c:v>2.07879356000432E-2</c:v>
                </c:pt>
                <c:pt idx="863">
                  <c:v>3.0447850549775702E-3</c:v>
                </c:pt>
                <c:pt idx="864">
                  <c:v>1.29669128714238E-3</c:v>
                </c:pt>
                <c:pt idx="865">
                  <c:v>1.4174473000214099E-3</c:v>
                </c:pt>
                <c:pt idx="866">
                  <c:v>2.9027960149971598E-3</c:v>
                </c:pt>
                <c:pt idx="867">
                  <c:v>-1.27492676564556E-2</c:v>
                </c:pt>
                <c:pt idx="868">
                  <c:v>-5.1073406383936298E-3</c:v>
                </c:pt>
                <c:pt idx="869">
                  <c:v>-1.9219828008198301E-2</c:v>
                </c:pt>
                <c:pt idx="870">
                  <c:v>2.3979377127892599E-2</c:v>
                </c:pt>
                <c:pt idx="871">
                  <c:v>-3.4836007777411799E-3</c:v>
                </c:pt>
                <c:pt idx="872">
                  <c:v>-4.4206292919441503E-2</c:v>
                </c:pt>
                <c:pt idx="873">
                  <c:v>-7.8899982385655706E-3</c:v>
                </c:pt>
                <c:pt idx="874">
                  <c:v>-7.9445288645655903E-3</c:v>
                </c:pt>
                <c:pt idx="875">
                  <c:v>-1.1726640304515101E-2</c:v>
                </c:pt>
                <c:pt idx="876">
                  <c:v>3.6376070869031901E-3</c:v>
                </c:pt>
                <c:pt idx="877">
                  <c:v>3.6628924496863599E-2</c:v>
                </c:pt>
                <c:pt idx="878">
                  <c:v>1.1305501026330199E-2</c:v>
                </c:pt>
                <c:pt idx="879">
                  <c:v>1.9475300865663101E-2</c:v>
                </c:pt>
                <c:pt idx="880">
                  <c:v>5.0939185924464003E-3</c:v>
                </c:pt>
                <c:pt idx="881">
                  <c:v>2.3609871953842201E-2</c:v>
                </c:pt>
                <c:pt idx="882">
                  <c:v>-5.2579019268106397E-4</c:v>
                </c:pt>
                <c:pt idx="883">
                  <c:v>-9.9967767243380702E-4</c:v>
                </c:pt>
                <c:pt idx="884">
                  <c:v>-4.3497828916421601E-2</c:v>
                </c:pt>
                <c:pt idx="885">
                  <c:v>-3.4685378186471999E-4</c:v>
                </c:pt>
                <c:pt idx="886">
                  <c:v>1.11262830468E-2</c:v>
                </c:pt>
                <c:pt idx="887">
                  <c:v>-1.6670189550584E-2</c:v>
                </c:pt>
                <c:pt idx="888">
                  <c:v>2.7523418091755399E-2</c:v>
                </c:pt>
                <c:pt idx="889">
                  <c:v>5.40634264415324E-3</c:v>
                </c:pt>
                <c:pt idx="890">
                  <c:v>1.8428567626400001E-2</c:v>
                </c:pt>
                <c:pt idx="891">
                  <c:v>2.83548940163297E-3</c:v>
                </c:pt>
                <c:pt idx="892">
                  <c:v>-1.01301759156047E-2</c:v>
                </c:pt>
                <c:pt idx="893">
                  <c:v>4.5122094340696002E-3</c:v>
                </c:pt>
                <c:pt idx="894">
                  <c:v>2.63515752585575E-3</c:v>
                </c:pt>
                <c:pt idx="895">
                  <c:v>2.2383169645724801E-2</c:v>
                </c:pt>
                <c:pt idx="896">
                  <c:v>-5.2314792552576898E-3</c:v>
                </c:pt>
                <c:pt idx="897">
                  <c:v>3.1690549358058301E-3</c:v>
                </c:pt>
                <c:pt idx="898">
                  <c:v>-8.9587779679989304E-3</c:v>
                </c:pt>
                <c:pt idx="899">
                  <c:v>-6.5157700472366397E-3</c:v>
                </c:pt>
                <c:pt idx="900">
                  <c:v>5.9219407507898301E-3</c:v>
                </c:pt>
                <c:pt idx="901">
                  <c:v>-1.1492039266796801E-2</c:v>
                </c:pt>
                <c:pt idx="902">
                  <c:v>-3.5593566658533499E-2</c:v>
                </c:pt>
                <c:pt idx="903">
                  <c:v>-8.9366706338309693E-3</c:v>
                </c:pt>
                <c:pt idx="904">
                  <c:v>-6.2566880026144701E-3</c:v>
                </c:pt>
                <c:pt idx="905">
                  <c:v>-1.19699410474572E-3</c:v>
                </c:pt>
                <c:pt idx="906">
                  <c:v>7.4106009334863297E-3</c:v>
                </c:pt>
                <c:pt idx="907">
                  <c:v>1.1146880049804899E-3</c:v>
                </c:pt>
                <c:pt idx="908">
                  <c:v>-2.4805686651563699E-2</c:v>
                </c:pt>
                <c:pt idx="909">
                  <c:v>-4.2687234178107603E-3</c:v>
                </c:pt>
                <c:pt idx="910">
                  <c:v>-1.10663703360817E-2</c:v>
                </c:pt>
                <c:pt idx="911">
                  <c:v>-1.62437436339029E-2</c:v>
                </c:pt>
                <c:pt idx="912">
                  <c:v>3.1022247065550798E-3</c:v>
                </c:pt>
                <c:pt idx="913">
                  <c:v>-9.1594007535041305E-3</c:v>
                </c:pt>
                <c:pt idx="914">
                  <c:v>2.18587015226165E-2</c:v>
                </c:pt>
                <c:pt idx="915">
                  <c:v>-2.0189313646259598E-2</c:v>
                </c:pt>
                <c:pt idx="916">
                  <c:v>4.5832470878233696E-3</c:v>
                </c:pt>
                <c:pt idx="917">
                  <c:v>3.8539123790535403E-2</c:v>
                </c:pt>
                <c:pt idx="918">
                  <c:v>9.3197496901295009E-3</c:v>
                </c:pt>
                <c:pt idx="919">
                  <c:v>2.2323950764784099E-2</c:v>
                </c:pt>
                <c:pt idx="920">
                  <c:v>-2.2187099055789899E-2</c:v>
                </c:pt>
                <c:pt idx="921">
                  <c:v>6.0199420236415899E-3</c:v>
                </c:pt>
                <c:pt idx="922">
                  <c:v>1.18107026945214E-2</c:v>
                </c:pt>
                <c:pt idx="923">
                  <c:v>2.2374673234763498E-3</c:v>
                </c:pt>
                <c:pt idx="924">
                  <c:v>2.2461923547949601E-2</c:v>
                </c:pt>
                <c:pt idx="925">
                  <c:v>-6.0343984514527596E-3</c:v>
                </c:pt>
                <c:pt idx="926">
                  <c:v>3.65376592429045E-3</c:v>
                </c:pt>
                <c:pt idx="927">
                  <c:v>-2.1961543823162399E-3</c:v>
                </c:pt>
                <c:pt idx="928">
                  <c:v>-2.2240067943819501E-3</c:v>
                </c:pt>
                <c:pt idx="929">
                  <c:v>1.9079614386162999E-2</c:v>
                </c:pt>
                <c:pt idx="930">
                  <c:v>-9.9278431448699394E-3</c:v>
                </c:pt>
                <c:pt idx="931">
                  <c:v>-1.54529582766942E-2</c:v>
                </c:pt>
                <c:pt idx="932">
                  <c:v>-2.4272798900737198E-2</c:v>
                </c:pt>
                <c:pt idx="933">
                  <c:v>2.0945933289553999E-2</c:v>
                </c:pt>
                <c:pt idx="934">
                  <c:v>-9.43751309306445E-3</c:v>
                </c:pt>
                <c:pt idx="935">
                  <c:v>1.14626281985275E-4</c:v>
                </c:pt>
                <c:pt idx="936">
                  <c:v>-1.13899512425139E-2</c:v>
                </c:pt>
                <c:pt idx="937">
                  <c:v>-2.8312585651041901E-3</c:v>
                </c:pt>
                <c:pt idx="938">
                  <c:v>7.7942863354452697E-3</c:v>
                </c:pt>
                <c:pt idx="939">
                  <c:v>-4.8987335419198299E-3</c:v>
                </c:pt>
                <c:pt idx="940">
                  <c:v>1.9408457775778501E-2</c:v>
                </c:pt>
                <c:pt idx="941">
                  <c:v>2.1926212102399401E-3</c:v>
                </c:pt>
                <c:pt idx="942">
                  <c:v>-2.2704546692856602E-3</c:v>
                </c:pt>
                <c:pt idx="943">
                  <c:v>-4.5391610476913598E-4</c:v>
                </c:pt>
                <c:pt idx="944">
                  <c:v>7.0819043617614797E-4</c:v>
                </c:pt>
                <c:pt idx="945">
                  <c:v>8.6842260209982793E-3</c:v>
                </c:pt>
                <c:pt idx="946">
                  <c:v>2.6756964553501001E-3</c:v>
                </c:pt>
                <c:pt idx="947">
                  <c:v>-1.40344108713241E-2</c:v>
                </c:pt>
                <c:pt idx="948">
                  <c:v>-1.6359425629736E-2</c:v>
                </c:pt>
                <c:pt idx="949">
                  <c:v>1.88079799226087E-2</c:v>
                </c:pt>
                <c:pt idx="950">
                  <c:v>-9.9027369524174493E-3</c:v>
                </c:pt>
                <c:pt idx="951">
                  <c:v>7.3136163699576403E-3</c:v>
                </c:pt>
                <c:pt idx="952">
                  <c:v>-5.6799460604611796E-4</c:v>
                </c:pt>
                <c:pt idx="953">
                  <c:v>-5.1200373197995996E-4</c:v>
                </c:pt>
                <c:pt idx="954">
                  <c:v>-2.0962790950370099E-3</c:v>
                </c:pt>
                <c:pt idx="955">
                  <c:v>-2.6585056586475602E-4</c:v>
                </c:pt>
                <c:pt idx="956">
                  <c:v>-3.33949176854303E-3</c:v>
                </c:pt>
                <c:pt idx="957">
                  <c:v>-5.2639148083333297E-3</c:v>
                </c:pt>
                <c:pt idx="958">
                  <c:v>-3.2130709195862801E-3</c:v>
                </c:pt>
                <c:pt idx="959">
                  <c:v>-1.89878476349842E-3</c:v>
                </c:pt>
                <c:pt idx="960">
                  <c:v>4.0486717335284101E-3</c:v>
                </c:pt>
                <c:pt idx="961">
                  <c:v>6.4691841741816303E-3</c:v>
                </c:pt>
                <c:pt idx="962">
                  <c:v>3.0584962654451701E-2</c:v>
                </c:pt>
                <c:pt idx="963">
                  <c:v>2.1380362836066098E-2</c:v>
                </c:pt>
                <c:pt idx="964">
                  <c:v>-5.1513639516007599E-3</c:v>
                </c:pt>
                <c:pt idx="965">
                  <c:v>-1.81096436058771E-2</c:v>
                </c:pt>
                <c:pt idx="966">
                  <c:v>1.05765403997684E-2</c:v>
                </c:pt>
                <c:pt idx="967">
                  <c:v>-2.6399415507392101E-3</c:v>
                </c:pt>
                <c:pt idx="968">
                  <c:v>-1.8779468544298E-2</c:v>
                </c:pt>
                <c:pt idx="969">
                  <c:v>-2.4321005649641202E-3</c:v>
                </c:pt>
                <c:pt idx="970">
                  <c:v>-2.0069992200008501E-2</c:v>
                </c:pt>
                <c:pt idx="971">
                  <c:v>-7.8441107263751402E-3</c:v>
                </c:pt>
                <c:pt idx="972">
                  <c:v>9.5182032998586998E-3</c:v>
                </c:pt>
                <c:pt idx="973">
                  <c:v>-5.1615210111821696E-4</c:v>
                </c:pt>
                <c:pt idx="974">
                  <c:v>-1.2399048905331901E-2</c:v>
                </c:pt>
                <c:pt idx="975">
                  <c:v>-1.9576336979768301E-2</c:v>
                </c:pt>
                <c:pt idx="976">
                  <c:v>1.32220116705198E-2</c:v>
                </c:pt>
                <c:pt idx="977">
                  <c:v>-1.29183317476106E-2</c:v>
                </c:pt>
                <c:pt idx="978" formatCode="0.00E+00">
                  <c:v>-3.3522933592045097E-5</c:v>
                </c:pt>
                <c:pt idx="979">
                  <c:v>-8.5922141668678398E-3</c:v>
                </c:pt>
                <c:pt idx="980">
                  <c:v>1.6004968858745701E-2</c:v>
                </c:pt>
                <c:pt idx="981">
                  <c:v>2.3566230029042099E-2</c:v>
                </c:pt>
                <c:pt idx="982">
                  <c:v>6.9849015853287203E-3</c:v>
                </c:pt>
                <c:pt idx="983">
                  <c:v>-1.2479595378661599E-3</c:v>
                </c:pt>
                <c:pt idx="984">
                  <c:v>-1.2370789729217999E-3</c:v>
                </c:pt>
                <c:pt idx="985">
                  <c:v>1.6894589464282201E-2</c:v>
                </c:pt>
                <c:pt idx="986">
                  <c:v>1.16532984964141E-2</c:v>
                </c:pt>
                <c:pt idx="987">
                  <c:v>9.4267054893175106E-3</c:v>
                </c:pt>
                <c:pt idx="988">
                  <c:v>2.3802812450795501E-3</c:v>
                </c:pt>
                <c:pt idx="989">
                  <c:v>-4.8834498276379397E-3</c:v>
                </c:pt>
                <c:pt idx="990">
                  <c:v>-7.3293523227404601E-3</c:v>
                </c:pt>
                <c:pt idx="991">
                  <c:v>-5.0858278948523504E-4</c:v>
                </c:pt>
                <c:pt idx="992">
                  <c:v>1.3513208302407E-3</c:v>
                </c:pt>
                <c:pt idx="993">
                  <c:v>3.3984618370967402E-3</c:v>
                </c:pt>
                <c:pt idx="994">
                  <c:v>1.2920221733775401E-2</c:v>
                </c:pt>
                <c:pt idx="995">
                  <c:v>8.0458632347381008E-3</c:v>
                </c:pt>
                <c:pt idx="996">
                  <c:v>-7.3625896357310001E-3</c:v>
                </c:pt>
                <c:pt idx="997">
                  <c:v>8.4373458059408008E-3</c:v>
                </c:pt>
                <c:pt idx="998">
                  <c:v>2.3781585379869501E-3</c:v>
                </c:pt>
                <c:pt idx="999">
                  <c:v>-5.6282432413928796E-4</c:v>
                </c:pt>
                <c:pt idx="1000">
                  <c:v>-1.78895361702291E-3</c:v>
                </c:pt>
                <c:pt idx="1001">
                  <c:v>-8.5190429777059996E-4</c:v>
                </c:pt>
                <c:pt idx="1002">
                  <c:v>1.8750828858584E-2</c:v>
                </c:pt>
                <c:pt idx="1003">
                  <c:v>-3.67455352470913E-3</c:v>
                </c:pt>
                <c:pt idx="1004">
                  <c:v>9.36559354682703E-3</c:v>
                </c:pt>
                <c:pt idx="1005">
                  <c:v>-5.2522057509228302E-3</c:v>
                </c:pt>
                <c:pt idx="1006">
                  <c:v>-7.5829401249464801E-3</c:v>
                </c:pt>
                <c:pt idx="1007">
                  <c:v>-9.9439572954657107E-4</c:v>
                </c:pt>
                <c:pt idx="1008">
                  <c:v>2.9514658424708001E-3</c:v>
                </c:pt>
                <c:pt idx="1009">
                  <c:v>1.58146638041822E-2</c:v>
                </c:pt>
                <c:pt idx="1010">
                  <c:v>-5.8300358920883597E-3</c:v>
                </c:pt>
                <c:pt idx="1011">
                  <c:v>1.42484169685115E-2</c:v>
                </c:pt>
                <c:pt idx="1012">
                  <c:v>-1.7705639081374001E-3</c:v>
                </c:pt>
                <c:pt idx="1013">
                  <c:v>-2.1200998646353601E-2</c:v>
                </c:pt>
                <c:pt idx="1014">
                  <c:v>4.0212921531501699E-4</c:v>
                </c:pt>
                <c:pt idx="1015">
                  <c:v>5.6721356350008497E-3</c:v>
                </c:pt>
                <c:pt idx="1016">
                  <c:v>7.7025552090914705E-4</c:v>
                </c:pt>
                <c:pt idx="1017">
                  <c:v>-3.65877903393785E-3</c:v>
                </c:pt>
                <c:pt idx="1018">
                  <c:v>-7.6098086196957305E-4</c:v>
                </c:pt>
                <c:pt idx="1019">
                  <c:v>1.0331240768456901E-2</c:v>
                </c:pt>
                <c:pt idx="1020">
                  <c:v>-1.9156463547802201E-2</c:v>
                </c:pt>
                <c:pt idx="1021">
                  <c:v>9.1329854055603992E-3</c:v>
                </c:pt>
                <c:pt idx="1022">
                  <c:v>1.56713510503101E-2</c:v>
                </c:pt>
                <c:pt idx="1023">
                  <c:v>-5.7830645026471002E-3</c:v>
                </c:pt>
                <c:pt idx="1024">
                  <c:v>9.5070498450233699E-4</c:v>
                </c:pt>
                <c:pt idx="1025">
                  <c:v>-6.7179529860086898E-3</c:v>
                </c:pt>
                <c:pt idx="1026">
                  <c:v>1.17785919475169E-2</c:v>
                </c:pt>
                <c:pt idx="1027">
                  <c:v>7.8083991873817401E-3</c:v>
                </c:pt>
                <c:pt idx="1028">
                  <c:v>-8.5475842571248704E-3</c:v>
                </c:pt>
                <c:pt idx="1029">
                  <c:v>-1.00645495538654E-3</c:v>
                </c:pt>
                <c:pt idx="1030">
                  <c:v>1.59639989806412E-2</c:v>
                </c:pt>
                <c:pt idx="1031">
                  <c:v>-2.27482931345319E-3</c:v>
                </c:pt>
                <c:pt idx="1032">
                  <c:v>1.25293783681862E-3</c:v>
                </c:pt>
                <c:pt idx="1033">
                  <c:v>2.3644269237934599E-3</c:v>
                </c:pt>
                <c:pt idx="1034">
                  <c:v>-3.9584633293077203E-4</c:v>
                </c:pt>
                <c:pt idx="1035">
                  <c:v>1.68893231127898E-3</c:v>
                </c:pt>
                <c:pt idx="1036">
                  <c:v>-3.02208476837247E-2</c:v>
                </c:pt>
                <c:pt idx="1037">
                  <c:v>-7.8444796182021194E-3</c:v>
                </c:pt>
                <c:pt idx="1038">
                  <c:v>-2.8420015988513399E-3</c:v>
                </c:pt>
                <c:pt idx="1039">
                  <c:v>1.2892639622866599E-2</c:v>
                </c:pt>
                <c:pt idx="1040">
                  <c:v>7.61407154777377E-3</c:v>
                </c:pt>
                <c:pt idx="1041">
                  <c:v>-2.0861553347333001E-2</c:v>
                </c:pt>
                <c:pt idx="1042">
                  <c:v>-1.00744569074744E-2</c:v>
                </c:pt>
                <c:pt idx="1043">
                  <c:v>1.7210378544592501E-2</c:v>
                </c:pt>
                <c:pt idx="1044">
                  <c:v>-1.0140433599904901E-2</c:v>
                </c:pt>
                <c:pt idx="1045">
                  <c:v>-9.3877004999433095E-3</c:v>
                </c:pt>
                <c:pt idx="1046">
                  <c:v>1.5112398653358399E-2</c:v>
                </c:pt>
                <c:pt idx="1047">
                  <c:v>-2.6339503104100297E-4</c:v>
                </c:pt>
                <c:pt idx="1048">
                  <c:v>-1.9988131830621099E-2</c:v>
                </c:pt>
                <c:pt idx="1049">
                  <c:v>4.8736514746124896E-3</c:v>
                </c:pt>
                <c:pt idx="1050">
                  <c:v>-6.4462411329285199E-3</c:v>
                </c:pt>
                <c:pt idx="1051">
                  <c:v>-1.0998407587756401E-2</c:v>
                </c:pt>
                <c:pt idx="1052">
                  <c:v>-1.89004626414601E-2</c:v>
                </c:pt>
                <c:pt idx="1053">
                  <c:v>8.6140913035506195E-3</c:v>
                </c:pt>
                <c:pt idx="1054">
                  <c:v>9.0023257037084008E-3</c:v>
                </c:pt>
                <c:pt idx="1055">
                  <c:v>5.6857444319848797E-3</c:v>
                </c:pt>
                <c:pt idx="1056">
                  <c:v>-6.8526081046805798E-3</c:v>
                </c:pt>
                <c:pt idx="1057">
                  <c:v>-3.3685656711668899E-3</c:v>
                </c:pt>
                <c:pt idx="1058">
                  <c:v>2.3731743409364202E-3</c:v>
                </c:pt>
                <c:pt idx="1059">
                  <c:v>-1.8425218209104401E-3</c:v>
                </c:pt>
                <c:pt idx="1060">
                  <c:v>-1.2986278881334001E-3</c:v>
                </c:pt>
                <c:pt idx="1061">
                  <c:v>-1.97981721361462E-3</c:v>
                </c:pt>
                <c:pt idx="1062">
                  <c:v>6.8265205788802198E-3</c:v>
                </c:pt>
                <c:pt idx="1063">
                  <c:v>3.5039162304434401E-4</c:v>
                </c:pt>
                <c:pt idx="1064">
                  <c:v>8.0625717864394302E-3</c:v>
                </c:pt>
                <c:pt idx="1065">
                  <c:v>-3.2582275230034199E-3</c:v>
                </c:pt>
                <c:pt idx="1066">
                  <c:v>8.3053178224728997E-4</c:v>
                </c:pt>
                <c:pt idx="1067">
                  <c:v>1.0599919036136499E-2</c:v>
                </c:pt>
                <c:pt idx="1068">
                  <c:v>-7.15263882563921E-3</c:v>
                </c:pt>
                <c:pt idx="1069">
                  <c:v>-8.9444309759719696E-3</c:v>
                </c:pt>
                <c:pt idx="1070">
                  <c:v>-2.18779161872557E-3</c:v>
                </c:pt>
                <c:pt idx="1071">
                  <c:v>-7.75960713796692E-3</c:v>
                </c:pt>
                <c:pt idx="1072">
                  <c:v>-5.2960091696744897E-3</c:v>
                </c:pt>
                <c:pt idx="1073">
                  <c:v>-6.7683136108198103E-3</c:v>
                </c:pt>
                <c:pt idx="1074">
                  <c:v>-8.5410000460972601E-4</c:v>
                </c:pt>
                <c:pt idx="1075">
                  <c:v>-1.20574549875948E-2</c:v>
                </c:pt>
                <c:pt idx="1076">
                  <c:v>1.2503716179534401E-3</c:v>
                </c:pt>
                <c:pt idx="1077">
                  <c:v>1.9282751136222599E-3</c:v>
                </c:pt>
                <c:pt idx="1078">
                  <c:v>1.38607918984957E-3</c:v>
                </c:pt>
                <c:pt idx="1079">
                  <c:v>2.68936761732175E-4</c:v>
                </c:pt>
                <c:pt idx="1080">
                  <c:v>1.7299547835108501E-3</c:v>
                </c:pt>
                <c:pt idx="1081">
                  <c:v>4.4913100065153699E-3</c:v>
                </c:pt>
                <c:pt idx="1082">
                  <c:v>5.8654252318951997E-3</c:v>
                </c:pt>
                <c:pt idx="1083">
                  <c:v>-1.09063443591051E-3</c:v>
                </c:pt>
                <c:pt idx="1084">
                  <c:v>-4.1013642440115797E-3</c:v>
                </c:pt>
                <c:pt idx="1085">
                  <c:v>1.7453063334748099E-3</c:v>
                </c:pt>
                <c:pt idx="1086">
                  <c:v>-8.0901515680635895E-3</c:v>
                </c:pt>
                <c:pt idx="1087">
                  <c:v>-1.1677570846470999E-2</c:v>
                </c:pt>
                <c:pt idx="1088">
                  <c:v>1.5186672728271201E-3</c:v>
                </c:pt>
                <c:pt idx="1089">
                  <c:v>-1.8967560663448199E-3</c:v>
                </c:pt>
                <c:pt idx="1090">
                  <c:v>9.43746597349371E-3</c:v>
                </c:pt>
                <c:pt idx="1091">
                  <c:v>-1.3841293213606399E-2</c:v>
                </c:pt>
                <c:pt idx="1092">
                  <c:v>-4.0619199572202698E-3</c:v>
                </c:pt>
                <c:pt idx="1093">
                  <c:v>-1.68500157342861E-2</c:v>
                </c:pt>
                <c:pt idx="1094">
                  <c:v>-3.6261493535481E-3</c:v>
                </c:pt>
                <c:pt idx="1095">
                  <c:v>6.6441166372247498E-3</c:v>
                </c:pt>
                <c:pt idx="1096">
                  <c:v>3.2455116775781901E-3</c:v>
                </c:pt>
                <c:pt idx="1097">
                  <c:v>4.7711261940079396E-3</c:v>
                </c:pt>
                <c:pt idx="1098">
                  <c:v>-1.47707498842377E-2</c:v>
                </c:pt>
                <c:pt idx="1099">
                  <c:v>-1.37902886472387E-2</c:v>
                </c:pt>
                <c:pt idx="1100">
                  <c:v>-3.2888503830781298E-3</c:v>
                </c:pt>
                <c:pt idx="1101">
                  <c:v>4.2819894308338002E-4</c:v>
                </c:pt>
                <c:pt idx="1102">
                  <c:v>5.9948229857728101E-3</c:v>
                </c:pt>
                <c:pt idx="1103">
                  <c:v>4.3933841778105399E-3</c:v>
                </c:pt>
                <c:pt idx="1104">
                  <c:v>1.00972952660361E-2</c:v>
                </c:pt>
                <c:pt idx="1105">
                  <c:v>-3.3934843844146002E-2</c:v>
                </c:pt>
                <c:pt idx="1106">
                  <c:v>-2.4831082619304898E-3</c:v>
                </c:pt>
                <c:pt idx="1107">
                  <c:v>-5.26566344986573E-3</c:v>
                </c:pt>
                <c:pt idx="1108">
                  <c:v>-1.98411752042707E-2</c:v>
                </c:pt>
                <c:pt idx="1109">
                  <c:v>-4.0233341104799498E-3</c:v>
                </c:pt>
                <c:pt idx="1110">
                  <c:v>-1.01470440479278E-2</c:v>
                </c:pt>
                <c:pt idx="1111">
                  <c:v>4.8494143860950403E-3</c:v>
                </c:pt>
                <c:pt idx="1112">
                  <c:v>-1.2004550533674699E-2</c:v>
                </c:pt>
                <c:pt idx="1113">
                  <c:v>6.8068818630023804E-3</c:v>
                </c:pt>
                <c:pt idx="1114">
                  <c:v>3.7671694235391598E-3</c:v>
                </c:pt>
                <c:pt idx="1115">
                  <c:v>-1.7238606892349202E-2</c:v>
                </c:pt>
                <c:pt idx="1116">
                  <c:v>5.8503251250251499E-3</c:v>
                </c:pt>
                <c:pt idx="1117">
                  <c:v>4.1102810056913904E-3</c:v>
                </c:pt>
                <c:pt idx="1118">
                  <c:v>2.93450779991566E-3</c:v>
                </c:pt>
                <c:pt idx="1119">
                  <c:v>1.2406922393293E-2</c:v>
                </c:pt>
                <c:pt idx="1120">
                  <c:v>-5.1157980351488304E-3</c:v>
                </c:pt>
                <c:pt idx="1121">
                  <c:v>-1.0534284200023201E-2</c:v>
                </c:pt>
                <c:pt idx="1122">
                  <c:v>-1.3956728727771201E-2</c:v>
                </c:pt>
                <c:pt idx="1123">
                  <c:v>8.7124785837624005E-3</c:v>
                </c:pt>
                <c:pt idx="1124" formatCode="0.00E+00">
                  <c:v>-8.6174225752411196E-5</c:v>
                </c:pt>
                <c:pt idx="1125">
                  <c:v>2.21637505098734E-2</c:v>
                </c:pt>
                <c:pt idx="1126">
                  <c:v>1.9125886380355101E-3</c:v>
                </c:pt>
                <c:pt idx="1127">
                  <c:v>1.35096243284925E-2</c:v>
                </c:pt>
                <c:pt idx="1128">
                  <c:v>-3.5562717854931698E-3</c:v>
                </c:pt>
                <c:pt idx="1129">
                  <c:v>-2.2637746669413299E-3</c:v>
                </c:pt>
                <c:pt idx="1130">
                  <c:v>1.4302538565151899E-2</c:v>
                </c:pt>
                <c:pt idx="1131">
                  <c:v>-1.0383609202222199E-2</c:v>
                </c:pt>
                <c:pt idx="1132">
                  <c:v>-2.7599922411966502E-2</c:v>
                </c:pt>
                <c:pt idx="1133">
                  <c:v>-7.1676423905926998E-3</c:v>
                </c:pt>
                <c:pt idx="1134" formatCode="0.00E+00">
                  <c:v>8.8671425766351204E-5</c:v>
                </c:pt>
                <c:pt idx="1135">
                  <c:v>-1.06582933720532E-2</c:v>
                </c:pt>
                <c:pt idx="1136">
                  <c:v>-4.8170729340360503E-3</c:v>
                </c:pt>
                <c:pt idx="1137">
                  <c:v>-1.53018069635611E-2</c:v>
                </c:pt>
                <c:pt idx="1138">
                  <c:v>1.0084913655954099E-2</c:v>
                </c:pt>
                <c:pt idx="1139">
                  <c:v>6.2435273123859197E-3</c:v>
                </c:pt>
                <c:pt idx="1140">
                  <c:v>2.3246124952880899E-2</c:v>
                </c:pt>
                <c:pt idx="1141">
                  <c:v>-4.5284100785806802E-3</c:v>
                </c:pt>
                <c:pt idx="1142">
                  <c:v>-7.7252354355942798E-3</c:v>
                </c:pt>
                <c:pt idx="1143">
                  <c:v>2.5511684575072499E-3</c:v>
                </c:pt>
                <c:pt idx="1144">
                  <c:v>-2.56048153185034E-2</c:v>
                </c:pt>
                <c:pt idx="1145">
                  <c:v>-2.35239168262535E-3</c:v>
                </c:pt>
                <c:pt idx="1146">
                  <c:v>-5.25967604497513E-3</c:v>
                </c:pt>
                <c:pt idx="1147">
                  <c:v>-4.5123809469652101E-3</c:v>
                </c:pt>
                <c:pt idx="1148">
                  <c:v>-2.8742725260079299E-2</c:v>
                </c:pt>
                <c:pt idx="1149">
                  <c:v>3.9739929524276203E-3</c:v>
                </c:pt>
                <c:pt idx="1150">
                  <c:v>-5.2572674077324001E-2</c:v>
                </c:pt>
                <c:pt idx="1151">
                  <c:v>-1.9246854509982401E-2</c:v>
                </c:pt>
                <c:pt idx="1152">
                  <c:v>-0.10872754319081</c:v>
                </c:pt>
                <c:pt idx="1153">
                  <c:v>6.7941069227460002E-2</c:v>
                </c:pt>
                <c:pt idx="1154">
                  <c:v>-5.84581029438455E-2</c:v>
                </c:pt>
                <c:pt idx="1155">
                  <c:v>4.8307161567760902E-2</c:v>
                </c:pt>
                <c:pt idx="1156">
                  <c:v>-1.4605790810853E-2</c:v>
                </c:pt>
                <c:pt idx="1157">
                  <c:v>2.5467817428247101E-2</c:v>
                </c:pt>
                <c:pt idx="1158">
                  <c:v>-9.2477718678444804E-3</c:v>
                </c:pt>
                <c:pt idx="1159">
                  <c:v>-6.7462484978240101E-3</c:v>
                </c:pt>
                <c:pt idx="1160">
                  <c:v>-4.4944112255504501E-2</c:v>
                </c:pt>
                <c:pt idx="1161">
                  <c:v>-2.4467952851463599E-2</c:v>
                </c:pt>
                <c:pt idx="1162">
                  <c:v>-9.6692725516478503E-3</c:v>
                </c:pt>
                <c:pt idx="1163">
                  <c:v>2.9394050309320099E-2</c:v>
                </c:pt>
                <c:pt idx="1164">
                  <c:v>2.3793208715711701E-2</c:v>
                </c:pt>
                <c:pt idx="1165">
                  <c:v>-8.3251766471800197E-3</c:v>
                </c:pt>
                <c:pt idx="1166">
                  <c:v>7.1055566398908797E-3</c:v>
                </c:pt>
                <c:pt idx="1167">
                  <c:v>3.5193544534681098E-2</c:v>
                </c:pt>
                <c:pt idx="1168">
                  <c:v>6.4767974421053899E-3</c:v>
                </c:pt>
                <c:pt idx="1169">
                  <c:v>1.11664991875306E-2</c:v>
                </c:pt>
                <c:pt idx="1170">
                  <c:v>-2.4062020502867699E-2</c:v>
                </c:pt>
                <c:pt idx="1171">
                  <c:v>-3.9807290846141999E-2</c:v>
                </c:pt>
                <c:pt idx="1172">
                  <c:v>-1.5517630443921401E-2</c:v>
                </c:pt>
                <c:pt idx="1173">
                  <c:v>3.8944722196014601E-2</c:v>
                </c:pt>
                <c:pt idx="1174">
                  <c:v>-1.8332372724561601E-2</c:v>
                </c:pt>
                <c:pt idx="1175">
                  <c:v>-3.5975106326425602E-2</c:v>
                </c:pt>
                <c:pt idx="1176">
                  <c:v>4.7715159221971004E-3</c:v>
                </c:pt>
                <c:pt idx="1177">
                  <c:v>6.3995278040163096E-4</c:v>
                </c:pt>
                <c:pt idx="1178">
                  <c:v>1.69445346691054E-2</c:v>
                </c:pt>
                <c:pt idx="1179">
                  <c:v>1.70723405171785E-2</c:v>
                </c:pt>
                <c:pt idx="1180">
                  <c:v>1.7297898350506801E-3</c:v>
                </c:pt>
                <c:pt idx="1181">
                  <c:v>-2.4217889239914699E-2</c:v>
                </c:pt>
                <c:pt idx="1182">
                  <c:v>-5.3195045327605901E-3</c:v>
                </c:pt>
                <c:pt idx="1183">
                  <c:v>-5.0730384555372002E-2</c:v>
                </c:pt>
                <c:pt idx="1184">
                  <c:v>-3.5077683136061702E-2</c:v>
                </c:pt>
                <c:pt idx="1185">
                  <c:v>-2.11572646050151E-4</c:v>
                </c:pt>
                <c:pt idx="1186">
                  <c:v>3.0526223239072101E-2</c:v>
                </c:pt>
                <c:pt idx="1187">
                  <c:v>9.1975535224243007E-3</c:v>
                </c:pt>
                <c:pt idx="1188">
                  <c:v>-2.9712682828839699E-2</c:v>
                </c:pt>
                <c:pt idx="1189">
                  <c:v>2.0371329110479602E-2</c:v>
                </c:pt>
                <c:pt idx="1190">
                  <c:v>-2.54587789941642E-2</c:v>
                </c:pt>
                <c:pt idx="1191">
                  <c:v>-4.6391964909975998E-2</c:v>
                </c:pt>
                <c:pt idx="1192">
                  <c:v>3.70489034479312E-2</c:v>
                </c:pt>
                <c:pt idx="1193">
                  <c:v>1.47897976891922E-2</c:v>
                </c:pt>
                <c:pt idx="1194">
                  <c:v>3.4333819502436101E-2</c:v>
                </c:pt>
                <c:pt idx="1195">
                  <c:v>-3.9443847313461199E-2</c:v>
                </c:pt>
                <c:pt idx="1196">
                  <c:v>3.9869157742589201E-2</c:v>
                </c:pt>
                <c:pt idx="1197">
                  <c:v>7.9147531371021596E-3</c:v>
                </c:pt>
                <c:pt idx="1198">
                  <c:v>1.6246003782150499E-2</c:v>
                </c:pt>
                <c:pt idx="1199">
                  <c:v>-1.64763832890495E-2</c:v>
                </c:pt>
                <c:pt idx="1200">
                  <c:v>1.1558056823741799E-2</c:v>
                </c:pt>
                <c:pt idx="1201">
                  <c:v>-2.5842846307115402E-2</c:v>
                </c:pt>
                <c:pt idx="1202">
                  <c:v>3.77067849496786E-2</c:v>
                </c:pt>
                <c:pt idx="1203">
                  <c:v>-1.08624145579226E-2</c:v>
                </c:pt>
                <c:pt idx="1204">
                  <c:v>8.2979722557781598E-3</c:v>
                </c:pt>
                <c:pt idx="1205">
                  <c:v>2.6195322736741598E-2</c:v>
                </c:pt>
                <c:pt idx="1206">
                  <c:v>2.5722353088267501E-2</c:v>
                </c:pt>
                <c:pt idx="1207">
                  <c:v>-1.7993770807732699E-2</c:v>
                </c:pt>
                <c:pt idx="1208">
                  <c:v>1.07546032258867E-2</c:v>
                </c:pt>
                <c:pt idx="1209">
                  <c:v>5.8451062411406497E-2</c:v>
                </c:pt>
                <c:pt idx="1210">
                  <c:v>7.8697279670852903E-3</c:v>
                </c:pt>
                <c:pt idx="1211">
                  <c:v>-3.2713995736027401E-2</c:v>
                </c:pt>
                <c:pt idx="1212">
                  <c:v>-4.89478251565948E-2</c:v>
                </c:pt>
                <c:pt idx="1213">
                  <c:v>2.7102371235058102E-2</c:v>
                </c:pt>
                <c:pt idx="1214">
                  <c:v>1.7914038507284801E-2</c:v>
                </c:pt>
                <c:pt idx="1215">
                  <c:v>-1.6002603065209599E-2</c:v>
                </c:pt>
                <c:pt idx="1216">
                  <c:v>3.2638216869653701E-3</c:v>
                </c:pt>
                <c:pt idx="1217">
                  <c:v>1.23204914610716E-2</c:v>
                </c:pt>
                <c:pt idx="1218">
                  <c:v>-4.9285506424469598E-2</c:v>
                </c:pt>
                <c:pt idx="1219">
                  <c:v>1.11809305307209E-3</c:v>
                </c:pt>
                <c:pt idx="1220">
                  <c:v>1.6519063800709801E-2</c:v>
                </c:pt>
                <c:pt idx="1221">
                  <c:v>-1.6810891895403701E-2</c:v>
                </c:pt>
                <c:pt idx="1222">
                  <c:v>2.5982201705322902E-3</c:v>
                </c:pt>
                <c:pt idx="1223">
                  <c:v>-2.9959739079621499E-2</c:v>
                </c:pt>
                <c:pt idx="1224">
                  <c:v>-2.0890672479478099E-2</c:v>
                </c:pt>
                <c:pt idx="1225">
                  <c:v>6.8539135958317599E-4</c:v>
                </c:pt>
                <c:pt idx="1226">
                  <c:v>-2.3757721914781801E-2</c:v>
                </c:pt>
                <c:pt idx="1227">
                  <c:v>-9.8835905525416195E-3</c:v>
                </c:pt>
                <c:pt idx="1228">
                  <c:v>-3.4874934327315803E-2</c:v>
                </c:pt>
                <c:pt idx="1229">
                  <c:v>4.9280268055462695E-4</c:v>
                </c:pt>
                <c:pt idx="1230">
                  <c:v>2.7145975509563498E-2</c:v>
                </c:pt>
                <c:pt idx="1231">
                  <c:v>-8.2752667919169798E-3</c:v>
                </c:pt>
                <c:pt idx="1232">
                  <c:v>5.6412670947298599E-2</c:v>
                </c:pt>
                <c:pt idx="1233">
                  <c:v>-5.8934011587186098E-4</c:v>
                </c:pt>
                <c:pt idx="1234">
                  <c:v>1.0143738149587999E-2</c:v>
                </c:pt>
                <c:pt idx="1235">
                  <c:v>1.9408801110285701E-2</c:v>
                </c:pt>
                <c:pt idx="1236">
                  <c:v>2.7852037732476499E-3</c:v>
                </c:pt>
                <c:pt idx="1237">
                  <c:v>1.4318787134325999E-2</c:v>
                </c:pt>
                <c:pt idx="1238">
                  <c:v>-3.1742493769169502E-2</c:v>
                </c:pt>
                <c:pt idx="1239">
                  <c:v>1.9266924205625299E-2</c:v>
                </c:pt>
                <c:pt idx="1240">
                  <c:v>-1.9134156954184599E-2</c:v>
                </c:pt>
                <c:pt idx="1241">
                  <c:v>-1.83335795719573E-2</c:v>
                </c:pt>
                <c:pt idx="1242">
                  <c:v>-2.8836692995259398E-3</c:v>
                </c:pt>
                <c:pt idx="1243">
                  <c:v>-4.6746840293393499E-4</c:v>
                </c:pt>
                <c:pt idx="1244">
                  <c:v>4.6322556192042201E-3</c:v>
                </c:pt>
                <c:pt idx="1245">
                  <c:v>-1.6394341349246201E-2</c:v>
                </c:pt>
                <c:pt idx="1246">
                  <c:v>2.9984008371436301E-2</c:v>
                </c:pt>
                <c:pt idx="1247">
                  <c:v>9.2279493929822206E-3</c:v>
                </c:pt>
                <c:pt idx="1248">
                  <c:v>1.08743240490572E-2</c:v>
                </c:pt>
                <c:pt idx="1249">
                  <c:v>1.07804573249702E-2</c:v>
                </c:pt>
                <c:pt idx="1250">
                  <c:v>-6.3369816045760197E-3</c:v>
                </c:pt>
                <c:pt idx="1251">
                  <c:v>-9.2812407128309293E-3</c:v>
                </c:pt>
                <c:pt idx="1252">
                  <c:v>1.3546302864782001E-2</c:v>
                </c:pt>
                <c:pt idx="1253">
                  <c:v>-7.5348603986992698E-3</c:v>
                </c:pt>
                <c:pt idx="1254">
                  <c:v>2.4195893794547799E-2</c:v>
                </c:pt>
                <c:pt idx="1255">
                  <c:v>-2.2999066629123001E-3</c:v>
                </c:pt>
                <c:pt idx="1256">
                  <c:v>6.77248482470194E-3</c:v>
                </c:pt>
                <c:pt idx="1257">
                  <c:v>-1.13689091180441E-3</c:v>
                </c:pt>
                <c:pt idx="1258">
                  <c:v>3.47501879423179E-3</c:v>
                </c:pt>
                <c:pt idx="1259">
                  <c:v>1.36482542284906E-2</c:v>
                </c:pt>
                <c:pt idx="1260">
                  <c:v>1.21818583233655E-2</c:v>
                </c:pt>
                <c:pt idx="1261">
                  <c:v>6.14042568722473E-3</c:v>
                </c:pt>
                <c:pt idx="1262">
                  <c:v>-7.2169737146985397E-3</c:v>
                </c:pt>
                <c:pt idx="1263">
                  <c:v>-5.4312004217659804E-3</c:v>
                </c:pt>
                <c:pt idx="1264">
                  <c:v>1.3565021310087E-2</c:v>
                </c:pt>
                <c:pt idx="1265">
                  <c:v>7.1202703577114002E-3</c:v>
                </c:pt>
                <c:pt idx="1266">
                  <c:v>1.7704410384299901E-3</c:v>
                </c:pt>
                <c:pt idx="1267">
                  <c:v>1.3149172528206801E-3</c:v>
                </c:pt>
                <c:pt idx="1268">
                  <c:v>-1.26121291916553E-3</c:v>
                </c:pt>
                <c:pt idx="1269">
                  <c:v>4.4058994987282198E-3</c:v>
                </c:pt>
                <c:pt idx="1270">
                  <c:v>-4.7736623878516004E-3</c:v>
                </c:pt>
                <c:pt idx="1271">
                  <c:v>4.2851766130422896E-3</c:v>
                </c:pt>
                <c:pt idx="1272">
                  <c:v>-9.0581079295596906E-3</c:v>
                </c:pt>
                <c:pt idx="1273">
                  <c:v>-1.79044621353286E-3</c:v>
                </c:pt>
                <c:pt idx="1274">
                  <c:v>1.4915949017883E-2</c:v>
                </c:pt>
                <c:pt idx="1275">
                  <c:v>5.7791725673313503E-3</c:v>
                </c:pt>
                <c:pt idx="1276">
                  <c:v>2.3215457039016799E-2</c:v>
                </c:pt>
                <c:pt idx="1277">
                  <c:v>-1.4844373183392501E-3</c:v>
                </c:pt>
                <c:pt idx="1278">
                  <c:v>1.0926034422794101E-3</c:v>
                </c:pt>
                <c:pt idx="1279">
                  <c:v>6.4490990929571002E-3</c:v>
                </c:pt>
                <c:pt idx="1280">
                  <c:v>8.0676687413033799E-4</c:v>
                </c:pt>
                <c:pt idx="1281">
                  <c:v>-9.6487033284405905E-3</c:v>
                </c:pt>
                <c:pt idx="1282">
                  <c:v>7.4855355230950002E-3</c:v>
                </c:pt>
                <c:pt idx="1283">
                  <c:v>-8.1372106738854498E-3</c:v>
                </c:pt>
                <c:pt idx="1284">
                  <c:v>-8.9670519184695298E-3</c:v>
                </c:pt>
                <c:pt idx="1285">
                  <c:v>1.6838210278266E-2</c:v>
                </c:pt>
                <c:pt idx="1286">
                  <c:v>4.5242169736010602E-3</c:v>
                </c:pt>
                <c:pt idx="1287">
                  <c:v>-1.78163623675193E-3</c:v>
                </c:pt>
                <c:pt idx="1288">
                  <c:v>-9.3630872525743408E-3</c:v>
                </c:pt>
                <c:pt idx="1289">
                  <c:v>5.07883345060789E-3</c:v>
                </c:pt>
                <c:pt idx="1290" formatCode="0.00E+00">
                  <c:v>-3.8212301947726499E-5</c:v>
                </c:pt>
                <c:pt idx="1291">
                  <c:v>7.0274669311687398E-3</c:v>
                </c:pt>
                <c:pt idx="1292">
                  <c:v>-5.4117767575678798E-4</c:v>
                </c:pt>
                <c:pt idx="1293">
                  <c:v>-6.7122512667391896E-3</c:v>
                </c:pt>
                <c:pt idx="1294">
                  <c:v>1.02329290604369E-2</c:v>
                </c:pt>
                <c:pt idx="1295">
                  <c:v>-3.7763902712714698E-3</c:v>
                </c:pt>
                <c:pt idx="1296">
                  <c:v>-4.0032573624019796E-3</c:v>
                </c:pt>
                <c:pt idx="1297">
                  <c:v>-2.2933560515930498E-2</c:v>
                </c:pt>
                <c:pt idx="1298">
                  <c:v>1.30684090993441E-2</c:v>
                </c:pt>
                <c:pt idx="1299">
                  <c:v>7.2028412300467696E-3</c:v>
                </c:pt>
                <c:pt idx="1300">
                  <c:v>6.0197759860912102E-3</c:v>
                </c:pt>
                <c:pt idx="1301">
                  <c:v>-9.4856436742507501E-4</c:v>
                </c:pt>
                <c:pt idx="1302">
                  <c:v>3.1680243737460201E-2</c:v>
                </c:pt>
                <c:pt idx="1303">
                  <c:v>4.75341926512712E-3</c:v>
                </c:pt>
                <c:pt idx="1304">
                  <c:v>1.7104113603013699E-2</c:v>
                </c:pt>
                <c:pt idx="1305">
                  <c:v>5.6381806436911997E-3</c:v>
                </c:pt>
                <c:pt idx="1306">
                  <c:v>1.10492902849089E-2</c:v>
                </c:pt>
                <c:pt idx="1307">
                  <c:v>4.2304904456532096E-3</c:v>
                </c:pt>
                <c:pt idx="1308">
                  <c:v>-2.1968954624801999E-3</c:v>
                </c:pt>
                <c:pt idx="1309">
                  <c:v>-1.1335924398291199E-2</c:v>
                </c:pt>
                <c:pt idx="1310">
                  <c:v>3.9847946184805002E-3</c:v>
                </c:pt>
                <c:pt idx="1311">
                  <c:v>1.5664368792707901E-2</c:v>
                </c:pt>
                <c:pt idx="1312">
                  <c:v>-1.13184630800626E-2</c:v>
                </c:pt>
                <c:pt idx="1313">
                  <c:v>1.87956055439975E-3</c:v>
                </c:pt>
                <c:pt idx="1314">
                  <c:v>-8.6655718636292102E-3</c:v>
                </c:pt>
                <c:pt idx="1315">
                  <c:v>2.9204241723112499E-3</c:v>
                </c:pt>
                <c:pt idx="1316">
                  <c:v>1.01744714071313E-2</c:v>
                </c:pt>
                <c:pt idx="1317">
                  <c:v>-2.7005339858942601E-3</c:v>
                </c:pt>
                <c:pt idx="1318">
                  <c:v>-1.50756366536516E-2</c:v>
                </c:pt>
                <c:pt idx="1319">
                  <c:v>-4.3181846534176603E-3</c:v>
                </c:pt>
                <c:pt idx="1320">
                  <c:v>-1.48982514497392E-2</c:v>
                </c:pt>
                <c:pt idx="1321">
                  <c:v>-2.2259496245708402E-2</c:v>
                </c:pt>
                <c:pt idx="1322">
                  <c:v>1.00815139046386E-2</c:v>
                </c:pt>
                <c:pt idx="1323">
                  <c:v>1.5375169143815801E-2</c:v>
                </c:pt>
                <c:pt idx="1324">
                  <c:v>-1.51228356534372E-2</c:v>
                </c:pt>
                <c:pt idx="1325">
                  <c:v>-1.1846091076279099E-3</c:v>
                </c:pt>
                <c:pt idx="1326">
                  <c:v>1.4085006539933199E-2</c:v>
                </c:pt>
                <c:pt idx="1327">
                  <c:v>-7.1836030885993902E-3</c:v>
                </c:pt>
                <c:pt idx="1328">
                  <c:v>-4.5023451184241798E-3</c:v>
                </c:pt>
                <c:pt idx="1329">
                  <c:v>-3.5867288008914998E-3</c:v>
                </c:pt>
                <c:pt idx="1330">
                  <c:v>-1.15977968344903E-2</c:v>
                </c:pt>
                <c:pt idx="1331">
                  <c:v>1.32890933187582E-2</c:v>
                </c:pt>
                <c:pt idx="1332">
                  <c:v>1.00914482364215E-2</c:v>
                </c:pt>
                <c:pt idx="1333">
                  <c:v>8.8087260088436405E-3</c:v>
                </c:pt>
                <c:pt idx="1334">
                  <c:v>1.79406485514394E-3</c:v>
                </c:pt>
                <c:pt idx="1335">
                  <c:v>-4.7864263649118896E-3</c:v>
                </c:pt>
                <c:pt idx="1336">
                  <c:v>7.8998393662905696E-3</c:v>
                </c:pt>
                <c:pt idx="1337">
                  <c:v>-9.1203190372338705E-3</c:v>
                </c:pt>
                <c:pt idx="1338">
                  <c:v>-1.01044821489747E-2</c:v>
                </c:pt>
                <c:pt idx="1339">
                  <c:v>-1.312405872586E-2</c:v>
                </c:pt>
                <c:pt idx="1340">
                  <c:v>3.1252586228851498E-3</c:v>
                </c:pt>
                <c:pt idx="1341">
                  <c:v>-5.5824867609354798E-3</c:v>
                </c:pt>
                <c:pt idx="1342">
                  <c:v>-9.6662044249248794E-3</c:v>
                </c:pt>
                <c:pt idx="1343">
                  <c:v>4.5617532743534896E-3</c:v>
                </c:pt>
                <c:pt idx="1344">
                  <c:v>-1.14866835088343E-2</c:v>
                </c:pt>
                <c:pt idx="1345">
                  <c:v>-1.76234424147493E-2</c:v>
                </c:pt>
                <c:pt idx="1346">
                  <c:v>-9.06499017337614E-3</c:v>
                </c:pt>
                <c:pt idx="1347">
                  <c:v>-1.7557304889429502E-2</c:v>
                </c:pt>
                <c:pt idx="1348">
                  <c:v>-2.2986524722880802E-2</c:v>
                </c:pt>
                <c:pt idx="1349">
                  <c:v>-1.23197499175306E-2</c:v>
                </c:pt>
                <c:pt idx="1350">
                  <c:v>6.1360005104279499E-3</c:v>
                </c:pt>
                <c:pt idx="1351">
                  <c:v>1.0045303283781601E-2</c:v>
                </c:pt>
                <c:pt idx="1352">
                  <c:v>2.0356055464353399E-3</c:v>
                </c:pt>
                <c:pt idx="1353">
                  <c:v>2.4617495609591299E-4</c:v>
                </c:pt>
                <c:pt idx="1354">
                  <c:v>-7.1501887754350504E-3</c:v>
                </c:pt>
                <c:pt idx="1355">
                  <c:v>1.31897857963059E-2</c:v>
                </c:pt>
                <c:pt idx="1356">
                  <c:v>-1.90125470280312E-2</c:v>
                </c:pt>
                <c:pt idx="1357">
                  <c:v>3.7199682197403E-4</c:v>
                </c:pt>
                <c:pt idx="1358">
                  <c:v>-3.4482524417155901E-2</c:v>
                </c:pt>
                <c:pt idx="1359">
                  <c:v>-9.0768903414187307E-3</c:v>
                </c:pt>
                <c:pt idx="1360">
                  <c:v>1.05960280916663E-2</c:v>
                </c:pt>
                <c:pt idx="1361">
                  <c:v>2.9016605779143001E-2</c:v>
                </c:pt>
                <c:pt idx="1362">
                  <c:v>-2.9347435514694999E-3</c:v>
                </c:pt>
                <c:pt idx="1363">
                  <c:v>7.3304815025937997E-3</c:v>
                </c:pt>
                <c:pt idx="1364">
                  <c:v>-1.7121470099126599E-2</c:v>
                </c:pt>
                <c:pt idx="1365">
                  <c:v>1.5790409599316799E-2</c:v>
                </c:pt>
                <c:pt idx="1366">
                  <c:v>-2.0356134501167099E-3</c:v>
                </c:pt>
                <c:pt idx="1367">
                  <c:v>1.3863681508433199E-2</c:v>
                </c:pt>
                <c:pt idx="1368">
                  <c:v>1.1783756519788399E-2</c:v>
                </c:pt>
                <c:pt idx="1369">
                  <c:v>1.88561749289579E-3</c:v>
                </c:pt>
                <c:pt idx="1370">
                  <c:v>9.3609486147967994E-3</c:v>
                </c:pt>
                <c:pt idx="1371">
                  <c:v>3.78453247137156E-3</c:v>
                </c:pt>
                <c:pt idx="1372">
                  <c:v>-2.2977230999601202E-2</c:v>
                </c:pt>
                <c:pt idx="1373">
                  <c:v>6.9731648094137301E-3</c:v>
                </c:pt>
                <c:pt idx="1374">
                  <c:v>-1.87179925277468E-2</c:v>
                </c:pt>
                <c:pt idx="1375">
                  <c:v>5.2770907848954099E-3</c:v>
                </c:pt>
                <c:pt idx="1376">
                  <c:v>9.0767964908189894E-3</c:v>
                </c:pt>
                <c:pt idx="1377">
                  <c:v>1.5951419444086301E-3</c:v>
                </c:pt>
                <c:pt idx="1378">
                  <c:v>2.51771153390172E-2</c:v>
                </c:pt>
                <c:pt idx="1379">
                  <c:v>7.7998030508732398E-3</c:v>
                </c:pt>
                <c:pt idx="1380">
                  <c:v>9.3142399670488301E-3</c:v>
                </c:pt>
                <c:pt idx="1381">
                  <c:v>-7.1022849932299596E-3</c:v>
                </c:pt>
                <c:pt idx="1382">
                  <c:v>-9.4501471612686294E-3</c:v>
                </c:pt>
                <c:pt idx="1383">
                  <c:v>-5.0878143986671199E-4</c:v>
                </c:pt>
                <c:pt idx="1384">
                  <c:v>-7.7835106646497697E-3</c:v>
                </c:pt>
                <c:pt idx="1385">
                  <c:v>1.0576352132248301E-3</c:v>
                </c:pt>
                <c:pt idx="1386">
                  <c:v>-5.1712844825085903E-3</c:v>
                </c:pt>
                <c:pt idx="1387">
                  <c:v>2.2325576653340701E-2</c:v>
                </c:pt>
                <c:pt idx="1388">
                  <c:v>2.41087718791211E-3</c:v>
                </c:pt>
                <c:pt idx="1389">
                  <c:v>1.04374460111377E-2</c:v>
                </c:pt>
                <c:pt idx="1390">
                  <c:v>-3.9570629491218496E-3</c:v>
                </c:pt>
                <c:pt idx="1391">
                  <c:v>-7.6988728121063499E-3</c:v>
                </c:pt>
                <c:pt idx="1392">
                  <c:v>-1.25497652218775E-2</c:v>
                </c:pt>
                <c:pt idx="1393">
                  <c:v>-9.7299291065171007E-3</c:v>
                </c:pt>
                <c:pt idx="1394">
                  <c:v>-7.0349487449136699E-3</c:v>
                </c:pt>
                <c:pt idx="1395">
                  <c:v>1.4386136791227899E-4</c:v>
                </c:pt>
                <c:pt idx="1396">
                  <c:v>1.42726199331482E-2</c:v>
                </c:pt>
                <c:pt idx="1397">
                  <c:v>1.6344585503660199E-2</c:v>
                </c:pt>
                <c:pt idx="1398">
                  <c:v>3.14015048794153E-3</c:v>
                </c:pt>
                <c:pt idx="1399">
                  <c:v>-3.3189069034915701E-3</c:v>
                </c:pt>
                <c:pt idx="1400">
                  <c:v>-3.5041259955146402E-3</c:v>
                </c:pt>
                <c:pt idx="1401">
                  <c:v>-4.3754396188134302E-3</c:v>
                </c:pt>
                <c:pt idx="1402">
                  <c:v>2.0924358685692802E-2</c:v>
                </c:pt>
                <c:pt idx="1403">
                  <c:v>1.46692392386366E-3</c:v>
                </c:pt>
                <c:pt idx="1404">
                  <c:v>4.8530506647225802E-3</c:v>
                </c:pt>
                <c:pt idx="1405">
                  <c:v>-2.9275606666677198E-3</c:v>
                </c:pt>
                <c:pt idx="1406">
                  <c:v>-2.3503871198871699E-3</c:v>
                </c:pt>
                <c:pt idx="1407">
                  <c:v>4.3414393069665103E-3</c:v>
                </c:pt>
                <c:pt idx="1408">
                  <c:v>-1.3996677656333801E-3</c:v>
                </c:pt>
                <c:pt idx="1409">
                  <c:v>-8.3659482886994097E-4</c:v>
                </c:pt>
                <c:pt idx="1410">
                  <c:v>3.6929005310538101E-3</c:v>
                </c:pt>
                <c:pt idx="1411">
                  <c:v>6.3354544530180301E-3</c:v>
                </c:pt>
                <c:pt idx="1412">
                  <c:v>2.0495613313353798E-3</c:v>
                </c:pt>
                <c:pt idx="1413">
                  <c:v>2.6871641050267301E-3</c:v>
                </c:pt>
                <c:pt idx="1414">
                  <c:v>5.0013909161779604E-3</c:v>
                </c:pt>
                <c:pt idx="1415">
                  <c:v>-2.3690512536377901E-3</c:v>
                </c:pt>
                <c:pt idx="1416">
                  <c:v>-7.8619316232417195E-3</c:v>
                </c:pt>
                <c:pt idx="1417">
                  <c:v>4.1722056847856596E-3</c:v>
                </c:pt>
                <c:pt idx="1418">
                  <c:v>-2.05851426923764E-3</c:v>
                </c:pt>
                <c:pt idx="1419">
                  <c:v>5.1954410322685397E-4</c:v>
                </c:pt>
                <c:pt idx="1420">
                  <c:v>1.09750599909947E-3</c:v>
                </c:pt>
                <c:pt idx="1421">
                  <c:v>-4.6007112465157301E-3</c:v>
                </c:pt>
                <c:pt idx="1422">
                  <c:v>6.7287340302820096E-3</c:v>
                </c:pt>
                <c:pt idx="1423">
                  <c:v>3.2378579086045898E-3</c:v>
                </c:pt>
                <c:pt idx="1424">
                  <c:v>-2.3516264436515598E-3</c:v>
                </c:pt>
                <c:pt idx="1425">
                  <c:v>2.3656229310566001E-2</c:v>
                </c:pt>
                <c:pt idx="1426">
                  <c:v>7.81674724976744E-3</c:v>
                </c:pt>
                <c:pt idx="1427">
                  <c:v>-2.6951531586124101E-3</c:v>
                </c:pt>
                <c:pt idx="1428">
                  <c:v>4.1399217199688003E-3</c:v>
                </c:pt>
                <c:pt idx="1429">
                  <c:v>7.9756095357072492E-3</c:v>
                </c:pt>
                <c:pt idx="1430">
                  <c:v>2.31817741728652E-2</c:v>
                </c:pt>
                <c:pt idx="1431">
                  <c:v>7.5382308374280496E-3</c:v>
                </c:pt>
                <c:pt idx="1432">
                  <c:v>-6.5972664162450298E-3</c:v>
                </c:pt>
                <c:pt idx="1433">
                  <c:v>-7.0302890625152398E-3</c:v>
                </c:pt>
                <c:pt idx="1434">
                  <c:v>7.0384326535471997E-4</c:v>
                </c:pt>
                <c:pt idx="1435">
                  <c:v>-4.8867793926472601E-3</c:v>
                </c:pt>
                <c:pt idx="1436">
                  <c:v>-6.11297372310149E-3</c:v>
                </c:pt>
                <c:pt idx="1437">
                  <c:v>-2.1175347714635901E-4</c:v>
                </c:pt>
                <c:pt idx="1438">
                  <c:v>-1.9862194259874601E-2</c:v>
                </c:pt>
                <c:pt idx="1439">
                  <c:v>-8.6882879367752297E-3</c:v>
                </c:pt>
                <c:pt idx="1440">
                  <c:v>7.6803283931339804E-3</c:v>
                </c:pt>
                <c:pt idx="1441">
                  <c:v>-4.1741817469372298E-3</c:v>
                </c:pt>
                <c:pt idx="1442">
                  <c:v>4.4196666478314396E-3</c:v>
                </c:pt>
                <c:pt idx="1443">
                  <c:v>-1.1961272261497E-3</c:v>
                </c:pt>
                <c:pt idx="1444">
                  <c:v>9.2467408970764407E-3</c:v>
                </c:pt>
                <c:pt idx="1445">
                  <c:v>1.36399298536811E-2</c:v>
                </c:pt>
                <c:pt idx="1446">
                  <c:v>2.4950573687878598E-3</c:v>
                </c:pt>
                <c:pt idx="1447">
                  <c:v>-3.2758293586077102E-4</c:v>
                </c:pt>
                <c:pt idx="1448">
                  <c:v>-5.64557586238024E-3</c:v>
                </c:pt>
                <c:pt idx="1449">
                  <c:v>3.2935215005739401E-3</c:v>
                </c:pt>
                <c:pt idx="1450">
                  <c:v>4.7424628930652401E-3</c:v>
                </c:pt>
                <c:pt idx="1451">
                  <c:v>-9.6322985740327997E-3</c:v>
                </c:pt>
                <c:pt idx="1452">
                  <c:v>6.4744006100936301E-3</c:v>
                </c:pt>
                <c:pt idx="1453">
                  <c:v>7.7242634290476397E-3</c:v>
                </c:pt>
                <c:pt idx="1454">
                  <c:v>1.2627274179246001E-2</c:v>
                </c:pt>
                <c:pt idx="1455">
                  <c:v>6.3144136694959197E-4</c:v>
                </c:pt>
                <c:pt idx="1456">
                  <c:v>-1.3182785378244801E-2</c:v>
                </c:pt>
                <c:pt idx="1457">
                  <c:v>1.1125099996479599E-3</c:v>
                </c:pt>
                <c:pt idx="1458">
                  <c:v>-1.4250259792299E-2</c:v>
                </c:pt>
                <c:pt idx="1459">
                  <c:v>-2.65113186118765E-3</c:v>
                </c:pt>
                <c:pt idx="1460">
                  <c:v>3.7945700074466502E-3</c:v>
                </c:pt>
                <c:pt idx="1461">
                  <c:v>-8.5492227083838693E-3</c:v>
                </c:pt>
                <c:pt idx="1462">
                  <c:v>3.4938072730903401E-3</c:v>
                </c:pt>
                <c:pt idx="1463">
                  <c:v>1.2647455009740601E-2</c:v>
                </c:pt>
                <c:pt idx="1464">
                  <c:v>-3.45718129560474E-3</c:v>
                </c:pt>
                <c:pt idx="1465">
                  <c:v>-3.6875218812634802E-3</c:v>
                </c:pt>
                <c:pt idx="1466">
                  <c:v>9.8416974405095593E-3</c:v>
                </c:pt>
                <c:pt idx="1467">
                  <c:v>-2.9290497077976301E-2</c:v>
                </c:pt>
                <c:pt idx="1468">
                  <c:v>-9.00801140067309E-3</c:v>
                </c:pt>
                <c:pt idx="1469">
                  <c:v>1.5821177392185699E-3</c:v>
                </c:pt>
                <c:pt idx="1470">
                  <c:v>-3.2186829997431499E-3</c:v>
                </c:pt>
                <c:pt idx="1471">
                  <c:v>-5.6811325546916001E-3</c:v>
                </c:pt>
                <c:pt idx="1472">
                  <c:v>-2.0703446009685201E-2</c:v>
                </c:pt>
                <c:pt idx="1473">
                  <c:v>3.8747576971898102E-4</c:v>
                </c:pt>
                <c:pt idx="1474">
                  <c:v>4.00325742032026E-3</c:v>
                </c:pt>
                <c:pt idx="1475">
                  <c:v>1.8343906424748101E-2</c:v>
                </c:pt>
                <c:pt idx="1476">
                  <c:v>7.2252060172350897E-3</c:v>
                </c:pt>
                <c:pt idx="1477">
                  <c:v>1.5903703843768201E-3</c:v>
                </c:pt>
                <c:pt idx="1478">
                  <c:v>1.2984248935567501E-2</c:v>
                </c:pt>
                <c:pt idx="1479">
                  <c:v>-1.14722032786685E-3</c:v>
                </c:pt>
                <c:pt idx="1480">
                  <c:v>-4.0719901718955197E-3</c:v>
                </c:pt>
                <c:pt idx="1481">
                  <c:v>2.4746395355433898E-3</c:v>
                </c:pt>
                <c:pt idx="1482">
                  <c:v>2.7881086829522101E-3</c:v>
                </c:pt>
                <c:pt idx="1483">
                  <c:v>3.1030632969274402E-3</c:v>
                </c:pt>
                <c:pt idx="1484">
                  <c:v>-5.2853580406882501E-3</c:v>
                </c:pt>
                <c:pt idx="1485">
                  <c:v>-4.10428483074049E-3</c:v>
                </c:pt>
                <c:pt idx="1486">
                  <c:v>1.0504256327994701E-2</c:v>
                </c:pt>
                <c:pt idx="1487">
                  <c:v>3.9995286732752398E-3</c:v>
                </c:pt>
                <c:pt idx="1488">
                  <c:v>6.3796809341548598E-3</c:v>
                </c:pt>
                <c:pt idx="1489">
                  <c:v>7.3087452632525395E-4</c:v>
                </c:pt>
                <c:pt idx="1490">
                  <c:v>6.00914673934727E-3</c:v>
                </c:pt>
                <c:pt idx="1491">
                  <c:v>3.6909087389276301E-3</c:v>
                </c:pt>
                <c:pt idx="1492">
                  <c:v>-3.3321704299658101E-3</c:v>
                </c:pt>
                <c:pt idx="1493">
                  <c:v>-3.3290151706131298E-3</c:v>
                </c:pt>
                <c:pt idx="1494">
                  <c:v>1.78697485498551E-2</c:v>
                </c:pt>
                <c:pt idx="1495">
                  <c:v>1.1277734979155501E-2</c:v>
                </c:pt>
                <c:pt idx="1496">
                  <c:v>-8.2570110759986309E-3</c:v>
                </c:pt>
                <c:pt idx="1497">
                  <c:v>1.0996165860467999E-2</c:v>
                </c:pt>
                <c:pt idx="1498">
                  <c:v>-8.6429906142586593E-3</c:v>
                </c:pt>
                <c:pt idx="1499">
                  <c:v>5.8134718732094604E-4</c:v>
                </c:pt>
                <c:pt idx="1500">
                  <c:v>2.0887445722195301E-4</c:v>
                </c:pt>
                <c:pt idx="1501">
                  <c:v>-1.49360050857461E-3</c:v>
                </c:pt>
                <c:pt idx="1502">
                  <c:v>-8.4352636713813708E-3</c:v>
                </c:pt>
                <c:pt idx="1503">
                  <c:v>1.0291373776699199E-2</c:v>
                </c:pt>
                <c:pt idx="1504">
                  <c:v>2.82442388894707E-2</c:v>
                </c:pt>
                <c:pt idx="1505">
                  <c:v>-7.5205291320501499E-4</c:v>
                </c:pt>
                <c:pt idx="1506">
                  <c:v>1.3841844305221E-2</c:v>
                </c:pt>
                <c:pt idx="1507">
                  <c:v>-3.1194853758925202E-3</c:v>
                </c:pt>
                <c:pt idx="1508">
                  <c:v>8.5491520346858696E-4</c:v>
                </c:pt>
                <c:pt idx="1509">
                  <c:v>1.92817324135253E-3</c:v>
                </c:pt>
                <c:pt idx="1510">
                  <c:v>1.1408605916031499E-2</c:v>
                </c:pt>
                <c:pt idx="1511">
                  <c:v>-5.03061986960041E-4</c:v>
                </c:pt>
                <c:pt idx="1512">
                  <c:v>-3.3179344181162298E-3</c:v>
                </c:pt>
                <c:pt idx="1513">
                  <c:v>5.1332370144511197E-3</c:v>
                </c:pt>
                <c:pt idx="1514">
                  <c:v>-3.8278637516297998E-4</c:v>
                </c:pt>
                <c:pt idx="1515">
                  <c:v>1.9624227091954399E-3</c:v>
                </c:pt>
                <c:pt idx="1516">
                  <c:v>-1.66536039256393E-3</c:v>
                </c:pt>
                <c:pt idx="1517">
                  <c:v>1.06749964926814E-2</c:v>
                </c:pt>
                <c:pt idx="1518">
                  <c:v>3.9773506302553902E-4</c:v>
                </c:pt>
                <c:pt idx="1519">
                  <c:v>2.1004194863252202E-3</c:v>
                </c:pt>
                <c:pt idx="1520">
                  <c:v>2.32341936220504E-3</c:v>
                </c:pt>
                <c:pt idx="1521">
                  <c:v>-2.89643086322822E-3</c:v>
                </c:pt>
                <c:pt idx="1522">
                  <c:v>3.6118066776870102E-3</c:v>
                </c:pt>
                <c:pt idx="1523">
                  <c:v>-3.86924915225972E-3</c:v>
                </c:pt>
                <c:pt idx="1524" formatCode="0.00E+00">
                  <c:v>2.9252069194685101E-5</c:v>
                </c:pt>
                <c:pt idx="1525">
                  <c:v>1.41881642395812E-2</c:v>
                </c:pt>
                <c:pt idx="1526">
                  <c:v>-1.0024354250155999E-2</c:v>
                </c:pt>
                <c:pt idx="1527">
                  <c:v>1.23565527628481E-2</c:v>
                </c:pt>
                <c:pt idx="1528" formatCode="0.00E+00">
                  <c:v>7.4225560480312106E-5</c:v>
                </c:pt>
                <c:pt idx="1529">
                  <c:v>1.10033322599834E-3</c:v>
                </c:pt>
                <c:pt idx="1530">
                  <c:v>2.7071819568494902E-3</c:v>
                </c:pt>
                <c:pt idx="1531">
                  <c:v>5.1483852732822103E-3</c:v>
                </c:pt>
                <c:pt idx="1532">
                  <c:v>7.6564233832228101E-3</c:v>
                </c:pt>
                <c:pt idx="1533">
                  <c:v>-1.64115453689428E-3</c:v>
                </c:pt>
                <c:pt idx="1534">
                  <c:v>3.64883580063557E-3</c:v>
                </c:pt>
                <c:pt idx="1535">
                  <c:v>-2.8339884768243699E-3</c:v>
                </c:pt>
                <c:pt idx="1536">
                  <c:v>8.5067467941184506E-3</c:v>
                </c:pt>
                <c:pt idx="1537">
                  <c:v>-1.26178588165147E-2</c:v>
                </c:pt>
                <c:pt idx="1538">
                  <c:v>-6.9229578491455399E-3</c:v>
                </c:pt>
                <c:pt idx="1539">
                  <c:v>1.31915068491224E-2</c:v>
                </c:pt>
                <c:pt idx="1540">
                  <c:v>-2.1848942468485798E-2</c:v>
                </c:pt>
                <c:pt idx="1541">
                  <c:v>5.6552292983591502E-3</c:v>
                </c:pt>
                <c:pt idx="1542">
                  <c:v>1.41655251252144E-2</c:v>
                </c:pt>
                <c:pt idx="1543">
                  <c:v>-2.0318520222975E-3</c:v>
                </c:pt>
                <c:pt idx="1544">
                  <c:v>3.8175585427135902E-3</c:v>
                </c:pt>
                <c:pt idx="1545">
                  <c:v>3.9887041391901698E-3</c:v>
                </c:pt>
                <c:pt idx="1546">
                  <c:v>8.1305010873299298E-3</c:v>
                </c:pt>
                <c:pt idx="1547">
                  <c:v>7.1548954018818599E-3</c:v>
                </c:pt>
                <c:pt idx="1548">
                  <c:v>6.8620467877663601E-3</c:v>
                </c:pt>
                <c:pt idx="1549">
                  <c:v>3.88073368037078E-3</c:v>
                </c:pt>
                <c:pt idx="1550">
                  <c:v>8.3660245879295693E-3</c:v>
                </c:pt>
                <c:pt idx="1551">
                  <c:v>-3.59007134601752E-3</c:v>
                </c:pt>
                <c:pt idx="1552">
                  <c:v>2.4788859847494301E-3</c:v>
                </c:pt>
                <c:pt idx="1553">
                  <c:v>5.0345876395311304E-3</c:v>
                </c:pt>
                <c:pt idx="1554">
                  <c:v>3.6672865391357301E-3</c:v>
                </c:pt>
                <c:pt idx="1555">
                  <c:v>-6.8725595617786803E-3</c:v>
                </c:pt>
                <c:pt idx="1556">
                  <c:v>-6.5370812667107101E-3</c:v>
                </c:pt>
                <c:pt idx="1557">
                  <c:v>7.3084759449202298E-3</c:v>
                </c:pt>
                <c:pt idx="1558">
                  <c:v>-9.1212935531000995E-3</c:v>
                </c:pt>
                <c:pt idx="1559">
                  <c:v>5.8567617632480102E-3</c:v>
                </c:pt>
                <c:pt idx="1560">
                  <c:v>-8.0956781196109794E-3</c:v>
                </c:pt>
                <c:pt idx="1561">
                  <c:v>7.3789693046472102E-3</c:v>
                </c:pt>
                <c:pt idx="1562">
                  <c:v>-3.5763232778377499E-3</c:v>
                </c:pt>
                <c:pt idx="1563">
                  <c:v>3.5834315729671401E-3</c:v>
                </c:pt>
                <c:pt idx="1564">
                  <c:v>-4.6031329983169398E-3</c:v>
                </c:pt>
                <c:pt idx="1565">
                  <c:v>4.9840056240610898E-3</c:v>
                </c:pt>
                <c:pt idx="1566">
                  <c:v>-1.61228181804377E-2</c:v>
                </c:pt>
                <c:pt idx="1567">
                  <c:v>1.1736379036694101E-2</c:v>
                </c:pt>
                <c:pt idx="1568">
                  <c:v>-3.74698323228551E-3</c:v>
                </c:pt>
                <c:pt idx="1569">
                  <c:v>1.23672048326583E-2</c:v>
                </c:pt>
                <c:pt idx="1570">
                  <c:v>4.6018636422307001E-4</c:v>
                </c:pt>
                <c:pt idx="1571">
                  <c:v>1.47095915580718E-2</c:v>
                </c:pt>
                <c:pt idx="1572">
                  <c:v>8.87647740840936E-4</c:v>
                </c:pt>
                <c:pt idx="1573">
                  <c:v>-2.4395709980330501E-3</c:v>
                </c:pt>
                <c:pt idx="1574">
                  <c:v>-2.25072540222385E-2</c:v>
                </c:pt>
                <c:pt idx="1575">
                  <c:v>1.40727628872591E-2</c:v>
                </c:pt>
                <c:pt idx="1576">
                  <c:v>-1.81067644544117E-2</c:v>
                </c:pt>
                <c:pt idx="1577">
                  <c:v>-6.2854961353757703E-3</c:v>
                </c:pt>
                <c:pt idx="1578">
                  <c:v>1.46127408858678E-2</c:v>
                </c:pt>
                <c:pt idx="1579">
                  <c:v>-1.674346081875E-3</c:v>
                </c:pt>
                <c:pt idx="1580">
                  <c:v>2.1798034178153101E-2</c:v>
                </c:pt>
                <c:pt idx="1581">
                  <c:v>3.9633663592473197E-3</c:v>
                </c:pt>
                <c:pt idx="1582">
                  <c:v>1.0027385050615401E-2</c:v>
                </c:pt>
                <c:pt idx="1583">
                  <c:v>-8.5068528911358392E-3</c:v>
                </c:pt>
                <c:pt idx="1584">
                  <c:v>7.0976839284908602E-3</c:v>
                </c:pt>
                <c:pt idx="1585">
                  <c:v>9.0550029492090199E-3</c:v>
                </c:pt>
                <c:pt idx="1586">
                  <c:v>-1.27340785061176E-2</c:v>
                </c:pt>
                <c:pt idx="1587">
                  <c:v>8.9354153483560701E-3</c:v>
                </c:pt>
                <c:pt idx="1588">
                  <c:v>1.14116099308467E-2</c:v>
                </c:pt>
                <c:pt idx="1589">
                  <c:v>8.6977426221268601E-3</c:v>
                </c:pt>
                <c:pt idx="1590">
                  <c:v>7.5586112794873202E-3</c:v>
                </c:pt>
                <c:pt idx="1591">
                  <c:v>4.6290288909711704E-3</c:v>
                </c:pt>
                <c:pt idx="1592">
                  <c:v>-1.97223158927806E-3</c:v>
                </c:pt>
                <c:pt idx="1593">
                  <c:v>3.1096282409632798E-3</c:v>
                </c:pt>
                <c:pt idx="1594">
                  <c:v>1.16993384667374E-3</c:v>
                </c:pt>
                <c:pt idx="1595">
                  <c:v>1.7382732795390501E-2</c:v>
                </c:pt>
                <c:pt idx="1596">
                  <c:v>8.1502032537330606E-3</c:v>
                </c:pt>
                <c:pt idx="1597">
                  <c:v>-5.2871760770775199E-3</c:v>
                </c:pt>
                <c:pt idx="1598">
                  <c:v>1.7324512182525599E-2</c:v>
                </c:pt>
                <c:pt idx="1599">
                  <c:v>3.37102817595314E-3</c:v>
                </c:pt>
                <c:pt idx="1600">
                  <c:v>7.4373543359013104E-3</c:v>
                </c:pt>
                <c:pt idx="1601">
                  <c:v>-1.19716632466284E-2</c:v>
                </c:pt>
                <c:pt idx="1602">
                  <c:v>-8.7883696245241207E-3</c:v>
                </c:pt>
                <c:pt idx="1603" formatCode="0.00E+00">
                  <c:v>7.4483763015775804E-5</c:v>
                </c:pt>
                <c:pt idx="1604">
                  <c:v>5.2860091067137302E-3</c:v>
                </c:pt>
                <c:pt idx="1605">
                  <c:v>-1.4723836016132801E-3</c:v>
                </c:pt>
                <c:pt idx="1606">
                  <c:v>1.02309127730629E-2</c:v>
                </c:pt>
                <c:pt idx="1607">
                  <c:v>-1.87880576170356E-2</c:v>
                </c:pt>
                <c:pt idx="1608">
                  <c:v>4.7296207962194102E-3</c:v>
                </c:pt>
                <c:pt idx="1609">
                  <c:v>-9.4983268350140593E-3</c:v>
                </c:pt>
                <c:pt idx="1610">
                  <c:v>-1.6856632933058099E-2</c:v>
                </c:pt>
                <c:pt idx="1611">
                  <c:v>1.45328777828045E-2</c:v>
                </c:pt>
                <c:pt idx="1612">
                  <c:v>1.08810246669266E-2</c:v>
                </c:pt>
                <c:pt idx="1613">
                  <c:v>-2.5622610791831098E-4</c:v>
                </c:pt>
                <c:pt idx="1614">
                  <c:v>-1.31553834948834E-2</c:v>
                </c:pt>
                <c:pt idx="1615">
                  <c:v>-1.49927797030772E-2</c:v>
                </c:pt>
                <c:pt idx="1616">
                  <c:v>2.1206172364095301E-2</c:v>
                </c:pt>
                <c:pt idx="1617">
                  <c:v>-7.2431202153162601E-3</c:v>
                </c:pt>
                <c:pt idx="1618">
                  <c:v>8.3429996041054499E-3</c:v>
                </c:pt>
                <c:pt idx="1619">
                  <c:v>5.3115872758031603E-3</c:v>
                </c:pt>
                <c:pt idx="1620">
                  <c:v>-1.5160409030200699E-2</c:v>
                </c:pt>
                <c:pt idx="1621">
                  <c:v>-2.5556470083380699E-2</c:v>
                </c:pt>
                <c:pt idx="1622">
                  <c:v>1.9937842836696999E-3</c:v>
                </c:pt>
                <c:pt idx="1623">
                  <c:v>-2.1753122117212701E-2</c:v>
                </c:pt>
                <c:pt idx="1624">
                  <c:v>1.9517525065821301E-2</c:v>
                </c:pt>
                <c:pt idx="1625">
                  <c:v>6.7715480246634003E-3</c:v>
                </c:pt>
                <c:pt idx="1626">
                  <c:v>9.0311340282878093E-3</c:v>
                </c:pt>
                <c:pt idx="1627">
                  <c:v>-1.1172220188184799E-3</c:v>
                </c:pt>
                <c:pt idx="1628">
                  <c:v>5.5131717279612901E-3</c:v>
                </c:pt>
                <c:pt idx="1629">
                  <c:v>2.15957001653788E-3</c:v>
                </c:pt>
                <c:pt idx="1630">
                  <c:v>9.5997318032270396E-4</c:v>
                </c:pt>
                <c:pt idx="1631">
                  <c:v>1.6210128480892001E-2</c:v>
                </c:pt>
                <c:pt idx="1632">
                  <c:v>4.1101389657234302E-3</c:v>
                </c:pt>
                <c:pt idx="1633">
                  <c:v>8.1967390324855192E-3</c:v>
                </c:pt>
                <c:pt idx="1634">
                  <c:v>-3.66087644129554E-3</c:v>
                </c:pt>
                <c:pt idx="1635">
                  <c:v>9.6045507930926401E-3</c:v>
                </c:pt>
                <c:pt idx="1636">
                  <c:v>9.0324748910552994E-3</c:v>
                </c:pt>
                <c:pt idx="1637">
                  <c:v>4.5725653381050203E-3</c:v>
                </c:pt>
                <c:pt idx="1638">
                  <c:v>-3.5179378927492301E-3</c:v>
                </c:pt>
                <c:pt idx="1639">
                  <c:v>3.87581260681547E-3</c:v>
                </c:pt>
                <c:pt idx="1640">
                  <c:v>1.44236671704991E-2</c:v>
                </c:pt>
                <c:pt idx="1641">
                  <c:v>2.63201951798231E-3</c:v>
                </c:pt>
                <c:pt idx="1642">
                  <c:v>7.9077860759628697E-3</c:v>
                </c:pt>
                <c:pt idx="1643">
                  <c:v>-3.6548882726583599E-4</c:v>
                </c:pt>
                <c:pt idx="1644">
                  <c:v>-7.0022926491159999E-3</c:v>
                </c:pt>
                <c:pt idx="1645">
                  <c:v>1.2012733940297601E-3</c:v>
                </c:pt>
                <c:pt idx="1646" formatCode="0.00E+00">
                  <c:v>9.5122631511790305E-5</c:v>
                </c:pt>
                <c:pt idx="1647">
                  <c:v>-8.6986737879141095E-3</c:v>
                </c:pt>
                <c:pt idx="1648">
                  <c:v>-5.5342528548330005E-4</c:v>
                </c:pt>
                <c:pt idx="1649">
                  <c:v>-5.1053663613295202E-3</c:v>
                </c:pt>
                <c:pt idx="1650">
                  <c:v>1.3714691917062399E-2</c:v>
                </c:pt>
                <c:pt idx="1651">
                  <c:v>-1.17388184755263E-3</c:v>
                </c:pt>
                <c:pt idx="1652">
                  <c:v>-3.1593548719894798E-3</c:v>
                </c:pt>
                <c:pt idx="1653">
                  <c:v>-8.4150697464424606E-3</c:v>
                </c:pt>
                <c:pt idx="1654">
                  <c:v>-7.5447049780771299E-3</c:v>
                </c:pt>
                <c:pt idx="1655">
                  <c:v>5.2519452262961303E-3</c:v>
                </c:pt>
                <c:pt idx="1656">
                  <c:v>-3.1609319977145001E-3</c:v>
                </c:pt>
                <c:pt idx="1657">
                  <c:v>-3.5277570729664899E-3</c:v>
                </c:pt>
                <c:pt idx="1658">
                  <c:v>-1.0956945693834099E-3</c:v>
                </c:pt>
                <c:pt idx="1659">
                  <c:v>-3.97556284146272E-3</c:v>
                </c:pt>
                <c:pt idx="1660">
                  <c:v>-1.55368296236712E-2</c:v>
                </c:pt>
                <c:pt idx="1661">
                  <c:v>-4.8605429218874204E-3</c:v>
                </c:pt>
                <c:pt idx="1662">
                  <c:v>-1.76559946570767E-2</c:v>
                </c:pt>
                <c:pt idx="1663">
                  <c:v>1.12341060812435E-2</c:v>
                </c:pt>
                <c:pt idx="1664">
                  <c:v>-6.1789620084141701E-3</c:v>
                </c:pt>
                <c:pt idx="1665">
                  <c:v>7.5420848334744103E-3</c:v>
                </c:pt>
                <c:pt idx="1666">
                  <c:v>-4.2085921570755901E-4</c:v>
                </c:pt>
                <c:pt idx="1667">
                  <c:v>-4.8626476770884403E-3</c:v>
                </c:pt>
                <c:pt idx="1668">
                  <c:v>-2.1550392893302201E-2</c:v>
                </c:pt>
                <c:pt idx="1669">
                  <c:v>-1.4612992105326201E-3</c:v>
                </c:pt>
                <c:pt idx="1670">
                  <c:v>1.4993555132062401E-3</c:v>
                </c:pt>
                <c:pt idx="1671">
                  <c:v>-9.3783410272683092E-3</c:v>
                </c:pt>
                <c:pt idx="1672">
                  <c:v>5.9226085074237699E-3</c:v>
                </c:pt>
                <c:pt idx="1673">
                  <c:v>2.9790214697752401E-3</c:v>
                </c:pt>
                <c:pt idx="1674">
                  <c:v>3.1651102950758198E-4</c:v>
                </c:pt>
                <c:pt idx="1675">
                  <c:v>2.4951401207297099E-3</c:v>
                </c:pt>
                <c:pt idx="1676">
                  <c:v>1.13381001338821E-2</c:v>
                </c:pt>
                <c:pt idx="1677">
                  <c:v>1.3520909582933499E-2</c:v>
                </c:pt>
                <c:pt idx="1678">
                  <c:v>2.8410983461807401E-3</c:v>
                </c:pt>
                <c:pt idx="1679">
                  <c:v>-7.46126051677221E-3</c:v>
                </c:pt>
                <c:pt idx="1680">
                  <c:v>1.23089629845596E-3</c:v>
                </c:pt>
                <c:pt idx="1681">
                  <c:v>1.0068300098552099E-2</c:v>
                </c:pt>
                <c:pt idx="1682">
                  <c:v>6.0740965588927899E-3</c:v>
                </c:pt>
                <c:pt idx="1683">
                  <c:v>9.9320985385307203E-3</c:v>
                </c:pt>
                <c:pt idx="1684">
                  <c:v>-1.34917382518829E-3</c:v>
                </c:pt>
                <c:pt idx="1685">
                  <c:v>-6.3649170256584496E-3</c:v>
                </c:pt>
                <c:pt idx="1686">
                  <c:v>-1.2645902238804701E-2</c:v>
                </c:pt>
                <c:pt idx="1687">
                  <c:v>-8.4211027264034007E-3</c:v>
                </c:pt>
                <c:pt idx="1688">
                  <c:v>1.1407715542027801E-3</c:v>
                </c:pt>
                <c:pt idx="1689">
                  <c:v>1.05382271958798E-3</c:v>
                </c:pt>
                <c:pt idx="1690">
                  <c:v>-6.2502566450172202E-3</c:v>
                </c:pt>
                <c:pt idx="1691">
                  <c:v>-1.00896385745252E-2</c:v>
                </c:pt>
                <c:pt idx="1692">
                  <c:v>7.8696587377674598E-3</c:v>
                </c:pt>
                <c:pt idx="1693">
                  <c:v>-5.2259937995711202E-3</c:v>
                </c:pt>
                <c:pt idx="1694">
                  <c:v>-8.7784077578061392E-3</c:v>
                </c:pt>
                <c:pt idx="1695">
                  <c:v>5.0762079254910199E-3</c:v>
                </c:pt>
                <c:pt idx="1696">
                  <c:v>-1.2699434507868E-2</c:v>
                </c:pt>
                <c:pt idx="1697">
                  <c:v>-1.2688239692504001E-2</c:v>
                </c:pt>
                <c:pt idx="1698">
                  <c:v>2.0577002676927E-3</c:v>
                </c:pt>
                <c:pt idx="1699">
                  <c:v>2.6714953859400401E-2</c:v>
                </c:pt>
                <c:pt idx="1700">
                  <c:v>7.75101961780189E-3</c:v>
                </c:pt>
                <c:pt idx="1701">
                  <c:v>8.1926650203064701E-3</c:v>
                </c:pt>
                <c:pt idx="1702">
                  <c:v>-9.4340268626723605E-3</c:v>
                </c:pt>
                <c:pt idx="1703">
                  <c:v>2.1903785159069201E-2</c:v>
                </c:pt>
                <c:pt idx="1704">
                  <c:v>1.193784760063E-2</c:v>
                </c:pt>
                <c:pt idx="1705">
                  <c:v>5.3667514619583096E-3</c:v>
                </c:pt>
                <c:pt idx="1706">
                  <c:v>-2.9245768984820198E-4</c:v>
                </c:pt>
                <c:pt idx="1707">
                  <c:v>2.4757663791882302E-3</c:v>
                </c:pt>
                <c:pt idx="1708">
                  <c:v>-6.5006729890894101E-3</c:v>
                </c:pt>
                <c:pt idx="1709">
                  <c:v>4.6093363337803596E-3</c:v>
                </c:pt>
                <c:pt idx="1710">
                  <c:v>1.5163643173753401E-3</c:v>
                </c:pt>
                <c:pt idx="1711">
                  <c:v>-2.57320108396075E-3</c:v>
                </c:pt>
                <c:pt idx="1712">
                  <c:v>-1.83034595462794E-3</c:v>
                </c:pt>
                <c:pt idx="1713">
                  <c:v>-5.2848768876343497E-3</c:v>
                </c:pt>
                <c:pt idx="1714">
                  <c:v>-9.7788284435473792E-3</c:v>
                </c:pt>
                <c:pt idx="1715">
                  <c:v>-1.3056327053672101E-3</c:v>
                </c:pt>
                <c:pt idx="1716">
                  <c:v>6.4981909056571795E-4</c:v>
                </c:pt>
                <c:pt idx="1717">
                  <c:v>-5.84912820272476E-3</c:v>
                </c:pt>
                <c:pt idx="1718">
                  <c:v>-9.4868217825072598E-4</c:v>
                </c:pt>
                <c:pt idx="1719">
                  <c:v>-1.30993193074292E-2</c:v>
                </c:pt>
                <c:pt idx="1720">
                  <c:v>1.9961784142521002E-2</c:v>
                </c:pt>
                <c:pt idx="1721">
                  <c:v>-1.62246764982854E-3</c:v>
                </c:pt>
                <c:pt idx="1722">
                  <c:v>-6.8583521897505103E-3</c:v>
                </c:pt>
                <c:pt idx="1723">
                  <c:v>7.1974942411668899E-3</c:v>
                </c:pt>
                <c:pt idx="1724">
                  <c:v>4.61758545130186E-3</c:v>
                </c:pt>
                <c:pt idx="1725">
                  <c:v>6.7048252561417998E-3</c:v>
                </c:pt>
                <c:pt idx="1726">
                  <c:v>-2.1374214954912301E-3</c:v>
                </c:pt>
                <c:pt idx="1727">
                  <c:v>-2.2085550479835599E-3</c:v>
                </c:pt>
                <c:pt idx="1728">
                  <c:v>-2.3935159205464899E-3</c:v>
                </c:pt>
                <c:pt idx="1729">
                  <c:v>1.6661248274027301E-2</c:v>
                </c:pt>
                <c:pt idx="1730">
                  <c:v>3.1671731101998702E-3</c:v>
                </c:pt>
                <c:pt idx="1731">
                  <c:v>1.6123872600845E-3</c:v>
                </c:pt>
                <c:pt idx="1732">
                  <c:v>-4.3259377054327702E-4</c:v>
                </c:pt>
                <c:pt idx="1733">
                  <c:v>6.6046479589776397E-4</c:v>
                </c:pt>
                <c:pt idx="1734">
                  <c:v>-3.13759020203563E-3</c:v>
                </c:pt>
                <c:pt idx="1735">
                  <c:v>-4.2063083029538796E-3</c:v>
                </c:pt>
                <c:pt idx="1736">
                  <c:v>-8.56339187900035E-3</c:v>
                </c:pt>
                <c:pt idx="1737">
                  <c:v>-1.0387602206575199E-3</c:v>
                </c:pt>
                <c:pt idx="1738">
                  <c:v>-6.1354266371912401E-3</c:v>
                </c:pt>
                <c:pt idx="1739">
                  <c:v>1.16751935914459E-2</c:v>
                </c:pt>
                <c:pt idx="1740">
                  <c:v>1.85323840521967E-3</c:v>
                </c:pt>
                <c:pt idx="1741">
                  <c:v>-9.930705859927389E-4</c:v>
                </c:pt>
                <c:pt idx="1742">
                  <c:v>-1.28094001577425E-2</c:v>
                </c:pt>
                <c:pt idx="1743">
                  <c:v>-5.61429706669436E-3</c:v>
                </c:pt>
                <c:pt idx="1744">
                  <c:v>4.2175439649218003E-3</c:v>
                </c:pt>
                <c:pt idx="1745">
                  <c:v>2.0584871540671999E-3</c:v>
                </c:pt>
                <c:pt idx="1746">
                  <c:v>-5.7394936095923601E-3</c:v>
                </c:pt>
                <c:pt idx="1747">
                  <c:v>2.1733990880645499E-2</c:v>
                </c:pt>
                <c:pt idx="1748">
                  <c:v>-5.9425834760370401E-3</c:v>
                </c:pt>
                <c:pt idx="1749">
                  <c:v>8.7072304939019903E-3</c:v>
                </c:pt>
                <c:pt idx="1750">
                  <c:v>-1.6505100374049099E-3</c:v>
                </c:pt>
                <c:pt idx="1751">
                  <c:v>1.11167544635593E-3</c:v>
                </c:pt>
                <c:pt idx="1752">
                  <c:v>1.9038036805998401E-3</c:v>
                </c:pt>
                <c:pt idx="1753">
                  <c:v>-2.6809059239983899E-3</c:v>
                </c:pt>
                <c:pt idx="1754">
                  <c:v>2.4183756408735499E-4</c:v>
                </c:pt>
                <c:pt idx="1755">
                  <c:v>9.0184705472085003E-4</c:v>
                </c:pt>
                <c:pt idx="1756">
                  <c:v>-5.1536638821653201E-3</c:v>
                </c:pt>
                <c:pt idx="1757">
                  <c:v>4.5165208077281296E-3</c:v>
                </c:pt>
                <c:pt idx="1758">
                  <c:v>-1.06583708835783E-3</c:v>
                </c:pt>
                <c:pt idx="1759">
                  <c:v>8.0247042304304505E-4</c:v>
                </c:pt>
                <c:pt idx="1760">
                  <c:v>1.7647821608415301E-3</c:v>
                </c:pt>
                <c:pt idx="1761">
                  <c:v>5.6887237578836496E-3</c:v>
                </c:pt>
                <c:pt idx="1762">
                  <c:v>-3.11011397462324E-3</c:v>
                </c:pt>
                <c:pt idx="1763">
                  <c:v>-1.3461325945787301E-2</c:v>
                </c:pt>
                <c:pt idx="1764">
                  <c:v>9.6052561894108806E-3</c:v>
                </c:pt>
                <c:pt idx="1765">
                  <c:v>8.4956196859341492E-3</c:v>
                </c:pt>
                <c:pt idx="1766">
                  <c:v>-2.7946521940269702E-3</c:v>
                </c:pt>
                <c:pt idx="1767">
                  <c:v>-3.1865300784169599E-3</c:v>
                </c:pt>
                <c:pt idx="1768">
                  <c:v>1.78177894927289E-3</c:v>
                </c:pt>
                <c:pt idx="1769">
                  <c:v>2.75417362765207E-3</c:v>
                </c:pt>
                <c:pt idx="1770">
                  <c:v>-1.6620068987374802E-2</c:v>
                </c:pt>
                <c:pt idx="1771">
                  <c:v>-2.2626540198741101E-2</c:v>
                </c:pt>
                <c:pt idx="1772">
                  <c:v>-1.25216838026383E-2</c:v>
                </c:pt>
                <c:pt idx="1773">
                  <c:v>1.01764233106851E-2</c:v>
                </c:pt>
                <c:pt idx="1774">
                  <c:v>-1.1687933943989599E-2</c:v>
                </c:pt>
                <c:pt idx="1775">
                  <c:v>1.50733750042097E-2</c:v>
                </c:pt>
                <c:pt idx="1776">
                  <c:v>-2.1272704794300299E-2</c:v>
                </c:pt>
                <c:pt idx="1777">
                  <c:v>-2.0857944783552001E-2</c:v>
                </c:pt>
                <c:pt idx="1778">
                  <c:v>9.2430491138611997E-3</c:v>
                </c:pt>
                <c:pt idx="1779">
                  <c:v>-7.4786617519196899E-3</c:v>
                </c:pt>
                <c:pt idx="1780">
                  <c:v>1.75882931113845E-2</c:v>
                </c:pt>
                <c:pt idx="1781">
                  <c:v>7.90408139902532E-3</c:v>
                </c:pt>
                <c:pt idx="1782">
                  <c:v>-1.64574118998961E-3</c:v>
                </c:pt>
                <c:pt idx="1783">
                  <c:v>1.05982006128664E-2</c:v>
                </c:pt>
                <c:pt idx="1784">
                  <c:v>-6.4131701158309795E-4</c:v>
                </c:pt>
                <c:pt idx="1785">
                  <c:v>6.3341741387417097E-3</c:v>
                </c:pt>
                <c:pt idx="1786">
                  <c:v>3.0956370830407301E-3</c:v>
                </c:pt>
                <c:pt idx="1787">
                  <c:v>1.5429465016958399E-4</c:v>
                </c:pt>
                <c:pt idx="1788">
                  <c:v>-8.7729918269861002E-3</c:v>
                </c:pt>
                <c:pt idx="1789">
                  <c:v>-1.5550196077611701E-3</c:v>
                </c:pt>
                <c:pt idx="1790">
                  <c:v>-1.97223845449024E-3</c:v>
                </c:pt>
                <c:pt idx="1791">
                  <c:v>7.6155685693944904E-3</c:v>
                </c:pt>
                <c:pt idx="1792">
                  <c:v>-5.81856064303987E-3</c:v>
                </c:pt>
                <c:pt idx="1793">
                  <c:v>-2.1497955552476399E-3</c:v>
                </c:pt>
                <c:pt idx="1794">
                  <c:v>3.52296700231958E-3</c:v>
                </c:pt>
                <c:pt idx="1795">
                  <c:v>3.9394545670629099E-3</c:v>
                </c:pt>
                <c:pt idx="1796">
                  <c:v>-9.8225810114450605E-3</c:v>
                </c:pt>
                <c:pt idx="1797">
                  <c:v>1.9088552906890301E-2</c:v>
                </c:pt>
                <c:pt idx="1798">
                  <c:v>2.04351770541489E-3</c:v>
                </c:pt>
                <c:pt idx="1799">
                  <c:v>9.0178721780239703E-3</c:v>
                </c:pt>
                <c:pt idx="1800">
                  <c:v>2.6823813988107199E-3</c:v>
                </c:pt>
                <c:pt idx="1801">
                  <c:v>-1.79166820261278E-3</c:v>
                </c:pt>
                <c:pt idx="1802">
                  <c:v>-1.7954080406167301E-3</c:v>
                </c:pt>
                <c:pt idx="1803">
                  <c:v>-4.5769306738674398E-4</c:v>
                </c:pt>
                <c:pt idx="1804">
                  <c:v>-1.1020288261489901E-2</c:v>
                </c:pt>
                <c:pt idx="1805">
                  <c:v>-2.6871974681311698E-3</c:v>
                </c:pt>
                <c:pt idx="1806">
                  <c:v>7.1456997933455604E-3</c:v>
                </c:pt>
                <c:pt idx="1807">
                  <c:v>4.3422919033936401E-3</c:v>
                </c:pt>
                <c:pt idx="1808">
                  <c:v>-2.8839582173436598E-3</c:v>
                </c:pt>
                <c:pt idx="1809">
                  <c:v>1.09852473729942E-2</c:v>
                </c:pt>
                <c:pt idx="1810">
                  <c:v>2.3664567549785999E-4</c:v>
                </c:pt>
                <c:pt idx="1811">
                  <c:v>1.26485033197632E-3</c:v>
                </c:pt>
                <c:pt idx="1812">
                  <c:v>-3.0498080885841298E-3</c:v>
                </c:pt>
                <c:pt idx="1813">
                  <c:v>-6.7721387390115E-3</c:v>
                </c:pt>
                <c:pt idx="1814">
                  <c:v>-6.8729440740000801E-3</c:v>
                </c:pt>
                <c:pt idx="1815">
                  <c:v>4.0504860284523696E-3</c:v>
                </c:pt>
                <c:pt idx="1816">
                  <c:v>1.11543152126424E-2</c:v>
                </c:pt>
                <c:pt idx="1817">
                  <c:v>4.4270497815233102E-3</c:v>
                </c:pt>
                <c:pt idx="1818">
                  <c:v>-3.5073205639524202E-4</c:v>
                </c:pt>
                <c:pt idx="1819">
                  <c:v>-3.3374911981614002E-3</c:v>
                </c:pt>
                <c:pt idx="1820">
                  <c:v>-1.29508273762616E-2</c:v>
                </c:pt>
                <c:pt idx="1821">
                  <c:v>-1.45429305120751E-2</c:v>
                </c:pt>
                <c:pt idx="1822">
                  <c:v>1.3205633787835001E-3</c:v>
                </c:pt>
                <c:pt idx="1823">
                  <c:v>8.3279462586324203E-3</c:v>
                </c:pt>
                <c:pt idx="1824">
                  <c:v>-2.2220140203185999E-2</c:v>
                </c:pt>
                <c:pt idx="1825">
                  <c:v>-1.38699822160098E-2</c:v>
                </c:pt>
                <c:pt idx="1826">
                  <c:v>3.7385015800014401E-3</c:v>
                </c:pt>
                <c:pt idx="1827">
                  <c:v>9.8978182834872398E-3</c:v>
                </c:pt>
                <c:pt idx="1828">
                  <c:v>9.7464439300909405E-3</c:v>
                </c:pt>
                <c:pt idx="1829">
                  <c:v>-7.6317695458405499E-4</c:v>
                </c:pt>
                <c:pt idx="1830">
                  <c:v>-2.3338463464805899E-4</c:v>
                </c:pt>
                <c:pt idx="1831">
                  <c:v>6.8400573078335504E-3</c:v>
                </c:pt>
                <c:pt idx="1832">
                  <c:v>2.8669612472453899E-4</c:v>
                </c:pt>
                <c:pt idx="1833">
                  <c:v>6.7692302306920904E-4</c:v>
                </c:pt>
                <c:pt idx="1834">
                  <c:v>-1.47500785686581E-2</c:v>
                </c:pt>
                <c:pt idx="1835">
                  <c:v>-2.01083877467534E-3</c:v>
                </c:pt>
                <c:pt idx="1836">
                  <c:v>5.34202434282538E-3</c:v>
                </c:pt>
                <c:pt idx="1837">
                  <c:v>6.7210283297934898E-3</c:v>
                </c:pt>
                <c:pt idx="1838">
                  <c:v>9.9099934642354892E-4</c:v>
                </c:pt>
                <c:pt idx="1839">
                  <c:v>-1.86954477819801E-3</c:v>
                </c:pt>
                <c:pt idx="1840">
                  <c:v>-2.3585803427843598E-3</c:v>
                </c:pt>
                <c:pt idx="1841">
                  <c:v>-1.45817259313951E-2</c:v>
                </c:pt>
                <c:pt idx="1842">
                  <c:v>1.18303606304481E-2</c:v>
                </c:pt>
                <c:pt idx="1843">
                  <c:v>7.1755426753961104E-4</c:v>
                </c:pt>
                <c:pt idx="1844">
                  <c:v>1.1846767270248201E-3</c:v>
                </c:pt>
                <c:pt idx="1845">
                  <c:v>9.4789548646356803E-3</c:v>
                </c:pt>
                <c:pt idx="1846">
                  <c:v>-3.12702725339464E-3</c:v>
                </c:pt>
                <c:pt idx="1847">
                  <c:v>-8.1870964015969792E-3</c:v>
                </c:pt>
                <c:pt idx="1848">
                  <c:v>-1.0204498425249999E-2</c:v>
                </c:pt>
                <c:pt idx="1849">
                  <c:v>2.9610730195261898E-4</c:v>
                </c:pt>
                <c:pt idx="1850">
                  <c:v>4.0659036302104204E-3</c:v>
                </c:pt>
                <c:pt idx="1851">
                  <c:v>-6.7035377757965796E-3</c:v>
                </c:pt>
                <c:pt idx="1852">
                  <c:v>4.0387798116343597E-3</c:v>
                </c:pt>
                <c:pt idx="1853">
                  <c:v>-4.5338241604897501E-4</c:v>
                </c:pt>
                <c:pt idx="1854">
                  <c:v>5.1769328272426298E-3</c:v>
                </c:pt>
                <c:pt idx="1855">
                  <c:v>8.3684751785936297E-3</c:v>
                </c:pt>
                <c:pt idx="1856">
                  <c:v>-4.7641289092955601E-3</c:v>
                </c:pt>
                <c:pt idx="1857">
                  <c:v>2.4858695666011301E-3</c:v>
                </c:pt>
                <c:pt idx="1858">
                  <c:v>1.28452245275745E-3</c:v>
                </c:pt>
                <c:pt idx="1859">
                  <c:v>3.3517602443591298E-3</c:v>
                </c:pt>
                <c:pt idx="1860">
                  <c:v>2.41968730534858E-3</c:v>
                </c:pt>
                <c:pt idx="1861">
                  <c:v>1.0330835255788499E-3</c:v>
                </c:pt>
                <c:pt idx="1862">
                  <c:v>8.4916506084216099E-3</c:v>
                </c:pt>
                <c:pt idx="1863">
                  <c:v>8.6117416450917101E-3</c:v>
                </c:pt>
                <c:pt idx="1864">
                  <c:v>1.3451887782856E-3</c:v>
                </c:pt>
                <c:pt idx="1865">
                  <c:v>-1.7500844723729E-3</c:v>
                </c:pt>
                <c:pt idx="1866">
                  <c:v>-5.5725914309628904E-3</c:v>
                </c:pt>
                <c:pt idx="1867">
                  <c:v>-4.7582305701690001E-3</c:v>
                </c:pt>
                <c:pt idx="1868">
                  <c:v>1.8426038319813199E-3</c:v>
                </c:pt>
                <c:pt idx="1869">
                  <c:v>-5.3329050204274902E-3</c:v>
                </c:pt>
                <c:pt idx="1870">
                  <c:v>7.3105886359534598E-3</c:v>
                </c:pt>
                <c:pt idx="1871">
                  <c:v>6.4620298776334496E-3</c:v>
                </c:pt>
                <c:pt idx="1872">
                  <c:v>-3.86685225822347E-3</c:v>
                </c:pt>
                <c:pt idx="1873">
                  <c:v>2.9901320414120699E-3</c:v>
                </c:pt>
                <c:pt idx="1874">
                  <c:v>2.8995067921513398E-3</c:v>
                </c:pt>
                <c:pt idx="1875">
                  <c:v>-1.0856166250012299E-2</c:v>
                </c:pt>
                <c:pt idx="1876">
                  <c:v>1.0510816463387099E-3</c:v>
                </c:pt>
                <c:pt idx="1877">
                  <c:v>-3.5287311169484E-3</c:v>
                </c:pt>
                <c:pt idx="1878">
                  <c:v>1.32821762667334E-3</c:v>
                </c:pt>
                <c:pt idx="1879">
                  <c:v>-2.9309144015318101E-3</c:v>
                </c:pt>
                <c:pt idx="1880">
                  <c:v>5.3507382654217599E-3</c:v>
                </c:pt>
                <c:pt idx="1881">
                  <c:v>-3.27182864493347E-3</c:v>
                </c:pt>
                <c:pt idx="1882">
                  <c:v>7.1813583279812798E-3</c:v>
                </c:pt>
                <c:pt idx="1883">
                  <c:v>-6.9572629359483402E-3</c:v>
                </c:pt>
                <c:pt idx="1884">
                  <c:v>-6.9814564412876701E-3</c:v>
                </c:pt>
                <c:pt idx="1885">
                  <c:v>2.9592235287814201E-3</c:v>
                </c:pt>
                <c:pt idx="1886">
                  <c:v>-7.0678179427889898E-3</c:v>
                </c:pt>
                <c:pt idx="1887">
                  <c:v>3.0198543466708502E-3</c:v>
                </c:pt>
                <c:pt idx="1888">
                  <c:v>2.32167931693417E-3</c:v>
                </c:pt>
                <c:pt idx="1889">
                  <c:v>5.8095843055424598E-3</c:v>
                </c:pt>
                <c:pt idx="1890" formatCode="0.00E+00">
                  <c:v>-7.84309055711363E-5</c:v>
                </c:pt>
                <c:pt idx="1891">
                  <c:v>-1.4638062623835799E-2</c:v>
                </c:pt>
                <c:pt idx="1892">
                  <c:v>1.037541507982E-2</c:v>
                </c:pt>
                <c:pt idx="1893">
                  <c:v>-2.8862211601516901E-3</c:v>
                </c:pt>
                <c:pt idx="1894">
                  <c:v>4.0833894371089504E-3</c:v>
                </c:pt>
                <c:pt idx="1895">
                  <c:v>-7.6142818119373501E-4</c:v>
                </c:pt>
                <c:pt idx="1896">
                  <c:v>8.0872807873799701E-4</c:v>
                </c:pt>
                <c:pt idx="1897">
                  <c:v>-8.0686292311863399E-3</c:v>
                </c:pt>
                <c:pt idx="1898">
                  <c:v>1.3528814954972799E-3</c:v>
                </c:pt>
                <c:pt idx="1899">
                  <c:v>-6.6215840708557802E-3</c:v>
                </c:pt>
                <c:pt idx="1900">
                  <c:v>1.98014473285546E-3</c:v>
                </c:pt>
                <c:pt idx="1901">
                  <c:v>-2.04442924297411E-2</c:v>
                </c:pt>
                <c:pt idx="1902">
                  <c:v>-1.15195172879149E-2</c:v>
                </c:pt>
                <c:pt idx="1903">
                  <c:v>1.6670756253722701E-3</c:v>
                </c:pt>
                <c:pt idx="1904">
                  <c:v>-9.9152644940813106E-3</c:v>
                </c:pt>
                <c:pt idx="1905">
                  <c:v>2.6381510712478701E-3</c:v>
                </c:pt>
                <c:pt idx="1906">
                  <c:v>-8.7885490787239506E-3</c:v>
                </c:pt>
                <c:pt idx="1907">
                  <c:v>1.13422279700502E-2</c:v>
                </c:pt>
                <c:pt idx="1908">
                  <c:v>1.7384694359620101E-3</c:v>
                </c:pt>
                <c:pt idx="1909">
                  <c:v>8.8496584725483696E-4</c:v>
                </c:pt>
                <c:pt idx="1910">
                  <c:v>8.1203691283887602E-3</c:v>
                </c:pt>
                <c:pt idx="1911">
                  <c:v>2.2597864717573998E-3</c:v>
                </c:pt>
                <c:pt idx="1912">
                  <c:v>-3.4622367025826102E-3</c:v>
                </c:pt>
                <c:pt idx="1913">
                  <c:v>1.17067774658943E-2</c:v>
                </c:pt>
                <c:pt idx="1914">
                  <c:v>5.8224002466178404E-4</c:v>
                </c:pt>
                <c:pt idx="1915">
                  <c:v>2.6891687757087902E-3</c:v>
                </c:pt>
                <c:pt idx="1916">
                  <c:v>8.5301187236618298E-3</c:v>
                </c:pt>
                <c:pt idx="1917">
                  <c:v>-4.4547639557641601E-3</c:v>
                </c:pt>
                <c:pt idx="1918">
                  <c:v>6.0358405043982001E-3</c:v>
                </c:pt>
                <c:pt idx="1919">
                  <c:v>2.5308198966534899E-3</c:v>
                </c:pt>
                <c:pt idx="1920">
                  <c:v>4.6741629545810098E-4</c:v>
                </c:pt>
                <c:pt idx="1921">
                  <c:v>-3.9828999058357803E-3</c:v>
                </c:pt>
                <c:pt idx="1922">
                  <c:v>4.4053492247906299E-3</c:v>
                </c:pt>
                <c:pt idx="1923">
                  <c:v>4.9606240177612103E-3</c:v>
                </c:pt>
                <c:pt idx="1924">
                  <c:v>-2.4048325414952601E-3</c:v>
                </c:pt>
                <c:pt idx="1925">
                  <c:v>1.02793388416034E-3</c:v>
                </c:pt>
                <c:pt idx="1926">
                  <c:v>-2.4288087725310401E-4</c:v>
                </c:pt>
                <c:pt idx="1927">
                  <c:v>1.23141783273883E-3</c:v>
                </c:pt>
                <c:pt idx="1928">
                  <c:v>-8.8944169208761102E-3</c:v>
                </c:pt>
                <c:pt idx="1929">
                  <c:v>5.2680093644541504E-4</c:v>
                </c:pt>
                <c:pt idx="1930">
                  <c:v>2.6423934823971402E-4</c:v>
                </c:pt>
                <c:pt idx="1931">
                  <c:v>-2.2520337532033799E-3</c:v>
                </c:pt>
                <c:pt idx="1932">
                  <c:v>-3.0093428033512999E-3</c:v>
                </c:pt>
                <c:pt idx="1933">
                  <c:v>2.32812006583916E-3</c:v>
                </c:pt>
                <c:pt idx="1934">
                  <c:v>4.59741612401932E-3</c:v>
                </c:pt>
                <c:pt idx="1935">
                  <c:v>1.0400127005180899E-2</c:v>
                </c:pt>
                <c:pt idx="1936">
                  <c:v>-5.9655493449003397E-3</c:v>
                </c:pt>
                <c:pt idx="1937">
                  <c:v>-7.9943197997955906E-3</c:v>
                </c:pt>
                <c:pt idx="1938">
                  <c:v>-6.2988614730707902E-3</c:v>
                </c:pt>
                <c:pt idx="1939">
                  <c:v>1.4033773180399699E-4</c:v>
                </c:pt>
                <c:pt idx="1940">
                  <c:v>-1.6534368839264402E-2</c:v>
                </c:pt>
                <c:pt idx="1941">
                  <c:v>9.5281421116173402E-3</c:v>
                </c:pt>
                <c:pt idx="1942">
                  <c:v>-8.6584315971050003E-3</c:v>
                </c:pt>
                <c:pt idx="1943">
                  <c:v>-2.4939074220251501E-3</c:v>
                </c:pt>
                <c:pt idx="1944">
                  <c:v>-1.3203432796368901E-2</c:v>
                </c:pt>
                <c:pt idx="1945">
                  <c:v>-4.5389038798560001E-4</c:v>
                </c:pt>
                <c:pt idx="1946">
                  <c:v>1.37851784141085E-2</c:v>
                </c:pt>
                <c:pt idx="1947">
                  <c:v>-2.2034631639937801E-3</c:v>
                </c:pt>
                <c:pt idx="1948">
                  <c:v>-1.30767388137459E-2</c:v>
                </c:pt>
                <c:pt idx="1949">
                  <c:v>1.49844967674549E-2</c:v>
                </c:pt>
                <c:pt idx="1950">
                  <c:v>-1.8441186906328899E-2</c:v>
                </c:pt>
                <c:pt idx="1951">
                  <c:v>-2.9907772222584898E-3</c:v>
                </c:pt>
                <c:pt idx="1952">
                  <c:v>-1.1812452061940299E-2</c:v>
                </c:pt>
                <c:pt idx="1953">
                  <c:v>8.3690487423656607E-3</c:v>
                </c:pt>
                <c:pt idx="1954">
                  <c:v>-1.66026748371823E-2</c:v>
                </c:pt>
                <c:pt idx="1955">
                  <c:v>3.0480860013140099E-3</c:v>
                </c:pt>
                <c:pt idx="1956">
                  <c:v>1.02094270809395E-2</c:v>
                </c:pt>
                <c:pt idx="1957">
                  <c:v>4.6267080692044002E-3</c:v>
                </c:pt>
                <c:pt idx="1958">
                  <c:v>1.7709535070905301E-2</c:v>
                </c:pt>
                <c:pt idx="1959">
                  <c:v>-8.5009794332681094E-3</c:v>
                </c:pt>
                <c:pt idx="1960">
                  <c:v>4.6561163015016397E-3</c:v>
                </c:pt>
                <c:pt idx="1961">
                  <c:v>7.2133080355371E-3</c:v>
                </c:pt>
                <c:pt idx="1962">
                  <c:v>3.1693816035129902E-3</c:v>
                </c:pt>
                <c:pt idx="1963">
                  <c:v>1.0552944653430299E-2</c:v>
                </c:pt>
                <c:pt idx="1964">
                  <c:v>3.0251599331318998E-3</c:v>
                </c:pt>
                <c:pt idx="1965">
                  <c:v>9.7114375290271397E-3</c:v>
                </c:pt>
                <c:pt idx="1966">
                  <c:v>1.4023773092302501E-2</c:v>
                </c:pt>
                <c:pt idx="1967">
                  <c:v>7.5006815799466596E-3</c:v>
                </c:pt>
                <c:pt idx="1968">
                  <c:v>2.04586711350019E-3</c:v>
                </c:pt>
                <c:pt idx="1969">
                  <c:v>1.02367386685245E-2</c:v>
                </c:pt>
                <c:pt idx="1970">
                  <c:v>2.91367530503261E-3</c:v>
                </c:pt>
                <c:pt idx="1971">
                  <c:v>1.4638746206373501E-3</c:v>
                </c:pt>
                <c:pt idx="1972">
                  <c:v>7.6189495166889597E-3</c:v>
                </c:pt>
                <c:pt idx="1973">
                  <c:v>-3.1745645344097898E-3</c:v>
                </c:pt>
                <c:pt idx="1974">
                  <c:v>-1.15007566012193E-3</c:v>
                </c:pt>
                <c:pt idx="1975">
                  <c:v>-4.3544029402435803E-3</c:v>
                </c:pt>
                <c:pt idx="1976">
                  <c:v>-4.4395546735818102E-3</c:v>
                </c:pt>
                <c:pt idx="1977">
                  <c:v>-8.7983072321218302E-4</c:v>
                </c:pt>
                <c:pt idx="1978">
                  <c:v>-2.4788811069654799E-3</c:v>
                </c:pt>
                <c:pt idx="1979">
                  <c:v>-1.6501350717172999E-3</c:v>
                </c:pt>
                <c:pt idx="1980">
                  <c:v>-8.4453603676859501E-4</c:v>
                </c:pt>
                <c:pt idx="1981">
                  <c:v>4.2948294896179001E-3</c:v>
                </c:pt>
                <c:pt idx="1982">
                  <c:v>6.37575011022828E-3</c:v>
                </c:pt>
                <c:pt idx="1983">
                  <c:v>-2.83036275833026E-3</c:v>
                </c:pt>
                <c:pt idx="1984">
                  <c:v>2.1674612174735798E-3</c:v>
                </c:pt>
                <c:pt idx="1985">
                  <c:v>-1.02223119219991E-3</c:v>
                </c:pt>
                <c:pt idx="1986">
                  <c:v>-1.34582047422244E-2</c:v>
                </c:pt>
                <c:pt idx="1987">
                  <c:v>1.52850707367032E-2</c:v>
                </c:pt>
                <c:pt idx="1988">
                  <c:v>1.69248971594493E-3</c:v>
                </c:pt>
                <c:pt idx="1989">
                  <c:v>4.1097571003659798E-3</c:v>
                </c:pt>
                <c:pt idx="1990">
                  <c:v>1.10375529449266E-2</c:v>
                </c:pt>
                <c:pt idx="1991">
                  <c:v>2.5088734378900801E-3</c:v>
                </c:pt>
                <c:pt idx="1992">
                  <c:v>3.03228807999267E-4</c:v>
                </c:pt>
                <c:pt idx="1993">
                  <c:v>-1.17970614034262E-2</c:v>
                </c:pt>
                <c:pt idx="1994">
                  <c:v>3.0967621548277902E-3</c:v>
                </c:pt>
                <c:pt idx="1995">
                  <c:v>-1.9649109540369501E-2</c:v>
                </c:pt>
                <c:pt idx="1996">
                  <c:v>-9.9877283830198706E-3</c:v>
                </c:pt>
                <c:pt idx="1997">
                  <c:v>-1.15670389184638E-2</c:v>
                </c:pt>
                <c:pt idx="1998">
                  <c:v>1.8240876510400801E-2</c:v>
                </c:pt>
                <c:pt idx="1999">
                  <c:v>2.0443727757129899E-2</c:v>
                </c:pt>
                <c:pt idx="2000">
                  <c:v>3.2347537754208199E-3</c:v>
                </c:pt>
                <c:pt idx="2001">
                  <c:v>8.2206843873182701E-3</c:v>
                </c:pt>
                <c:pt idx="2002">
                  <c:v>2.9730143636214098E-3</c:v>
                </c:pt>
                <c:pt idx="2003">
                  <c:v>-1.98533206035822E-3</c:v>
                </c:pt>
                <c:pt idx="2004">
                  <c:v>6.0976696020342803E-4</c:v>
                </c:pt>
                <c:pt idx="2005">
                  <c:v>1.75857555501113E-3</c:v>
                </c:pt>
                <c:pt idx="2006">
                  <c:v>-5.8631672634434895E-4</c:v>
                </c:pt>
                <c:pt idx="2007">
                  <c:v>-1.1270776553887901E-2</c:v>
                </c:pt>
                <c:pt idx="2008">
                  <c:v>-2.3729399729701698E-3</c:v>
                </c:pt>
                <c:pt idx="2009">
                  <c:v>-1.7458904805708199E-2</c:v>
                </c:pt>
                <c:pt idx="2010">
                  <c:v>-1.5873983591425601E-2</c:v>
                </c:pt>
                <c:pt idx="2011">
                  <c:v>1.10835964221211E-2</c:v>
                </c:pt>
                <c:pt idx="2012">
                  <c:v>1.12745874793011E-2</c:v>
                </c:pt>
                <c:pt idx="2013">
                  <c:v>-1.09907426993821E-2</c:v>
                </c:pt>
                <c:pt idx="2014">
                  <c:v>-8.1379031673845005E-3</c:v>
                </c:pt>
                <c:pt idx="2015">
                  <c:v>-6.3029700068437701E-3</c:v>
                </c:pt>
                <c:pt idx="2016">
                  <c:v>-1.19821807379887E-2</c:v>
                </c:pt>
                <c:pt idx="2017">
                  <c:v>-9.6957050482170404E-3</c:v>
                </c:pt>
                <c:pt idx="2018">
                  <c:v>1.0201580818675801E-2</c:v>
                </c:pt>
                <c:pt idx="2019">
                  <c:v>-4.7712161362924999E-3</c:v>
                </c:pt>
                <c:pt idx="2020">
                  <c:v>1.21407826250863E-3</c:v>
                </c:pt>
                <c:pt idx="2021">
                  <c:v>2.2942897430944999E-2</c:v>
                </c:pt>
                <c:pt idx="2022">
                  <c:v>-9.7747473637865793E-3</c:v>
                </c:pt>
                <c:pt idx="2023">
                  <c:v>5.7198050248599098E-3</c:v>
                </c:pt>
                <c:pt idx="2024">
                  <c:v>-1.1107014698933699E-2</c:v>
                </c:pt>
                <c:pt idx="2025">
                  <c:v>-1.9112957317263E-2</c:v>
                </c:pt>
                <c:pt idx="2026">
                  <c:v>7.6103969132741396E-3</c:v>
                </c:pt>
                <c:pt idx="2027">
                  <c:v>-1.7193600981669301E-2</c:v>
                </c:pt>
                <c:pt idx="2028">
                  <c:v>1.6336398519989501E-2</c:v>
                </c:pt>
                <c:pt idx="2029">
                  <c:v>8.5922608535276002E-3</c:v>
                </c:pt>
                <c:pt idx="2030">
                  <c:v>2.11018873274649E-3</c:v>
                </c:pt>
                <c:pt idx="2031">
                  <c:v>1.11671666841209E-2</c:v>
                </c:pt>
                <c:pt idx="2032">
                  <c:v>1.8106952356849999E-3</c:v>
                </c:pt>
                <c:pt idx="2033">
                  <c:v>-5.9579848661516204E-3</c:v>
                </c:pt>
                <c:pt idx="2034">
                  <c:v>6.9345044897333201E-3</c:v>
                </c:pt>
                <c:pt idx="2035">
                  <c:v>-1.70949741232551E-3</c:v>
                </c:pt>
                <c:pt idx="2036">
                  <c:v>1.3680678445311401E-2</c:v>
                </c:pt>
                <c:pt idx="2037">
                  <c:v>5.0930876366528399E-4</c:v>
                </c:pt>
                <c:pt idx="2038">
                  <c:v>3.8615149215448502E-4</c:v>
                </c:pt>
                <c:pt idx="2039">
                  <c:v>-4.0551645337269003E-3</c:v>
                </c:pt>
                <c:pt idx="2040">
                  <c:v>-5.5543784375076096E-3</c:v>
                </c:pt>
                <c:pt idx="2041">
                  <c:v>7.9290108506202602E-3</c:v>
                </c:pt>
                <c:pt idx="2042">
                  <c:v>-4.3054740950851898E-3</c:v>
                </c:pt>
                <c:pt idx="2043">
                  <c:v>2.1204741056493098E-3</c:v>
                </c:pt>
                <c:pt idx="2044">
                  <c:v>-2.7297443807200398E-3</c:v>
                </c:pt>
                <c:pt idx="2045">
                  <c:v>-4.01081829498984E-3</c:v>
                </c:pt>
                <c:pt idx="2046">
                  <c:v>-4.3096217550389103E-3</c:v>
                </c:pt>
                <c:pt idx="2047">
                  <c:v>7.9559263428800008E-3</c:v>
                </c:pt>
                <c:pt idx="2048">
                  <c:v>-2.7462857228436298E-3</c:v>
                </c:pt>
                <c:pt idx="2049">
                  <c:v>-6.4309170796411604E-3</c:v>
                </c:pt>
                <c:pt idx="2050">
                  <c:v>2.4153781536759801E-3</c:v>
                </c:pt>
                <c:pt idx="2051">
                  <c:v>-1.13782997569146E-2</c:v>
                </c:pt>
                <c:pt idx="2052">
                  <c:v>5.6371402645101201E-3</c:v>
                </c:pt>
                <c:pt idx="2053">
                  <c:v>-2.3521654151322301E-2</c:v>
                </c:pt>
                <c:pt idx="2054">
                  <c:v>6.2249098168999399E-3</c:v>
                </c:pt>
                <c:pt idx="2055">
                  <c:v>2.1086648647449101E-2</c:v>
                </c:pt>
                <c:pt idx="2056">
                  <c:v>-1.11497648016724E-2</c:v>
                </c:pt>
                <c:pt idx="2057">
                  <c:v>1.4297065170045E-2</c:v>
                </c:pt>
                <c:pt idx="2058">
                  <c:v>-6.54519299889456E-3</c:v>
                </c:pt>
                <c:pt idx="2059">
                  <c:v>9.2360415411142406E-3</c:v>
                </c:pt>
                <c:pt idx="2060">
                  <c:v>-5.4123432075533504E-3</c:v>
                </c:pt>
                <c:pt idx="2061">
                  <c:v>1.11685583060283E-2</c:v>
                </c:pt>
                <c:pt idx="2062">
                  <c:v>3.9250518689226699E-4</c:v>
                </c:pt>
                <c:pt idx="2063">
                  <c:v>-7.4774439485291201E-3</c:v>
                </c:pt>
                <c:pt idx="2064">
                  <c:v>-1.8984335414693E-2</c:v>
                </c:pt>
                <c:pt idx="2065">
                  <c:v>-3.6746887334309099E-3</c:v>
                </c:pt>
                <c:pt idx="2066">
                  <c:v>7.5504710025420295E-4</c:v>
                </c:pt>
                <c:pt idx="2067">
                  <c:v>1.08537495216533E-2</c:v>
                </c:pt>
                <c:pt idx="2068">
                  <c:v>-3.47912250895654E-3</c:v>
                </c:pt>
                <c:pt idx="2069">
                  <c:v>-3.7513143532683598E-3</c:v>
                </c:pt>
                <c:pt idx="2070">
                  <c:v>4.5583568673170901E-3</c:v>
                </c:pt>
                <c:pt idx="2071">
                  <c:v>1.44928566991742E-3</c:v>
                </c:pt>
                <c:pt idx="2072">
                  <c:v>-1.2400832659013E-3</c:v>
                </c:pt>
                <c:pt idx="2073">
                  <c:v>3.5479077475497598E-3</c:v>
                </c:pt>
                <c:pt idx="2074">
                  <c:v>-3.2806795855947501E-3</c:v>
                </c:pt>
                <c:pt idx="2075">
                  <c:v>6.0561724485885804E-4</c:v>
                </c:pt>
                <c:pt idx="2076">
                  <c:v>7.9027705810186298E-4</c:v>
                </c:pt>
                <c:pt idx="2077" formatCode="0.00E+00">
                  <c:v>2.24540957108887E-5</c:v>
                </c:pt>
                <c:pt idx="2078">
                  <c:v>2.3062388312280499E-3</c:v>
                </c:pt>
                <c:pt idx="2079">
                  <c:v>2.5734566974472402E-3</c:v>
                </c:pt>
                <c:pt idx="2080">
                  <c:v>-1.4339706082768199E-2</c:v>
                </c:pt>
                <c:pt idx="2081">
                  <c:v>7.9770941149929202E-3</c:v>
                </c:pt>
                <c:pt idx="2082">
                  <c:v>-5.7224428255485699E-3</c:v>
                </c:pt>
                <c:pt idx="2083">
                  <c:v>8.1304276242259998E-3</c:v>
                </c:pt>
                <c:pt idx="2084">
                  <c:v>1.3612658689348099E-3</c:v>
                </c:pt>
                <c:pt idx="2085">
                  <c:v>-4.8042893872164401E-3</c:v>
                </c:pt>
                <c:pt idx="2086">
                  <c:v>-5.0137913724505002E-3</c:v>
                </c:pt>
                <c:pt idx="2087">
                  <c:v>4.6471263251357496E-3</c:v>
                </c:pt>
                <c:pt idx="2088">
                  <c:v>-3.9023842318787198E-3</c:v>
                </c:pt>
                <c:pt idx="2089">
                  <c:v>-9.9207395923922598E-3</c:v>
                </c:pt>
                <c:pt idx="2090">
                  <c:v>6.2136378907339303E-3</c:v>
                </c:pt>
                <c:pt idx="2091">
                  <c:v>7.4959744397918903E-3</c:v>
                </c:pt>
                <c:pt idx="2092">
                  <c:v>-6.1599368724379903E-3</c:v>
                </c:pt>
                <c:pt idx="2093">
                  <c:v>-6.29395929360643E-3</c:v>
                </c:pt>
                <c:pt idx="2094">
                  <c:v>5.7305994194206704E-3</c:v>
                </c:pt>
                <c:pt idx="2095">
                  <c:v>1.6920127476603399E-2</c:v>
                </c:pt>
                <c:pt idx="2096">
                  <c:v>-7.5954700088320904E-4</c:v>
                </c:pt>
                <c:pt idx="2097">
                  <c:v>-4.5753150030345396E-3</c:v>
                </c:pt>
                <c:pt idx="2098">
                  <c:v>-3.6751374081767102E-4</c:v>
                </c:pt>
                <c:pt idx="2099">
                  <c:v>1.1928130136102401E-2</c:v>
                </c:pt>
                <c:pt idx="2100">
                  <c:v>-3.1126021821993302E-3</c:v>
                </c:pt>
                <c:pt idx="2101">
                  <c:v>7.9732954487039508E-3</c:v>
                </c:pt>
                <c:pt idx="2102">
                  <c:v>5.1911730154202704E-3</c:v>
                </c:pt>
                <c:pt idx="2103">
                  <c:v>-4.4122550161928E-3</c:v>
                </c:pt>
                <c:pt idx="2104">
                  <c:v>-2.84472090847854E-3</c:v>
                </c:pt>
                <c:pt idx="2105">
                  <c:v>-6.6537922801501704E-4</c:v>
                </c:pt>
                <c:pt idx="2106">
                  <c:v>-7.0266949390548304E-3</c:v>
                </c:pt>
                <c:pt idx="2107">
                  <c:v>7.2167637386783001E-3</c:v>
                </c:pt>
                <c:pt idx="2108">
                  <c:v>-1.9812710220938898E-3</c:v>
                </c:pt>
                <c:pt idx="2109">
                  <c:v>-9.0815188704168603E-3</c:v>
                </c:pt>
                <c:pt idx="2110">
                  <c:v>6.5438859161115503E-4</c:v>
                </c:pt>
                <c:pt idx="2111">
                  <c:v>2.6945036958614399E-4</c:v>
                </c:pt>
                <c:pt idx="2112">
                  <c:v>5.6803419251619802E-3</c:v>
                </c:pt>
                <c:pt idx="2113">
                  <c:v>-1.06506586046524E-2</c:v>
                </c:pt>
                <c:pt idx="2114">
                  <c:v>2.67448930859715E-3</c:v>
                </c:pt>
                <c:pt idx="2115">
                  <c:v>-5.9499192658388801E-3</c:v>
                </c:pt>
                <c:pt idx="2116">
                  <c:v>-1.6016264427731701E-4</c:v>
                </c:pt>
                <c:pt idx="2117">
                  <c:v>1.6327569160451E-2</c:v>
                </c:pt>
                <c:pt idx="2118">
                  <c:v>5.5099405774232703E-3</c:v>
                </c:pt>
                <c:pt idx="2119">
                  <c:v>-1.0255102317567901E-3</c:v>
                </c:pt>
                <c:pt idx="2120">
                  <c:v>-5.3773394055123304E-3</c:v>
                </c:pt>
                <c:pt idx="2121">
                  <c:v>6.7640310271119804E-3</c:v>
                </c:pt>
                <c:pt idx="2122">
                  <c:v>-1.20817755266334E-3</c:v>
                </c:pt>
                <c:pt idx="2123">
                  <c:v>1.01934452010084E-2</c:v>
                </c:pt>
                <c:pt idx="2124">
                  <c:v>-7.4457762521948903E-3</c:v>
                </c:pt>
                <c:pt idx="2125">
                  <c:v>3.7427377107455101E-3</c:v>
                </c:pt>
                <c:pt idx="2126">
                  <c:v>1.80855585882234E-3</c:v>
                </c:pt>
                <c:pt idx="2127">
                  <c:v>-1.18460130438329E-2</c:v>
                </c:pt>
                <c:pt idx="2128">
                  <c:v>-7.9349250893436807E-3</c:v>
                </c:pt>
                <c:pt idx="2129">
                  <c:v>1.6673073435089501E-3</c:v>
                </c:pt>
                <c:pt idx="2130">
                  <c:v>-2.3634788007000401E-2</c:v>
                </c:pt>
                <c:pt idx="2131">
                  <c:v>3.4912804082246601E-3</c:v>
                </c:pt>
                <c:pt idx="2132">
                  <c:v>9.7561311245486504E-3</c:v>
                </c:pt>
                <c:pt idx="2133">
                  <c:v>-3.6248679892713102E-3</c:v>
                </c:pt>
                <c:pt idx="2134">
                  <c:v>7.1561096654060297E-4</c:v>
                </c:pt>
                <c:pt idx="2135">
                  <c:v>-1.4814898529405E-3</c:v>
                </c:pt>
                <c:pt idx="2136">
                  <c:v>-1.6800919013167999E-2</c:v>
                </c:pt>
                <c:pt idx="2137">
                  <c:v>1.1684293448387E-2</c:v>
                </c:pt>
                <c:pt idx="2138">
                  <c:v>7.9007448583167106E-3</c:v>
                </c:pt>
                <c:pt idx="2139">
                  <c:v>9.6595140176725103E-3</c:v>
                </c:pt>
                <c:pt idx="2140">
                  <c:v>3.8836478259209901E-3</c:v>
                </c:pt>
                <c:pt idx="2141">
                  <c:v>5.8203391440113704E-3</c:v>
                </c:pt>
                <c:pt idx="2142">
                  <c:v>8.1756794694970401E-3</c:v>
                </c:pt>
                <c:pt idx="2143">
                  <c:v>-1.73029060348928E-3</c:v>
                </c:pt>
                <c:pt idx="2144">
                  <c:v>4.7364256115083299E-3</c:v>
                </c:pt>
                <c:pt idx="2145">
                  <c:v>-1.61613730960353E-3</c:v>
                </c:pt>
                <c:pt idx="2146">
                  <c:v>9.4902303239751094E-3</c:v>
                </c:pt>
                <c:pt idx="2147">
                  <c:v>-7.5455225655006704E-3</c:v>
                </c:pt>
                <c:pt idx="2148">
                  <c:v>-4.7601247325174097E-3</c:v>
                </c:pt>
                <c:pt idx="2149">
                  <c:v>-6.4980419289231203E-3</c:v>
                </c:pt>
                <c:pt idx="2150">
                  <c:v>5.9332286528460702E-3</c:v>
                </c:pt>
                <c:pt idx="2151">
                  <c:v>8.0959017864632409E-3</c:v>
                </c:pt>
                <c:pt idx="2152">
                  <c:v>2.84693640802725E-3</c:v>
                </c:pt>
                <c:pt idx="2153">
                  <c:v>-2.7497984844729898E-3</c:v>
                </c:pt>
                <c:pt idx="2154">
                  <c:v>-1.9912177269133498E-3</c:v>
                </c:pt>
                <c:pt idx="2155">
                  <c:v>-1.0037843712028499E-3</c:v>
                </c:pt>
                <c:pt idx="2156">
                  <c:v>1.53046968973192E-3</c:v>
                </c:pt>
                <c:pt idx="2157">
                  <c:v>-4.0991471668542197E-3</c:v>
                </c:pt>
                <c:pt idx="2158">
                  <c:v>4.3738897023030097E-3</c:v>
                </c:pt>
                <c:pt idx="2159">
                  <c:v>9.7015092459263891E-3</c:v>
                </c:pt>
                <c:pt idx="2160">
                  <c:v>-2.1320568419901402E-3</c:v>
                </c:pt>
                <c:pt idx="2161">
                  <c:v>-6.7168818168346096E-3</c:v>
                </c:pt>
                <c:pt idx="2162">
                  <c:v>3.9084119128848203E-3</c:v>
                </c:pt>
                <c:pt idx="2163">
                  <c:v>5.3638023713209497E-3</c:v>
                </c:pt>
                <c:pt idx="2164">
                  <c:v>3.8781796570084301E-3</c:v>
                </c:pt>
                <c:pt idx="2165">
                  <c:v>-1.7537864858669901E-3</c:v>
                </c:pt>
                <c:pt idx="2166">
                  <c:v>-9.1954074974201997E-3</c:v>
                </c:pt>
                <c:pt idx="2167">
                  <c:v>-1.9598927955067E-2</c:v>
                </c:pt>
                <c:pt idx="2168">
                  <c:v>-2.8315572327799202E-2</c:v>
                </c:pt>
                <c:pt idx="2169">
                  <c:v>-4.8325448085328702E-2</c:v>
                </c:pt>
                <c:pt idx="2170">
                  <c:v>-1.66730577406956E-2</c:v>
                </c:pt>
                <c:pt idx="2171">
                  <c:v>2.59906866449237E-2</c:v>
                </c:pt>
                <c:pt idx="2172">
                  <c:v>2.4057181846103799E-2</c:v>
                </c:pt>
                <c:pt idx="2173">
                  <c:v>-3.9328408042430497E-3</c:v>
                </c:pt>
                <c:pt idx="2174">
                  <c:v>-1.5617444080630399E-2</c:v>
                </c:pt>
                <c:pt idx="2175">
                  <c:v>-3.7151167317112099E-2</c:v>
                </c:pt>
                <c:pt idx="2176">
                  <c:v>1.8472665185234299E-2</c:v>
                </c:pt>
                <c:pt idx="2177">
                  <c:v>2.62955514168128E-3</c:v>
                </c:pt>
                <c:pt idx="2178">
                  <c:v>-1.5961216730488101E-2</c:v>
                </c:pt>
                <c:pt idx="2179">
                  <c:v>1.9557057768767601E-2</c:v>
                </c:pt>
                <c:pt idx="2180">
                  <c:v>-1.7978464087429001E-2</c:v>
                </c:pt>
                <c:pt idx="2181">
                  <c:v>9.7803071838761194E-3</c:v>
                </c:pt>
                <c:pt idx="2182">
                  <c:v>8.52105082593146E-4</c:v>
                </c:pt>
                <c:pt idx="2183">
                  <c:v>-3.37848332300095E-3</c:v>
                </c:pt>
                <c:pt idx="2184">
                  <c:v>1.7389143603100801E-2</c:v>
                </c:pt>
                <c:pt idx="2185">
                  <c:v>4.8240330215975104E-3</c:v>
                </c:pt>
                <c:pt idx="2186">
                  <c:v>-6.8415290779790796E-3</c:v>
                </c:pt>
                <c:pt idx="2187">
                  <c:v>-1.5385970717539801E-2</c:v>
                </c:pt>
                <c:pt idx="2188">
                  <c:v>1.2744864091492E-2</c:v>
                </c:pt>
                <c:pt idx="2189">
                  <c:v>-1.3608906913711701E-2</c:v>
                </c:pt>
                <c:pt idx="2190">
                  <c:v>3.58308586930933E-3</c:v>
                </c:pt>
                <c:pt idx="2191">
                  <c:v>-1.04682713246439E-2</c:v>
                </c:pt>
                <c:pt idx="2192">
                  <c:v>7.7062026186328599E-3</c:v>
                </c:pt>
                <c:pt idx="2193">
                  <c:v>-2.22437122646841E-2</c:v>
                </c:pt>
                <c:pt idx="2194">
                  <c:v>6.1354300446405698E-3</c:v>
                </c:pt>
                <c:pt idx="2195">
                  <c:v>1.61390177229312E-2</c:v>
                </c:pt>
                <c:pt idx="2196">
                  <c:v>4.1273864926665302E-3</c:v>
                </c:pt>
                <c:pt idx="2197">
                  <c:v>6.9989258578677703E-3</c:v>
                </c:pt>
                <c:pt idx="2198">
                  <c:v>1.5676604588238399E-2</c:v>
                </c:pt>
                <c:pt idx="2199">
                  <c:v>-2.9183303885153E-3</c:v>
                </c:pt>
                <c:pt idx="2200">
                  <c:v>1.2655719413544301E-2</c:v>
                </c:pt>
                <c:pt idx="2201">
                  <c:v>2.5707698151059598E-3</c:v>
                </c:pt>
                <c:pt idx="2202">
                  <c:v>-2.5094539380150502E-3</c:v>
                </c:pt>
                <c:pt idx="2203">
                  <c:v>4.6430488056021799E-3</c:v>
                </c:pt>
                <c:pt idx="2204">
                  <c:v>-9.4467501121194807E-3</c:v>
                </c:pt>
                <c:pt idx="2205">
                  <c:v>-9.4899010303828302E-3</c:v>
                </c:pt>
                <c:pt idx="2206">
                  <c:v>1.9614686619130899E-2</c:v>
                </c:pt>
                <c:pt idx="2207">
                  <c:v>3.7703740122860801E-3</c:v>
                </c:pt>
                <c:pt idx="2208">
                  <c:v>5.0478604231865001E-3</c:v>
                </c:pt>
                <c:pt idx="2209">
                  <c:v>5.3971701599294696E-3</c:v>
                </c:pt>
                <c:pt idx="2210">
                  <c:v>-7.0658636562016498E-3</c:v>
                </c:pt>
                <c:pt idx="2211">
                  <c:v>1.6783836755467699E-2</c:v>
                </c:pt>
                <c:pt idx="2212">
                  <c:v>1.3163650448703899E-2</c:v>
                </c:pt>
                <c:pt idx="2213">
                  <c:v>2.0296873318911301E-3</c:v>
                </c:pt>
                <c:pt idx="2214">
                  <c:v>-9.2461208815396399E-3</c:v>
                </c:pt>
                <c:pt idx="2215">
                  <c:v>2.34712527337371E-2</c:v>
                </c:pt>
                <c:pt idx="2216">
                  <c:v>-2.37082555710266E-3</c:v>
                </c:pt>
                <c:pt idx="2217">
                  <c:v>-1.41876442004176E-2</c:v>
                </c:pt>
                <c:pt idx="2218">
                  <c:v>1.41403998284685E-2</c:v>
                </c:pt>
                <c:pt idx="2219">
                  <c:v>9.6367350525006202E-4</c:v>
                </c:pt>
                <c:pt idx="2220">
                  <c:v>-1.81608622149354E-3</c:v>
                </c:pt>
                <c:pt idx="2221">
                  <c:v>2.20411263550913E-3</c:v>
                </c:pt>
                <c:pt idx="2222">
                  <c:v>5.1269021994265803E-3</c:v>
                </c:pt>
                <c:pt idx="2223">
                  <c:v>-6.6530681347881596E-3</c:v>
                </c:pt>
                <c:pt idx="2224">
                  <c:v>1.55412387322973E-3</c:v>
                </c:pt>
                <c:pt idx="2225">
                  <c:v>-2.0876767004797099E-3</c:v>
                </c:pt>
                <c:pt idx="2226">
                  <c:v>-1.09144933832409E-2</c:v>
                </c:pt>
                <c:pt idx="2227">
                  <c:v>-1.01181593788379E-2</c:v>
                </c:pt>
                <c:pt idx="2228">
                  <c:v>1.44683306184733E-2</c:v>
                </c:pt>
                <c:pt idx="2229">
                  <c:v>-4.7832895001060898E-3</c:v>
                </c:pt>
                <c:pt idx="2230">
                  <c:v>2.15386514256714E-2</c:v>
                </c:pt>
                <c:pt idx="2231">
                  <c:v>-1.6731420530063899E-3</c:v>
                </c:pt>
                <c:pt idx="2232">
                  <c:v>1.01158008385061E-3</c:v>
                </c:pt>
                <c:pt idx="2233">
                  <c:v>-2.9035358195506099E-4</c:v>
                </c:pt>
                <c:pt idx="2234">
                  <c:v>-3.13994795138328E-3</c:v>
                </c:pt>
                <c:pt idx="2235">
                  <c:v>3.70209571753366E-3</c:v>
                </c:pt>
                <c:pt idx="2236">
                  <c:v>1.6420704334280101E-3</c:v>
                </c:pt>
                <c:pt idx="2237">
                  <c:v>5.5993801030351797E-4</c:v>
                </c:pt>
                <c:pt idx="2238">
                  <c:v>1.2124852950925E-2</c:v>
                </c:pt>
                <c:pt idx="2239">
                  <c:v>-1.4641425573685999E-2</c:v>
                </c:pt>
                <c:pt idx="2240">
                  <c:v>-1.27304810949764E-2</c:v>
                </c:pt>
                <c:pt idx="2241">
                  <c:v>2.2444490120020099E-2</c:v>
                </c:pt>
                <c:pt idx="2242">
                  <c:v>-1.2964350814816601E-2</c:v>
                </c:pt>
                <c:pt idx="2243">
                  <c:v>-8.5985196540069309E-3</c:v>
                </c:pt>
                <c:pt idx="2244">
                  <c:v>-1.2130074355606099E-2</c:v>
                </c:pt>
                <c:pt idx="2245">
                  <c:v>2.7936629604138302E-3</c:v>
                </c:pt>
                <c:pt idx="2246">
                  <c:v>-2.67088174126517E-2</c:v>
                </c:pt>
                <c:pt idx="2247">
                  <c:v>4.24227077203843E-3</c:v>
                </c:pt>
                <c:pt idx="2248">
                  <c:v>1.63616012033687E-2</c:v>
                </c:pt>
                <c:pt idx="2249">
                  <c:v>1.6552407832606902E-2</c:v>
                </c:pt>
                <c:pt idx="2250">
                  <c:v>-1.3320418606979099E-2</c:v>
                </c:pt>
                <c:pt idx="2251">
                  <c:v>-1.78572771179271E-2</c:v>
                </c:pt>
                <c:pt idx="2252">
                  <c:v>9.6711153740283197E-3</c:v>
                </c:pt>
                <c:pt idx="2253">
                  <c:v>8.6991443140759205E-3</c:v>
                </c:pt>
                <c:pt idx="2254">
                  <c:v>1.58664198735462E-2</c:v>
                </c:pt>
                <c:pt idx="2255">
                  <c:v>-5.16644482974149E-3</c:v>
                </c:pt>
                <c:pt idx="2256">
                  <c:v>-4.3357620541436496E-3</c:v>
                </c:pt>
                <c:pt idx="2257">
                  <c:v>1.02602918480331E-2</c:v>
                </c:pt>
                <c:pt idx="2258">
                  <c:v>-6.6435624500498199E-3</c:v>
                </c:pt>
                <c:pt idx="2259">
                  <c:v>-8.6970164773236807E-3</c:v>
                </c:pt>
                <c:pt idx="2260">
                  <c:v>-2.0509275546954898E-2</c:v>
                </c:pt>
                <c:pt idx="2261">
                  <c:v>4.2296050717948201E-3</c:v>
                </c:pt>
                <c:pt idx="2262">
                  <c:v>-1.3195587098689499E-2</c:v>
                </c:pt>
                <c:pt idx="2263">
                  <c:v>-2.79270697112056E-2</c:v>
                </c:pt>
                <c:pt idx="2264">
                  <c:v>-1.77827344303449E-2</c:v>
                </c:pt>
                <c:pt idx="2265">
                  <c:v>-1.7585791637678701E-3</c:v>
                </c:pt>
                <c:pt idx="2266">
                  <c:v>1.8926516044207599E-3</c:v>
                </c:pt>
                <c:pt idx="2267">
                  <c:v>-2.5758900374915399E-2</c:v>
                </c:pt>
                <c:pt idx="2268">
                  <c:v>8.8544347332485396E-3</c:v>
                </c:pt>
                <c:pt idx="2269">
                  <c:v>-2.58406024242092E-2</c:v>
                </c:pt>
                <c:pt idx="2270">
                  <c:v>3.0174212142596302E-3</c:v>
                </c:pt>
                <c:pt idx="2271">
                  <c:v>-2.22741298051846E-2</c:v>
                </c:pt>
                <c:pt idx="2272">
                  <c:v>-1.0664726668054799E-3</c:v>
                </c:pt>
                <c:pt idx="2273">
                  <c:v>1.4717210402773099E-2</c:v>
                </c:pt>
                <c:pt idx="2274">
                  <c:v>-2.2811388701528899E-2</c:v>
                </c:pt>
                <c:pt idx="2275">
                  <c:v>1.8112663735403E-2</c:v>
                </c:pt>
                <c:pt idx="2276">
                  <c:v>-7.7725515393719498E-3</c:v>
                </c:pt>
                <c:pt idx="2277">
                  <c:v>4.2804640270821499E-4</c:v>
                </c:pt>
                <c:pt idx="2278">
                  <c:v>3.0542488630230201E-2</c:v>
                </c:pt>
                <c:pt idx="2279">
                  <c:v>1.9452396129782099E-3</c:v>
                </c:pt>
                <c:pt idx="2280">
                  <c:v>-2.2116654995152699E-2</c:v>
                </c:pt>
                <c:pt idx="2281">
                  <c:v>3.9782688016078999E-3</c:v>
                </c:pt>
                <c:pt idx="2282">
                  <c:v>9.4598128032169493E-3</c:v>
                </c:pt>
                <c:pt idx="2283">
                  <c:v>-1.2085757291797301E-2</c:v>
                </c:pt>
                <c:pt idx="2284">
                  <c:v>-2.9931502475829201E-2</c:v>
                </c:pt>
                <c:pt idx="2285">
                  <c:v>-7.0823296239465004E-3</c:v>
                </c:pt>
                <c:pt idx="2286">
                  <c:v>-3.6293471952508798E-4</c:v>
                </c:pt>
                <c:pt idx="2287">
                  <c:v>-2.8552371453653001E-2</c:v>
                </c:pt>
                <c:pt idx="2288">
                  <c:v>3.06643113623166E-2</c:v>
                </c:pt>
                <c:pt idx="2289">
                  <c:v>1.6637393041634699E-2</c:v>
                </c:pt>
                <c:pt idx="2290">
                  <c:v>9.5002794007767993E-3</c:v>
                </c:pt>
                <c:pt idx="2291">
                  <c:v>-4.5857893073100202E-3</c:v>
                </c:pt>
                <c:pt idx="2292">
                  <c:v>1.4059973081732601E-3</c:v>
                </c:pt>
                <c:pt idx="2293">
                  <c:v>1.47000941966279E-2</c:v>
                </c:pt>
                <c:pt idx="2294">
                  <c:v>-1.2589721023401199E-2</c:v>
                </c:pt>
                <c:pt idx="2295">
                  <c:v>-3.9764706087346297E-3</c:v>
                </c:pt>
                <c:pt idx="2296">
                  <c:v>1.45147400385167E-2</c:v>
                </c:pt>
                <c:pt idx="2297">
                  <c:v>4.1705190162762999E-3</c:v>
                </c:pt>
                <c:pt idx="2298">
                  <c:v>-5.9343099912577699E-3</c:v>
                </c:pt>
                <c:pt idx="2299">
                  <c:v>2.9200473179358599E-2</c:v>
                </c:pt>
                <c:pt idx="2300">
                  <c:v>1.20014905242246E-2</c:v>
                </c:pt>
                <c:pt idx="2301">
                  <c:v>1.06053837607213E-2</c:v>
                </c:pt>
                <c:pt idx="2302">
                  <c:v>3.2105340685615298E-3</c:v>
                </c:pt>
                <c:pt idx="2303">
                  <c:v>2.9855577335766701E-3</c:v>
                </c:pt>
                <c:pt idx="2304">
                  <c:v>-1.0224254521877699E-2</c:v>
                </c:pt>
                <c:pt idx="2305">
                  <c:v>-2.5439104874136502E-3</c:v>
                </c:pt>
                <c:pt idx="2306">
                  <c:v>2.7773896110386801E-3</c:v>
                </c:pt>
                <c:pt idx="2307">
                  <c:v>2.42295133882422E-2</c:v>
                </c:pt>
                <c:pt idx="2308">
                  <c:v>-4.4299101349494201E-3</c:v>
                </c:pt>
                <c:pt idx="2309">
                  <c:v>-3.7981844560001101E-3</c:v>
                </c:pt>
                <c:pt idx="2310">
                  <c:v>1.6907423369133499E-3</c:v>
                </c:pt>
                <c:pt idx="2311">
                  <c:v>1.30700346273371E-2</c:v>
                </c:pt>
                <c:pt idx="2312">
                  <c:v>1.1970978699401299E-2</c:v>
                </c:pt>
                <c:pt idx="2313">
                  <c:v>-1.4808952862965801E-3</c:v>
                </c:pt>
                <c:pt idx="2314">
                  <c:v>-1.75330723626077E-3</c:v>
                </c:pt>
                <c:pt idx="2315">
                  <c:v>-1.117920184067E-2</c:v>
                </c:pt>
                <c:pt idx="2316">
                  <c:v>-7.8149681445829292E-3</c:v>
                </c:pt>
                <c:pt idx="2317">
                  <c:v>3.5892725953192701E-3</c:v>
                </c:pt>
                <c:pt idx="2318">
                  <c:v>4.4890142454543404E-3</c:v>
                </c:pt>
                <c:pt idx="2319">
                  <c:v>4.58818544000761E-3</c:v>
                </c:pt>
                <c:pt idx="2320">
                  <c:v>-1.2578211326522699E-3</c:v>
                </c:pt>
                <c:pt idx="2321">
                  <c:v>5.4007948831915602E-3</c:v>
                </c:pt>
                <c:pt idx="2322">
                  <c:v>-4.8311267755576396E-3</c:v>
                </c:pt>
                <c:pt idx="2323">
                  <c:v>-1.1224987862618101E-2</c:v>
                </c:pt>
                <c:pt idx="2324">
                  <c:v>6.4108473635293697E-3</c:v>
                </c:pt>
                <c:pt idx="2325">
                  <c:v>-1.9208935416127899E-2</c:v>
                </c:pt>
                <c:pt idx="2326">
                  <c:v>6.9814197248848596E-3</c:v>
                </c:pt>
                <c:pt idx="2327">
                  <c:v>1.5662627688641799E-3</c:v>
                </c:pt>
                <c:pt idx="2328">
                  <c:v>1.23390014217435E-2</c:v>
                </c:pt>
                <c:pt idx="2329">
                  <c:v>2.03333330185556E-2</c:v>
                </c:pt>
                <c:pt idx="2330">
                  <c:v>4.15730721335406E-3</c:v>
                </c:pt>
                <c:pt idx="2331">
                  <c:v>-1.9473241370808699E-3</c:v>
                </c:pt>
                <c:pt idx="2332">
                  <c:v>5.0985109815638897E-3</c:v>
                </c:pt>
                <c:pt idx="2333">
                  <c:v>1.10583605878984E-2</c:v>
                </c:pt>
                <c:pt idx="2334">
                  <c:v>1.2654406086465699E-2</c:v>
                </c:pt>
                <c:pt idx="2335">
                  <c:v>-1.1869870323745899E-2</c:v>
                </c:pt>
                <c:pt idx="2336">
                  <c:v>8.5817647738033499E-3</c:v>
                </c:pt>
                <c:pt idx="2337">
                  <c:v>-1.4190150839386E-3</c:v>
                </c:pt>
                <c:pt idx="2338">
                  <c:v>6.1677271743073598E-3</c:v>
                </c:pt>
                <c:pt idx="2339">
                  <c:v>6.4954221327641103E-3</c:v>
                </c:pt>
                <c:pt idx="2340">
                  <c:v>-1.31361613656616E-2</c:v>
                </c:pt>
                <c:pt idx="2341">
                  <c:v>-5.2725122000790697E-3</c:v>
                </c:pt>
                <c:pt idx="2342">
                  <c:v>1.02191483023492E-2</c:v>
                </c:pt>
                <c:pt idx="2343">
                  <c:v>-1.25620410000388E-2</c:v>
                </c:pt>
                <c:pt idx="2344">
                  <c:v>-6.2139904592356503E-3</c:v>
                </c:pt>
                <c:pt idx="2345">
                  <c:v>-1.63860281918093E-3</c:v>
                </c:pt>
                <c:pt idx="2346">
                  <c:v>4.53536032188995E-3</c:v>
                </c:pt>
                <c:pt idx="2347">
                  <c:v>1.6251322737697001E-3</c:v>
                </c:pt>
                <c:pt idx="2348">
                  <c:v>1.1175644566793401E-2</c:v>
                </c:pt>
                <c:pt idx="2349">
                  <c:v>-9.0471055736043304E-3</c:v>
                </c:pt>
                <c:pt idx="2350">
                  <c:v>3.1417829004610799E-3</c:v>
                </c:pt>
                <c:pt idx="2351">
                  <c:v>-1.33958814074089E-2</c:v>
                </c:pt>
                <c:pt idx="2352">
                  <c:v>1.1565633052401899E-2</c:v>
                </c:pt>
                <c:pt idx="2353">
                  <c:v>-6.5793789929661202E-3</c:v>
                </c:pt>
                <c:pt idx="2354">
                  <c:v>1.51816888612412E-2</c:v>
                </c:pt>
                <c:pt idx="2355">
                  <c:v>-1.18369172605939E-2</c:v>
                </c:pt>
                <c:pt idx="2356">
                  <c:v>5.4609437780119797E-3</c:v>
                </c:pt>
                <c:pt idx="2357">
                  <c:v>2.1262240039877601E-3</c:v>
                </c:pt>
                <c:pt idx="2358">
                  <c:v>1.53330324542901E-2</c:v>
                </c:pt>
                <c:pt idx="2359">
                  <c:v>8.0266340971142398E-3</c:v>
                </c:pt>
                <c:pt idx="2360">
                  <c:v>1.6284427975832299E-4</c:v>
                </c:pt>
                <c:pt idx="2361">
                  <c:v>4.1792085305557601E-3</c:v>
                </c:pt>
                <c:pt idx="2362">
                  <c:v>-1.0111098052875099E-3</c:v>
                </c:pt>
                <c:pt idx="2363">
                  <c:v>5.08985589846234E-3</c:v>
                </c:pt>
                <c:pt idx="2364">
                  <c:v>1.0545745882097901E-3</c:v>
                </c:pt>
                <c:pt idx="2365">
                  <c:v>-1.0871469469921E-2</c:v>
                </c:pt>
                <c:pt idx="2366">
                  <c:v>6.0299757707377201E-3</c:v>
                </c:pt>
                <c:pt idx="2367">
                  <c:v>-3.3503523077067499E-3</c:v>
                </c:pt>
                <c:pt idx="2368">
                  <c:v>2.1465868763670399E-3</c:v>
                </c:pt>
                <c:pt idx="2369">
                  <c:v>-6.1333141885582297E-3</c:v>
                </c:pt>
                <c:pt idx="2370">
                  <c:v>-1.54973790964473E-2</c:v>
                </c:pt>
                <c:pt idx="2371">
                  <c:v>-6.8701880460261301E-3</c:v>
                </c:pt>
                <c:pt idx="2372">
                  <c:v>-1.4910958118991799E-2</c:v>
                </c:pt>
                <c:pt idx="2373">
                  <c:v>-2.0928181563217899E-3</c:v>
                </c:pt>
                <c:pt idx="2374">
                  <c:v>4.1876681762229601E-3</c:v>
                </c:pt>
                <c:pt idx="2375">
                  <c:v>-5.0739541796589504E-3</c:v>
                </c:pt>
                <c:pt idx="2376">
                  <c:v>6.0361339468610904E-3</c:v>
                </c:pt>
                <c:pt idx="2377">
                  <c:v>-2.65619671155048E-3</c:v>
                </c:pt>
                <c:pt idx="2378">
                  <c:v>-1.20967432404306E-4</c:v>
                </c:pt>
                <c:pt idx="2379">
                  <c:v>2.0801173271854E-2</c:v>
                </c:pt>
                <c:pt idx="2380">
                  <c:v>-5.2743982588003502E-2</c:v>
                </c:pt>
                <c:pt idx="2381">
                  <c:v>-2.5625843974683801E-2</c:v>
                </c:pt>
                <c:pt idx="2382">
                  <c:v>2.0891414924938699E-2</c:v>
                </c:pt>
                <c:pt idx="2383">
                  <c:v>2.2917961636350799E-2</c:v>
                </c:pt>
                <c:pt idx="2384">
                  <c:v>1.3778372450399401E-2</c:v>
                </c:pt>
                <c:pt idx="2385">
                  <c:v>-7.7214616785338296E-3</c:v>
                </c:pt>
                <c:pt idx="2386">
                  <c:v>-1.0809166099280501E-2</c:v>
                </c:pt>
                <c:pt idx="2387">
                  <c:v>5.7458210412213396E-3</c:v>
                </c:pt>
                <c:pt idx="2388">
                  <c:v>2.2841312528368899E-3</c:v>
                </c:pt>
                <c:pt idx="2389">
                  <c:v>1.7385544402229499E-2</c:v>
                </c:pt>
                <c:pt idx="2390">
                  <c:v>5.24307359655751E-3</c:v>
                </c:pt>
                <c:pt idx="2391">
                  <c:v>1.19652714084513E-2</c:v>
                </c:pt>
                <c:pt idx="2392">
                  <c:v>2.7675744947539501E-3</c:v>
                </c:pt>
                <c:pt idx="2393">
                  <c:v>6.0620932039039399E-3</c:v>
                </c:pt>
                <c:pt idx="2394">
                  <c:v>1.3012804816587801E-3</c:v>
                </c:pt>
                <c:pt idx="2395">
                  <c:v>4.8188776286417498E-3</c:v>
                </c:pt>
                <c:pt idx="2396">
                  <c:v>1.78356573476701E-3</c:v>
                </c:pt>
                <c:pt idx="2397">
                  <c:v>2.1647256226965399E-3</c:v>
                </c:pt>
                <c:pt idx="2398">
                  <c:v>-3.8853057967497299E-3</c:v>
                </c:pt>
                <c:pt idx="2399">
                  <c:v>6.8528952166770898E-3</c:v>
                </c:pt>
                <c:pt idx="2400">
                  <c:v>-2.8385130762677E-3</c:v>
                </c:pt>
                <c:pt idx="2401">
                  <c:v>1.9626106796472001E-3</c:v>
                </c:pt>
                <c:pt idx="2402">
                  <c:v>1.0302164511569701E-3</c:v>
                </c:pt>
                <c:pt idx="2403">
                  <c:v>3.10442126897015E-3</c:v>
                </c:pt>
                <c:pt idx="2404">
                  <c:v>-3.0834082841405498E-3</c:v>
                </c:pt>
                <c:pt idx="2405">
                  <c:v>-1.6573209421443199E-3</c:v>
                </c:pt>
                <c:pt idx="2406">
                  <c:v>-7.8830334622298492E-3</c:v>
                </c:pt>
                <c:pt idx="2407">
                  <c:v>8.0104970366269308E-3</c:v>
                </c:pt>
                <c:pt idx="2408">
                  <c:v>-2.04713630671138E-3</c:v>
                </c:pt>
                <c:pt idx="2409">
                  <c:v>1.60374815931945E-2</c:v>
                </c:pt>
                <c:pt idx="2410">
                  <c:v>2.4594777249757902E-3</c:v>
                </c:pt>
                <c:pt idx="2411">
                  <c:v>3.3276638691921399E-3</c:v>
                </c:pt>
                <c:pt idx="2412">
                  <c:v>-6.3208822798471696E-3</c:v>
                </c:pt>
                <c:pt idx="2413">
                  <c:v>1.76027545867186E-3</c:v>
                </c:pt>
                <c:pt idx="2414">
                  <c:v>-6.85167320947366E-4</c:v>
                </c:pt>
                <c:pt idx="2415">
                  <c:v>4.5284881564456904E-3</c:v>
                </c:pt>
                <c:pt idx="2416">
                  <c:v>-2.6049421531444401E-3</c:v>
                </c:pt>
                <c:pt idx="2417">
                  <c:v>-2.9114808920405199E-4</c:v>
                </c:pt>
                <c:pt idx="2418">
                  <c:v>-2.5236885481660898E-4</c:v>
                </c:pt>
                <c:pt idx="2419">
                  <c:v>1.3095138402447999E-3</c:v>
                </c:pt>
                <c:pt idx="2420">
                  <c:v>1.59452700202312E-3</c:v>
                </c:pt>
                <c:pt idx="2421">
                  <c:v>2.6656253966145199E-3</c:v>
                </c:pt>
                <c:pt idx="2422">
                  <c:v>-6.3386334991089E-4</c:v>
                </c:pt>
                <c:pt idx="2423">
                  <c:v>1.9221140194446401E-3</c:v>
                </c:pt>
                <c:pt idx="2424">
                  <c:v>2.6656641356662702E-3</c:v>
                </c:pt>
                <c:pt idx="2425">
                  <c:v>8.4050569126510304E-3</c:v>
                </c:pt>
                <c:pt idx="2426">
                  <c:v>1.04242435876105E-2</c:v>
                </c:pt>
                <c:pt idx="2427">
                  <c:v>3.36789353290068E-3</c:v>
                </c:pt>
                <c:pt idx="2428">
                  <c:v>-3.2703486015938101E-3</c:v>
                </c:pt>
                <c:pt idx="2429">
                  <c:v>8.6230615989218995E-3</c:v>
                </c:pt>
                <c:pt idx="2430">
                  <c:v>-4.9887939402715198E-4</c:v>
                </c:pt>
                <c:pt idx="2431">
                  <c:v>2.9274983976162999E-3</c:v>
                </c:pt>
                <c:pt idx="2432">
                  <c:v>-4.1865800348261901E-4</c:v>
                </c:pt>
                <c:pt idx="2433">
                  <c:v>-2.2363391518672501E-2</c:v>
                </c:pt>
                <c:pt idx="2434">
                  <c:v>9.6435231916979208E-3</c:v>
                </c:pt>
                <c:pt idx="2435">
                  <c:v>-2.2843932013192299E-2</c:v>
                </c:pt>
                <c:pt idx="2436">
                  <c:v>7.1869160029247603E-4</c:v>
                </c:pt>
                <c:pt idx="2437">
                  <c:v>5.52263808735409E-3</c:v>
                </c:pt>
                <c:pt idx="2438">
                  <c:v>-1.1925039388822599E-2</c:v>
                </c:pt>
                <c:pt idx="2439">
                  <c:v>9.3241701017072708E-3</c:v>
                </c:pt>
                <c:pt idx="2440">
                  <c:v>-6.7991947922241302E-4</c:v>
                </c:pt>
                <c:pt idx="2441">
                  <c:v>6.6355926089665101E-3</c:v>
                </c:pt>
                <c:pt idx="2442">
                  <c:v>1.0680877322482E-2</c:v>
                </c:pt>
                <c:pt idx="2443">
                  <c:v>-5.0654809582542102E-3</c:v>
                </c:pt>
                <c:pt idx="2444">
                  <c:v>-1.25754836172074E-2</c:v>
                </c:pt>
                <c:pt idx="2445">
                  <c:v>3.4371431517071799E-3</c:v>
                </c:pt>
                <c:pt idx="2446">
                  <c:v>9.66094885148983E-4</c:v>
                </c:pt>
                <c:pt idx="2447">
                  <c:v>-9.4052732631129104E-3</c:v>
                </c:pt>
                <c:pt idx="2448">
                  <c:v>4.63414268159978E-3</c:v>
                </c:pt>
                <c:pt idx="2449">
                  <c:v>-1.0855944802282001E-2</c:v>
                </c:pt>
                <c:pt idx="2450">
                  <c:v>-5.9903176441722405E-4</c:v>
                </c:pt>
                <c:pt idx="2451">
                  <c:v>3.02803752192915E-3</c:v>
                </c:pt>
                <c:pt idx="2452">
                  <c:v>-2.4584107969844999E-3</c:v>
                </c:pt>
                <c:pt idx="2453">
                  <c:v>6.5207480302675901E-4</c:v>
                </c:pt>
                <c:pt idx="2454">
                  <c:v>4.6506780301086596E-3</c:v>
                </c:pt>
                <c:pt idx="2455">
                  <c:v>-7.4518731399929603E-3</c:v>
                </c:pt>
                <c:pt idx="2456">
                  <c:v>4.5221083970434801E-3</c:v>
                </c:pt>
                <c:pt idx="2457">
                  <c:v>-6.7046892814153197E-3</c:v>
                </c:pt>
                <c:pt idx="2458">
                  <c:v>5.2018481352644804E-3</c:v>
                </c:pt>
                <c:pt idx="2459">
                  <c:v>-2.9607599801573202E-3</c:v>
                </c:pt>
                <c:pt idx="2460">
                  <c:v>6.8266515020675199E-3</c:v>
                </c:pt>
                <c:pt idx="2461">
                  <c:v>8.68521491490515E-3</c:v>
                </c:pt>
                <c:pt idx="2462">
                  <c:v>2.0154396499516599E-4</c:v>
                </c:pt>
                <c:pt idx="2463">
                  <c:v>-1.3556633985500901E-3</c:v>
                </c:pt>
                <c:pt idx="2464">
                  <c:v>9.8716751429794901E-4</c:v>
                </c:pt>
                <c:pt idx="2465">
                  <c:v>-2.28181139877426E-3</c:v>
                </c:pt>
                <c:pt idx="2466">
                  <c:v>1.54694816708034E-3</c:v>
                </c:pt>
                <c:pt idx="2467">
                  <c:v>-6.27440382517275E-3</c:v>
                </c:pt>
                <c:pt idx="2468" formatCode="0.00E+00">
                  <c:v>5.4704514680037301E-5</c:v>
                </c:pt>
                <c:pt idx="2469">
                  <c:v>4.6403974974029696E-3</c:v>
                </c:pt>
                <c:pt idx="2470">
                  <c:v>-5.05189641572146E-3</c:v>
                </c:pt>
                <c:pt idx="2471">
                  <c:v>-9.3323134282012905E-3</c:v>
                </c:pt>
                <c:pt idx="2472">
                  <c:v>-3.0804620027605799E-3</c:v>
                </c:pt>
                <c:pt idx="2473">
                  <c:v>5.0916621467267398E-4</c:v>
                </c:pt>
                <c:pt idx="2474">
                  <c:v>2.2198499412228598E-2</c:v>
                </c:pt>
                <c:pt idx="2475">
                  <c:v>-1.16200987842907E-3</c:v>
                </c:pt>
                <c:pt idx="2476">
                  <c:v>2.7254565750395601E-2</c:v>
                </c:pt>
                <c:pt idx="2477">
                  <c:v>2.4920795603907302E-2</c:v>
                </c:pt>
                <c:pt idx="2478">
                  <c:v>1.8843758980847699E-3</c:v>
                </c:pt>
                <c:pt idx="2479">
                  <c:v>1.49917307537005E-2</c:v>
                </c:pt>
                <c:pt idx="2480">
                  <c:v>8.6879883719047594E-3</c:v>
                </c:pt>
                <c:pt idx="2481">
                  <c:v>-9.8928476909362403E-3</c:v>
                </c:pt>
                <c:pt idx="2482">
                  <c:v>8.6615730504239208E-3</c:v>
                </c:pt>
                <c:pt idx="2483">
                  <c:v>2.3709135200302698E-3</c:v>
                </c:pt>
                <c:pt idx="2484">
                  <c:v>3.8219098928291601E-3</c:v>
                </c:pt>
                <c:pt idx="2485" formatCode="0.00E+00">
                  <c:v>-6.8418894219823807E-5</c:v>
                </c:pt>
                <c:pt idx="2486">
                  <c:v>2.2966531337258499E-3</c:v>
                </c:pt>
                <c:pt idx="2487">
                  <c:v>5.1498363881347098E-3</c:v>
                </c:pt>
                <c:pt idx="2488">
                  <c:v>-1.4030304784082201E-2</c:v>
                </c:pt>
                <c:pt idx="2489">
                  <c:v>3.8485631092549698E-3</c:v>
                </c:pt>
                <c:pt idx="2490">
                  <c:v>5.5939893614910304E-3</c:v>
                </c:pt>
                <c:pt idx="2491">
                  <c:v>9.3984041114643108E-3</c:v>
                </c:pt>
                <c:pt idx="2492">
                  <c:v>-8.5187020929109493E-3</c:v>
                </c:pt>
                <c:pt idx="2493">
                  <c:v>1.1983518765909E-2</c:v>
                </c:pt>
                <c:pt idx="2494">
                  <c:v>1.10643212290658E-2</c:v>
                </c:pt>
                <c:pt idx="2495">
                  <c:v>1.6325741271624099E-2</c:v>
                </c:pt>
                <c:pt idx="2496">
                  <c:v>9.82677034688062E-3</c:v>
                </c:pt>
                <c:pt idx="2497">
                  <c:v>5.8576973823766297E-3</c:v>
                </c:pt>
                <c:pt idx="2498">
                  <c:v>-8.8597758443061895E-3</c:v>
                </c:pt>
                <c:pt idx="2499">
                  <c:v>6.9963258622261996E-3</c:v>
                </c:pt>
                <c:pt idx="2500">
                  <c:v>-6.76202785760582E-3</c:v>
                </c:pt>
                <c:pt idx="2501">
                  <c:v>6.4476863163495102E-3</c:v>
                </c:pt>
                <c:pt idx="2502">
                  <c:v>-6.0438251137134901E-3</c:v>
                </c:pt>
                <c:pt idx="2503">
                  <c:v>2.5587683717699398E-3</c:v>
                </c:pt>
                <c:pt idx="2504">
                  <c:v>1.16792191811295E-2</c:v>
                </c:pt>
                <c:pt idx="2505">
                  <c:v>-1.1032479858357201E-2</c:v>
                </c:pt>
                <c:pt idx="2506">
                  <c:v>-3.43902982748567E-3</c:v>
                </c:pt>
                <c:pt idx="2507">
                  <c:v>9.5336047913130396E-4</c:v>
                </c:pt>
                <c:pt idx="2508">
                  <c:v>1.80788236570362E-3</c:v>
                </c:pt>
                <c:pt idx="2509">
                  <c:v>-6.3755837961652099E-3</c:v>
                </c:pt>
                <c:pt idx="2510">
                  <c:v>-3.3708574692490299E-3</c:v>
                </c:pt>
                <c:pt idx="2511">
                  <c:v>2.6970837797803998E-3</c:v>
                </c:pt>
                <c:pt idx="2512">
                  <c:v>1.0088233444597101E-2</c:v>
                </c:pt>
                <c:pt idx="2513">
                  <c:v>1.0725793288873801E-2</c:v>
                </c:pt>
                <c:pt idx="2514">
                  <c:v>-3.3892648861545398E-3</c:v>
                </c:pt>
                <c:pt idx="2515">
                  <c:v>4.1216826453176498E-3</c:v>
                </c:pt>
                <c:pt idx="2516">
                  <c:v>-7.2352907958722597E-3</c:v>
                </c:pt>
                <c:pt idx="2517">
                  <c:v>-1.12971455362487E-4</c:v>
                </c:pt>
                <c:pt idx="2518" formatCode="0.00E+00">
                  <c:v>9.3074744150767303E-5</c:v>
                </c:pt>
                <c:pt idx="2519">
                  <c:v>-7.0959076776727602E-3</c:v>
                </c:pt>
                <c:pt idx="2520">
                  <c:v>1.9020684109368701E-3</c:v>
                </c:pt>
                <c:pt idx="2521">
                  <c:v>-1.75022605240416E-2</c:v>
                </c:pt>
                <c:pt idx="2522">
                  <c:v>2.9805300097695002E-3</c:v>
                </c:pt>
                <c:pt idx="2523">
                  <c:v>-3.3736356720179802E-3</c:v>
                </c:pt>
                <c:pt idx="2524">
                  <c:v>1.2144231886183101E-3</c:v>
                </c:pt>
                <c:pt idx="2525">
                  <c:v>-1.02451077782229E-3</c:v>
                </c:pt>
                <c:pt idx="2526">
                  <c:v>1.05868565119037E-2</c:v>
                </c:pt>
                <c:pt idx="2527">
                  <c:v>1.2036287071784601E-2</c:v>
                </c:pt>
                <c:pt idx="2528">
                  <c:v>3.1830549612821301E-4</c:v>
                </c:pt>
                <c:pt idx="2529">
                  <c:v>-1.29017146902199E-3</c:v>
                </c:pt>
                <c:pt idx="2530">
                  <c:v>-9.2575998590612701E-3</c:v>
                </c:pt>
                <c:pt idx="2531">
                  <c:v>-6.5807737747209903E-3</c:v>
                </c:pt>
                <c:pt idx="2532" formatCode="0.00E+00">
                  <c:v>8.0213921806349106E-5</c:v>
                </c:pt>
                <c:pt idx="2533">
                  <c:v>-1.87452161367174E-3</c:v>
                </c:pt>
                <c:pt idx="2534">
                  <c:v>1.47467528400328E-2</c:v>
                </c:pt>
                <c:pt idx="2535">
                  <c:v>-8.9139600505705496E-4</c:v>
                </c:pt>
                <c:pt idx="2536">
                  <c:v>-1.9727669515273698E-3</c:v>
                </c:pt>
                <c:pt idx="2537">
                  <c:v>-5.34692896812083E-3</c:v>
                </c:pt>
                <c:pt idx="2538">
                  <c:v>1.3241923364981201E-2</c:v>
                </c:pt>
                <c:pt idx="2539">
                  <c:v>5.2648130987186202E-3</c:v>
                </c:pt>
                <c:pt idx="2540">
                  <c:v>8.2825871676255308E-3</c:v>
                </c:pt>
                <c:pt idx="2541">
                  <c:v>9.0571592717294501E-3</c:v>
                </c:pt>
                <c:pt idx="2542">
                  <c:v>4.4172075018496003E-3</c:v>
                </c:pt>
                <c:pt idx="2543">
                  <c:v>9.4652067087308599E-4</c:v>
                </c:pt>
                <c:pt idx="2544">
                  <c:v>3.2081057742057201E-3</c:v>
                </c:pt>
                <c:pt idx="2545">
                  <c:v>4.5750870175463899E-3</c:v>
                </c:pt>
                <c:pt idx="2546">
                  <c:v>3.2072692550424399E-3</c:v>
                </c:pt>
                <c:pt idx="2547">
                  <c:v>4.6361396692402596E-3</c:v>
                </c:pt>
                <c:pt idx="2548">
                  <c:v>-4.8661749051845896E-3</c:v>
                </c:pt>
                <c:pt idx="2549">
                  <c:v>4.3504959100896202E-3</c:v>
                </c:pt>
                <c:pt idx="2550">
                  <c:v>-3.8555382880078903E-4</c:v>
                </c:pt>
                <c:pt idx="2551">
                  <c:v>1.92772437298547E-2</c:v>
                </c:pt>
                <c:pt idx="2552">
                  <c:v>-9.9679964009858901E-3</c:v>
                </c:pt>
                <c:pt idx="2553">
                  <c:v>1.1285495763954101E-3</c:v>
                </c:pt>
                <c:pt idx="2554">
                  <c:v>-2.2432747444150998E-3</c:v>
                </c:pt>
                <c:pt idx="2555">
                  <c:v>-3.9624068633535804E-3</c:v>
                </c:pt>
                <c:pt idx="2556">
                  <c:v>-2.8462520798596702E-3</c:v>
                </c:pt>
                <c:pt idx="2557">
                  <c:v>-2.4096098686755599E-3</c:v>
                </c:pt>
                <c:pt idx="2558">
                  <c:v>-2.416534543214E-3</c:v>
                </c:pt>
                <c:pt idx="2559" formatCode="0.00E+00">
                  <c:v>7.5221565461913706E-5</c:v>
                </c:pt>
                <c:pt idx="2560">
                  <c:v>-1.02254313985983E-3</c:v>
                </c:pt>
                <c:pt idx="2561">
                  <c:v>1.14333883064888E-3</c:v>
                </c:pt>
                <c:pt idx="2562">
                  <c:v>4.5521241021683201E-3</c:v>
                </c:pt>
                <c:pt idx="2563">
                  <c:v>-7.0253825907404801E-3</c:v>
                </c:pt>
                <c:pt idx="2564">
                  <c:v>-6.3010146408203297E-3</c:v>
                </c:pt>
                <c:pt idx="2565">
                  <c:v>-2.54034323034763E-2</c:v>
                </c:pt>
                <c:pt idx="2566">
                  <c:v>-4.5596131585610199E-3</c:v>
                </c:pt>
                <c:pt idx="2567">
                  <c:v>3.63611660547447E-3</c:v>
                </c:pt>
                <c:pt idx="2568">
                  <c:v>-7.4351331709453499E-3</c:v>
                </c:pt>
                <c:pt idx="2569">
                  <c:v>-1.10824527507523E-2</c:v>
                </c:pt>
                <c:pt idx="2570">
                  <c:v>7.9346366341069806E-3</c:v>
                </c:pt>
                <c:pt idx="2571">
                  <c:v>-3.3457137168839699E-3</c:v>
                </c:pt>
                <c:pt idx="2572">
                  <c:v>8.1184189873146906E-3</c:v>
                </c:pt>
                <c:pt idx="2573">
                  <c:v>-3.1494428249003699E-3</c:v>
                </c:pt>
                <c:pt idx="2574">
                  <c:v>-5.4972386421462396E-3</c:v>
                </c:pt>
                <c:pt idx="2575">
                  <c:v>-1.6589663168571399E-3</c:v>
                </c:pt>
                <c:pt idx="2576">
                  <c:v>-5.74408529244175E-3</c:v>
                </c:pt>
                <c:pt idx="2577">
                  <c:v>4.3425690224597703E-3</c:v>
                </c:pt>
                <c:pt idx="2578">
                  <c:v>-2.9540138374303201E-3</c:v>
                </c:pt>
                <c:pt idx="2579">
                  <c:v>-1.4341008625999899E-3</c:v>
                </c:pt>
                <c:pt idx="2580">
                  <c:v>-1.66301933569524E-3</c:v>
                </c:pt>
                <c:pt idx="2581">
                  <c:v>-7.2664823630004304E-3</c:v>
                </c:pt>
                <c:pt idx="2582">
                  <c:v>-1.26161802182708E-2</c:v>
                </c:pt>
                <c:pt idx="2583">
                  <c:v>1.5674114966282699E-2</c:v>
                </c:pt>
                <c:pt idx="2584">
                  <c:v>-4.63918323878187E-3</c:v>
                </c:pt>
                <c:pt idx="2585">
                  <c:v>-2.0674617312820302E-3</c:v>
                </c:pt>
                <c:pt idx="2586">
                  <c:v>1.33515173203373E-2</c:v>
                </c:pt>
                <c:pt idx="2587">
                  <c:v>-7.2119346152595999E-3</c:v>
                </c:pt>
                <c:pt idx="2588">
                  <c:v>1.22859278055198E-2</c:v>
                </c:pt>
                <c:pt idx="2589">
                  <c:v>4.7693047338562798E-3</c:v>
                </c:pt>
                <c:pt idx="2590">
                  <c:v>6.4595765153086003E-4</c:v>
                </c:pt>
                <c:pt idx="2591">
                  <c:v>-4.5021450943657504E-3</c:v>
                </c:pt>
                <c:pt idx="2592">
                  <c:v>-1.35326670287437E-2</c:v>
                </c:pt>
                <c:pt idx="2593">
                  <c:v>4.01291541781013E-3</c:v>
                </c:pt>
                <c:pt idx="2594">
                  <c:v>-1.33229258500178E-3</c:v>
                </c:pt>
                <c:pt idx="2595">
                  <c:v>-1.87998165433578E-3</c:v>
                </c:pt>
                <c:pt idx="2596">
                  <c:v>-1.6315499422235901E-3</c:v>
                </c:pt>
                <c:pt idx="2597">
                  <c:v>3.4507121870508401E-4</c:v>
                </c:pt>
                <c:pt idx="2598">
                  <c:v>-2.0162344913909899E-4</c:v>
                </c:pt>
                <c:pt idx="2599">
                  <c:v>-6.3056399933467703E-3</c:v>
                </c:pt>
                <c:pt idx="2600">
                  <c:v>4.0781887413625702E-3</c:v>
                </c:pt>
                <c:pt idx="2601">
                  <c:v>-5.3355511611365997E-3</c:v>
                </c:pt>
                <c:pt idx="2602">
                  <c:v>-6.3499877657082803E-3</c:v>
                </c:pt>
                <c:pt idx="2603">
                  <c:v>7.8559345508153501E-3</c:v>
                </c:pt>
                <c:pt idx="2604">
                  <c:v>6.1918840723473899E-4</c:v>
                </c:pt>
                <c:pt idx="2605">
                  <c:v>-2.1689912009122299E-2</c:v>
                </c:pt>
                <c:pt idx="2606">
                  <c:v>1.74385985282177E-3</c:v>
                </c:pt>
                <c:pt idx="2607">
                  <c:v>7.9487651831173806E-3</c:v>
                </c:pt>
                <c:pt idx="2608">
                  <c:v>3.8151823022365399E-3</c:v>
                </c:pt>
                <c:pt idx="2609">
                  <c:v>3.4901753041352E-3</c:v>
                </c:pt>
                <c:pt idx="2610">
                  <c:v>3.4063369090603399E-3</c:v>
                </c:pt>
                <c:pt idx="2611">
                  <c:v>1.3279074490901699E-3</c:v>
                </c:pt>
                <c:pt idx="2612">
                  <c:v>-1.55454941379984E-3</c:v>
                </c:pt>
                <c:pt idx="2613">
                  <c:v>-3.63194838079139E-3</c:v>
                </c:pt>
                <c:pt idx="2614">
                  <c:v>-7.3543166384050203E-3</c:v>
                </c:pt>
                <c:pt idx="2615">
                  <c:v>9.5732764817483308E-3</c:v>
                </c:pt>
                <c:pt idx="2616">
                  <c:v>-8.1358092044614405E-4</c:v>
                </c:pt>
                <c:pt idx="2617">
                  <c:v>-1.4896430274121701E-3</c:v>
                </c:pt>
                <c:pt idx="2618">
                  <c:v>-6.5826875575107904E-3</c:v>
                </c:pt>
                <c:pt idx="2619">
                  <c:v>6.0805236422164502E-3</c:v>
                </c:pt>
                <c:pt idx="2620">
                  <c:v>9.0516696121491994E-3</c:v>
                </c:pt>
                <c:pt idx="2621">
                  <c:v>1.84198402267233E-2</c:v>
                </c:pt>
                <c:pt idx="2622">
                  <c:v>3.81976222727776E-3</c:v>
                </c:pt>
                <c:pt idx="2623">
                  <c:v>4.5706965768673698E-3</c:v>
                </c:pt>
                <c:pt idx="2624">
                  <c:v>7.4326762810478196E-3</c:v>
                </c:pt>
                <c:pt idx="2625">
                  <c:v>-2.4019363239071701E-3</c:v>
                </c:pt>
                <c:pt idx="2626">
                  <c:v>1.86282874835308E-3</c:v>
                </c:pt>
                <c:pt idx="2627">
                  <c:v>9.3552781273157394E-3</c:v>
                </c:pt>
                <c:pt idx="2628">
                  <c:v>-7.8648069430713504E-3</c:v>
                </c:pt>
                <c:pt idx="2629">
                  <c:v>-3.2800975200876202E-3</c:v>
                </c:pt>
                <c:pt idx="2630">
                  <c:v>-6.4344086702548004E-3</c:v>
                </c:pt>
                <c:pt idx="2631" formatCode="0.00E+00">
                  <c:v>6.93539030922619E-5</c:v>
                </c:pt>
                <c:pt idx="2632">
                  <c:v>3.10413503011309E-3</c:v>
                </c:pt>
                <c:pt idx="2633">
                  <c:v>-2.6422166691931798E-3</c:v>
                </c:pt>
                <c:pt idx="2634">
                  <c:v>1.2761595580230999E-2</c:v>
                </c:pt>
                <c:pt idx="2635">
                  <c:v>-1.88700022220134E-3</c:v>
                </c:pt>
                <c:pt idx="2636">
                  <c:v>8.1369555206334298E-4</c:v>
                </c:pt>
                <c:pt idx="2637">
                  <c:v>1.00134204343465E-2</c:v>
                </c:pt>
                <c:pt idx="2638">
                  <c:v>5.4170657155612201E-3</c:v>
                </c:pt>
                <c:pt idx="2639">
                  <c:v>-1.05413734970501E-2</c:v>
                </c:pt>
                <c:pt idx="2640">
                  <c:v>7.4833688880883197E-3</c:v>
                </c:pt>
                <c:pt idx="2641">
                  <c:v>-3.4296730225736901E-3</c:v>
                </c:pt>
                <c:pt idx="2642">
                  <c:v>-2.6664953748595198E-3</c:v>
                </c:pt>
                <c:pt idx="2643">
                  <c:v>2.3811734555112501E-3</c:v>
                </c:pt>
                <c:pt idx="2644">
                  <c:v>2.3338752600016201E-3</c:v>
                </c:pt>
                <c:pt idx="2645">
                  <c:v>-1.5040354246520499E-4</c:v>
                </c:pt>
                <c:pt idx="2646">
                  <c:v>-3.33861892933063E-3</c:v>
                </c:pt>
                <c:pt idx="2647">
                  <c:v>-2.4679591100894602E-3</c:v>
                </c:pt>
                <c:pt idx="2648">
                  <c:v>1.9791583359585201E-3</c:v>
                </c:pt>
                <c:pt idx="2649">
                  <c:v>-4.7020927496244102E-4</c:v>
                </c:pt>
                <c:pt idx="2650">
                  <c:v>-1.80105288299948E-3</c:v>
                </c:pt>
                <c:pt idx="2651">
                  <c:v>2.4865745309166098E-3</c:v>
                </c:pt>
                <c:pt idx="2652">
                  <c:v>1.0414407794056699E-2</c:v>
                </c:pt>
                <c:pt idx="2653">
                  <c:v>-4.3600845074660598E-3</c:v>
                </c:pt>
                <c:pt idx="2654">
                  <c:v>-4.9566942237170303E-3</c:v>
                </c:pt>
                <c:pt idx="2655">
                  <c:v>-1.88653767821756E-3</c:v>
                </c:pt>
                <c:pt idx="2656">
                  <c:v>6.9679544898494398E-3</c:v>
                </c:pt>
                <c:pt idx="2657">
                  <c:v>3.3670614431865501E-3</c:v>
                </c:pt>
                <c:pt idx="2658" formatCode="0.00E+00">
                  <c:v>6.2726837224635901E-5</c:v>
                </c:pt>
                <c:pt idx="2659">
                  <c:v>-3.9189717062560999E-3</c:v>
                </c:pt>
                <c:pt idx="2660">
                  <c:v>4.0421719151123598E-3</c:v>
                </c:pt>
                <c:pt idx="2661">
                  <c:v>3.65113306519105E-3</c:v>
                </c:pt>
                <c:pt idx="2662">
                  <c:v>-3.71188979410653E-3</c:v>
                </c:pt>
                <c:pt idx="2663">
                  <c:v>-1.04432122746667E-3</c:v>
                </c:pt>
                <c:pt idx="2664">
                  <c:v>-1.5461559310125999E-2</c:v>
                </c:pt>
                <c:pt idx="2665">
                  <c:v>-5.0501636669197901E-3</c:v>
                </c:pt>
                <c:pt idx="2666">
                  <c:v>1.28482198479017E-2</c:v>
                </c:pt>
                <c:pt idx="2667">
                  <c:v>3.7584640813340701E-3</c:v>
                </c:pt>
                <c:pt idx="2668">
                  <c:v>-7.1277069884512201E-4</c:v>
                </c:pt>
                <c:pt idx="2669">
                  <c:v>-1.6641693349517001E-2</c:v>
                </c:pt>
                <c:pt idx="2670">
                  <c:v>1.7899908546126201E-4</c:v>
                </c:pt>
                <c:pt idx="2671">
                  <c:v>8.5352413664052695E-4</c:v>
                </c:pt>
                <c:pt idx="2672">
                  <c:v>7.4259123066408002E-3</c:v>
                </c:pt>
                <c:pt idx="2673">
                  <c:v>-1.0019686301358001E-3</c:v>
                </c:pt>
                <c:pt idx="2674">
                  <c:v>-1.21049239675286E-3</c:v>
                </c:pt>
                <c:pt idx="2675">
                  <c:v>2.4873496030795002E-3</c:v>
                </c:pt>
                <c:pt idx="2676">
                  <c:v>-5.0229291734655802E-3</c:v>
                </c:pt>
                <c:pt idx="2677">
                  <c:v>-2.6869957998538799E-3</c:v>
                </c:pt>
                <c:pt idx="2678">
                  <c:v>2.05698877023686E-3</c:v>
                </c:pt>
                <c:pt idx="2679">
                  <c:v>2.3254033041786301E-4</c:v>
                </c:pt>
                <c:pt idx="2680">
                  <c:v>2.7072950059645602E-3</c:v>
                </c:pt>
                <c:pt idx="2681">
                  <c:v>-2.1118325222805202E-2</c:v>
                </c:pt>
                <c:pt idx="2682">
                  <c:v>2.2263571183123201E-4</c:v>
                </c:pt>
                <c:pt idx="2683">
                  <c:v>-9.9258572279209405E-3</c:v>
                </c:pt>
                <c:pt idx="2684">
                  <c:v>3.6616707958507799E-3</c:v>
                </c:pt>
                <c:pt idx="2685">
                  <c:v>1.5129305971373399E-2</c:v>
                </c:pt>
                <c:pt idx="2686">
                  <c:v>6.34133406795545E-3</c:v>
                </c:pt>
                <c:pt idx="2687">
                  <c:v>1.3069923890383099E-3</c:v>
                </c:pt>
                <c:pt idx="2688">
                  <c:v>-2.3930235233456899E-3</c:v>
                </c:pt>
                <c:pt idx="2689">
                  <c:v>6.0551876164109996E-3</c:v>
                </c:pt>
                <c:pt idx="2690">
                  <c:v>6.3066650500135397E-3</c:v>
                </c:pt>
                <c:pt idx="2691">
                  <c:v>6.2666671736174599E-3</c:v>
                </c:pt>
                <c:pt idx="2692">
                  <c:v>4.7895999902830598E-3</c:v>
                </c:pt>
                <c:pt idx="2693">
                  <c:v>1.2273828605478001E-3</c:v>
                </c:pt>
                <c:pt idx="2694">
                  <c:v>-1.4319884476699001E-4</c:v>
                </c:pt>
                <c:pt idx="2695">
                  <c:v>-3.7845531134205199E-3</c:v>
                </c:pt>
                <c:pt idx="2696">
                  <c:v>-3.3111232445198801E-3</c:v>
                </c:pt>
                <c:pt idx="2697">
                  <c:v>6.3428129308237303E-3</c:v>
                </c:pt>
                <c:pt idx="2698">
                  <c:v>3.4948107370166301E-3</c:v>
                </c:pt>
                <c:pt idx="2699">
                  <c:v>2.8070264309413302E-3</c:v>
                </c:pt>
                <c:pt idx="2700">
                  <c:v>5.26025316145462E-3</c:v>
                </c:pt>
                <c:pt idx="2701">
                  <c:v>5.64847239272959E-3</c:v>
                </c:pt>
                <c:pt idx="2702">
                  <c:v>-3.6282713391537799E-3</c:v>
                </c:pt>
                <c:pt idx="2703">
                  <c:v>8.7468949344323699E-3</c:v>
                </c:pt>
                <c:pt idx="2704">
                  <c:v>4.5395200756071001E-4</c:v>
                </c:pt>
                <c:pt idx="2705">
                  <c:v>-3.3023299898541402E-3</c:v>
                </c:pt>
                <c:pt idx="2706">
                  <c:v>4.0937630108841497E-3</c:v>
                </c:pt>
                <c:pt idx="2707">
                  <c:v>-7.4850830808670399E-4</c:v>
                </c:pt>
                <c:pt idx="2708">
                  <c:v>-8.8381660815206597E-4</c:v>
                </c:pt>
                <c:pt idx="2709">
                  <c:v>7.57630796870301E-4</c:v>
                </c:pt>
                <c:pt idx="2710">
                  <c:v>2.1382345825842202E-3</c:v>
                </c:pt>
                <c:pt idx="2711">
                  <c:v>-3.42394350021213E-3</c:v>
                </c:pt>
                <c:pt idx="2712">
                  <c:v>3.07586999264031E-3</c:v>
                </c:pt>
                <c:pt idx="2713">
                  <c:v>-4.8615521932204902E-4</c:v>
                </c:pt>
                <c:pt idx="2714">
                  <c:v>7.2769810062719396E-3</c:v>
                </c:pt>
                <c:pt idx="2715">
                  <c:v>-2.7425006103256599E-3</c:v>
                </c:pt>
                <c:pt idx="2716">
                  <c:v>3.7655709155398598E-3</c:v>
                </c:pt>
                <c:pt idx="2717">
                  <c:v>-3.4870333214894701E-3</c:v>
                </c:pt>
                <c:pt idx="2718">
                  <c:v>2.77198692551306E-3</c:v>
                </c:pt>
                <c:pt idx="2719">
                  <c:v>6.1460088994968998E-4</c:v>
                </c:pt>
                <c:pt idx="2720">
                  <c:v>-4.2196207924001198E-3</c:v>
                </c:pt>
                <c:pt idx="2721">
                  <c:v>-8.8703606093698496E-4</c:v>
                </c:pt>
                <c:pt idx="2722">
                  <c:v>-3.5133897566668199E-3</c:v>
                </c:pt>
                <c:pt idx="2723">
                  <c:v>8.4430515598071798E-3</c:v>
                </c:pt>
                <c:pt idx="2724">
                  <c:v>-2.4552526636322201E-3</c:v>
                </c:pt>
                <c:pt idx="2725">
                  <c:v>-1.84282655753298E-3</c:v>
                </c:pt>
                <c:pt idx="2726">
                  <c:v>-6.6139785406343901E-3</c:v>
                </c:pt>
                <c:pt idx="2727">
                  <c:v>-5.70943989396699E-3</c:v>
                </c:pt>
                <c:pt idx="2728">
                  <c:v>-4.6035156928858597E-3</c:v>
                </c:pt>
                <c:pt idx="2729">
                  <c:v>-1.5777464758108799E-3</c:v>
                </c:pt>
                <c:pt idx="2730">
                  <c:v>-4.8472364004459301E-4</c:v>
                </c:pt>
                <c:pt idx="2731">
                  <c:v>-9.1033409789043095E-4</c:v>
                </c:pt>
                <c:pt idx="2732">
                  <c:v>-2.5398228644678599E-3</c:v>
                </c:pt>
                <c:pt idx="2733">
                  <c:v>4.1464913470709002E-3</c:v>
                </c:pt>
                <c:pt idx="2734">
                  <c:v>-4.6115458128611602E-3</c:v>
                </c:pt>
                <c:pt idx="2735">
                  <c:v>3.6370381381610798E-3</c:v>
                </c:pt>
                <c:pt idx="2736">
                  <c:v>3.7870489762266099E-3</c:v>
                </c:pt>
                <c:pt idx="2737">
                  <c:v>-5.8096860317913297E-3</c:v>
                </c:pt>
                <c:pt idx="2738">
                  <c:v>-1.57765314101399E-3</c:v>
                </c:pt>
                <c:pt idx="2739">
                  <c:v>-1.1511931779132299E-3</c:v>
                </c:pt>
                <c:pt idx="2740">
                  <c:v>1.5123948637669599E-2</c:v>
                </c:pt>
                <c:pt idx="2741">
                  <c:v>1.0481664074387999E-2</c:v>
                </c:pt>
                <c:pt idx="2742">
                  <c:v>4.3288982838747296E-3</c:v>
                </c:pt>
                <c:pt idx="2743">
                  <c:v>5.9669451384125605E-4</c:v>
                </c:pt>
                <c:pt idx="2744">
                  <c:v>7.9209128027832899E-3</c:v>
                </c:pt>
                <c:pt idx="2745">
                  <c:v>-4.7408618129585198E-3</c:v>
                </c:pt>
                <c:pt idx="2746">
                  <c:v>4.28793856094511E-4</c:v>
                </c:pt>
                <c:pt idx="2747">
                  <c:v>2.8210737318988799E-3</c:v>
                </c:pt>
                <c:pt idx="2748">
                  <c:v>8.3553877927228203E-3</c:v>
                </c:pt>
                <c:pt idx="2749">
                  <c:v>-1.6574293917202001E-3</c:v>
                </c:pt>
                <c:pt idx="2750">
                  <c:v>7.8548977927338504E-3</c:v>
                </c:pt>
                <c:pt idx="2751">
                  <c:v>-8.4703370497658508E-3</c:v>
                </c:pt>
                <c:pt idx="2752">
                  <c:v>-7.7165505856181503E-3</c:v>
                </c:pt>
                <c:pt idx="2753">
                  <c:v>9.5435367792739995E-3</c:v>
                </c:pt>
                <c:pt idx="2754">
                  <c:v>6.3586906424070201E-3</c:v>
                </c:pt>
                <c:pt idx="2755">
                  <c:v>-1.10191975266648E-2</c:v>
                </c:pt>
                <c:pt idx="2756">
                  <c:v>-9.7300977358985002E-3</c:v>
                </c:pt>
                <c:pt idx="2757">
                  <c:v>3.5799979958146501E-3</c:v>
                </c:pt>
                <c:pt idx="2758">
                  <c:v>-1.74949877965414E-3</c:v>
                </c:pt>
                <c:pt idx="2759">
                  <c:v>-2.6497805716997301E-3</c:v>
                </c:pt>
                <c:pt idx="2760">
                  <c:v>-1.91530557531305E-3</c:v>
                </c:pt>
                <c:pt idx="2761">
                  <c:v>4.26472345918694E-3</c:v>
                </c:pt>
                <c:pt idx="2762">
                  <c:v>-4.4051566265299602E-3</c:v>
                </c:pt>
                <c:pt idx="2763">
                  <c:v>-3.4815559310382698E-3</c:v>
                </c:pt>
                <c:pt idx="2764">
                  <c:v>1.7950379146241E-3</c:v>
                </c:pt>
                <c:pt idx="2765">
                  <c:v>2.64235674005608E-3</c:v>
                </c:pt>
                <c:pt idx="2766">
                  <c:v>-3.5077907596481301E-4</c:v>
                </c:pt>
                <c:pt idx="2767">
                  <c:v>-1.57640545957727E-3</c:v>
                </c:pt>
                <c:pt idx="2768">
                  <c:v>1.4665565193994199E-3</c:v>
                </c:pt>
                <c:pt idx="2769">
                  <c:v>2.0312490529557099E-3</c:v>
                </c:pt>
                <c:pt idx="2770">
                  <c:v>3.0624109073564801E-3</c:v>
                </c:pt>
                <c:pt idx="2771">
                  <c:v>2.9438219494102298E-3</c:v>
                </c:pt>
                <c:pt idx="2772">
                  <c:v>-5.10877964269174E-3</c:v>
                </c:pt>
                <c:pt idx="2773">
                  <c:v>5.4281164127775198E-3</c:v>
                </c:pt>
                <c:pt idx="2774">
                  <c:v>-5.5849639392055997E-3</c:v>
                </c:pt>
                <c:pt idx="2775">
                  <c:v>6.3966503912766797E-3</c:v>
                </c:pt>
                <c:pt idx="2776">
                  <c:v>7.0893089361430102E-3</c:v>
                </c:pt>
                <c:pt idx="2777">
                  <c:v>4.0127923421938699E-3</c:v>
                </c:pt>
                <c:pt idx="2778">
                  <c:v>4.64377363308199E-3</c:v>
                </c:pt>
                <c:pt idx="2779">
                  <c:v>-4.0664733079192102E-3</c:v>
                </c:pt>
                <c:pt idx="2780">
                  <c:v>5.9266397560316904E-3</c:v>
                </c:pt>
                <c:pt idx="2781">
                  <c:v>-9.4684982938165706E-3</c:v>
                </c:pt>
                <c:pt idx="2782">
                  <c:v>-1.13224084619272E-2</c:v>
                </c:pt>
                <c:pt idx="2783">
                  <c:v>-4.2898406529878801E-4</c:v>
                </c:pt>
                <c:pt idx="2784">
                  <c:v>4.0381740048947004E-3</c:v>
                </c:pt>
                <c:pt idx="2785">
                  <c:v>-1.9784638944870401E-2</c:v>
                </c:pt>
                <c:pt idx="2786">
                  <c:v>-4.6996263095105302E-2</c:v>
                </c:pt>
                <c:pt idx="2787">
                  <c:v>1.48250963897552E-2</c:v>
                </c:pt>
                <c:pt idx="2788">
                  <c:v>-6.7733738874984403E-3</c:v>
                </c:pt>
                <c:pt idx="2789">
                  <c:v>-4.1974155698353499E-2</c:v>
                </c:pt>
                <c:pt idx="2790">
                  <c:v>1.51407228977252E-2</c:v>
                </c:pt>
                <c:pt idx="2791">
                  <c:v>4.9667820624096403E-3</c:v>
                </c:pt>
                <c:pt idx="2792">
                  <c:v>6.1063893073519697E-3</c:v>
                </c:pt>
                <c:pt idx="2793">
                  <c:v>2.00554071324461E-2</c:v>
                </c:pt>
                <c:pt idx="2794">
                  <c:v>3.75136765686079E-3</c:v>
                </c:pt>
                <c:pt idx="2795">
                  <c:v>-1.2815140602041601E-3</c:v>
                </c:pt>
                <c:pt idx="2796">
                  <c:v>-1.5286636792379801E-3</c:v>
                </c:pt>
                <c:pt idx="2797">
                  <c:v>-3.4339238670286799E-3</c:v>
                </c:pt>
                <c:pt idx="2798">
                  <c:v>-8.3774638050659895E-3</c:v>
                </c:pt>
                <c:pt idx="2799">
                  <c:v>1.5805989252983401E-2</c:v>
                </c:pt>
                <c:pt idx="2800">
                  <c:v>1.0707065996707E-2</c:v>
                </c:pt>
                <c:pt idx="2801">
                  <c:v>-1.35944446192575E-2</c:v>
                </c:pt>
                <c:pt idx="2802">
                  <c:v>-1.0911292810202E-2</c:v>
                </c:pt>
                <c:pt idx="2803">
                  <c:v>-1.8381962147795399E-2</c:v>
                </c:pt>
                <c:pt idx="2804">
                  <c:v>4.3248806669364797E-3</c:v>
                </c:pt>
                <c:pt idx="2805">
                  <c:v>1.08138652158916E-2</c:v>
                </c:pt>
                <c:pt idx="2806">
                  <c:v>4.9706025385099998E-3</c:v>
                </c:pt>
                <c:pt idx="2807">
                  <c:v>-2.0174226203229E-4</c:v>
                </c:pt>
                <c:pt idx="2808">
                  <c:v>1.2776947399802999E-3</c:v>
                </c:pt>
                <c:pt idx="2809">
                  <c:v>1.80217521962589E-2</c:v>
                </c:pt>
                <c:pt idx="2810">
                  <c:v>2.8830219881075302E-3</c:v>
                </c:pt>
                <c:pt idx="2811">
                  <c:v>-9.4482472361744306E-3</c:v>
                </c:pt>
                <c:pt idx="2812">
                  <c:v>-1.00850826464073E-2</c:v>
                </c:pt>
                <c:pt idx="2813">
                  <c:v>2.1650308828180501E-4</c:v>
                </c:pt>
                <c:pt idx="2814">
                  <c:v>2.4145446135582799E-3</c:v>
                </c:pt>
                <c:pt idx="2815">
                  <c:v>-9.0268565703810495E-3</c:v>
                </c:pt>
                <c:pt idx="2816">
                  <c:v>3.4785862639363801E-4</c:v>
                </c:pt>
                <c:pt idx="2817">
                  <c:v>-3.7877377701664998E-3</c:v>
                </c:pt>
                <c:pt idx="2818">
                  <c:v>-3.1469553774512903E-2</c:v>
                </c:pt>
                <c:pt idx="2819">
                  <c:v>-3.3412739877811799E-2</c:v>
                </c:pt>
                <c:pt idx="2820">
                  <c:v>2.4617156448943401E-2</c:v>
                </c:pt>
                <c:pt idx="2821">
                  <c:v>-2.0454249555937401E-2</c:v>
                </c:pt>
                <c:pt idx="2822">
                  <c:v>3.9786413151564597E-3</c:v>
                </c:pt>
                <c:pt idx="2823">
                  <c:v>7.0752642671727496E-3</c:v>
                </c:pt>
                <c:pt idx="2824">
                  <c:v>-1.8902674219043299E-2</c:v>
                </c:pt>
                <c:pt idx="2825">
                  <c:v>1.90717119218555E-2</c:v>
                </c:pt>
                <c:pt idx="2826">
                  <c:v>4.0807022803764897E-3</c:v>
                </c:pt>
                <c:pt idx="2827">
                  <c:v>1.06128137414493E-2</c:v>
                </c:pt>
                <c:pt idx="2828">
                  <c:v>-1.77354080520928E-2</c:v>
                </c:pt>
                <c:pt idx="2829">
                  <c:v>-3.28836869919513E-3</c:v>
                </c:pt>
                <c:pt idx="2830">
                  <c:v>1.25046456188282E-2</c:v>
                </c:pt>
                <c:pt idx="2831">
                  <c:v>-7.0608660672740698E-3</c:v>
                </c:pt>
                <c:pt idx="2832">
                  <c:v>1.00136257752057E-2</c:v>
                </c:pt>
                <c:pt idx="2833">
                  <c:v>-1.12822159592675E-2</c:v>
                </c:pt>
                <c:pt idx="2834">
                  <c:v>1.3560305020003901E-3</c:v>
                </c:pt>
                <c:pt idx="2835">
                  <c:v>2.5840688482184899E-3</c:v>
                </c:pt>
                <c:pt idx="2836">
                  <c:v>-3.8821832480128199E-3</c:v>
                </c:pt>
                <c:pt idx="2837">
                  <c:v>4.7577340060619396E-3</c:v>
                </c:pt>
                <c:pt idx="2838">
                  <c:v>-6.0532329331726099E-3</c:v>
                </c:pt>
                <c:pt idx="2839">
                  <c:v>-7.9283975120459892E-3</c:v>
                </c:pt>
                <c:pt idx="2840">
                  <c:v>-1.08662110867158E-2</c:v>
                </c:pt>
                <c:pt idx="2841" formatCode="0.00E+00">
                  <c:v>8.9929182165326998E-5</c:v>
                </c:pt>
                <c:pt idx="2842">
                  <c:v>4.1082096289278801E-3</c:v>
                </c:pt>
                <c:pt idx="2843">
                  <c:v>6.8856492880764496E-4</c:v>
                </c:pt>
                <c:pt idx="2844">
                  <c:v>-6.4241203525922099E-3</c:v>
                </c:pt>
                <c:pt idx="2845">
                  <c:v>1.4982091738923199E-3</c:v>
                </c:pt>
                <c:pt idx="2846">
                  <c:v>-1.0115876239893001E-2</c:v>
                </c:pt>
                <c:pt idx="2847">
                  <c:v>-6.0632028056949398E-3</c:v>
                </c:pt>
                <c:pt idx="2848">
                  <c:v>9.2234250373538496E-3</c:v>
                </c:pt>
                <c:pt idx="2849">
                  <c:v>4.2888149444723104E-3</c:v>
                </c:pt>
                <c:pt idx="2850">
                  <c:v>6.67133508046847E-3</c:v>
                </c:pt>
                <c:pt idx="2851">
                  <c:v>8.4977459767652305E-3</c:v>
                </c:pt>
                <c:pt idx="2852">
                  <c:v>7.0766985424229904E-3</c:v>
                </c:pt>
                <c:pt idx="2853">
                  <c:v>2.5433343299306999E-3</c:v>
                </c:pt>
                <c:pt idx="2854">
                  <c:v>1.2980065704548701E-4</c:v>
                </c:pt>
                <c:pt idx="2855">
                  <c:v>-3.90808215984495E-3</c:v>
                </c:pt>
                <c:pt idx="2856">
                  <c:v>-1.0418996116258201E-3</c:v>
                </c:pt>
                <c:pt idx="2857">
                  <c:v>-4.5898604976020198E-3</c:v>
                </c:pt>
                <c:pt idx="2858">
                  <c:v>-6.47623134568431E-3</c:v>
                </c:pt>
                <c:pt idx="2859">
                  <c:v>6.4124275478178996E-3</c:v>
                </c:pt>
                <c:pt idx="2860">
                  <c:v>2.65189028998536E-3</c:v>
                </c:pt>
                <c:pt idx="2861">
                  <c:v>-1.6992485848306099E-3</c:v>
                </c:pt>
                <c:pt idx="2862">
                  <c:v>-7.44213677442929E-3</c:v>
                </c:pt>
                <c:pt idx="2863">
                  <c:v>-2.3251268895989599E-3</c:v>
                </c:pt>
                <c:pt idx="2864">
                  <c:v>-2.5396095314126E-2</c:v>
                </c:pt>
                <c:pt idx="2865">
                  <c:v>1.41871346684307E-2</c:v>
                </c:pt>
                <c:pt idx="2866">
                  <c:v>-7.3064962873854401E-3</c:v>
                </c:pt>
                <c:pt idx="2867">
                  <c:v>7.3355659314099401E-3</c:v>
                </c:pt>
                <c:pt idx="2868">
                  <c:v>3.86621621733785E-3</c:v>
                </c:pt>
                <c:pt idx="2869">
                  <c:v>-5.5806978044901099E-3</c:v>
                </c:pt>
                <c:pt idx="2870">
                  <c:v>1.7399432403990601E-2</c:v>
                </c:pt>
                <c:pt idx="2871">
                  <c:v>-2.83184396951419E-3</c:v>
                </c:pt>
                <c:pt idx="2872">
                  <c:v>-3.8007492939251498E-4</c:v>
                </c:pt>
                <c:pt idx="2873">
                  <c:v>-1.7316142659184999E-3</c:v>
                </c:pt>
                <c:pt idx="2874">
                  <c:v>-2.61525059661294E-3</c:v>
                </c:pt>
                <c:pt idx="2875">
                  <c:v>-4.9542161292420702E-3</c:v>
                </c:pt>
                <c:pt idx="2876">
                  <c:v>-6.3273044692351297E-3</c:v>
                </c:pt>
                <c:pt idx="2877">
                  <c:v>-3.35122752714123E-3</c:v>
                </c:pt>
                <c:pt idx="2878">
                  <c:v>-3.9762146016929503E-3</c:v>
                </c:pt>
                <c:pt idx="2879">
                  <c:v>-1.3094726940204901E-3</c:v>
                </c:pt>
                <c:pt idx="2880">
                  <c:v>-5.7630732983613396E-3</c:v>
                </c:pt>
                <c:pt idx="2881">
                  <c:v>-2.0079873259116802E-3</c:v>
                </c:pt>
                <c:pt idx="2882">
                  <c:v>-1.82505768621222E-4</c:v>
                </c:pt>
                <c:pt idx="2883">
                  <c:v>-1.3198479714422199E-2</c:v>
                </c:pt>
                <c:pt idx="2884">
                  <c:v>-5.7100337230580099E-3</c:v>
                </c:pt>
                <c:pt idx="2885">
                  <c:v>-1.04070616975981E-2</c:v>
                </c:pt>
                <c:pt idx="2886">
                  <c:v>8.5855324086245906E-3</c:v>
                </c:pt>
                <c:pt idx="2887">
                  <c:v>-3.8498090949028499E-3</c:v>
                </c:pt>
                <c:pt idx="2888">
                  <c:v>3.7811827981987199E-3</c:v>
                </c:pt>
                <c:pt idx="2889">
                  <c:v>-6.6092593706319498E-3</c:v>
                </c:pt>
                <c:pt idx="2890">
                  <c:v>4.0503777290361604E-3</c:v>
                </c:pt>
                <c:pt idx="2891">
                  <c:v>4.1881651720784303E-3</c:v>
                </c:pt>
                <c:pt idx="2892">
                  <c:v>1.7104983818125401E-2</c:v>
                </c:pt>
                <c:pt idx="2893">
                  <c:v>-1.70577041897202E-3</c:v>
                </c:pt>
                <c:pt idx="2894">
                  <c:v>-7.6916542279191801E-3</c:v>
                </c:pt>
                <c:pt idx="2895">
                  <c:v>2.4165929772587101E-3</c:v>
                </c:pt>
                <c:pt idx="2896">
                  <c:v>-3.1563704620604098E-3</c:v>
                </c:pt>
                <c:pt idx="2897">
                  <c:v>7.4049874545238899E-3</c:v>
                </c:pt>
                <c:pt idx="2898">
                  <c:v>1.0428914098259399E-3</c:v>
                </c:pt>
                <c:pt idx="2899">
                  <c:v>8.1325719850949794E-3</c:v>
                </c:pt>
                <c:pt idx="2900">
                  <c:v>-5.9135380774938398E-3</c:v>
                </c:pt>
                <c:pt idx="2901">
                  <c:v>-3.3038677598506999E-4</c:v>
                </c:pt>
                <c:pt idx="2902">
                  <c:v>9.7161525175700793E-3</c:v>
                </c:pt>
                <c:pt idx="2903">
                  <c:v>2.7441357209541102E-3</c:v>
                </c:pt>
                <c:pt idx="2904">
                  <c:v>5.4028825797921599E-3</c:v>
                </c:pt>
                <c:pt idx="2905">
                  <c:v>-2.4234301932201099E-3</c:v>
                </c:pt>
                <c:pt idx="2906">
                  <c:v>1.45735253604995E-3</c:v>
                </c:pt>
                <c:pt idx="2907">
                  <c:v>-4.5792913381361702E-3</c:v>
                </c:pt>
                <c:pt idx="2908">
                  <c:v>-1.14127213991655E-3</c:v>
                </c:pt>
                <c:pt idx="2909">
                  <c:v>1.2113591692291001E-3</c:v>
                </c:pt>
                <c:pt idx="2910">
                  <c:v>2.4328061713942998E-3</c:v>
                </c:pt>
                <c:pt idx="2911">
                  <c:v>3.5113245783158198E-4</c:v>
                </c:pt>
                <c:pt idx="2912">
                  <c:v>6.0988738924812004E-3</c:v>
                </c:pt>
                <c:pt idx="2913">
                  <c:v>2.5801759410042399E-3</c:v>
                </c:pt>
                <c:pt idx="2914">
                  <c:v>5.3636913378707395E-4</c:v>
                </c:pt>
                <c:pt idx="2915">
                  <c:v>-3.1698119198895198E-3</c:v>
                </c:pt>
                <c:pt idx="2916">
                  <c:v>-1.1506132319821101E-2</c:v>
                </c:pt>
                <c:pt idx="2917">
                  <c:v>-9.7255057366210096E-3</c:v>
                </c:pt>
                <c:pt idx="2918">
                  <c:v>5.69629296920726E-3</c:v>
                </c:pt>
                <c:pt idx="2919">
                  <c:v>-5.9428196470283599E-3</c:v>
                </c:pt>
                <c:pt idx="2920">
                  <c:v>9.0858321627870203E-3</c:v>
                </c:pt>
                <c:pt idx="2921">
                  <c:v>3.3304849715212201E-3</c:v>
                </c:pt>
                <c:pt idx="2922">
                  <c:v>4.50598730071627E-3</c:v>
                </c:pt>
                <c:pt idx="2923">
                  <c:v>2.3529951616701999E-3</c:v>
                </c:pt>
                <c:pt idx="2924">
                  <c:v>-1.43458093901871E-3</c:v>
                </c:pt>
                <c:pt idx="2925">
                  <c:v>-4.9529803089732897E-3</c:v>
                </c:pt>
                <c:pt idx="2926">
                  <c:v>4.1537962675597401E-4</c:v>
                </c:pt>
                <c:pt idx="2927">
                  <c:v>8.7605672914990995E-3</c:v>
                </c:pt>
                <c:pt idx="2928">
                  <c:v>-6.3693522269370195E-4</c:v>
                </c:pt>
                <c:pt idx="2929" formatCode="0.00E+00">
                  <c:v>6.3155186110885899E-5</c:v>
                </c:pt>
                <c:pt idx="2930">
                  <c:v>-8.5158021242278704E-3</c:v>
                </c:pt>
                <c:pt idx="2931">
                  <c:v>-1.9898445326182999E-3</c:v>
                </c:pt>
                <c:pt idx="2932">
                  <c:v>3.8357723303783498E-4</c:v>
                </c:pt>
                <c:pt idx="2933">
                  <c:v>-5.4415346718395003E-3</c:v>
                </c:pt>
                <c:pt idx="2934">
                  <c:v>-3.5739858596671699E-3</c:v>
                </c:pt>
                <c:pt idx="2935">
                  <c:v>-3.65892263063317E-3</c:v>
                </c:pt>
                <c:pt idx="2936">
                  <c:v>1.2712996805295299E-3</c:v>
                </c:pt>
                <c:pt idx="2937">
                  <c:v>9.3113048568449497E-4</c:v>
                </c:pt>
                <c:pt idx="2938">
                  <c:v>-6.7752711829995897E-3</c:v>
                </c:pt>
                <c:pt idx="2939">
                  <c:v>-3.4818997873402599E-3</c:v>
                </c:pt>
                <c:pt idx="2940">
                  <c:v>5.2777095538449901E-3</c:v>
                </c:pt>
                <c:pt idx="2941">
                  <c:v>-3.8949853957264101E-3</c:v>
                </c:pt>
                <c:pt idx="2942">
                  <c:v>4.0269075517728199E-3</c:v>
                </c:pt>
                <c:pt idx="2943">
                  <c:v>8.5886808548314396E-3</c:v>
                </c:pt>
                <c:pt idx="2944">
                  <c:v>1.12444578176683E-2</c:v>
                </c:pt>
                <c:pt idx="2945">
                  <c:v>-4.6216835878233296E-3</c:v>
                </c:pt>
                <c:pt idx="2946">
                  <c:v>-1.0186793518046E-2</c:v>
                </c:pt>
                <c:pt idx="2947">
                  <c:v>-2.3848708356372099E-3</c:v>
                </c:pt>
                <c:pt idx="2948">
                  <c:v>-1.7849340258696202E-2</c:v>
                </c:pt>
                <c:pt idx="2949">
                  <c:v>-7.8317644531476997E-3</c:v>
                </c:pt>
                <c:pt idx="2950">
                  <c:v>-7.7352192237774E-3</c:v>
                </c:pt>
                <c:pt idx="2951">
                  <c:v>-4.6812412449733802E-3</c:v>
                </c:pt>
                <c:pt idx="2952">
                  <c:v>-5.0325298878297602E-3</c:v>
                </c:pt>
                <c:pt idx="2953">
                  <c:v>3.9452227701473096E-3</c:v>
                </c:pt>
                <c:pt idx="2954">
                  <c:v>1.7836239429575001E-3</c:v>
                </c:pt>
                <c:pt idx="2955">
                  <c:v>-3.0963839367810198E-3</c:v>
                </c:pt>
                <c:pt idx="2956">
                  <c:v>4.0357069693459603E-3</c:v>
                </c:pt>
                <c:pt idx="2957">
                  <c:v>1.4126523687599799E-3</c:v>
                </c:pt>
                <c:pt idx="2958">
                  <c:v>-2.5972166830506301E-2</c:v>
                </c:pt>
                <c:pt idx="2959">
                  <c:v>-2.5039782109284599E-2</c:v>
                </c:pt>
                <c:pt idx="2960">
                  <c:v>-3.20701326988093E-3</c:v>
                </c:pt>
                <c:pt idx="2961">
                  <c:v>-7.1525844698678799E-3</c:v>
                </c:pt>
                <c:pt idx="2962">
                  <c:v>1.78390613558638E-2</c:v>
                </c:pt>
                <c:pt idx="2963">
                  <c:v>-1.2982919853922201E-3</c:v>
                </c:pt>
                <c:pt idx="2964">
                  <c:v>-1.7700059766430298E-2</c:v>
                </c:pt>
                <c:pt idx="2965">
                  <c:v>2.6346666020322699E-3</c:v>
                </c:pt>
                <c:pt idx="2966">
                  <c:v>-1.8413853009264701E-2</c:v>
                </c:pt>
                <c:pt idx="2967">
                  <c:v>-1.06850809968284E-3</c:v>
                </c:pt>
                <c:pt idx="2968">
                  <c:v>-2.16811943513112E-2</c:v>
                </c:pt>
                <c:pt idx="2969">
                  <c:v>1.7437976811184301E-2</c:v>
                </c:pt>
                <c:pt idx="2970">
                  <c:v>-1.5209144829907E-2</c:v>
                </c:pt>
                <c:pt idx="2971">
                  <c:v>1.14669441903594E-2</c:v>
                </c:pt>
                <c:pt idx="2972">
                  <c:v>1.0661699951720499E-2</c:v>
                </c:pt>
                <c:pt idx="2973">
                  <c:v>1.4304525954155E-2</c:v>
                </c:pt>
                <c:pt idx="2974">
                  <c:v>1.3969943155157901E-2</c:v>
                </c:pt>
                <c:pt idx="2975">
                  <c:v>-6.8174616583837099E-3</c:v>
                </c:pt>
                <c:pt idx="2976">
                  <c:v>1.1203025128590499E-2</c:v>
                </c:pt>
                <c:pt idx="2977">
                  <c:v>5.9496665202090097E-3</c:v>
                </c:pt>
                <c:pt idx="2978">
                  <c:v>1.49092316471123E-2</c:v>
                </c:pt>
                <c:pt idx="2979">
                  <c:v>2.9041214194422999E-3</c:v>
                </c:pt>
                <c:pt idx="2980">
                  <c:v>-8.4745279305418197E-3</c:v>
                </c:pt>
                <c:pt idx="2981">
                  <c:v>-1.75652931167538E-2</c:v>
                </c:pt>
                <c:pt idx="2982">
                  <c:v>3.9422939637193703E-3</c:v>
                </c:pt>
                <c:pt idx="2983">
                  <c:v>-9.3752539136018297E-3</c:v>
                </c:pt>
                <c:pt idx="2984">
                  <c:v>1.2797799603403E-2</c:v>
                </c:pt>
                <c:pt idx="2985">
                  <c:v>2.88460108689825E-3</c:v>
                </c:pt>
                <c:pt idx="2986">
                  <c:v>-3.71355856622591E-3</c:v>
                </c:pt>
                <c:pt idx="2987">
                  <c:v>-1.47314644558774E-2</c:v>
                </c:pt>
                <c:pt idx="2988">
                  <c:v>3.1563323587358002E-3</c:v>
                </c:pt>
                <c:pt idx="2989">
                  <c:v>-4.4315669498526901E-3</c:v>
                </c:pt>
                <c:pt idx="2990">
                  <c:v>1.71303606704548E-2</c:v>
                </c:pt>
                <c:pt idx="2991">
                  <c:v>1.4024623021213799E-4</c:v>
                </c:pt>
                <c:pt idx="2992">
                  <c:v>1.3836100105604199E-2</c:v>
                </c:pt>
                <c:pt idx="2993">
                  <c:v>-8.40626276879952E-3</c:v>
                </c:pt>
                <c:pt idx="2994">
                  <c:v>7.4297934428706504E-3</c:v>
                </c:pt>
                <c:pt idx="2995">
                  <c:v>5.6035969950190001E-3</c:v>
                </c:pt>
                <c:pt idx="2996">
                  <c:v>-3.4788516349252001E-2</c:v>
                </c:pt>
                <c:pt idx="2997">
                  <c:v>-4.3701895335309703E-3</c:v>
                </c:pt>
                <c:pt idx="2998">
                  <c:v>-2.2901662019304998E-2</c:v>
                </c:pt>
                <c:pt idx="2999">
                  <c:v>-6.4571941617145301E-3</c:v>
                </c:pt>
                <c:pt idx="3000">
                  <c:v>-1.2594537618869301E-2</c:v>
                </c:pt>
                <c:pt idx="3001">
                  <c:v>-3.53800495320644E-3</c:v>
                </c:pt>
                <c:pt idx="3002">
                  <c:v>-4.4762103951555597E-3</c:v>
                </c:pt>
                <c:pt idx="3003">
                  <c:v>-1.29335533722353E-2</c:v>
                </c:pt>
                <c:pt idx="3004">
                  <c:v>-2.3036515240959801E-2</c:v>
                </c:pt>
                <c:pt idx="3005">
                  <c:v>-3.0293593875309098E-3</c:v>
                </c:pt>
                <c:pt idx="3006">
                  <c:v>-1.4990284183040299E-2</c:v>
                </c:pt>
                <c:pt idx="3007">
                  <c:v>-9.7401753748663795E-3</c:v>
                </c:pt>
                <c:pt idx="3008">
                  <c:v>-2.1051346299352298E-2</c:v>
                </c:pt>
                <c:pt idx="3009">
                  <c:v>-2.8175489508012099E-2</c:v>
                </c:pt>
                <c:pt idx="3010">
                  <c:v>4.3961801606308797E-2</c:v>
                </c:pt>
                <c:pt idx="3011">
                  <c:v>5.0825068865709699E-3</c:v>
                </c:pt>
                <c:pt idx="3012">
                  <c:v>3.7824753552777599E-3</c:v>
                </c:pt>
                <c:pt idx="3013">
                  <c:v>3.0316761800175401E-4</c:v>
                </c:pt>
                <c:pt idx="3014">
                  <c:v>-1.3655847052130899E-3</c:v>
                </c:pt>
                <c:pt idx="3015">
                  <c:v>-1.46173316356559E-2</c:v>
                </c:pt>
                <c:pt idx="3016">
                  <c:v>2.78863874471037E-2</c:v>
                </c:pt>
                <c:pt idx="3017">
                  <c:v>1.6774268169966701E-3</c:v>
                </c:pt>
                <c:pt idx="3018">
                  <c:v>7.0938263553749197E-3</c:v>
                </c:pt>
                <c:pt idx="3019">
                  <c:v>3.1324358165045799E-3</c:v>
                </c:pt>
                <c:pt idx="3020">
                  <c:v>2.0763661507057201E-3</c:v>
                </c:pt>
                <c:pt idx="3021">
                  <c:v>2.1238326620375298E-3</c:v>
                </c:pt>
                <c:pt idx="3022">
                  <c:v>2.97343292812835E-3</c:v>
                </c:pt>
                <c:pt idx="3023">
                  <c:v>1.14914190465549E-2</c:v>
                </c:pt>
                <c:pt idx="3024">
                  <c:v>1.55629775137766E-2</c:v>
                </c:pt>
                <c:pt idx="3025">
                  <c:v>1.2540423602992901E-2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Banks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53"/>
            <c:marker>
              <c:symbol val="circle"/>
              <c:size val="5"/>
              <c:spPr>
                <a:solidFill>
                  <a:schemeClr val="accent1"/>
                </a:solidFill>
                <a:ln w="9525">
                  <a:solidFill>
                    <a:schemeClr val="accent1">
                      <a:lumMod val="75000"/>
                    </a:schemeClr>
                  </a:solidFill>
                </a:ln>
                <a:effectLst/>
              </c:spPr>
            </c:marker>
            <c:bubble3D val="0"/>
            <c:spPr>
              <a:ln w="28575" cap="rnd">
                <a:solidFill>
                  <a:schemeClr val="accent1">
                    <a:lumMod val="60000"/>
                    <a:lumOff val="40000"/>
                  </a:schemeClr>
                </a:solidFill>
                <a:round/>
              </a:ln>
              <a:effectLst/>
            </c:spPr>
            <c:extLst>
              <c:ext xmlns:c16="http://schemas.microsoft.com/office/drawing/2014/chart" uri="{C3380CC4-5D6E-409C-BE32-E72D297353CC}">
                <c16:uniqueId val="{00000004-1D5F-4541-B031-2BFBD2138710}"/>
              </c:ext>
            </c:extLst>
          </c:dPt>
          <c:cat>
            <c:numRef>
              <c:f>Sheet1!$A$2:$A$3027</c:f>
              <c:numCache>
                <c:formatCode>m/d/yyyy</c:formatCode>
                <c:ptCount val="3026"/>
                <c:pt idx="0">
                  <c:v>43404</c:v>
                </c:pt>
                <c:pt idx="1">
                  <c:v>43405</c:v>
                </c:pt>
                <c:pt idx="2">
                  <c:v>43406</c:v>
                </c:pt>
                <c:pt idx="3">
                  <c:v>43409</c:v>
                </c:pt>
                <c:pt idx="4">
                  <c:v>43410</c:v>
                </c:pt>
                <c:pt idx="5">
                  <c:v>43411</c:v>
                </c:pt>
                <c:pt idx="6">
                  <c:v>43412</c:v>
                </c:pt>
                <c:pt idx="7">
                  <c:v>43413</c:v>
                </c:pt>
                <c:pt idx="8">
                  <c:v>43416</c:v>
                </c:pt>
                <c:pt idx="9">
                  <c:v>43417</c:v>
                </c:pt>
                <c:pt idx="10">
                  <c:v>43418</c:v>
                </c:pt>
                <c:pt idx="11">
                  <c:v>43419</c:v>
                </c:pt>
                <c:pt idx="12">
                  <c:v>43420</c:v>
                </c:pt>
                <c:pt idx="13">
                  <c:v>43423</c:v>
                </c:pt>
                <c:pt idx="14">
                  <c:v>43424</c:v>
                </c:pt>
                <c:pt idx="15">
                  <c:v>43425</c:v>
                </c:pt>
                <c:pt idx="16">
                  <c:v>43427</c:v>
                </c:pt>
                <c:pt idx="17">
                  <c:v>43430</c:v>
                </c:pt>
                <c:pt idx="18">
                  <c:v>43431</c:v>
                </c:pt>
                <c:pt idx="19">
                  <c:v>43432</c:v>
                </c:pt>
                <c:pt idx="20">
                  <c:v>43433</c:v>
                </c:pt>
                <c:pt idx="21">
                  <c:v>43434</c:v>
                </c:pt>
                <c:pt idx="22">
                  <c:v>43437</c:v>
                </c:pt>
                <c:pt idx="23">
                  <c:v>43438</c:v>
                </c:pt>
                <c:pt idx="24">
                  <c:v>43440</c:v>
                </c:pt>
                <c:pt idx="25">
                  <c:v>43441</c:v>
                </c:pt>
                <c:pt idx="26">
                  <c:v>43444</c:v>
                </c:pt>
                <c:pt idx="27">
                  <c:v>43445</c:v>
                </c:pt>
                <c:pt idx="28">
                  <c:v>43446</c:v>
                </c:pt>
                <c:pt idx="29">
                  <c:v>43447</c:v>
                </c:pt>
                <c:pt idx="30">
                  <c:v>43448</c:v>
                </c:pt>
                <c:pt idx="31">
                  <c:v>43451</c:v>
                </c:pt>
                <c:pt idx="32">
                  <c:v>43452</c:v>
                </c:pt>
                <c:pt idx="33">
                  <c:v>43453</c:v>
                </c:pt>
                <c:pt idx="34">
                  <c:v>43454</c:v>
                </c:pt>
                <c:pt idx="35">
                  <c:v>43455</c:v>
                </c:pt>
                <c:pt idx="36">
                  <c:v>43458</c:v>
                </c:pt>
                <c:pt idx="37">
                  <c:v>43460</c:v>
                </c:pt>
                <c:pt idx="38">
                  <c:v>43461</c:v>
                </c:pt>
                <c:pt idx="39">
                  <c:v>43462</c:v>
                </c:pt>
                <c:pt idx="40">
                  <c:v>43465</c:v>
                </c:pt>
                <c:pt idx="41">
                  <c:v>43467</c:v>
                </c:pt>
                <c:pt idx="42">
                  <c:v>43468</c:v>
                </c:pt>
                <c:pt idx="43">
                  <c:v>43469</c:v>
                </c:pt>
                <c:pt idx="44">
                  <c:v>43472</c:v>
                </c:pt>
                <c:pt idx="45">
                  <c:v>43473</c:v>
                </c:pt>
                <c:pt idx="46">
                  <c:v>43474</c:v>
                </c:pt>
                <c:pt idx="47">
                  <c:v>43475</c:v>
                </c:pt>
                <c:pt idx="48">
                  <c:v>43476</c:v>
                </c:pt>
                <c:pt idx="49">
                  <c:v>43479</c:v>
                </c:pt>
                <c:pt idx="50">
                  <c:v>43480</c:v>
                </c:pt>
                <c:pt idx="51">
                  <c:v>43481</c:v>
                </c:pt>
                <c:pt idx="52">
                  <c:v>43482</c:v>
                </c:pt>
                <c:pt idx="53">
                  <c:v>43483</c:v>
                </c:pt>
              </c:numCache>
            </c:numRef>
          </c:cat>
          <c:val>
            <c:numRef>
              <c:f>Sheet1!$D$2:$D$3027</c:f>
              <c:numCache>
                <c:formatCode>General</c:formatCode>
                <c:ptCount val="3026"/>
                <c:pt idx="0">
                  <c:v>4.7474507020000001</c:v>
                </c:pt>
                <c:pt idx="1">
                  <c:v>4.7529865610000002</c:v>
                </c:pt>
                <c:pt idx="2">
                  <c:v>4.7509142170000001</c:v>
                </c:pt>
                <c:pt idx="3">
                  <c:v>4.7634551820000004</c:v>
                </c:pt>
                <c:pt idx="4">
                  <c:v>4.7689033859999999</c:v>
                </c:pt>
                <c:pt idx="5">
                  <c:v>4.7833163709999997</c:v>
                </c:pt>
                <c:pt idx="6">
                  <c:v>4.7869082389999997</c:v>
                </c:pt>
                <c:pt idx="7">
                  <c:v>4.7787032119999999</c:v>
                </c:pt>
                <c:pt idx="8">
                  <c:v>4.7629428359999997</c:v>
                </c:pt>
                <c:pt idx="9">
                  <c:v>4.7666936120000001</c:v>
                </c:pt>
                <c:pt idx="10">
                  <c:v>4.7565169039999997</c:v>
                </c:pt>
                <c:pt idx="11">
                  <c:v>4.7663532069999999</c:v>
                </c:pt>
                <c:pt idx="12">
                  <c:v>4.7687335439999998</c:v>
                </c:pt>
                <c:pt idx="13">
                  <c:v>4.7649052440000004</c:v>
                </c:pt>
                <c:pt idx="14">
                  <c:v>4.747277177</c:v>
                </c:pt>
                <c:pt idx="15">
                  <c:v>4.7488375100000004</c:v>
                </c:pt>
                <c:pt idx="16">
                  <c:v>4.74118599</c:v>
                </c:pt>
                <c:pt idx="17">
                  <c:v>4.7586634730000004</c:v>
                </c:pt>
                <c:pt idx="18">
                  <c:v>4.7592637560000002</c:v>
                </c:pt>
                <c:pt idx="19">
                  <c:v>4.7771888249999996</c:v>
                </c:pt>
                <c:pt idx="20">
                  <c:v>4.7705998579999997</c:v>
                </c:pt>
                <c:pt idx="21">
                  <c:v>4.7786191809999998</c:v>
                </c:pt>
                <c:pt idx="22">
                  <c:v>4.7859071379999998</c:v>
                </c:pt>
                <c:pt idx="23">
                  <c:v>4.7492705300000004</c:v>
                </c:pt>
                <c:pt idx="24">
                  <c:v>4.7448451509999998</c:v>
                </c:pt>
                <c:pt idx="25">
                  <c:v>4.7267681579999996</c:v>
                </c:pt>
                <c:pt idx="26">
                  <c:v>4.716443162</c:v>
                </c:pt>
                <c:pt idx="27">
                  <c:v>4.7097103379999998</c:v>
                </c:pt>
                <c:pt idx="28">
                  <c:v>4.7102506799999997</c:v>
                </c:pt>
                <c:pt idx="29">
                  <c:v>4.7059200710000004</c:v>
                </c:pt>
                <c:pt idx="30">
                  <c:v>4.6972934930000001</c:v>
                </c:pt>
                <c:pt idx="31">
                  <c:v>4.6741363810000003</c:v>
                </c:pt>
                <c:pt idx="32">
                  <c:v>4.6731091600000001</c:v>
                </c:pt>
                <c:pt idx="33">
                  <c:v>4.6598477760000003</c:v>
                </c:pt>
                <c:pt idx="34">
                  <c:v>4.6495697829999996</c:v>
                </c:pt>
                <c:pt idx="35">
                  <c:v>4.6308379129999997</c:v>
                </c:pt>
                <c:pt idx="36">
                  <c:v>4.605570116</c:v>
                </c:pt>
                <c:pt idx="37">
                  <c:v>4.6497610500000004</c:v>
                </c:pt>
                <c:pt idx="38">
                  <c:v>4.658331725</c:v>
                </c:pt>
                <c:pt idx="39">
                  <c:v>4.6589952630000004</c:v>
                </c:pt>
                <c:pt idx="40">
                  <c:v>4.6669236099999996</c:v>
                </c:pt>
                <c:pt idx="41">
                  <c:v>4.6679572020000002</c:v>
                </c:pt>
                <c:pt idx="42">
                  <c:v>4.6511946149999996</c:v>
                </c:pt>
                <c:pt idx="43">
                  <c:v>4.6811121800000004</c:v>
                </c:pt>
                <c:pt idx="44">
                  <c:v>4.684720456</c:v>
                </c:pt>
                <c:pt idx="45">
                  <c:v>4.690246331</c:v>
                </c:pt>
                <c:pt idx="46">
                  <c:v>4.6951936700000001</c:v>
                </c:pt>
                <c:pt idx="47">
                  <c:v>4.6992978760000002</c:v>
                </c:pt>
                <c:pt idx="48">
                  <c:v>4.7002076099999996</c:v>
                </c:pt>
                <c:pt idx="49">
                  <c:v>4.7032945660000003</c:v>
                </c:pt>
                <c:pt idx="50">
                  <c:v>4.7115102310000001</c:v>
                </c:pt>
                <c:pt idx="51">
                  <c:v>4.7281839269999999</c:v>
                </c:pt>
                <c:pt idx="52">
                  <c:v>4.7330355480000001</c:v>
                </c:pt>
                <c:pt idx="53">
                  <c:v>4.7344860000000004</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Residuals of Recreational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Sheet1!$A$2:$A$3027</c:f>
              <c:numCache>
                <c:formatCode>m/d/yyyy</c:formatCode>
                <c:ptCount val="3026"/>
                <c:pt idx="0">
                  <c:v>39093</c:v>
                </c:pt>
                <c:pt idx="1">
                  <c:v>39094</c:v>
                </c:pt>
                <c:pt idx="2">
                  <c:v>39098</c:v>
                </c:pt>
                <c:pt idx="3">
                  <c:v>39099</c:v>
                </c:pt>
                <c:pt idx="4">
                  <c:v>39100</c:v>
                </c:pt>
                <c:pt idx="5">
                  <c:v>39101</c:v>
                </c:pt>
                <c:pt idx="6">
                  <c:v>39104</c:v>
                </c:pt>
                <c:pt idx="7">
                  <c:v>39105</c:v>
                </c:pt>
                <c:pt idx="8">
                  <c:v>39106</c:v>
                </c:pt>
                <c:pt idx="9">
                  <c:v>39107</c:v>
                </c:pt>
                <c:pt idx="10">
                  <c:v>39108</c:v>
                </c:pt>
                <c:pt idx="11">
                  <c:v>39111</c:v>
                </c:pt>
                <c:pt idx="12">
                  <c:v>39112</c:v>
                </c:pt>
                <c:pt idx="13">
                  <c:v>39113</c:v>
                </c:pt>
                <c:pt idx="14">
                  <c:v>39114</c:v>
                </c:pt>
                <c:pt idx="15">
                  <c:v>39115</c:v>
                </c:pt>
                <c:pt idx="16">
                  <c:v>39118</c:v>
                </c:pt>
                <c:pt idx="17">
                  <c:v>39119</c:v>
                </c:pt>
                <c:pt idx="18">
                  <c:v>39120</c:v>
                </c:pt>
                <c:pt idx="19">
                  <c:v>39121</c:v>
                </c:pt>
                <c:pt idx="20">
                  <c:v>39122</c:v>
                </c:pt>
                <c:pt idx="21">
                  <c:v>39125</c:v>
                </c:pt>
                <c:pt idx="22">
                  <c:v>39126</c:v>
                </c:pt>
                <c:pt idx="23">
                  <c:v>39127</c:v>
                </c:pt>
                <c:pt idx="24">
                  <c:v>39128</c:v>
                </c:pt>
                <c:pt idx="25">
                  <c:v>39129</c:v>
                </c:pt>
                <c:pt idx="26">
                  <c:v>39133</c:v>
                </c:pt>
                <c:pt idx="27">
                  <c:v>39134</c:v>
                </c:pt>
                <c:pt idx="28">
                  <c:v>39135</c:v>
                </c:pt>
                <c:pt idx="29">
                  <c:v>39136</c:v>
                </c:pt>
                <c:pt idx="30">
                  <c:v>39139</c:v>
                </c:pt>
                <c:pt idx="31">
                  <c:v>39140</c:v>
                </c:pt>
                <c:pt idx="32">
                  <c:v>39141</c:v>
                </c:pt>
                <c:pt idx="33">
                  <c:v>39142</c:v>
                </c:pt>
                <c:pt idx="34">
                  <c:v>39143</c:v>
                </c:pt>
                <c:pt idx="35">
                  <c:v>39146</c:v>
                </c:pt>
                <c:pt idx="36">
                  <c:v>39147</c:v>
                </c:pt>
                <c:pt idx="37">
                  <c:v>39148</c:v>
                </c:pt>
                <c:pt idx="38">
                  <c:v>39149</c:v>
                </c:pt>
                <c:pt idx="39">
                  <c:v>39150</c:v>
                </c:pt>
                <c:pt idx="40">
                  <c:v>39153</c:v>
                </c:pt>
                <c:pt idx="41">
                  <c:v>39154</c:v>
                </c:pt>
                <c:pt idx="42">
                  <c:v>39155</c:v>
                </c:pt>
                <c:pt idx="43">
                  <c:v>39156</c:v>
                </c:pt>
                <c:pt idx="44">
                  <c:v>39157</c:v>
                </c:pt>
                <c:pt idx="45">
                  <c:v>39160</c:v>
                </c:pt>
                <c:pt idx="46">
                  <c:v>39161</c:v>
                </c:pt>
                <c:pt idx="47">
                  <c:v>39162</c:v>
                </c:pt>
                <c:pt idx="48">
                  <c:v>39163</c:v>
                </c:pt>
                <c:pt idx="49">
                  <c:v>39164</c:v>
                </c:pt>
                <c:pt idx="50">
                  <c:v>39167</c:v>
                </c:pt>
                <c:pt idx="51">
                  <c:v>39168</c:v>
                </c:pt>
                <c:pt idx="52">
                  <c:v>39169</c:v>
                </c:pt>
                <c:pt idx="53">
                  <c:v>39170</c:v>
                </c:pt>
                <c:pt idx="54">
                  <c:v>39171</c:v>
                </c:pt>
                <c:pt idx="55">
                  <c:v>39174</c:v>
                </c:pt>
                <c:pt idx="56">
                  <c:v>39175</c:v>
                </c:pt>
                <c:pt idx="57">
                  <c:v>39176</c:v>
                </c:pt>
                <c:pt idx="58">
                  <c:v>39177</c:v>
                </c:pt>
                <c:pt idx="59">
                  <c:v>39181</c:v>
                </c:pt>
                <c:pt idx="60">
                  <c:v>39182</c:v>
                </c:pt>
                <c:pt idx="61">
                  <c:v>39183</c:v>
                </c:pt>
                <c:pt idx="62">
                  <c:v>39184</c:v>
                </c:pt>
                <c:pt idx="63">
                  <c:v>39185</c:v>
                </c:pt>
                <c:pt idx="64">
                  <c:v>39188</c:v>
                </c:pt>
                <c:pt idx="65">
                  <c:v>39189</c:v>
                </c:pt>
                <c:pt idx="66">
                  <c:v>39190</c:v>
                </c:pt>
                <c:pt idx="67">
                  <c:v>39191</c:v>
                </c:pt>
                <c:pt idx="68">
                  <c:v>39192</c:v>
                </c:pt>
                <c:pt idx="69">
                  <c:v>39195</c:v>
                </c:pt>
                <c:pt idx="70">
                  <c:v>39196</c:v>
                </c:pt>
                <c:pt idx="71">
                  <c:v>39197</c:v>
                </c:pt>
                <c:pt idx="72">
                  <c:v>39198</c:v>
                </c:pt>
                <c:pt idx="73">
                  <c:v>39199</c:v>
                </c:pt>
                <c:pt idx="74">
                  <c:v>39202</c:v>
                </c:pt>
                <c:pt idx="75">
                  <c:v>39203</c:v>
                </c:pt>
                <c:pt idx="76">
                  <c:v>39204</c:v>
                </c:pt>
                <c:pt idx="77">
                  <c:v>39205</c:v>
                </c:pt>
                <c:pt idx="78">
                  <c:v>39206</c:v>
                </c:pt>
                <c:pt idx="79">
                  <c:v>39209</c:v>
                </c:pt>
                <c:pt idx="80">
                  <c:v>39210</c:v>
                </c:pt>
                <c:pt idx="81">
                  <c:v>39211</c:v>
                </c:pt>
                <c:pt idx="82">
                  <c:v>39212</c:v>
                </c:pt>
                <c:pt idx="83">
                  <c:v>39213</c:v>
                </c:pt>
                <c:pt idx="84">
                  <c:v>39216</c:v>
                </c:pt>
                <c:pt idx="85">
                  <c:v>39217</c:v>
                </c:pt>
                <c:pt idx="86">
                  <c:v>39218</c:v>
                </c:pt>
                <c:pt idx="87">
                  <c:v>39219</c:v>
                </c:pt>
                <c:pt idx="88">
                  <c:v>39220</c:v>
                </c:pt>
                <c:pt idx="89">
                  <c:v>39223</c:v>
                </c:pt>
                <c:pt idx="90">
                  <c:v>39224</c:v>
                </c:pt>
                <c:pt idx="91">
                  <c:v>39225</c:v>
                </c:pt>
                <c:pt idx="92">
                  <c:v>39226</c:v>
                </c:pt>
                <c:pt idx="93">
                  <c:v>39227</c:v>
                </c:pt>
                <c:pt idx="94">
                  <c:v>39231</c:v>
                </c:pt>
                <c:pt idx="95">
                  <c:v>39232</c:v>
                </c:pt>
                <c:pt idx="96">
                  <c:v>39233</c:v>
                </c:pt>
                <c:pt idx="97">
                  <c:v>39234</c:v>
                </c:pt>
                <c:pt idx="98">
                  <c:v>39237</c:v>
                </c:pt>
                <c:pt idx="99">
                  <c:v>39238</c:v>
                </c:pt>
                <c:pt idx="100">
                  <c:v>39239</c:v>
                </c:pt>
                <c:pt idx="101">
                  <c:v>39240</c:v>
                </c:pt>
                <c:pt idx="102">
                  <c:v>39241</c:v>
                </c:pt>
                <c:pt idx="103">
                  <c:v>39244</c:v>
                </c:pt>
                <c:pt idx="104">
                  <c:v>39245</c:v>
                </c:pt>
                <c:pt idx="105">
                  <c:v>39246</c:v>
                </c:pt>
                <c:pt idx="106">
                  <c:v>39247</c:v>
                </c:pt>
                <c:pt idx="107">
                  <c:v>39248</c:v>
                </c:pt>
                <c:pt idx="108">
                  <c:v>39251</c:v>
                </c:pt>
                <c:pt idx="109">
                  <c:v>39252</c:v>
                </c:pt>
                <c:pt idx="110">
                  <c:v>39253</c:v>
                </c:pt>
                <c:pt idx="111">
                  <c:v>39254</c:v>
                </c:pt>
                <c:pt idx="112">
                  <c:v>39255</c:v>
                </c:pt>
                <c:pt idx="113">
                  <c:v>39258</c:v>
                </c:pt>
                <c:pt idx="114">
                  <c:v>39259</c:v>
                </c:pt>
                <c:pt idx="115">
                  <c:v>39260</c:v>
                </c:pt>
                <c:pt idx="116">
                  <c:v>39261</c:v>
                </c:pt>
                <c:pt idx="117">
                  <c:v>39262</c:v>
                </c:pt>
                <c:pt idx="118">
                  <c:v>39265</c:v>
                </c:pt>
                <c:pt idx="119">
                  <c:v>39266</c:v>
                </c:pt>
                <c:pt idx="120">
                  <c:v>39268</c:v>
                </c:pt>
                <c:pt idx="121">
                  <c:v>39269</c:v>
                </c:pt>
                <c:pt idx="122">
                  <c:v>39272</c:v>
                </c:pt>
                <c:pt idx="123">
                  <c:v>39273</c:v>
                </c:pt>
                <c:pt idx="124">
                  <c:v>39274</c:v>
                </c:pt>
                <c:pt idx="125">
                  <c:v>39275</c:v>
                </c:pt>
                <c:pt idx="126">
                  <c:v>39276</c:v>
                </c:pt>
                <c:pt idx="127">
                  <c:v>39279</c:v>
                </c:pt>
                <c:pt idx="128">
                  <c:v>39280</c:v>
                </c:pt>
                <c:pt idx="129">
                  <c:v>39281</c:v>
                </c:pt>
                <c:pt idx="130">
                  <c:v>39282</c:v>
                </c:pt>
                <c:pt idx="131">
                  <c:v>39283</c:v>
                </c:pt>
                <c:pt idx="132">
                  <c:v>39286</c:v>
                </c:pt>
                <c:pt idx="133">
                  <c:v>39287</c:v>
                </c:pt>
                <c:pt idx="134">
                  <c:v>39288</c:v>
                </c:pt>
                <c:pt idx="135">
                  <c:v>39289</c:v>
                </c:pt>
                <c:pt idx="136">
                  <c:v>39290</c:v>
                </c:pt>
                <c:pt idx="137">
                  <c:v>39293</c:v>
                </c:pt>
                <c:pt idx="138">
                  <c:v>39294</c:v>
                </c:pt>
                <c:pt idx="139">
                  <c:v>39295</c:v>
                </c:pt>
                <c:pt idx="140">
                  <c:v>39296</c:v>
                </c:pt>
                <c:pt idx="141">
                  <c:v>39297</c:v>
                </c:pt>
                <c:pt idx="142">
                  <c:v>39300</c:v>
                </c:pt>
                <c:pt idx="143">
                  <c:v>39301</c:v>
                </c:pt>
                <c:pt idx="144">
                  <c:v>39302</c:v>
                </c:pt>
                <c:pt idx="145">
                  <c:v>39303</c:v>
                </c:pt>
                <c:pt idx="146">
                  <c:v>39304</c:v>
                </c:pt>
                <c:pt idx="147">
                  <c:v>39307</c:v>
                </c:pt>
                <c:pt idx="148">
                  <c:v>39308</c:v>
                </c:pt>
                <c:pt idx="149">
                  <c:v>39309</c:v>
                </c:pt>
                <c:pt idx="150">
                  <c:v>39310</c:v>
                </c:pt>
                <c:pt idx="151">
                  <c:v>39311</c:v>
                </c:pt>
                <c:pt idx="152">
                  <c:v>39314</c:v>
                </c:pt>
                <c:pt idx="153">
                  <c:v>39315</c:v>
                </c:pt>
                <c:pt idx="154">
                  <c:v>39316</c:v>
                </c:pt>
                <c:pt idx="155">
                  <c:v>39317</c:v>
                </c:pt>
                <c:pt idx="156">
                  <c:v>39318</c:v>
                </c:pt>
                <c:pt idx="157">
                  <c:v>39321</c:v>
                </c:pt>
                <c:pt idx="158">
                  <c:v>39322</c:v>
                </c:pt>
                <c:pt idx="159">
                  <c:v>39323</c:v>
                </c:pt>
                <c:pt idx="160">
                  <c:v>39324</c:v>
                </c:pt>
                <c:pt idx="161">
                  <c:v>39325</c:v>
                </c:pt>
                <c:pt idx="162">
                  <c:v>39329</c:v>
                </c:pt>
                <c:pt idx="163">
                  <c:v>39330</c:v>
                </c:pt>
                <c:pt idx="164">
                  <c:v>39331</c:v>
                </c:pt>
                <c:pt idx="165">
                  <c:v>39332</c:v>
                </c:pt>
                <c:pt idx="166">
                  <c:v>39335</c:v>
                </c:pt>
                <c:pt idx="167">
                  <c:v>39336</c:v>
                </c:pt>
                <c:pt idx="168">
                  <c:v>39337</c:v>
                </c:pt>
                <c:pt idx="169">
                  <c:v>39338</c:v>
                </c:pt>
                <c:pt idx="170">
                  <c:v>39339</c:v>
                </c:pt>
                <c:pt idx="171">
                  <c:v>39342</c:v>
                </c:pt>
                <c:pt idx="172">
                  <c:v>39343</c:v>
                </c:pt>
                <c:pt idx="173">
                  <c:v>39344</c:v>
                </c:pt>
                <c:pt idx="174">
                  <c:v>39345</c:v>
                </c:pt>
                <c:pt idx="175">
                  <c:v>39346</c:v>
                </c:pt>
                <c:pt idx="176">
                  <c:v>39349</c:v>
                </c:pt>
                <c:pt idx="177">
                  <c:v>39350</c:v>
                </c:pt>
                <c:pt idx="178">
                  <c:v>39351</c:v>
                </c:pt>
                <c:pt idx="179">
                  <c:v>39352</c:v>
                </c:pt>
                <c:pt idx="180">
                  <c:v>39353</c:v>
                </c:pt>
                <c:pt idx="181">
                  <c:v>39356</c:v>
                </c:pt>
                <c:pt idx="182">
                  <c:v>39357</c:v>
                </c:pt>
                <c:pt idx="183">
                  <c:v>39358</c:v>
                </c:pt>
                <c:pt idx="184">
                  <c:v>39359</c:v>
                </c:pt>
                <c:pt idx="185">
                  <c:v>39360</c:v>
                </c:pt>
                <c:pt idx="186">
                  <c:v>39363</c:v>
                </c:pt>
                <c:pt idx="187">
                  <c:v>39364</c:v>
                </c:pt>
                <c:pt idx="188">
                  <c:v>39365</c:v>
                </c:pt>
                <c:pt idx="189">
                  <c:v>39366</c:v>
                </c:pt>
                <c:pt idx="190">
                  <c:v>39367</c:v>
                </c:pt>
                <c:pt idx="191">
                  <c:v>39370</c:v>
                </c:pt>
                <c:pt idx="192">
                  <c:v>39371</c:v>
                </c:pt>
                <c:pt idx="193">
                  <c:v>39372</c:v>
                </c:pt>
                <c:pt idx="194">
                  <c:v>39373</c:v>
                </c:pt>
                <c:pt idx="195">
                  <c:v>39374</c:v>
                </c:pt>
                <c:pt idx="196">
                  <c:v>39377</c:v>
                </c:pt>
                <c:pt idx="197">
                  <c:v>39378</c:v>
                </c:pt>
                <c:pt idx="198">
                  <c:v>39379</c:v>
                </c:pt>
                <c:pt idx="199">
                  <c:v>39380</c:v>
                </c:pt>
                <c:pt idx="200">
                  <c:v>39381</c:v>
                </c:pt>
                <c:pt idx="201">
                  <c:v>39384</c:v>
                </c:pt>
                <c:pt idx="202">
                  <c:v>39385</c:v>
                </c:pt>
                <c:pt idx="203">
                  <c:v>39386</c:v>
                </c:pt>
                <c:pt idx="204">
                  <c:v>39387</c:v>
                </c:pt>
                <c:pt idx="205">
                  <c:v>39388</c:v>
                </c:pt>
                <c:pt idx="206">
                  <c:v>39391</c:v>
                </c:pt>
                <c:pt idx="207">
                  <c:v>39392</c:v>
                </c:pt>
                <c:pt idx="208">
                  <c:v>39393</c:v>
                </c:pt>
                <c:pt idx="209">
                  <c:v>39394</c:v>
                </c:pt>
                <c:pt idx="210">
                  <c:v>39395</c:v>
                </c:pt>
                <c:pt idx="211">
                  <c:v>39398</c:v>
                </c:pt>
                <c:pt idx="212">
                  <c:v>39399</c:v>
                </c:pt>
                <c:pt idx="213">
                  <c:v>39400</c:v>
                </c:pt>
                <c:pt idx="214">
                  <c:v>39401</c:v>
                </c:pt>
                <c:pt idx="215">
                  <c:v>39402</c:v>
                </c:pt>
                <c:pt idx="216">
                  <c:v>39405</c:v>
                </c:pt>
                <c:pt idx="217">
                  <c:v>39406</c:v>
                </c:pt>
                <c:pt idx="218">
                  <c:v>39407</c:v>
                </c:pt>
                <c:pt idx="219">
                  <c:v>39409</c:v>
                </c:pt>
                <c:pt idx="220">
                  <c:v>39412</c:v>
                </c:pt>
                <c:pt idx="221">
                  <c:v>39413</c:v>
                </c:pt>
                <c:pt idx="222">
                  <c:v>39414</c:v>
                </c:pt>
                <c:pt idx="223">
                  <c:v>39415</c:v>
                </c:pt>
                <c:pt idx="224">
                  <c:v>39416</c:v>
                </c:pt>
                <c:pt idx="225">
                  <c:v>39419</c:v>
                </c:pt>
                <c:pt idx="226">
                  <c:v>39420</c:v>
                </c:pt>
                <c:pt idx="227">
                  <c:v>39421</c:v>
                </c:pt>
                <c:pt idx="228">
                  <c:v>39422</c:v>
                </c:pt>
                <c:pt idx="229">
                  <c:v>39423</c:v>
                </c:pt>
                <c:pt idx="230">
                  <c:v>39426</c:v>
                </c:pt>
                <c:pt idx="231">
                  <c:v>39427</c:v>
                </c:pt>
                <c:pt idx="232">
                  <c:v>39428</c:v>
                </c:pt>
                <c:pt idx="233">
                  <c:v>39429</c:v>
                </c:pt>
                <c:pt idx="234">
                  <c:v>39430</c:v>
                </c:pt>
                <c:pt idx="235">
                  <c:v>39433</c:v>
                </c:pt>
                <c:pt idx="236">
                  <c:v>39434</c:v>
                </c:pt>
                <c:pt idx="237">
                  <c:v>39435</c:v>
                </c:pt>
                <c:pt idx="238">
                  <c:v>39436</c:v>
                </c:pt>
                <c:pt idx="239">
                  <c:v>39437</c:v>
                </c:pt>
                <c:pt idx="240">
                  <c:v>39440</c:v>
                </c:pt>
                <c:pt idx="241">
                  <c:v>39442</c:v>
                </c:pt>
                <c:pt idx="242">
                  <c:v>39443</c:v>
                </c:pt>
                <c:pt idx="243">
                  <c:v>39444</c:v>
                </c:pt>
                <c:pt idx="244">
                  <c:v>39447</c:v>
                </c:pt>
                <c:pt idx="245">
                  <c:v>39449</c:v>
                </c:pt>
                <c:pt idx="246">
                  <c:v>39450</c:v>
                </c:pt>
                <c:pt idx="247">
                  <c:v>39451</c:v>
                </c:pt>
                <c:pt idx="248">
                  <c:v>39454</c:v>
                </c:pt>
                <c:pt idx="249">
                  <c:v>39455</c:v>
                </c:pt>
                <c:pt idx="250">
                  <c:v>39456</c:v>
                </c:pt>
                <c:pt idx="251">
                  <c:v>39457</c:v>
                </c:pt>
                <c:pt idx="252">
                  <c:v>39458</c:v>
                </c:pt>
                <c:pt idx="253">
                  <c:v>39461</c:v>
                </c:pt>
                <c:pt idx="254">
                  <c:v>39462</c:v>
                </c:pt>
                <c:pt idx="255">
                  <c:v>39463</c:v>
                </c:pt>
                <c:pt idx="256">
                  <c:v>39464</c:v>
                </c:pt>
                <c:pt idx="257">
                  <c:v>39465</c:v>
                </c:pt>
                <c:pt idx="258">
                  <c:v>39469</c:v>
                </c:pt>
                <c:pt idx="259">
                  <c:v>39470</c:v>
                </c:pt>
                <c:pt idx="260">
                  <c:v>39471</c:v>
                </c:pt>
                <c:pt idx="261">
                  <c:v>39472</c:v>
                </c:pt>
                <c:pt idx="262">
                  <c:v>39475</c:v>
                </c:pt>
                <c:pt idx="263">
                  <c:v>39476</c:v>
                </c:pt>
                <c:pt idx="264">
                  <c:v>39477</c:v>
                </c:pt>
                <c:pt idx="265">
                  <c:v>39478</c:v>
                </c:pt>
                <c:pt idx="266">
                  <c:v>39479</c:v>
                </c:pt>
                <c:pt idx="267">
                  <c:v>39482</c:v>
                </c:pt>
                <c:pt idx="268">
                  <c:v>39483</c:v>
                </c:pt>
                <c:pt idx="269">
                  <c:v>39484</c:v>
                </c:pt>
                <c:pt idx="270">
                  <c:v>39485</c:v>
                </c:pt>
                <c:pt idx="271">
                  <c:v>39486</c:v>
                </c:pt>
                <c:pt idx="272">
                  <c:v>39489</c:v>
                </c:pt>
                <c:pt idx="273">
                  <c:v>39490</c:v>
                </c:pt>
                <c:pt idx="274">
                  <c:v>39491</c:v>
                </c:pt>
                <c:pt idx="275">
                  <c:v>39492</c:v>
                </c:pt>
                <c:pt idx="276">
                  <c:v>39493</c:v>
                </c:pt>
                <c:pt idx="277">
                  <c:v>39497</c:v>
                </c:pt>
                <c:pt idx="278">
                  <c:v>39498</c:v>
                </c:pt>
                <c:pt idx="279">
                  <c:v>39499</c:v>
                </c:pt>
                <c:pt idx="280">
                  <c:v>39500</c:v>
                </c:pt>
                <c:pt idx="281">
                  <c:v>39503</c:v>
                </c:pt>
                <c:pt idx="282">
                  <c:v>39504</c:v>
                </c:pt>
                <c:pt idx="283">
                  <c:v>39505</c:v>
                </c:pt>
                <c:pt idx="284">
                  <c:v>39506</c:v>
                </c:pt>
                <c:pt idx="285">
                  <c:v>39507</c:v>
                </c:pt>
                <c:pt idx="286">
                  <c:v>39510</c:v>
                </c:pt>
                <c:pt idx="287">
                  <c:v>39511</c:v>
                </c:pt>
                <c:pt idx="288">
                  <c:v>39512</c:v>
                </c:pt>
                <c:pt idx="289">
                  <c:v>39513</c:v>
                </c:pt>
                <c:pt idx="290">
                  <c:v>39514</c:v>
                </c:pt>
                <c:pt idx="291">
                  <c:v>39517</c:v>
                </c:pt>
                <c:pt idx="292">
                  <c:v>39518</c:v>
                </c:pt>
                <c:pt idx="293">
                  <c:v>39519</c:v>
                </c:pt>
                <c:pt idx="294">
                  <c:v>39520</c:v>
                </c:pt>
                <c:pt idx="295">
                  <c:v>39521</c:v>
                </c:pt>
                <c:pt idx="296">
                  <c:v>39524</c:v>
                </c:pt>
                <c:pt idx="297">
                  <c:v>39525</c:v>
                </c:pt>
                <c:pt idx="298">
                  <c:v>39526</c:v>
                </c:pt>
                <c:pt idx="299">
                  <c:v>39527</c:v>
                </c:pt>
                <c:pt idx="300">
                  <c:v>39531</c:v>
                </c:pt>
                <c:pt idx="301">
                  <c:v>39532</c:v>
                </c:pt>
                <c:pt idx="302">
                  <c:v>39533</c:v>
                </c:pt>
                <c:pt idx="303">
                  <c:v>39534</c:v>
                </c:pt>
                <c:pt idx="304">
                  <c:v>39535</c:v>
                </c:pt>
                <c:pt idx="305">
                  <c:v>39538</c:v>
                </c:pt>
                <c:pt idx="306">
                  <c:v>39539</c:v>
                </c:pt>
                <c:pt idx="307">
                  <c:v>39540</c:v>
                </c:pt>
                <c:pt idx="308">
                  <c:v>39541</c:v>
                </c:pt>
                <c:pt idx="309">
                  <c:v>39542</c:v>
                </c:pt>
                <c:pt idx="310">
                  <c:v>39545</c:v>
                </c:pt>
                <c:pt idx="311">
                  <c:v>39546</c:v>
                </c:pt>
                <c:pt idx="312">
                  <c:v>39547</c:v>
                </c:pt>
                <c:pt idx="313">
                  <c:v>39548</c:v>
                </c:pt>
                <c:pt idx="314">
                  <c:v>39549</c:v>
                </c:pt>
                <c:pt idx="315">
                  <c:v>39552</c:v>
                </c:pt>
                <c:pt idx="316">
                  <c:v>39553</c:v>
                </c:pt>
                <c:pt idx="317">
                  <c:v>39554</c:v>
                </c:pt>
                <c:pt idx="318">
                  <c:v>39555</c:v>
                </c:pt>
                <c:pt idx="319">
                  <c:v>39556</c:v>
                </c:pt>
                <c:pt idx="320">
                  <c:v>39559</c:v>
                </c:pt>
                <c:pt idx="321">
                  <c:v>39560</c:v>
                </c:pt>
                <c:pt idx="322">
                  <c:v>39561</c:v>
                </c:pt>
                <c:pt idx="323">
                  <c:v>39562</c:v>
                </c:pt>
                <c:pt idx="324">
                  <c:v>39563</c:v>
                </c:pt>
                <c:pt idx="325">
                  <c:v>39566</c:v>
                </c:pt>
                <c:pt idx="326">
                  <c:v>39567</c:v>
                </c:pt>
                <c:pt idx="327">
                  <c:v>39568</c:v>
                </c:pt>
                <c:pt idx="328">
                  <c:v>39569</c:v>
                </c:pt>
                <c:pt idx="329">
                  <c:v>39570</c:v>
                </c:pt>
                <c:pt idx="330">
                  <c:v>39573</c:v>
                </c:pt>
                <c:pt idx="331">
                  <c:v>39574</c:v>
                </c:pt>
                <c:pt idx="332">
                  <c:v>39575</c:v>
                </c:pt>
                <c:pt idx="333">
                  <c:v>39576</c:v>
                </c:pt>
                <c:pt idx="334">
                  <c:v>39577</c:v>
                </c:pt>
                <c:pt idx="335">
                  <c:v>39580</c:v>
                </c:pt>
                <c:pt idx="336">
                  <c:v>39581</c:v>
                </c:pt>
                <c:pt idx="337">
                  <c:v>39582</c:v>
                </c:pt>
                <c:pt idx="338">
                  <c:v>39583</c:v>
                </c:pt>
                <c:pt idx="339">
                  <c:v>39584</c:v>
                </c:pt>
                <c:pt idx="340">
                  <c:v>39587</c:v>
                </c:pt>
                <c:pt idx="341">
                  <c:v>39588</c:v>
                </c:pt>
                <c:pt idx="342">
                  <c:v>39589</c:v>
                </c:pt>
                <c:pt idx="343">
                  <c:v>39590</c:v>
                </c:pt>
                <c:pt idx="344">
                  <c:v>39591</c:v>
                </c:pt>
                <c:pt idx="345">
                  <c:v>39595</c:v>
                </c:pt>
                <c:pt idx="346">
                  <c:v>39596</c:v>
                </c:pt>
                <c:pt idx="347">
                  <c:v>39597</c:v>
                </c:pt>
                <c:pt idx="348">
                  <c:v>39598</c:v>
                </c:pt>
                <c:pt idx="349">
                  <c:v>39601</c:v>
                </c:pt>
                <c:pt idx="350">
                  <c:v>39602</c:v>
                </c:pt>
                <c:pt idx="351">
                  <c:v>39603</c:v>
                </c:pt>
                <c:pt idx="352">
                  <c:v>39604</c:v>
                </c:pt>
                <c:pt idx="353">
                  <c:v>39605</c:v>
                </c:pt>
                <c:pt idx="354">
                  <c:v>39608</c:v>
                </c:pt>
                <c:pt idx="355">
                  <c:v>39609</c:v>
                </c:pt>
                <c:pt idx="356">
                  <c:v>39610</c:v>
                </c:pt>
                <c:pt idx="357">
                  <c:v>39611</c:v>
                </c:pt>
                <c:pt idx="358">
                  <c:v>39612</c:v>
                </c:pt>
                <c:pt idx="359">
                  <c:v>39615</c:v>
                </c:pt>
                <c:pt idx="360">
                  <c:v>39616</c:v>
                </c:pt>
                <c:pt idx="361">
                  <c:v>39617</c:v>
                </c:pt>
                <c:pt idx="362">
                  <c:v>39618</c:v>
                </c:pt>
                <c:pt idx="363">
                  <c:v>39619</c:v>
                </c:pt>
                <c:pt idx="364">
                  <c:v>39622</c:v>
                </c:pt>
                <c:pt idx="365">
                  <c:v>39623</c:v>
                </c:pt>
                <c:pt idx="366">
                  <c:v>39624</c:v>
                </c:pt>
                <c:pt idx="367">
                  <c:v>39625</c:v>
                </c:pt>
                <c:pt idx="368">
                  <c:v>39626</c:v>
                </c:pt>
                <c:pt idx="369">
                  <c:v>39629</c:v>
                </c:pt>
                <c:pt idx="370">
                  <c:v>39630</c:v>
                </c:pt>
                <c:pt idx="371">
                  <c:v>39631</c:v>
                </c:pt>
                <c:pt idx="372">
                  <c:v>39632</c:v>
                </c:pt>
                <c:pt idx="373">
                  <c:v>39636</c:v>
                </c:pt>
                <c:pt idx="374">
                  <c:v>39637</c:v>
                </c:pt>
                <c:pt idx="375">
                  <c:v>39638</c:v>
                </c:pt>
                <c:pt idx="376">
                  <c:v>39639</c:v>
                </c:pt>
                <c:pt idx="377">
                  <c:v>39640</c:v>
                </c:pt>
                <c:pt idx="378">
                  <c:v>39643</c:v>
                </c:pt>
                <c:pt idx="379">
                  <c:v>39644</c:v>
                </c:pt>
                <c:pt idx="380">
                  <c:v>39645</c:v>
                </c:pt>
                <c:pt idx="381">
                  <c:v>39646</c:v>
                </c:pt>
                <c:pt idx="382">
                  <c:v>39647</c:v>
                </c:pt>
                <c:pt idx="383">
                  <c:v>39650</c:v>
                </c:pt>
                <c:pt idx="384">
                  <c:v>39651</c:v>
                </c:pt>
                <c:pt idx="385">
                  <c:v>39652</c:v>
                </c:pt>
                <c:pt idx="386">
                  <c:v>39653</c:v>
                </c:pt>
                <c:pt idx="387">
                  <c:v>39654</c:v>
                </c:pt>
                <c:pt idx="388">
                  <c:v>39657</c:v>
                </c:pt>
                <c:pt idx="389">
                  <c:v>39658</c:v>
                </c:pt>
                <c:pt idx="390">
                  <c:v>39659</c:v>
                </c:pt>
                <c:pt idx="391">
                  <c:v>39660</c:v>
                </c:pt>
                <c:pt idx="392">
                  <c:v>39661</c:v>
                </c:pt>
                <c:pt idx="393">
                  <c:v>39664</c:v>
                </c:pt>
                <c:pt idx="394">
                  <c:v>39665</c:v>
                </c:pt>
                <c:pt idx="395">
                  <c:v>39666</c:v>
                </c:pt>
                <c:pt idx="396">
                  <c:v>39667</c:v>
                </c:pt>
                <c:pt idx="397">
                  <c:v>39668</c:v>
                </c:pt>
                <c:pt idx="398">
                  <c:v>39671</c:v>
                </c:pt>
                <c:pt idx="399">
                  <c:v>39672</c:v>
                </c:pt>
                <c:pt idx="400">
                  <c:v>39673</c:v>
                </c:pt>
                <c:pt idx="401">
                  <c:v>39674</c:v>
                </c:pt>
                <c:pt idx="402">
                  <c:v>39675</c:v>
                </c:pt>
                <c:pt idx="403">
                  <c:v>39678</c:v>
                </c:pt>
                <c:pt idx="404">
                  <c:v>39679</c:v>
                </c:pt>
                <c:pt idx="405">
                  <c:v>39680</c:v>
                </c:pt>
                <c:pt idx="406">
                  <c:v>39681</c:v>
                </c:pt>
                <c:pt idx="407">
                  <c:v>39682</c:v>
                </c:pt>
                <c:pt idx="408">
                  <c:v>39685</c:v>
                </c:pt>
                <c:pt idx="409">
                  <c:v>39686</c:v>
                </c:pt>
                <c:pt idx="410">
                  <c:v>39687</c:v>
                </c:pt>
                <c:pt idx="411">
                  <c:v>39688</c:v>
                </c:pt>
                <c:pt idx="412">
                  <c:v>39689</c:v>
                </c:pt>
                <c:pt idx="413">
                  <c:v>39693</c:v>
                </c:pt>
                <c:pt idx="414">
                  <c:v>39694</c:v>
                </c:pt>
                <c:pt idx="415">
                  <c:v>39695</c:v>
                </c:pt>
                <c:pt idx="416">
                  <c:v>39696</c:v>
                </c:pt>
                <c:pt idx="417">
                  <c:v>39699</c:v>
                </c:pt>
                <c:pt idx="418">
                  <c:v>39700</c:v>
                </c:pt>
                <c:pt idx="419">
                  <c:v>39701</c:v>
                </c:pt>
                <c:pt idx="420">
                  <c:v>39702</c:v>
                </c:pt>
                <c:pt idx="421">
                  <c:v>39703</c:v>
                </c:pt>
                <c:pt idx="422">
                  <c:v>39706</c:v>
                </c:pt>
                <c:pt idx="423">
                  <c:v>39707</c:v>
                </c:pt>
                <c:pt idx="424">
                  <c:v>39708</c:v>
                </c:pt>
                <c:pt idx="425">
                  <c:v>39709</c:v>
                </c:pt>
                <c:pt idx="426">
                  <c:v>39710</c:v>
                </c:pt>
                <c:pt idx="427">
                  <c:v>39713</c:v>
                </c:pt>
                <c:pt idx="428">
                  <c:v>39714</c:v>
                </c:pt>
                <c:pt idx="429">
                  <c:v>39715</c:v>
                </c:pt>
                <c:pt idx="430">
                  <c:v>39716</c:v>
                </c:pt>
                <c:pt idx="431">
                  <c:v>39717</c:v>
                </c:pt>
                <c:pt idx="432">
                  <c:v>39720</c:v>
                </c:pt>
                <c:pt idx="433">
                  <c:v>39721</c:v>
                </c:pt>
                <c:pt idx="434">
                  <c:v>39722</c:v>
                </c:pt>
                <c:pt idx="435">
                  <c:v>39723</c:v>
                </c:pt>
                <c:pt idx="436">
                  <c:v>39724</c:v>
                </c:pt>
                <c:pt idx="437">
                  <c:v>39727</c:v>
                </c:pt>
                <c:pt idx="438">
                  <c:v>39728</c:v>
                </c:pt>
                <c:pt idx="439">
                  <c:v>39729</c:v>
                </c:pt>
                <c:pt idx="440">
                  <c:v>39730</c:v>
                </c:pt>
                <c:pt idx="441">
                  <c:v>39731</c:v>
                </c:pt>
                <c:pt idx="442">
                  <c:v>39734</c:v>
                </c:pt>
                <c:pt idx="443">
                  <c:v>39735</c:v>
                </c:pt>
                <c:pt idx="444">
                  <c:v>39736</c:v>
                </c:pt>
                <c:pt idx="445">
                  <c:v>39737</c:v>
                </c:pt>
                <c:pt idx="446">
                  <c:v>39738</c:v>
                </c:pt>
                <c:pt idx="447">
                  <c:v>39741</c:v>
                </c:pt>
                <c:pt idx="448">
                  <c:v>39742</c:v>
                </c:pt>
                <c:pt idx="449">
                  <c:v>39743</c:v>
                </c:pt>
                <c:pt idx="450">
                  <c:v>39744</c:v>
                </c:pt>
                <c:pt idx="451">
                  <c:v>39745</c:v>
                </c:pt>
                <c:pt idx="452">
                  <c:v>39748</c:v>
                </c:pt>
                <c:pt idx="453">
                  <c:v>39749</c:v>
                </c:pt>
                <c:pt idx="454">
                  <c:v>39750</c:v>
                </c:pt>
                <c:pt idx="455">
                  <c:v>39751</c:v>
                </c:pt>
                <c:pt idx="456">
                  <c:v>39752</c:v>
                </c:pt>
                <c:pt idx="457">
                  <c:v>39755</c:v>
                </c:pt>
                <c:pt idx="458">
                  <c:v>39756</c:v>
                </c:pt>
                <c:pt idx="459">
                  <c:v>39757</c:v>
                </c:pt>
                <c:pt idx="460">
                  <c:v>39758</c:v>
                </c:pt>
                <c:pt idx="461">
                  <c:v>39759</c:v>
                </c:pt>
                <c:pt idx="462">
                  <c:v>39762</c:v>
                </c:pt>
                <c:pt idx="463">
                  <c:v>39763</c:v>
                </c:pt>
                <c:pt idx="464">
                  <c:v>39764</c:v>
                </c:pt>
                <c:pt idx="465">
                  <c:v>39765</c:v>
                </c:pt>
                <c:pt idx="466">
                  <c:v>39766</c:v>
                </c:pt>
                <c:pt idx="467">
                  <c:v>39769</c:v>
                </c:pt>
                <c:pt idx="468">
                  <c:v>39770</c:v>
                </c:pt>
                <c:pt idx="469">
                  <c:v>39771</c:v>
                </c:pt>
                <c:pt idx="470">
                  <c:v>39772</c:v>
                </c:pt>
                <c:pt idx="471">
                  <c:v>39773</c:v>
                </c:pt>
                <c:pt idx="472">
                  <c:v>39776</c:v>
                </c:pt>
                <c:pt idx="473">
                  <c:v>39777</c:v>
                </c:pt>
                <c:pt idx="474">
                  <c:v>39778</c:v>
                </c:pt>
                <c:pt idx="475">
                  <c:v>39780</c:v>
                </c:pt>
                <c:pt idx="476">
                  <c:v>39783</c:v>
                </c:pt>
                <c:pt idx="477">
                  <c:v>39784</c:v>
                </c:pt>
                <c:pt idx="478">
                  <c:v>39785</c:v>
                </c:pt>
                <c:pt idx="479">
                  <c:v>39786</c:v>
                </c:pt>
                <c:pt idx="480">
                  <c:v>39787</c:v>
                </c:pt>
                <c:pt idx="481">
                  <c:v>39790</c:v>
                </c:pt>
                <c:pt idx="482">
                  <c:v>39791</c:v>
                </c:pt>
                <c:pt idx="483">
                  <c:v>39792</c:v>
                </c:pt>
                <c:pt idx="484">
                  <c:v>39793</c:v>
                </c:pt>
                <c:pt idx="485">
                  <c:v>39794</c:v>
                </c:pt>
                <c:pt idx="486">
                  <c:v>39797</c:v>
                </c:pt>
                <c:pt idx="487">
                  <c:v>39798</c:v>
                </c:pt>
                <c:pt idx="488">
                  <c:v>39799</c:v>
                </c:pt>
                <c:pt idx="489">
                  <c:v>39800</c:v>
                </c:pt>
                <c:pt idx="490">
                  <c:v>39801</c:v>
                </c:pt>
                <c:pt idx="491">
                  <c:v>39804</c:v>
                </c:pt>
                <c:pt idx="492">
                  <c:v>39805</c:v>
                </c:pt>
                <c:pt idx="493">
                  <c:v>39806</c:v>
                </c:pt>
                <c:pt idx="494">
                  <c:v>39808</c:v>
                </c:pt>
                <c:pt idx="495">
                  <c:v>39811</c:v>
                </c:pt>
                <c:pt idx="496">
                  <c:v>39812</c:v>
                </c:pt>
                <c:pt idx="497">
                  <c:v>39813</c:v>
                </c:pt>
                <c:pt idx="498">
                  <c:v>39815</c:v>
                </c:pt>
                <c:pt idx="499">
                  <c:v>39818</c:v>
                </c:pt>
                <c:pt idx="500">
                  <c:v>39819</c:v>
                </c:pt>
                <c:pt idx="501">
                  <c:v>39820</c:v>
                </c:pt>
                <c:pt idx="502">
                  <c:v>39821</c:v>
                </c:pt>
                <c:pt idx="503">
                  <c:v>39822</c:v>
                </c:pt>
                <c:pt idx="504">
                  <c:v>39825</c:v>
                </c:pt>
                <c:pt idx="505">
                  <c:v>39826</c:v>
                </c:pt>
                <c:pt idx="506">
                  <c:v>39827</c:v>
                </c:pt>
                <c:pt idx="507">
                  <c:v>39828</c:v>
                </c:pt>
                <c:pt idx="508">
                  <c:v>39829</c:v>
                </c:pt>
                <c:pt idx="509">
                  <c:v>39833</c:v>
                </c:pt>
                <c:pt idx="510">
                  <c:v>39834</c:v>
                </c:pt>
                <c:pt idx="511">
                  <c:v>39835</c:v>
                </c:pt>
                <c:pt idx="512">
                  <c:v>39836</c:v>
                </c:pt>
                <c:pt idx="513">
                  <c:v>39839</c:v>
                </c:pt>
                <c:pt idx="514">
                  <c:v>39840</c:v>
                </c:pt>
                <c:pt idx="515">
                  <c:v>39841</c:v>
                </c:pt>
                <c:pt idx="516">
                  <c:v>39842</c:v>
                </c:pt>
                <c:pt idx="517">
                  <c:v>39843</c:v>
                </c:pt>
                <c:pt idx="518">
                  <c:v>39846</c:v>
                </c:pt>
                <c:pt idx="519">
                  <c:v>39847</c:v>
                </c:pt>
                <c:pt idx="520">
                  <c:v>39848</c:v>
                </c:pt>
                <c:pt idx="521">
                  <c:v>39849</c:v>
                </c:pt>
                <c:pt idx="522">
                  <c:v>39850</c:v>
                </c:pt>
                <c:pt idx="523">
                  <c:v>39853</c:v>
                </c:pt>
                <c:pt idx="524">
                  <c:v>39854</c:v>
                </c:pt>
                <c:pt idx="525">
                  <c:v>39855</c:v>
                </c:pt>
                <c:pt idx="526">
                  <c:v>39856</c:v>
                </c:pt>
                <c:pt idx="527">
                  <c:v>39857</c:v>
                </c:pt>
                <c:pt idx="528">
                  <c:v>39861</c:v>
                </c:pt>
                <c:pt idx="529">
                  <c:v>39862</c:v>
                </c:pt>
                <c:pt idx="530">
                  <c:v>39863</c:v>
                </c:pt>
                <c:pt idx="531">
                  <c:v>39864</c:v>
                </c:pt>
                <c:pt idx="532">
                  <c:v>39867</c:v>
                </c:pt>
                <c:pt idx="533">
                  <c:v>39868</c:v>
                </c:pt>
                <c:pt idx="534">
                  <c:v>39869</c:v>
                </c:pt>
                <c:pt idx="535">
                  <c:v>39870</c:v>
                </c:pt>
                <c:pt idx="536">
                  <c:v>39871</c:v>
                </c:pt>
                <c:pt idx="537">
                  <c:v>39874</c:v>
                </c:pt>
                <c:pt idx="538">
                  <c:v>39875</c:v>
                </c:pt>
                <c:pt idx="539">
                  <c:v>39876</c:v>
                </c:pt>
                <c:pt idx="540">
                  <c:v>39877</c:v>
                </c:pt>
                <c:pt idx="541">
                  <c:v>39878</c:v>
                </c:pt>
                <c:pt idx="542">
                  <c:v>39881</c:v>
                </c:pt>
                <c:pt idx="543">
                  <c:v>39882</c:v>
                </c:pt>
                <c:pt idx="544">
                  <c:v>39883</c:v>
                </c:pt>
                <c:pt idx="545">
                  <c:v>39884</c:v>
                </c:pt>
                <c:pt idx="546">
                  <c:v>39885</c:v>
                </c:pt>
                <c:pt idx="547">
                  <c:v>39888</c:v>
                </c:pt>
                <c:pt idx="548">
                  <c:v>39889</c:v>
                </c:pt>
                <c:pt idx="549">
                  <c:v>39890</c:v>
                </c:pt>
                <c:pt idx="550">
                  <c:v>39891</c:v>
                </c:pt>
                <c:pt idx="551">
                  <c:v>39892</c:v>
                </c:pt>
                <c:pt idx="552">
                  <c:v>39895</c:v>
                </c:pt>
                <c:pt idx="553">
                  <c:v>39896</c:v>
                </c:pt>
                <c:pt idx="554">
                  <c:v>39897</c:v>
                </c:pt>
                <c:pt idx="555">
                  <c:v>39898</c:v>
                </c:pt>
                <c:pt idx="556">
                  <c:v>39899</c:v>
                </c:pt>
                <c:pt idx="557">
                  <c:v>39902</c:v>
                </c:pt>
                <c:pt idx="558">
                  <c:v>39903</c:v>
                </c:pt>
                <c:pt idx="559">
                  <c:v>39904</c:v>
                </c:pt>
                <c:pt idx="560">
                  <c:v>39905</c:v>
                </c:pt>
                <c:pt idx="561">
                  <c:v>39906</c:v>
                </c:pt>
                <c:pt idx="562">
                  <c:v>39909</c:v>
                </c:pt>
                <c:pt idx="563">
                  <c:v>39910</c:v>
                </c:pt>
                <c:pt idx="564">
                  <c:v>39911</c:v>
                </c:pt>
                <c:pt idx="565">
                  <c:v>39912</c:v>
                </c:pt>
                <c:pt idx="566">
                  <c:v>39916</c:v>
                </c:pt>
                <c:pt idx="567">
                  <c:v>39917</c:v>
                </c:pt>
                <c:pt idx="568">
                  <c:v>39918</c:v>
                </c:pt>
                <c:pt idx="569">
                  <c:v>39919</c:v>
                </c:pt>
                <c:pt idx="570">
                  <c:v>39920</c:v>
                </c:pt>
                <c:pt idx="571">
                  <c:v>39923</c:v>
                </c:pt>
                <c:pt idx="572">
                  <c:v>39924</c:v>
                </c:pt>
                <c:pt idx="573">
                  <c:v>39925</c:v>
                </c:pt>
                <c:pt idx="574">
                  <c:v>39926</c:v>
                </c:pt>
                <c:pt idx="575">
                  <c:v>39927</c:v>
                </c:pt>
                <c:pt idx="576">
                  <c:v>39930</c:v>
                </c:pt>
                <c:pt idx="577">
                  <c:v>39931</c:v>
                </c:pt>
                <c:pt idx="578">
                  <c:v>39932</c:v>
                </c:pt>
                <c:pt idx="579">
                  <c:v>39933</c:v>
                </c:pt>
                <c:pt idx="580">
                  <c:v>39934</c:v>
                </c:pt>
                <c:pt idx="581">
                  <c:v>39937</c:v>
                </c:pt>
                <c:pt idx="582">
                  <c:v>39938</c:v>
                </c:pt>
                <c:pt idx="583">
                  <c:v>39939</c:v>
                </c:pt>
                <c:pt idx="584">
                  <c:v>39940</c:v>
                </c:pt>
                <c:pt idx="585">
                  <c:v>39941</c:v>
                </c:pt>
                <c:pt idx="586">
                  <c:v>39944</c:v>
                </c:pt>
                <c:pt idx="587">
                  <c:v>39945</c:v>
                </c:pt>
                <c:pt idx="588">
                  <c:v>39946</c:v>
                </c:pt>
                <c:pt idx="589">
                  <c:v>39947</c:v>
                </c:pt>
                <c:pt idx="590">
                  <c:v>39948</c:v>
                </c:pt>
                <c:pt idx="591">
                  <c:v>39951</c:v>
                </c:pt>
                <c:pt idx="592">
                  <c:v>39952</c:v>
                </c:pt>
                <c:pt idx="593">
                  <c:v>39953</c:v>
                </c:pt>
                <c:pt idx="594">
                  <c:v>39954</c:v>
                </c:pt>
                <c:pt idx="595">
                  <c:v>39955</c:v>
                </c:pt>
                <c:pt idx="596">
                  <c:v>39959</c:v>
                </c:pt>
                <c:pt idx="597">
                  <c:v>39960</c:v>
                </c:pt>
                <c:pt idx="598">
                  <c:v>39961</c:v>
                </c:pt>
                <c:pt idx="599">
                  <c:v>39962</c:v>
                </c:pt>
                <c:pt idx="600">
                  <c:v>39965</c:v>
                </c:pt>
                <c:pt idx="601">
                  <c:v>39966</c:v>
                </c:pt>
                <c:pt idx="602">
                  <c:v>39967</c:v>
                </c:pt>
                <c:pt idx="603">
                  <c:v>39968</c:v>
                </c:pt>
                <c:pt idx="604">
                  <c:v>39969</c:v>
                </c:pt>
                <c:pt idx="605">
                  <c:v>39972</c:v>
                </c:pt>
                <c:pt idx="606">
                  <c:v>39973</c:v>
                </c:pt>
                <c:pt idx="607">
                  <c:v>39974</c:v>
                </c:pt>
                <c:pt idx="608">
                  <c:v>39975</c:v>
                </c:pt>
                <c:pt idx="609">
                  <c:v>39976</c:v>
                </c:pt>
                <c:pt idx="610">
                  <c:v>39979</c:v>
                </c:pt>
                <c:pt idx="611">
                  <c:v>39980</c:v>
                </c:pt>
                <c:pt idx="612">
                  <c:v>39981</c:v>
                </c:pt>
                <c:pt idx="613">
                  <c:v>39982</c:v>
                </c:pt>
                <c:pt idx="614">
                  <c:v>39983</c:v>
                </c:pt>
                <c:pt idx="615">
                  <c:v>39986</c:v>
                </c:pt>
                <c:pt idx="616">
                  <c:v>39987</c:v>
                </c:pt>
                <c:pt idx="617">
                  <c:v>39988</c:v>
                </c:pt>
                <c:pt idx="618">
                  <c:v>39989</c:v>
                </c:pt>
                <c:pt idx="619">
                  <c:v>39990</c:v>
                </c:pt>
                <c:pt idx="620">
                  <c:v>39993</c:v>
                </c:pt>
                <c:pt idx="621">
                  <c:v>39994</c:v>
                </c:pt>
                <c:pt idx="622">
                  <c:v>39995</c:v>
                </c:pt>
                <c:pt idx="623">
                  <c:v>39996</c:v>
                </c:pt>
                <c:pt idx="624">
                  <c:v>40000</c:v>
                </c:pt>
                <c:pt idx="625">
                  <c:v>40001</c:v>
                </c:pt>
                <c:pt idx="626">
                  <c:v>40002</c:v>
                </c:pt>
                <c:pt idx="627">
                  <c:v>40003</c:v>
                </c:pt>
                <c:pt idx="628">
                  <c:v>40004</c:v>
                </c:pt>
                <c:pt idx="629">
                  <c:v>40007</c:v>
                </c:pt>
                <c:pt idx="630">
                  <c:v>40008</c:v>
                </c:pt>
                <c:pt idx="631">
                  <c:v>40009</c:v>
                </c:pt>
                <c:pt idx="632">
                  <c:v>40010</c:v>
                </c:pt>
                <c:pt idx="633">
                  <c:v>40011</c:v>
                </c:pt>
                <c:pt idx="634">
                  <c:v>40014</c:v>
                </c:pt>
                <c:pt idx="635">
                  <c:v>40015</c:v>
                </c:pt>
                <c:pt idx="636">
                  <c:v>40016</c:v>
                </c:pt>
                <c:pt idx="637">
                  <c:v>40017</c:v>
                </c:pt>
                <c:pt idx="638">
                  <c:v>40018</c:v>
                </c:pt>
                <c:pt idx="639">
                  <c:v>40021</c:v>
                </c:pt>
                <c:pt idx="640">
                  <c:v>40022</c:v>
                </c:pt>
                <c:pt idx="641">
                  <c:v>40023</c:v>
                </c:pt>
                <c:pt idx="642">
                  <c:v>40024</c:v>
                </c:pt>
                <c:pt idx="643">
                  <c:v>40025</c:v>
                </c:pt>
                <c:pt idx="644">
                  <c:v>40028</c:v>
                </c:pt>
                <c:pt idx="645">
                  <c:v>40029</c:v>
                </c:pt>
                <c:pt idx="646">
                  <c:v>40030</c:v>
                </c:pt>
                <c:pt idx="647">
                  <c:v>40031</c:v>
                </c:pt>
                <c:pt idx="648">
                  <c:v>40032</c:v>
                </c:pt>
                <c:pt idx="649">
                  <c:v>40035</c:v>
                </c:pt>
                <c:pt idx="650">
                  <c:v>40036</c:v>
                </c:pt>
                <c:pt idx="651">
                  <c:v>40037</c:v>
                </c:pt>
                <c:pt idx="652">
                  <c:v>40038</c:v>
                </c:pt>
                <c:pt idx="653">
                  <c:v>40039</c:v>
                </c:pt>
                <c:pt idx="654">
                  <c:v>40042</c:v>
                </c:pt>
                <c:pt idx="655">
                  <c:v>40043</c:v>
                </c:pt>
                <c:pt idx="656">
                  <c:v>40044</c:v>
                </c:pt>
                <c:pt idx="657">
                  <c:v>40045</c:v>
                </c:pt>
                <c:pt idx="658">
                  <c:v>40046</c:v>
                </c:pt>
                <c:pt idx="659">
                  <c:v>40049</c:v>
                </c:pt>
                <c:pt idx="660">
                  <c:v>40050</c:v>
                </c:pt>
                <c:pt idx="661">
                  <c:v>40051</c:v>
                </c:pt>
                <c:pt idx="662">
                  <c:v>40052</c:v>
                </c:pt>
                <c:pt idx="663">
                  <c:v>40053</c:v>
                </c:pt>
                <c:pt idx="664">
                  <c:v>40056</c:v>
                </c:pt>
                <c:pt idx="665">
                  <c:v>40057</c:v>
                </c:pt>
                <c:pt idx="666">
                  <c:v>40058</c:v>
                </c:pt>
                <c:pt idx="667">
                  <c:v>40059</c:v>
                </c:pt>
                <c:pt idx="668">
                  <c:v>40060</c:v>
                </c:pt>
                <c:pt idx="669">
                  <c:v>40064</c:v>
                </c:pt>
                <c:pt idx="670">
                  <c:v>40065</c:v>
                </c:pt>
                <c:pt idx="671">
                  <c:v>40066</c:v>
                </c:pt>
                <c:pt idx="672">
                  <c:v>40067</c:v>
                </c:pt>
                <c:pt idx="673">
                  <c:v>40070</c:v>
                </c:pt>
                <c:pt idx="674">
                  <c:v>40071</c:v>
                </c:pt>
                <c:pt idx="675">
                  <c:v>40072</c:v>
                </c:pt>
                <c:pt idx="676">
                  <c:v>40073</c:v>
                </c:pt>
                <c:pt idx="677">
                  <c:v>40074</c:v>
                </c:pt>
                <c:pt idx="678">
                  <c:v>40077</c:v>
                </c:pt>
                <c:pt idx="679">
                  <c:v>40078</c:v>
                </c:pt>
                <c:pt idx="680">
                  <c:v>40079</c:v>
                </c:pt>
                <c:pt idx="681">
                  <c:v>40080</c:v>
                </c:pt>
                <c:pt idx="682">
                  <c:v>40081</c:v>
                </c:pt>
                <c:pt idx="683">
                  <c:v>40084</c:v>
                </c:pt>
                <c:pt idx="684">
                  <c:v>40085</c:v>
                </c:pt>
                <c:pt idx="685">
                  <c:v>40086</c:v>
                </c:pt>
                <c:pt idx="686">
                  <c:v>40087</c:v>
                </c:pt>
                <c:pt idx="687">
                  <c:v>40088</c:v>
                </c:pt>
                <c:pt idx="688">
                  <c:v>40091</c:v>
                </c:pt>
                <c:pt idx="689">
                  <c:v>40092</c:v>
                </c:pt>
                <c:pt idx="690">
                  <c:v>40093</c:v>
                </c:pt>
                <c:pt idx="691">
                  <c:v>40094</c:v>
                </c:pt>
                <c:pt idx="692">
                  <c:v>40095</c:v>
                </c:pt>
                <c:pt idx="693">
                  <c:v>40098</c:v>
                </c:pt>
                <c:pt idx="694">
                  <c:v>40099</c:v>
                </c:pt>
                <c:pt idx="695">
                  <c:v>40100</c:v>
                </c:pt>
                <c:pt idx="696">
                  <c:v>40101</c:v>
                </c:pt>
                <c:pt idx="697">
                  <c:v>40102</c:v>
                </c:pt>
                <c:pt idx="698">
                  <c:v>40105</c:v>
                </c:pt>
                <c:pt idx="699">
                  <c:v>40106</c:v>
                </c:pt>
                <c:pt idx="700">
                  <c:v>40107</c:v>
                </c:pt>
                <c:pt idx="701">
                  <c:v>40108</c:v>
                </c:pt>
                <c:pt idx="702">
                  <c:v>40109</c:v>
                </c:pt>
                <c:pt idx="703">
                  <c:v>40112</c:v>
                </c:pt>
                <c:pt idx="704">
                  <c:v>40113</c:v>
                </c:pt>
                <c:pt idx="705">
                  <c:v>40114</c:v>
                </c:pt>
                <c:pt idx="706">
                  <c:v>40115</c:v>
                </c:pt>
                <c:pt idx="707">
                  <c:v>40116</c:v>
                </c:pt>
                <c:pt idx="708">
                  <c:v>40119</c:v>
                </c:pt>
                <c:pt idx="709">
                  <c:v>40120</c:v>
                </c:pt>
                <c:pt idx="710">
                  <c:v>40121</c:v>
                </c:pt>
                <c:pt idx="711">
                  <c:v>40122</c:v>
                </c:pt>
                <c:pt idx="712">
                  <c:v>40123</c:v>
                </c:pt>
                <c:pt idx="713">
                  <c:v>40126</c:v>
                </c:pt>
                <c:pt idx="714">
                  <c:v>40127</c:v>
                </c:pt>
                <c:pt idx="715">
                  <c:v>40128</c:v>
                </c:pt>
                <c:pt idx="716">
                  <c:v>40129</c:v>
                </c:pt>
                <c:pt idx="717">
                  <c:v>40130</c:v>
                </c:pt>
                <c:pt idx="718">
                  <c:v>40133</c:v>
                </c:pt>
                <c:pt idx="719">
                  <c:v>40134</c:v>
                </c:pt>
                <c:pt idx="720">
                  <c:v>40135</c:v>
                </c:pt>
                <c:pt idx="721">
                  <c:v>40136</c:v>
                </c:pt>
                <c:pt idx="722">
                  <c:v>40137</c:v>
                </c:pt>
                <c:pt idx="723">
                  <c:v>40140</c:v>
                </c:pt>
                <c:pt idx="724">
                  <c:v>40141</c:v>
                </c:pt>
                <c:pt idx="725">
                  <c:v>40142</c:v>
                </c:pt>
                <c:pt idx="726">
                  <c:v>40144</c:v>
                </c:pt>
                <c:pt idx="727">
                  <c:v>40147</c:v>
                </c:pt>
                <c:pt idx="728">
                  <c:v>40148</c:v>
                </c:pt>
                <c:pt idx="729">
                  <c:v>40149</c:v>
                </c:pt>
                <c:pt idx="730">
                  <c:v>40150</c:v>
                </c:pt>
                <c:pt idx="731">
                  <c:v>40151</c:v>
                </c:pt>
                <c:pt idx="732">
                  <c:v>40154</c:v>
                </c:pt>
                <c:pt idx="733">
                  <c:v>40155</c:v>
                </c:pt>
                <c:pt idx="734">
                  <c:v>40156</c:v>
                </c:pt>
                <c:pt idx="735">
                  <c:v>40157</c:v>
                </c:pt>
                <c:pt idx="736">
                  <c:v>40158</c:v>
                </c:pt>
                <c:pt idx="737">
                  <c:v>40161</c:v>
                </c:pt>
                <c:pt idx="738">
                  <c:v>40162</c:v>
                </c:pt>
                <c:pt idx="739">
                  <c:v>40163</c:v>
                </c:pt>
                <c:pt idx="740">
                  <c:v>40164</c:v>
                </c:pt>
                <c:pt idx="741">
                  <c:v>40165</c:v>
                </c:pt>
                <c:pt idx="742">
                  <c:v>40168</c:v>
                </c:pt>
                <c:pt idx="743">
                  <c:v>40169</c:v>
                </c:pt>
                <c:pt idx="744">
                  <c:v>40170</c:v>
                </c:pt>
                <c:pt idx="745">
                  <c:v>40171</c:v>
                </c:pt>
                <c:pt idx="746">
                  <c:v>40175</c:v>
                </c:pt>
                <c:pt idx="747">
                  <c:v>40176</c:v>
                </c:pt>
                <c:pt idx="748">
                  <c:v>40177</c:v>
                </c:pt>
                <c:pt idx="749">
                  <c:v>40178</c:v>
                </c:pt>
                <c:pt idx="750">
                  <c:v>40182</c:v>
                </c:pt>
                <c:pt idx="751">
                  <c:v>40183</c:v>
                </c:pt>
                <c:pt idx="752">
                  <c:v>40184</c:v>
                </c:pt>
                <c:pt idx="753">
                  <c:v>40185</c:v>
                </c:pt>
                <c:pt idx="754">
                  <c:v>40186</c:v>
                </c:pt>
                <c:pt idx="755">
                  <c:v>40189</c:v>
                </c:pt>
                <c:pt idx="756">
                  <c:v>40190</c:v>
                </c:pt>
                <c:pt idx="757">
                  <c:v>40191</c:v>
                </c:pt>
                <c:pt idx="758">
                  <c:v>40192</c:v>
                </c:pt>
                <c:pt idx="759">
                  <c:v>40193</c:v>
                </c:pt>
                <c:pt idx="760">
                  <c:v>40197</c:v>
                </c:pt>
                <c:pt idx="761">
                  <c:v>40198</c:v>
                </c:pt>
                <c:pt idx="762">
                  <c:v>40199</c:v>
                </c:pt>
                <c:pt idx="763">
                  <c:v>40200</c:v>
                </c:pt>
                <c:pt idx="764">
                  <c:v>40203</c:v>
                </c:pt>
                <c:pt idx="765">
                  <c:v>40204</c:v>
                </c:pt>
                <c:pt idx="766">
                  <c:v>40205</c:v>
                </c:pt>
                <c:pt idx="767">
                  <c:v>40206</c:v>
                </c:pt>
                <c:pt idx="768">
                  <c:v>40207</c:v>
                </c:pt>
                <c:pt idx="769">
                  <c:v>40210</c:v>
                </c:pt>
                <c:pt idx="770">
                  <c:v>40211</c:v>
                </c:pt>
                <c:pt idx="771">
                  <c:v>40212</c:v>
                </c:pt>
                <c:pt idx="772">
                  <c:v>40213</c:v>
                </c:pt>
                <c:pt idx="773">
                  <c:v>40214</c:v>
                </c:pt>
                <c:pt idx="774">
                  <c:v>40217</c:v>
                </c:pt>
                <c:pt idx="775">
                  <c:v>40218</c:v>
                </c:pt>
                <c:pt idx="776">
                  <c:v>40219</c:v>
                </c:pt>
                <c:pt idx="777">
                  <c:v>40220</c:v>
                </c:pt>
                <c:pt idx="778">
                  <c:v>40221</c:v>
                </c:pt>
                <c:pt idx="779">
                  <c:v>40225</c:v>
                </c:pt>
                <c:pt idx="780">
                  <c:v>40226</c:v>
                </c:pt>
                <c:pt idx="781">
                  <c:v>40227</c:v>
                </c:pt>
                <c:pt idx="782">
                  <c:v>40228</c:v>
                </c:pt>
                <c:pt idx="783">
                  <c:v>40231</c:v>
                </c:pt>
                <c:pt idx="784">
                  <c:v>40232</c:v>
                </c:pt>
                <c:pt idx="785">
                  <c:v>40233</c:v>
                </c:pt>
                <c:pt idx="786">
                  <c:v>40234</c:v>
                </c:pt>
                <c:pt idx="787">
                  <c:v>40235</c:v>
                </c:pt>
                <c:pt idx="788">
                  <c:v>40238</c:v>
                </c:pt>
                <c:pt idx="789">
                  <c:v>40239</c:v>
                </c:pt>
                <c:pt idx="790">
                  <c:v>40240</c:v>
                </c:pt>
                <c:pt idx="791">
                  <c:v>40241</c:v>
                </c:pt>
                <c:pt idx="792">
                  <c:v>40242</c:v>
                </c:pt>
                <c:pt idx="793">
                  <c:v>40245</c:v>
                </c:pt>
                <c:pt idx="794">
                  <c:v>40246</c:v>
                </c:pt>
                <c:pt idx="795">
                  <c:v>40247</c:v>
                </c:pt>
                <c:pt idx="796">
                  <c:v>40248</c:v>
                </c:pt>
                <c:pt idx="797">
                  <c:v>40249</c:v>
                </c:pt>
                <c:pt idx="798">
                  <c:v>40252</c:v>
                </c:pt>
                <c:pt idx="799">
                  <c:v>40253</c:v>
                </c:pt>
                <c:pt idx="800">
                  <c:v>40254</c:v>
                </c:pt>
                <c:pt idx="801">
                  <c:v>40255</c:v>
                </c:pt>
                <c:pt idx="802">
                  <c:v>40256</c:v>
                </c:pt>
                <c:pt idx="803">
                  <c:v>40259</c:v>
                </c:pt>
                <c:pt idx="804">
                  <c:v>40260</c:v>
                </c:pt>
                <c:pt idx="805">
                  <c:v>40261</c:v>
                </c:pt>
                <c:pt idx="806">
                  <c:v>40262</c:v>
                </c:pt>
                <c:pt idx="807">
                  <c:v>40263</c:v>
                </c:pt>
                <c:pt idx="808">
                  <c:v>40266</c:v>
                </c:pt>
                <c:pt idx="809">
                  <c:v>40267</c:v>
                </c:pt>
                <c:pt idx="810">
                  <c:v>40268</c:v>
                </c:pt>
                <c:pt idx="811">
                  <c:v>40269</c:v>
                </c:pt>
                <c:pt idx="812">
                  <c:v>40273</c:v>
                </c:pt>
                <c:pt idx="813">
                  <c:v>40274</c:v>
                </c:pt>
                <c:pt idx="814">
                  <c:v>40275</c:v>
                </c:pt>
                <c:pt idx="815">
                  <c:v>40276</c:v>
                </c:pt>
                <c:pt idx="816">
                  <c:v>40277</c:v>
                </c:pt>
                <c:pt idx="817">
                  <c:v>40280</c:v>
                </c:pt>
                <c:pt idx="818">
                  <c:v>40281</c:v>
                </c:pt>
                <c:pt idx="819">
                  <c:v>40282</c:v>
                </c:pt>
                <c:pt idx="820">
                  <c:v>40283</c:v>
                </c:pt>
                <c:pt idx="821">
                  <c:v>40284</c:v>
                </c:pt>
                <c:pt idx="822">
                  <c:v>40287</c:v>
                </c:pt>
                <c:pt idx="823">
                  <c:v>40288</c:v>
                </c:pt>
                <c:pt idx="824">
                  <c:v>40289</c:v>
                </c:pt>
                <c:pt idx="825">
                  <c:v>40290</c:v>
                </c:pt>
                <c:pt idx="826">
                  <c:v>40291</c:v>
                </c:pt>
                <c:pt idx="827">
                  <c:v>40294</c:v>
                </c:pt>
                <c:pt idx="828">
                  <c:v>40295</c:v>
                </c:pt>
                <c:pt idx="829">
                  <c:v>40296</c:v>
                </c:pt>
                <c:pt idx="830">
                  <c:v>40297</c:v>
                </c:pt>
                <c:pt idx="831">
                  <c:v>40298</c:v>
                </c:pt>
                <c:pt idx="832">
                  <c:v>40301</c:v>
                </c:pt>
                <c:pt idx="833">
                  <c:v>40302</c:v>
                </c:pt>
                <c:pt idx="834">
                  <c:v>40303</c:v>
                </c:pt>
                <c:pt idx="835">
                  <c:v>40304</c:v>
                </c:pt>
                <c:pt idx="836">
                  <c:v>40305</c:v>
                </c:pt>
                <c:pt idx="837">
                  <c:v>40308</c:v>
                </c:pt>
                <c:pt idx="838">
                  <c:v>40309</c:v>
                </c:pt>
                <c:pt idx="839">
                  <c:v>40310</c:v>
                </c:pt>
                <c:pt idx="840">
                  <c:v>40311</c:v>
                </c:pt>
                <c:pt idx="841">
                  <c:v>40312</c:v>
                </c:pt>
                <c:pt idx="842">
                  <c:v>40315</c:v>
                </c:pt>
                <c:pt idx="843">
                  <c:v>40316</c:v>
                </c:pt>
                <c:pt idx="844">
                  <c:v>40317</c:v>
                </c:pt>
                <c:pt idx="845">
                  <c:v>40318</c:v>
                </c:pt>
                <c:pt idx="846">
                  <c:v>40319</c:v>
                </c:pt>
                <c:pt idx="847">
                  <c:v>40322</c:v>
                </c:pt>
                <c:pt idx="848">
                  <c:v>40323</c:v>
                </c:pt>
                <c:pt idx="849">
                  <c:v>40324</c:v>
                </c:pt>
                <c:pt idx="850">
                  <c:v>40325</c:v>
                </c:pt>
                <c:pt idx="851">
                  <c:v>40326</c:v>
                </c:pt>
                <c:pt idx="852">
                  <c:v>40330</c:v>
                </c:pt>
                <c:pt idx="853">
                  <c:v>40331</c:v>
                </c:pt>
                <c:pt idx="854">
                  <c:v>40332</c:v>
                </c:pt>
                <c:pt idx="855">
                  <c:v>40333</c:v>
                </c:pt>
                <c:pt idx="856">
                  <c:v>40336</c:v>
                </c:pt>
                <c:pt idx="857">
                  <c:v>40337</c:v>
                </c:pt>
                <c:pt idx="858">
                  <c:v>40338</c:v>
                </c:pt>
                <c:pt idx="859">
                  <c:v>40339</c:v>
                </c:pt>
                <c:pt idx="860">
                  <c:v>40340</c:v>
                </c:pt>
                <c:pt idx="861">
                  <c:v>40343</c:v>
                </c:pt>
                <c:pt idx="862">
                  <c:v>40344</c:v>
                </c:pt>
                <c:pt idx="863">
                  <c:v>40345</c:v>
                </c:pt>
                <c:pt idx="864">
                  <c:v>40346</c:v>
                </c:pt>
                <c:pt idx="865">
                  <c:v>40347</c:v>
                </c:pt>
                <c:pt idx="866">
                  <c:v>40350</c:v>
                </c:pt>
                <c:pt idx="867">
                  <c:v>40351</c:v>
                </c:pt>
                <c:pt idx="868">
                  <c:v>40352</c:v>
                </c:pt>
                <c:pt idx="869">
                  <c:v>40353</c:v>
                </c:pt>
                <c:pt idx="870">
                  <c:v>40354</c:v>
                </c:pt>
                <c:pt idx="871">
                  <c:v>40357</c:v>
                </c:pt>
                <c:pt idx="872">
                  <c:v>40358</c:v>
                </c:pt>
                <c:pt idx="873">
                  <c:v>40359</c:v>
                </c:pt>
                <c:pt idx="874">
                  <c:v>40360</c:v>
                </c:pt>
                <c:pt idx="875">
                  <c:v>40361</c:v>
                </c:pt>
                <c:pt idx="876">
                  <c:v>40365</c:v>
                </c:pt>
                <c:pt idx="877">
                  <c:v>40366</c:v>
                </c:pt>
                <c:pt idx="878">
                  <c:v>40367</c:v>
                </c:pt>
                <c:pt idx="879">
                  <c:v>40368</c:v>
                </c:pt>
                <c:pt idx="880">
                  <c:v>40371</c:v>
                </c:pt>
                <c:pt idx="881">
                  <c:v>40372</c:v>
                </c:pt>
                <c:pt idx="882">
                  <c:v>40373</c:v>
                </c:pt>
                <c:pt idx="883">
                  <c:v>40374</c:v>
                </c:pt>
                <c:pt idx="884">
                  <c:v>40375</c:v>
                </c:pt>
                <c:pt idx="885">
                  <c:v>40378</c:v>
                </c:pt>
                <c:pt idx="886">
                  <c:v>40379</c:v>
                </c:pt>
                <c:pt idx="887">
                  <c:v>40380</c:v>
                </c:pt>
                <c:pt idx="888">
                  <c:v>40381</c:v>
                </c:pt>
                <c:pt idx="889">
                  <c:v>40382</c:v>
                </c:pt>
                <c:pt idx="890">
                  <c:v>40385</c:v>
                </c:pt>
                <c:pt idx="891">
                  <c:v>40386</c:v>
                </c:pt>
                <c:pt idx="892">
                  <c:v>40387</c:v>
                </c:pt>
                <c:pt idx="893">
                  <c:v>40388</c:v>
                </c:pt>
                <c:pt idx="894">
                  <c:v>40389</c:v>
                </c:pt>
                <c:pt idx="895">
                  <c:v>40392</c:v>
                </c:pt>
                <c:pt idx="896">
                  <c:v>40393</c:v>
                </c:pt>
                <c:pt idx="897">
                  <c:v>40394</c:v>
                </c:pt>
                <c:pt idx="898">
                  <c:v>40395</c:v>
                </c:pt>
                <c:pt idx="899">
                  <c:v>40396</c:v>
                </c:pt>
                <c:pt idx="900">
                  <c:v>40399</c:v>
                </c:pt>
                <c:pt idx="901">
                  <c:v>40400</c:v>
                </c:pt>
                <c:pt idx="902">
                  <c:v>40401</c:v>
                </c:pt>
                <c:pt idx="903">
                  <c:v>40402</c:v>
                </c:pt>
                <c:pt idx="904">
                  <c:v>40403</c:v>
                </c:pt>
                <c:pt idx="905">
                  <c:v>40406</c:v>
                </c:pt>
                <c:pt idx="906">
                  <c:v>40407</c:v>
                </c:pt>
                <c:pt idx="907">
                  <c:v>40408</c:v>
                </c:pt>
                <c:pt idx="908">
                  <c:v>40409</c:v>
                </c:pt>
                <c:pt idx="909">
                  <c:v>40410</c:v>
                </c:pt>
                <c:pt idx="910">
                  <c:v>40413</c:v>
                </c:pt>
                <c:pt idx="911">
                  <c:v>40414</c:v>
                </c:pt>
                <c:pt idx="912">
                  <c:v>40415</c:v>
                </c:pt>
                <c:pt idx="913">
                  <c:v>40416</c:v>
                </c:pt>
                <c:pt idx="914">
                  <c:v>40417</c:v>
                </c:pt>
                <c:pt idx="915">
                  <c:v>40420</c:v>
                </c:pt>
                <c:pt idx="916">
                  <c:v>40421</c:v>
                </c:pt>
                <c:pt idx="917">
                  <c:v>40422</c:v>
                </c:pt>
                <c:pt idx="918">
                  <c:v>40423</c:v>
                </c:pt>
                <c:pt idx="919">
                  <c:v>40424</c:v>
                </c:pt>
                <c:pt idx="920">
                  <c:v>40428</c:v>
                </c:pt>
                <c:pt idx="921">
                  <c:v>40429</c:v>
                </c:pt>
                <c:pt idx="922">
                  <c:v>40430</c:v>
                </c:pt>
                <c:pt idx="923">
                  <c:v>40431</c:v>
                </c:pt>
                <c:pt idx="924">
                  <c:v>40434</c:v>
                </c:pt>
                <c:pt idx="925">
                  <c:v>40435</c:v>
                </c:pt>
                <c:pt idx="926">
                  <c:v>40436</c:v>
                </c:pt>
                <c:pt idx="927">
                  <c:v>40437</c:v>
                </c:pt>
                <c:pt idx="928">
                  <c:v>40438</c:v>
                </c:pt>
                <c:pt idx="929">
                  <c:v>40441</c:v>
                </c:pt>
                <c:pt idx="930">
                  <c:v>40442</c:v>
                </c:pt>
                <c:pt idx="931">
                  <c:v>40443</c:v>
                </c:pt>
                <c:pt idx="932">
                  <c:v>40444</c:v>
                </c:pt>
                <c:pt idx="933">
                  <c:v>40445</c:v>
                </c:pt>
                <c:pt idx="934">
                  <c:v>40448</c:v>
                </c:pt>
                <c:pt idx="935">
                  <c:v>40449</c:v>
                </c:pt>
                <c:pt idx="936">
                  <c:v>40450</c:v>
                </c:pt>
                <c:pt idx="937">
                  <c:v>40451</c:v>
                </c:pt>
                <c:pt idx="938">
                  <c:v>40452</c:v>
                </c:pt>
                <c:pt idx="939">
                  <c:v>40455</c:v>
                </c:pt>
                <c:pt idx="940">
                  <c:v>40456</c:v>
                </c:pt>
                <c:pt idx="941">
                  <c:v>40457</c:v>
                </c:pt>
                <c:pt idx="942">
                  <c:v>40458</c:v>
                </c:pt>
                <c:pt idx="943">
                  <c:v>40459</c:v>
                </c:pt>
                <c:pt idx="944">
                  <c:v>40462</c:v>
                </c:pt>
                <c:pt idx="945">
                  <c:v>40463</c:v>
                </c:pt>
                <c:pt idx="946">
                  <c:v>40464</c:v>
                </c:pt>
                <c:pt idx="947">
                  <c:v>40465</c:v>
                </c:pt>
                <c:pt idx="948">
                  <c:v>40466</c:v>
                </c:pt>
                <c:pt idx="949">
                  <c:v>40469</c:v>
                </c:pt>
                <c:pt idx="950">
                  <c:v>40470</c:v>
                </c:pt>
                <c:pt idx="951">
                  <c:v>40471</c:v>
                </c:pt>
                <c:pt idx="952">
                  <c:v>40472</c:v>
                </c:pt>
                <c:pt idx="953">
                  <c:v>40473</c:v>
                </c:pt>
                <c:pt idx="954">
                  <c:v>40476</c:v>
                </c:pt>
                <c:pt idx="955">
                  <c:v>40477</c:v>
                </c:pt>
                <c:pt idx="956">
                  <c:v>40478</c:v>
                </c:pt>
                <c:pt idx="957">
                  <c:v>40479</c:v>
                </c:pt>
                <c:pt idx="958">
                  <c:v>40480</c:v>
                </c:pt>
                <c:pt idx="959">
                  <c:v>40483</c:v>
                </c:pt>
                <c:pt idx="960">
                  <c:v>40484</c:v>
                </c:pt>
                <c:pt idx="961">
                  <c:v>40485</c:v>
                </c:pt>
                <c:pt idx="962">
                  <c:v>40486</c:v>
                </c:pt>
                <c:pt idx="963">
                  <c:v>40487</c:v>
                </c:pt>
                <c:pt idx="964">
                  <c:v>40490</c:v>
                </c:pt>
                <c:pt idx="965">
                  <c:v>40491</c:v>
                </c:pt>
                <c:pt idx="966">
                  <c:v>40492</c:v>
                </c:pt>
                <c:pt idx="967">
                  <c:v>40493</c:v>
                </c:pt>
                <c:pt idx="968">
                  <c:v>40494</c:v>
                </c:pt>
                <c:pt idx="969">
                  <c:v>40497</c:v>
                </c:pt>
                <c:pt idx="970">
                  <c:v>40498</c:v>
                </c:pt>
                <c:pt idx="971">
                  <c:v>40499</c:v>
                </c:pt>
                <c:pt idx="972">
                  <c:v>40500</c:v>
                </c:pt>
                <c:pt idx="973">
                  <c:v>40501</c:v>
                </c:pt>
                <c:pt idx="974">
                  <c:v>40504</c:v>
                </c:pt>
                <c:pt idx="975">
                  <c:v>40505</c:v>
                </c:pt>
                <c:pt idx="976">
                  <c:v>40506</c:v>
                </c:pt>
                <c:pt idx="977">
                  <c:v>40508</c:v>
                </c:pt>
                <c:pt idx="978">
                  <c:v>40511</c:v>
                </c:pt>
                <c:pt idx="979">
                  <c:v>40512</c:v>
                </c:pt>
                <c:pt idx="980">
                  <c:v>40513</c:v>
                </c:pt>
                <c:pt idx="981">
                  <c:v>40514</c:v>
                </c:pt>
                <c:pt idx="982">
                  <c:v>40515</c:v>
                </c:pt>
                <c:pt idx="983">
                  <c:v>40518</c:v>
                </c:pt>
                <c:pt idx="984">
                  <c:v>40519</c:v>
                </c:pt>
                <c:pt idx="985">
                  <c:v>40520</c:v>
                </c:pt>
                <c:pt idx="986">
                  <c:v>40521</c:v>
                </c:pt>
                <c:pt idx="987">
                  <c:v>40522</c:v>
                </c:pt>
                <c:pt idx="988">
                  <c:v>40525</c:v>
                </c:pt>
                <c:pt idx="989">
                  <c:v>40526</c:v>
                </c:pt>
                <c:pt idx="990">
                  <c:v>40527</c:v>
                </c:pt>
                <c:pt idx="991">
                  <c:v>40528</c:v>
                </c:pt>
                <c:pt idx="992">
                  <c:v>40529</c:v>
                </c:pt>
                <c:pt idx="993">
                  <c:v>40532</c:v>
                </c:pt>
                <c:pt idx="994">
                  <c:v>40533</c:v>
                </c:pt>
                <c:pt idx="995">
                  <c:v>40534</c:v>
                </c:pt>
                <c:pt idx="996">
                  <c:v>40535</c:v>
                </c:pt>
                <c:pt idx="997">
                  <c:v>40539</c:v>
                </c:pt>
                <c:pt idx="998">
                  <c:v>40540</c:v>
                </c:pt>
                <c:pt idx="999">
                  <c:v>40541</c:v>
                </c:pt>
                <c:pt idx="1000">
                  <c:v>40542</c:v>
                </c:pt>
                <c:pt idx="1001">
                  <c:v>40543</c:v>
                </c:pt>
                <c:pt idx="1002">
                  <c:v>40546</c:v>
                </c:pt>
                <c:pt idx="1003">
                  <c:v>40547</c:v>
                </c:pt>
                <c:pt idx="1004">
                  <c:v>40548</c:v>
                </c:pt>
                <c:pt idx="1005">
                  <c:v>40549</c:v>
                </c:pt>
                <c:pt idx="1006">
                  <c:v>40550</c:v>
                </c:pt>
                <c:pt idx="1007">
                  <c:v>40553</c:v>
                </c:pt>
                <c:pt idx="1008">
                  <c:v>40554</c:v>
                </c:pt>
                <c:pt idx="1009">
                  <c:v>40555</c:v>
                </c:pt>
                <c:pt idx="1010">
                  <c:v>40556</c:v>
                </c:pt>
                <c:pt idx="1011">
                  <c:v>40557</c:v>
                </c:pt>
                <c:pt idx="1012">
                  <c:v>40561</c:v>
                </c:pt>
                <c:pt idx="1013">
                  <c:v>40562</c:v>
                </c:pt>
                <c:pt idx="1014">
                  <c:v>40563</c:v>
                </c:pt>
                <c:pt idx="1015">
                  <c:v>40564</c:v>
                </c:pt>
                <c:pt idx="1016">
                  <c:v>40567</c:v>
                </c:pt>
                <c:pt idx="1017">
                  <c:v>40568</c:v>
                </c:pt>
                <c:pt idx="1018">
                  <c:v>40569</c:v>
                </c:pt>
                <c:pt idx="1019">
                  <c:v>40570</c:v>
                </c:pt>
                <c:pt idx="1020">
                  <c:v>40571</c:v>
                </c:pt>
                <c:pt idx="1021">
                  <c:v>40574</c:v>
                </c:pt>
                <c:pt idx="1022">
                  <c:v>40575</c:v>
                </c:pt>
                <c:pt idx="1023">
                  <c:v>40576</c:v>
                </c:pt>
                <c:pt idx="1024">
                  <c:v>40577</c:v>
                </c:pt>
                <c:pt idx="1025">
                  <c:v>40578</c:v>
                </c:pt>
                <c:pt idx="1026">
                  <c:v>40581</c:v>
                </c:pt>
                <c:pt idx="1027">
                  <c:v>40582</c:v>
                </c:pt>
                <c:pt idx="1028">
                  <c:v>40583</c:v>
                </c:pt>
                <c:pt idx="1029">
                  <c:v>40584</c:v>
                </c:pt>
                <c:pt idx="1030">
                  <c:v>40585</c:v>
                </c:pt>
                <c:pt idx="1031">
                  <c:v>40588</c:v>
                </c:pt>
                <c:pt idx="1032">
                  <c:v>40589</c:v>
                </c:pt>
                <c:pt idx="1033">
                  <c:v>40590</c:v>
                </c:pt>
                <c:pt idx="1034">
                  <c:v>40591</c:v>
                </c:pt>
                <c:pt idx="1035">
                  <c:v>40592</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40658</c:v>
                </c:pt>
                <c:pt idx="1080">
                  <c:v>40659</c:v>
                </c:pt>
                <c:pt idx="1081">
                  <c:v>40660</c:v>
                </c:pt>
                <c:pt idx="1082">
                  <c:v>40661</c:v>
                </c:pt>
                <c:pt idx="1083">
                  <c:v>40662</c:v>
                </c:pt>
                <c:pt idx="1084">
                  <c:v>40665</c:v>
                </c:pt>
                <c:pt idx="1085">
                  <c:v>40666</c:v>
                </c:pt>
                <c:pt idx="1086">
                  <c:v>40667</c:v>
                </c:pt>
                <c:pt idx="1087">
                  <c:v>40668</c:v>
                </c:pt>
                <c:pt idx="1088">
                  <c:v>40669</c:v>
                </c:pt>
                <c:pt idx="1089">
                  <c:v>40672</c:v>
                </c:pt>
                <c:pt idx="1090">
                  <c:v>40673</c:v>
                </c:pt>
                <c:pt idx="1091">
                  <c:v>40674</c:v>
                </c:pt>
                <c:pt idx="1092">
                  <c:v>40675</c:v>
                </c:pt>
                <c:pt idx="1093">
                  <c:v>40676</c:v>
                </c:pt>
                <c:pt idx="1094">
                  <c:v>40679</c:v>
                </c:pt>
                <c:pt idx="1095">
                  <c:v>40680</c:v>
                </c:pt>
                <c:pt idx="1096">
                  <c:v>40681</c:v>
                </c:pt>
                <c:pt idx="1097">
                  <c:v>40682</c:v>
                </c:pt>
                <c:pt idx="1098">
                  <c:v>40683</c:v>
                </c:pt>
                <c:pt idx="1099">
                  <c:v>40686</c:v>
                </c:pt>
                <c:pt idx="1100">
                  <c:v>40687</c:v>
                </c:pt>
                <c:pt idx="1101">
                  <c:v>40688</c:v>
                </c:pt>
                <c:pt idx="1102">
                  <c:v>40689</c:v>
                </c:pt>
                <c:pt idx="1103">
                  <c:v>40690</c:v>
                </c:pt>
                <c:pt idx="1104">
                  <c:v>40694</c:v>
                </c:pt>
                <c:pt idx="1105">
                  <c:v>40695</c:v>
                </c:pt>
                <c:pt idx="1106">
                  <c:v>40696</c:v>
                </c:pt>
                <c:pt idx="1107">
                  <c:v>40697</c:v>
                </c:pt>
                <c:pt idx="1108">
                  <c:v>40700</c:v>
                </c:pt>
                <c:pt idx="1109">
                  <c:v>40701</c:v>
                </c:pt>
                <c:pt idx="1110">
                  <c:v>40702</c:v>
                </c:pt>
                <c:pt idx="1111">
                  <c:v>40703</c:v>
                </c:pt>
                <c:pt idx="1112">
                  <c:v>40704</c:v>
                </c:pt>
                <c:pt idx="1113">
                  <c:v>40707</c:v>
                </c:pt>
                <c:pt idx="1114">
                  <c:v>40708</c:v>
                </c:pt>
                <c:pt idx="1115">
                  <c:v>40709</c:v>
                </c:pt>
                <c:pt idx="1116">
                  <c:v>40710</c:v>
                </c:pt>
                <c:pt idx="1117">
                  <c:v>40711</c:v>
                </c:pt>
                <c:pt idx="1118">
                  <c:v>40714</c:v>
                </c:pt>
                <c:pt idx="1119">
                  <c:v>40715</c:v>
                </c:pt>
                <c:pt idx="1120">
                  <c:v>40716</c:v>
                </c:pt>
                <c:pt idx="1121">
                  <c:v>40717</c:v>
                </c:pt>
                <c:pt idx="1122">
                  <c:v>40718</c:v>
                </c:pt>
                <c:pt idx="1123">
                  <c:v>40721</c:v>
                </c:pt>
                <c:pt idx="1124">
                  <c:v>40722</c:v>
                </c:pt>
                <c:pt idx="1125">
                  <c:v>40723</c:v>
                </c:pt>
                <c:pt idx="1126">
                  <c:v>40724</c:v>
                </c:pt>
                <c:pt idx="1127">
                  <c:v>40725</c:v>
                </c:pt>
                <c:pt idx="1128">
                  <c:v>40729</c:v>
                </c:pt>
                <c:pt idx="1129">
                  <c:v>40730</c:v>
                </c:pt>
                <c:pt idx="1130">
                  <c:v>40731</c:v>
                </c:pt>
                <c:pt idx="1131">
                  <c:v>40732</c:v>
                </c:pt>
                <c:pt idx="1132">
                  <c:v>40735</c:v>
                </c:pt>
                <c:pt idx="1133">
                  <c:v>40736</c:v>
                </c:pt>
                <c:pt idx="1134">
                  <c:v>40737</c:v>
                </c:pt>
                <c:pt idx="1135">
                  <c:v>40738</c:v>
                </c:pt>
                <c:pt idx="1136">
                  <c:v>40739</c:v>
                </c:pt>
                <c:pt idx="1137">
                  <c:v>40742</c:v>
                </c:pt>
                <c:pt idx="1138">
                  <c:v>40743</c:v>
                </c:pt>
                <c:pt idx="1139">
                  <c:v>40744</c:v>
                </c:pt>
                <c:pt idx="1140">
                  <c:v>40745</c:v>
                </c:pt>
                <c:pt idx="1141">
                  <c:v>40746</c:v>
                </c:pt>
                <c:pt idx="1142">
                  <c:v>40749</c:v>
                </c:pt>
                <c:pt idx="1143">
                  <c:v>40750</c:v>
                </c:pt>
                <c:pt idx="1144">
                  <c:v>40751</c:v>
                </c:pt>
                <c:pt idx="1145">
                  <c:v>40752</c:v>
                </c:pt>
                <c:pt idx="1146">
                  <c:v>40753</c:v>
                </c:pt>
                <c:pt idx="1147">
                  <c:v>40756</c:v>
                </c:pt>
                <c:pt idx="1148">
                  <c:v>40757</c:v>
                </c:pt>
                <c:pt idx="1149">
                  <c:v>40758</c:v>
                </c:pt>
                <c:pt idx="1150">
                  <c:v>40759</c:v>
                </c:pt>
                <c:pt idx="1151">
                  <c:v>40760</c:v>
                </c:pt>
                <c:pt idx="1152">
                  <c:v>40763</c:v>
                </c:pt>
                <c:pt idx="1153">
                  <c:v>40764</c:v>
                </c:pt>
                <c:pt idx="1154">
                  <c:v>40765</c:v>
                </c:pt>
                <c:pt idx="1155">
                  <c:v>40766</c:v>
                </c:pt>
                <c:pt idx="1156">
                  <c:v>40767</c:v>
                </c:pt>
                <c:pt idx="1157">
                  <c:v>40770</c:v>
                </c:pt>
                <c:pt idx="1158">
                  <c:v>40771</c:v>
                </c:pt>
                <c:pt idx="1159">
                  <c:v>40772</c:v>
                </c:pt>
                <c:pt idx="1160">
                  <c:v>40773</c:v>
                </c:pt>
                <c:pt idx="1161">
                  <c:v>40774</c:v>
                </c:pt>
                <c:pt idx="1162">
                  <c:v>40777</c:v>
                </c:pt>
                <c:pt idx="1163">
                  <c:v>40778</c:v>
                </c:pt>
                <c:pt idx="1164">
                  <c:v>40779</c:v>
                </c:pt>
                <c:pt idx="1165">
                  <c:v>40780</c:v>
                </c:pt>
                <c:pt idx="1166">
                  <c:v>40781</c:v>
                </c:pt>
                <c:pt idx="1167">
                  <c:v>40784</c:v>
                </c:pt>
                <c:pt idx="1168">
                  <c:v>40785</c:v>
                </c:pt>
                <c:pt idx="1169">
                  <c:v>40786</c:v>
                </c:pt>
                <c:pt idx="1170">
                  <c:v>40787</c:v>
                </c:pt>
                <c:pt idx="1171">
                  <c:v>40788</c:v>
                </c:pt>
                <c:pt idx="1172">
                  <c:v>40792</c:v>
                </c:pt>
                <c:pt idx="1173">
                  <c:v>40793</c:v>
                </c:pt>
                <c:pt idx="1174">
                  <c:v>40794</c:v>
                </c:pt>
                <c:pt idx="1175">
                  <c:v>40795</c:v>
                </c:pt>
                <c:pt idx="1176">
                  <c:v>40798</c:v>
                </c:pt>
                <c:pt idx="1177">
                  <c:v>40799</c:v>
                </c:pt>
                <c:pt idx="1178">
                  <c:v>40800</c:v>
                </c:pt>
                <c:pt idx="1179">
                  <c:v>40801</c:v>
                </c:pt>
                <c:pt idx="1180">
                  <c:v>40802</c:v>
                </c:pt>
                <c:pt idx="1181">
                  <c:v>40805</c:v>
                </c:pt>
                <c:pt idx="1182">
                  <c:v>40806</c:v>
                </c:pt>
                <c:pt idx="1183">
                  <c:v>40807</c:v>
                </c:pt>
                <c:pt idx="1184">
                  <c:v>40808</c:v>
                </c:pt>
                <c:pt idx="1185">
                  <c:v>40809</c:v>
                </c:pt>
                <c:pt idx="1186">
                  <c:v>40812</c:v>
                </c:pt>
                <c:pt idx="1187">
                  <c:v>40813</c:v>
                </c:pt>
                <c:pt idx="1188">
                  <c:v>40814</c:v>
                </c:pt>
                <c:pt idx="1189">
                  <c:v>40815</c:v>
                </c:pt>
                <c:pt idx="1190">
                  <c:v>40816</c:v>
                </c:pt>
                <c:pt idx="1191">
                  <c:v>40819</c:v>
                </c:pt>
                <c:pt idx="1192">
                  <c:v>40820</c:v>
                </c:pt>
                <c:pt idx="1193">
                  <c:v>40821</c:v>
                </c:pt>
                <c:pt idx="1194">
                  <c:v>40822</c:v>
                </c:pt>
                <c:pt idx="1195">
                  <c:v>40823</c:v>
                </c:pt>
                <c:pt idx="1196">
                  <c:v>40826</c:v>
                </c:pt>
                <c:pt idx="1197">
                  <c:v>40827</c:v>
                </c:pt>
                <c:pt idx="1198">
                  <c:v>40828</c:v>
                </c:pt>
                <c:pt idx="1199">
                  <c:v>40829</c:v>
                </c:pt>
                <c:pt idx="1200">
                  <c:v>40830</c:v>
                </c:pt>
                <c:pt idx="1201">
                  <c:v>40833</c:v>
                </c:pt>
                <c:pt idx="1202">
                  <c:v>40834</c:v>
                </c:pt>
                <c:pt idx="1203">
                  <c:v>40835</c:v>
                </c:pt>
                <c:pt idx="1204">
                  <c:v>40836</c:v>
                </c:pt>
                <c:pt idx="1205">
                  <c:v>40837</c:v>
                </c:pt>
                <c:pt idx="1206">
                  <c:v>40840</c:v>
                </c:pt>
                <c:pt idx="1207">
                  <c:v>40841</c:v>
                </c:pt>
                <c:pt idx="1208">
                  <c:v>40842</c:v>
                </c:pt>
                <c:pt idx="1209">
                  <c:v>40843</c:v>
                </c:pt>
                <c:pt idx="1210">
                  <c:v>40844</c:v>
                </c:pt>
                <c:pt idx="1211">
                  <c:v>40847</c:v>
                </c:pt>
                <c:pt idx="1212">
                  <c:v>40848</c:v>
                </c:pt>
                <c:pt idx="1213">
                  <c:v>40849</c:v>
                </c:pt>
                <c:pt idx="1214">
                  <c:v>40850</c:v>
                </c:pt>
                <c:pt idx="1215">
                  <c:v>40851</c:v>
                </c:pt>
                <c:pt idx="1216">
                  <c:v>40854</c:v>
                </c:pt>
                <c:pt idx="1217">
                  <c:v>40855</c:v>
                </c:pt>
                <c:pt idx="1218">
                  <c:v>40856</c:v>
                </c:pt>
                <c:pt idx="1219">
                  <c:v>40857</c:v>
                </c:pt>
                <c:pt idx="1220">
                  <c:v>40858</c:v>
                </c:pt>
                <c:pt idx="1221">
                  <c:v>40861</c:v>
                </c:pt>
                <c:pt idx="1222">
                  <c:v>40862</c:v>
                </c:pt>
                <c:pt idx="1223">
                  <c:v>40863</c:v>
                </c:pt>
                <c:pt idx="1224">
                  <c:v>40864</c:v>
                </c:pt>
                <c:pt idx="1225">
                  <c:v>40865</c:v>
                </c:pt>
                <c:pt idx="1226">
                  <c:v>40868</c:v>
                </c:pt>
                <c:pt idx="1227">
                  <c:v>40869</c:v>
                </c:pt>
                <c:pt idx="1228">
                  <c:v>40870</c:v>
                </c:pt>
                <c:pt idx="1229">
                  <c:v>40872</c:v>
                </c:pt>
                <c:pt idx="1230">
                  <c:v>40875</c:v>
                </c:pt>
                <c:pt idx="1231">
                  <c:v>40876</c:v>
                </c:pt>
                <c:pt idx="1232">
                  <c:v>40877</c:v>
                </c:pt>
                <c:pt idx="1233">
                  <c:v>40878</c:v>
                </c:pt>
                <c:pt idx="1234">
                  <c:v>40879</c:v>
                </c:pt>
                <c:pt idx="1235">
                  <c:v>40882</c:v>
                </c:pt>
                <c:pt idx="1236">
                  <c:v>40883</c:v>
                </c:pt>
                <c:pt idx="1237">
                  <c:v>40884</c:v>
                </c:pt>
                <c:pt idx="1238">
                  <c:v>40885</c:v>
                </c:pt>
                <c:pt idx="1239">
                  <c:v>40886</c:v>
                </c:pt>
                <c:pt idx="1240">
                  <c:v>40889</c:v>
                </c:pt>
                <c:pt idx="1241">
                  <c:v>40890</c:v>
                </c:pt>
                <c:pt idx="1242">
                  <c:v>40891</c:v>
                </c:pt>
                <c:pt idx="1243">
                  <c:v>40892</c:v>
                </c:pt>
                <c:pt idx="1244">
                  <c:v>40893</c:v>
                </c:pt>
                <c:pt idx="1245">
                  <c:v>40896</c:v>
                </c:pt>
                <c:pt idx="1246">
                  <c:v>40897</c:v>
                </c:pt>
                <c:pt idx="1247">
                  <c:v>40898</c:v>
                </c:pt>
                <c:pt idx="1248">
                  <c:v>40899</c:v>
                </c:pt>
                <c:pt idx="1249">
                  <c:v>40900</c:v>
                </c:pt>
                <c:pt idx="1250">
                  <c:v>40904</c:v>
                </c:pt>
                <c:pt idx="1251">
                  <c:v>40905</c:v>
                </c:pt>
                <c:pt idx="1252">
                  <c:v>40906</c:v>
                </c:pt>
                <c:pt idx="1253">
                  <c:v>40907</c:v>
                </c:pt>
                <c:pt idx="1254">
                  <c:v>40911</c:v>
                </c:pt>
                <c:pt idx="1255">
                  <c:v>40912</c:v>
                </c:pt>
                <c:pt idx="1256">
                  <c:v>40913</c:v>
                </c:pt>
                <c:pt idx="1257">
                  <c:v>40914</c:v>
                </c:pt>
                <c:pt idx="1258">
                  <c:v>40917</c:v>
                </c:pt>
                <c:pt idx="1259">
                  <c:v>40918</c:v>
                </c:pt>
                <c:pt idx="1260">
                  <c:v>40919</c:v>
                </c:pt>
                <c:pt idx="1261">
                  <c:v>40920</c:v>
                </c:pt>
                <c:pt idx="1262">
                  <c:v>40921</c:v>
                </c:pt>
                <c:pt idx="1263">
                  <c:v>40925</c:v>
                </c:pt>
                <c:pt idx="1264">
                  <c:v>40926</c:v>
                </c:pt>
                <c:pt idx="1265">
                  <c:v>40927</c:v>
                </c:pt>
                <c:pt idx="1266">
                  <c:v>40928</c:v>
                </c:pt>
                <c:pt idx="1267">
                  <c:v>40931</c:v>
                </c:pt>
                <c:pt idx="1268">
                  <c:v>40932</c:v>
                </c:pt>
                <c:pt idx="1269">
                  <c:v>40933</c:v>
                </c:pt>
                <c:pt idx="1270">
                  <c:v>40934</c:v>
                </c:pt>
                <c:pt idx="1271">
                  <c:v>40935</c:v>
                </c:pt>
                <c:pt idx="1272">
                  <c:v>40938</c:v>
                </c:pt>
                <c:pt idx="1273">
                  <c:v>40939</c:v>
                </c:pt>
                <c:pt idx="1274">
                  <c:v>40940</c:v>
                </c:pt>
                <c:pt idx="1275">
                  <c:v>40941</c:v>
                </c:pt>
                <c:pt idx="1276">
                  <c:v>40942</c:v>
                </c:pt>
                <c:pt idx="1277">
                  <c:v>40945</c:v>
                </c:pt>
                <c:pt idx="1278">
                  <c:v>40946</c:v>
                </c:pt>
                <c:pt idx="1279">
                  <c:v>40947</c:v>
                </c:pt>
                <c:pt idx="1280">
                  <c:v>40948</c:v>
                </c:pt>
                <c:pt idx="1281">
                  <c:v>40949</c:v>
                </c:pt>
                <c:pt idx="1282">
                  <c:v>40952</c:v>
                </c:pt>
                <c:pt idx="1283">
                  <c:v>40953</c:v>
                </c:pt>
                <c:pt idx="1284">
                  <c:v>40954</c:v>
                </c:pt>
                <c:pt idx="1285">
                  <c:v>40955</c:v>
                </c:pt>
                <c:pt idx="1286">
                  <c:v>40956</c:v>
                </c:pt>
                <c:pt idx="1287">
                  <c:v>40960</c:v>
                </c:pt>
                <c:pt idx="1288">
                  <c:v>40961</c:v>
                </c:pt>
                <c:pt idx="1289">
                  <c:v>40962</c:v>
                </c:pt>
                <c:pt idx="1290">
                  <c:v>40963</c:v>
                </c:pt>
                <c:pt idx="1291">
                  <c:v>40966</c:v>
                </c:pt>
                <c:pt idx="1292">
                  <c:v>40967</c:v>
                </c:pt>
                <c:pt idx="1293">
                  <c:v>40968</c:v>
                </c:pt>
                <c:pt idx="1294">
                  <c:v>40969</c:v>
                </c:pt>
                <c:pt idx="1295">
                  <c:v>40970</c:v>
                </c:pt>
                <c:pt idx="1296">
                  <c:v>40973</c:v>
                </c:pt>
                <c:pt idx="1297">
                  <c:v>40974</c:v>
                </c:pt>
                <c:pt idx="1298">
                  <c:v>40975</c:v>
                </c:pt>
                <c:pt idx="1299">
                  <c:v>40976</c:v>
                </c:pt>
                <c:pt idx="1300">
                  <c:v>40977</c:v>
                </c:pt>
                <c:pt idx="1301">
                  <c:v>40980</c:v>
                </c:pt>
                <c:pt idx="1302">
                  <c:v>40981</c:v>
                </c:pt>
                <c:pt idx="1303">
                  <c:v>40982</c:v>
                </c:pt>
                <c:pt idx="1304">
                  <c:v>40983</c:v>
                </c:pt>
                <c:pt idx="1305">
                  <c:v>40984</c:v>
                </c:pt>
                <c:pt idx="1306">
                  <c:v>40987</c:v>
                </c:pt>
                <c:pt idx="1307">
                  <c:v>40988</c:v>
                </c:pt>
                <c:pt idx="1308">
                  <c:v>40989</c:v>
                </c:pt>
                <c:pt idx="1309">
                  <c:v>40990</c:v>
                </c:pt>
                <c:pt idx="1310">
                  <c:v>40991</c:v>
                </c:pt>
                <c:pt idx="1311">
                  <c:v>40994</c:v>
                </c:pt>
                <c:pt idx="1312">
                  <c:v>40995</c:v>
                </c:pt>
                <c:pt idx="1313">
                  <c:v>40996</c:v>
                </c:pt>
                <c:pt idx="1314">
                  <c:v>40997</c:v>
                </c:pt>
                <c:pt idx="1315">
                  <c:v>40998</c:v>
                </c:pt>
                <c:pt idx="1316">
                  <c:v>41001</c:v>
                </c:pt>
                <c:pt idx="1317">
                  <c:v>41002</c:v>
                </c:pt>
                <c:pt idx="1318">
                  <c:v>41003</c:v>
                </c:pt>
                <c:pt idx="1319">
                  <c:v>41004</c:v>
                </c:pt>
                <c:pt idx="1320">
                  <c:v>41008</c:v>
                </c:pt>
                <c:pt idx="1321">
                  <c:v>41009</c:v>
                </c:pt>
                <c:pt idx="1322">
                  <c:v>41010</c:v>
                </c:pt>
                <c:pt idx="1323">
                  <c:v>41011</c:v>
                </c:pt>
                <c:pt idx="1324">
                  <c:v>41012</c:v>
                </c:pt>
                <c:pt idx="1325">
                  <c:v>41015</c:v>
                </c:pt>
                <c:pt idx="1326">
                  <c:v>41016</c:v>
                </c:pt>
                <c:pt idx="1327">
                  <c:v>41017</c:v>
                </c:pt>
                <c:pt idx="1328">
                  <c:v>41018</c:v>
                </c:pt>
                <c:pt idx="1329">
                  <c:v>41019</c:v>
                </c:pt>
                <c:pt idx="1330">
                  <c:v>41022</c:v>
                </c:pt>
                <c:pt idx="1331">
                  <c:v>41023</c:v>
                </c:pt>
                <c:pt idx="1332">
                  <c:v>41024</c:v>
                </c:pt>
                <c:pt idx="1333">
                  <c:v>41025</c:v>
                </c:pt>
                <c:pt idx="1334">
                  <c:v>41026</c:v>
                </c:pt>
                <c:pt idx="1335">
                  <c:v>41029</c:v>
                </c:pt>
                <c:pt idx="1336">
                  <c:v>41030</c:v>
                </c:pt>
                <c:pt idx="1337">
                  <c:v>41031</c:v>
                </c:pt>
                <c:pt idx="1338">
                  <c:v>41032</c:v>
                </c:pt>
                <c:pt idx="1339">
                  <c:v>41033</c:v>
                </c:pt>
                <c:pt idx="1340">
                  <c:v>41036</c:v>
                </c:pt>
                <c:pt idx="1341">
                  <c:v>41037</c:v>
                </c:pt>
                <c:pt idx="1342">
                  <c:v>41038</c:v>
                </c:pt>
                <c:pt idx="1343">
                  <c:v>41039</c:v>
                </c:pt>
                <c:pt idx="1344">
                  <c:v>41040</c:v>
                </c:pt>
                <c:pt idx="1345">
                  <c:v>41043</c:v>
                </c:pt>
                <c:pt idx="1346">
                  <c:v>41044</c:v>
                </c:pt>
                <c:pt idx="1347">
                  <c:v>41045</c:v>
                </c:pt>
                <c:pt idx="1348">
                  <c:v>41046</c:v>
                </c:pt>
                <c:pt idx="1349">
                  <c:v>41047</c:v>
                </c:pt>
                <c:pt idx="1350">
                  <c:v>41050</c:v>
                </c:pt>
                <c:pt idx="1351">
                  <c:v>41051</c:v>
                </c:pt>
                <c:pt idx="1352">
                  <c:v>41052</c:v>
                </c:pt>
                <c:pt idx="1353">
                  <c:v>41053</c:v>
                </c:pt>
                <c:pt idx="1354">
                  <c:v>41054</c:v>
                </c:pt>
                <c:pt idx="1355">
                  <c:v>41058</c:v>
                </c:pt>
                <c:pt idx="1356">
                  <c:v>41059</c:v>
                </c:pt>
                <c:pt idx="1357">
                  <c:v>41060</c:v>
                </c:pt>
                <c:pt idx="1358">
                  <c:v>41061</c:v>
                </c:pt>
                <c:pt idx="1359">
                  <c:v>41064</c:v>
                </c:pt>
                <c:pt idx="1360">
                  <c:v>41065</c:v>
                </c:pt>
                <c:pt idx="1361">
                  <c:v>41066</c:v>
                </c:pt>
                <c:pt idx="1362">
                  <c:v>41067</c:v>
                </c:pt>
                <c:pt idx="1363">
                  <c:v>41068</c:v>
                </c:pt>
                <c:pt idx="1364">
                  <c:v>41071</c:v>
                </c:pt>
                <c:pt idx="1365">
                  <c:v>41072</c:v>
                </c:pt>
                <c:pt idx="1366">
                  <c:v>41073</c:v>
                </c:pt>
                <c:pt idx="1367">
                  <c:v>41074</c:v>
                </c:pt>
                <c:pt idx="1368">
                  <c:v>41075</c:v>
                </c:pt>
                <c:pt idx="1369">
                  <c:v>41078</c:v>
                </c:pt>
                <c:pt idx="1370">
                  <c:v>41079</c:v>
                </c:pt>
                <c:pt idx="1371">
                  <c:v>41080</c:v>
                </c:pt>
                <c:pt idx="1372">
                  <c:v>41081</c:v>
                </c:pt>
                <c:pt idx="1373">
                  <c:v>41082</c:v>
                </c:pt>
                <c:pt idx="1374">
                  <c:v>41085</c:v>
                </c:pt>
                <c:pt idx="1375">
                  <c:v>41086</c:v>
                </c:pt>
                <c:pt idx="1376">
                  <c:v>41087</c:v>
                </c:pt>
                <c:pt idx="1377">
                  <c:v>41088</c:v>
                </c:pt>
                <c:pt idx="1378">
                  <c:v>41089</c:v>
                </c:pt>
                <c:pt idx="1379">
                  <c:v>41092</c:v>
                </c:pt>
                <c:pt idx="1380">
                  <c:v>41093</c:v>
                </c:pt>
                <c:pt idx="1381">
                  <c:v>41095</c:v>
                </c:pt>
                <c:pt idx="1382">
                  <c:v>41096</c:v>
                </c:pt>
                <c:pt idx="1383">
                  <c:v>41099</c:v>
                </c:pt>
                <c:pt idx="1384">
                  <c:v>41100</c:v>
                </c:pt>
                <c:pt idx="1385">
                  <c:v>41101</c:v>
                </c:pt>
                <c:pt idx="1386">
                  <c:v>41102</c:v>
                </c:pt>
                <c:pt idx="1387">
                  <c:v>41103</c:v>
                </c:pt>
                <c:pt idx="1388">
                  <c:v>41106</c:v>
                </c:pt>
                <c:pt idx="1389">
                  <c:v>41107</c:v>
                </c:pt>
                <c:pt idx="1390">
                  <c:v>41108</c:v>
                </c:pt>
                <c:pt idx="1391">
                  <c:v>41109</c:v>
                </c:pt>
                <c:pt idx="1392">
                  <c:v>41110</c:v>
                </c:pt>
                <c:pt idx="1393">
                  <c:v>41113</c:v>
                </c:pt>
                <c:pt idx="1394">
                  <c:v>41114</c:v>
                </c:pt>
                <c:pt idx="1395">
                  <c:v>41115</c:v>
                </c:pt>
                <c:pt idx="1396">
                  <c:v>41116</c:v>
                </c:pt>
                <c:pt idx="1397">
                  <c:v>41117</c:v>
                </c:pt>
                <c:pt idx="1398">
                  <c:v>41120</c:v>
                </c:pt>
                <c:pt idx="1399">
                  <c:v>41121</c:v>
                </c:pt>
                <c:pt idx="1400">
                  <c:v>41122</c:v>
                </c:pt>
                <c:pt idx="1401">
                  <c:v>41123</c:v>
                </c:pt>
                <c:pt idx="1402">
                  <c:v>41124</c:v>
                </c:pt>
                <c:pt idx="1403">
                  <c:v>41127</c:v>
                </c:pt>
                <c:pt idx="1404">
                  <c:v>41128</c:v>
                </c:pt>
                <c:pt idx="1405">
                  <c:v>41129</c:v>
                </c:pt>
                <c:pt idx="1406">
                  <c:v>41130</c:v>
                </c:pt>
                <c:pt idx="1407">
                  <c:v>41131</c:v>
                </c:pt>
                <c:pt idx="1408">
                  <c:v>41134</c:v>
                </c:pt>
                <c:pt idx="1409">
                  <c:v>41135</c:v>
                </c:pt>
                <c:pt idx="1410">
                  <c:v>41136</c:v>
                </c:pt>
                <c:pt idx="1411">
                  <c:v>41137</c:v>
                </c:pt>
                <c:pt idx="1412">
                  <c:v>41138</c:v>
                </c:pt>
                <c:pt idx="1413">
                  <c:v>41141</c:v>
                </c:pt>
                <c:pt idx="1414">
                  <c:v>41142</c:v>
                </c:pt>
                <c:pt idx="1415">
                  <c:v>41143</c:v>
                </c:pt>
                <c:pt idx="1416">
                  <c:v>41144</c:v>
                </c:pt>
                <c:pt idx="1417">
                  <c:v>41145</c:v>
                </c:pt>
                <c:pt idx="1418">
                  <c:v>41148</c:v>
                </c:pt>
                <c:pt idx="1419">
                  <c:v>41149</c:v>
                </c:pt>
                <c:pt idx="1420">
                  <c:v>41150</c:v>
                </c:pt>
                <c:pt idx="1421">
                  <c:v>41151</c:v>
                </c:pt>
                <c:pt idx="1422">
                  <c:v>41152</c:v>
                </c:pt>
                <c:pt idx="1423">
                  <c:v>41156</c:v>
                </c:pt>
                <c:pt idx="1424">
                  <c:v>41157</c:v>
                </c:pt>
                <c:pt idx="1425">
                  <c:v>41158</c:v>
                </c:pt>
                <c:pt idx="1426">
                  <c:v>41159</c:v>
                </c:pt>
                <c:pt idx="1427">
                  <c:v>41162</c:v>
                </c:pt>
                <c:pt idx="1428">
                  <c:v>41163</c:v>
                </c:pt>
                <c:pt idx="1429">
                  <c:v>41164</c:v>
                </c:pt>
                <c:pt idx="1430">
                  <c:v>41165</c:v>
                </c:pt>
                <c:pt idx="1431">
                  <c:v>41166</c:v>
                </c:pt>
                <c:pt idx="1432">
                  <c:v>41169</c:v>
                </c:pt>
                <c:pt idx="1433">
                  <c:v>41170</c:v>
                </c:pt>
                <c:pt idx="1434">
                  <c:v>41171</c:v>
                </c:pt>
                <c:pt idx="1435">
                  <c:v>41172</c:v>
                </c:pt>
                <c:pt idx="1436">
                  <c:v>41173</c:v>
                </c:pt>
                <c:pt idx="1437">
                  <c:v>41176</c:v>
                </c:pt>
                <c:pt idx="1438">
                  <c:v>41177</c:v>
                </c:pt>
                <c:pt idx="1439">
                  <c:v>41178</c:v>
                </c:pt>
                <c:pt idx="1440">
                  <c:v>41179</c:v>
                </c:pt>
                <c:pt idx="1441">
                  <c:v>41180</c:v>
                </c:pt>
                <c:pt idx="1442">
                  <c:v>41183</c:v>
                </c:pt>
                <c:pt idx="1443">
                  <c:v>41184</c:v>
                </c:pt>
                <c:pt idx="1444">
                  <c:v>41185</c:v>
                </c:pt>
                <c:pt idx="1445">
                  <c:v>41186</c:v>
                </c:pt>
                <c:pt idx="1446">
                  <c:v>41187</c:v>
                </c:pt>
                <c:pt idx="1447">
                  <c:v>41190</c:v>
                </c:pt>
                <c:pt idx="1448">
                  <c:v>41191</c:v>
                </c:pt>
                <c:pt idx="1449">
                  <c:v>41192</c:v>
                </c:pt>
                <c:pt idx="1450">
                  <c:v>41193</c:v>
                </c:pt>
                <c:pt idx="1451">
                  <c:v>41194</c:v>
                </c:pt>
                <c:pt idx="1452">
                  <c:v>41197</c:v>
                </c:pt>
                <c:pt idx="1453">
                  <c:v>41198</c:v>
                </c:pt>
                <c:pt idx="1454">
                  <c:v>41199</c:v>
                </c:pt>
                <c:pt idx="1455">
                  <c:v>41200</c:v>
                </c:pt>
                <c:pt idx="1456">
                  <c:v>41201</c:v>
                </c:pt>
                <c:pt idx="1457">
                  <c:v>41204</c:v>
                </c:pt>
                <c:pt idx="1458">
                  <c:v>41205</c:v>
                </c:pt>
                <c:pt idx="1459">
                  <c:v>41206</c:v>
                </c:pt>
                <c:pt idx="1460">
                  <c:v>41207</c:v>
                </c:pt>
                <c:pt idx="1461">
                  <c:v>41208</c:v>
                </c:pt>
                <c:pt idx="1462">
                  <c:v>41213</c:v>
                </c:pt>
                <c:pt idx="1463">
                  <c:v>41214</c:v>
                </c:pt>
                <c:pt idx="1464">
                  <c:v>41215</c:v>
                </c:pt>
                <c:pt idx="1465">
                  <c:v>41218</c:v>
                </c:pt>
                <c:pt idx="1466">
                  <c:v>41219</c:v>
                </c:pt>
                <c:pt idx="1467">
                  <c:v>41220</c:v>
                </c:pt>
                <c:pt idx="1468">
                  <c:v>41221</c:v>
                </c:pt>
                <c:pt idx="1469">
                  <c:v>41222</c:v>
                </c:pt>
                <c:pt idx="1470">
                  <c:v>41225</c:v>
                </c:pt>
                <c:pt idx="1471">
                  <c:v>41226</c:v>
                </c:pt>
                <c:pt idx="1472">
                  <c:v>41227</c:v>
                </c:pt>
                <c:pt idx="1473">
                  <c:v>41228</c:v>
                </c:pt>
                <c:pt idx="1474">
                  <c:v>41229</c:v>
                </c:pt>
                <c:pt idx="1475">
                  <c:v>41232</c:v>
                </c:pt>
                <c:pt idx="1476">
                  <c:v>41233</c:v>
                </c:pt>
                <c:pt idx="1477">
                  <c:v>41234</c:v>
                </c:pt>
                <c:pt idx="1478">
                  <c:v>41236</c:v>
                </c:pt>
                <c:pt idx="1479">
                  <c:v>41239</c:v>
                </c:pt>
                <c:pt idx="1480">
                  <c:v>41240</c:v>
                </c:pt>
                <c:pt idx="1481">
                  <c:v>41241</c:v>
                </c:pt>
                <c:pt idx="1482">
                  <c:v>41242</c:v>
                </c:pt>
                <c:pt idx="1483">
                  <c:v>41243</c:v>
                </c:pt>
                <c:pt idx="1484">
                  <c:v>41246</c:v>
                </c:pt>
                <c:pt idx="1485">
                  <c:v>41247</c:v>
                </c:pt>
                <c:pt idx="1486">
                  <c:v>41248</c:v>
                </c:pt>
                <c:pt idx="1487">
                  <c:v>41249</c:v>
                </c:pt>
                <c:pt idx="1488">
                  <c:v>41250</c:v>
                </c:pt>
                <c:pt idx="1489">
                  <c:v>41253</c:v>
                </c:pt>
                <c:pt idx="1490">
                  <c:v>41254</c:v>
                </c:pt>
                <c:pt idx="1491">
                  <c:v>41255</c:v>
                </c:pt>
                <c:pt idx="1492">
                  <c:v>41256</c:v>
                </c:pt>
                <c:pt idx="1493">
                  <c:v>41257</c:v>
                </c:pt>
                <c:pt idx="1494">
                  <c:v>41260</c:v>
                </c:pt>
                <c:pt idx="1495">
                  <c:v>41261</c:v>
                </c:pt>
                <c:pt idx="1496">
                  <c:v>41262</c:v>
                </c:pt>
                <c:pt idx="1497">
                  <c:v>41263</c:v>
                </c:pt>
                <c:pt idx="1498">
                  <c:v>41264</c:v>
                </c:pt>
                <c:pt idx="1499">
                  <c:v>41267</c:v>
                </c:pt>
                <c:pt idx="1500">
                  <c:v>41269</c:v>
                </c:pt>
                <c:pt idx="1501">
                  <c:v>41270</c:v>
                </c:pt>
                <c:pt idx="1502">
                  <c:v>41271</c:v>
                </c:pt>
                <c:pt idx="1503">
                  <c:v>41274</c:v>
                </c:pt>
                <c:pt idx="1504">
                  <c:v>41276</c:v>
                </c:pt>
                <c:pt idx="1505">
                  <c:v>41277</c:v>
                </c:pt>
                <c:pt idx="1506">
                  <c:v>41278</c:v>
                </c:pt>
                <c:pt idx="1507">
                  <c:v>41281</c:v>
                </c:pt>
                <c:pt idx="1508">
                  <c:v>41282</c:v>
                </c:pt>
                <c:pt idx="1509">
                  <c:v>41283</c:v>
                </c:pt>
                <c:pt idx="1510">
                  <c:v>41284</c:v>
                </c:pt>
                <c:pt idx="1511">
                  <c:v>41285</c:v>
                </c:pt>
                <c:pt idx="1512">
                  <c:v>41288</c:v>
                </c:pt>
                <c:pt idx="1513">
                  <c:v>41289</c:v>
                </c:pt>
                <c:pt idx="1514">
                  <c:v>41290</c:v>
                </c:pt>
                <c:pt idx="1515">
                  <c:v>41291</c:v>
                </c:pt>
                <c:pt idx="1516">
                  <c:v>41292</c:v>
                </c:pt>
                <c:pt idx="1517">
                  <c:v>41296</c:v>
                </c:pt>
                <c:pt idx="1518">
                  <c:v>41297</c:v>
                </c:pt>
                <c:pt idx="1519">
                  <c:v>41298</c:v>
                </c:pt>
                <c:pt idx="1520">
                  <c:v>41299</c:v>
                </c:pt>
                <c:pt idx="1521">
                  <c:v>41302</c:v>
                </c:pt>
                <c:pt idx="1522">
                  <c:v>41303</c:v>
                </c:pt>
                <c:pt idx="1523">
                  <c:v>41304</c:v>
                </c:pt>
                <c:pt idx="1524">
                  <c:v>41305</c:v>
                </c:pt>
                <c:pt idx="1525">
                  <c:v>41306</c:v>
                </c:pt>
                <c:pt idx="1526">
                  <c:v>41309</c:v>
                </c:pt>
                <c:pt idx="1527">
                  <c:v>41310</c:v>
                </c:pt>
                <c:pt idx="1528">
                  <c:v>41311</c:v>
                </c:pt>
                <c:pt idx="1529">
                  <c:v>41312</c:v>
                </c:pt>
                <c:pt idx="1530">
                  <c:v>41313</c:v>
                </c:pt>
                <c:pt idx="1531">
                  <c:v>41316</c:v>
                </c:pt>
                <c:pt idx="1532">
                  <c:v>41317</c:v>
                </c:pt>
                <c:pt idx="1533">
                  <c:v>41318</c:v>
                </c:pt>
                <c:pt idx="1534">
                  <c:v>41319</c:v>
                </c:pt>
                <c:pt idx="1535">
                  <c:v>41320</c:v>
                </c:pt>
                <c:pt idx="1536">
                  <c:v>41324</c:v>
                </c:pt>
                <c:pt idx="1537">
                  <c:v>41325</c:v>
                </c:pt>
                <c:pt idx="1538">
                  <c:v>41326</c:v>
                </c:pt>
                <c:pt idx="1539">
                  <c:v>41327</c:v>
                </c:pt>
                <c:pt idx="1540">
                  <c:v>41330</c:v>
                </c:pt>
                <c:pt idx="1541">
                  <c:v>41331</c:v>
                </c:pt>
                <c:pt idx="1542">
                  <c:v>41332</c:v>
                </c:pt>
                <c:pt idx="1543">
                  <c:v>41333</c:v>
                </c:pt>
                <c:pt idx="1544">
                  <c:v>41334</c:v>
                </c:pt>
                <c:pt idx="1545">
                  <c:v>41337</c:v>
                </c:pt>
                <c:pt idx="1546">
                  <c:v>41338</c:v>
                </c:pt>
                <c:pt idx="1547">
                  <c:v>41339</c:v>
                </c:pt>
                <c:pt idx="1548">
                  <c:v>41340</c:v>
                </c:pt>
                <c:pt idx="1549">
                  <c:v>41341</c:v>
                </c:pt>
                <c:pt idx="1550">
                  <c:v>41344</c:v>
                </c:pt>
                <c:pt idx="1551">
                  <c:v>41345</c:v>
                </c:pt>
                <c:pt idx="1552">
                  <c:v>41346</c:v>
                </c:pt>
                <c:pt idx="1553">
                  <c:v>41347</c:v>
                </c:pt>
                <c:pt idx="1554">
                  <c:v>41348</c:v>
                </c:pt>
                <c:pt idx="1555">
                  <c:v>41351</c:v>
                </c:pt>
                <c:pt idx="1556">
                  <c:v>41352</c:v>
                </c:pt>
                <c:pt idx="1557">
                  <c:v>41353</c:v>
                </c:pt>
                <c:pt idx="1558">
                  <c:v>41354</c:v>
                </c:pt>
                <c:pt idx="1559">
                  <c:v>41355</c:v>
                </c:pt>
                <c:pt idx="1560">
                  <c:v>41358</c:v>
                </c:pt>
                <c:pt idx="1561">
                  <c:v>41359</c:v>
                </c:pt>
                <c:pt idx="1562">
                  <c:v>41360</c:v>
                </c:pt>
                <c:pt idx="1563">
                  <c:v>41361</c:v>
                </c:pt>
                <c:pt idx="1564">
                  <c:v>41365</c:v>
                </c:pt>
                <c:pt idx="1565">
                  <c:v>41366</c:v>
                </c:pt>
                <c:pt idx="1566">
                  <c:v>41367</c:v>
                </c:pt>
                <c:pt idx="1567">
                  <c:v>41368</c:v>
                </c:pt>
                <c:pt idx="1568">
                  <c:v>41369</c:v>
                </c:pt>
                <c:pt idx="1569">
                  <c:v>41372</c:v>
                </c:pt>
                <c:pt idx="1570">
                  <c:v>41373</c:v>
                </c:pt>
                <c:pt idx="1571">
                  <c:v>41374</c:v>
                </c:pt>
                <c:pt idx="1572">
                  <c:v>41375</c:v>
                </c:pt>
                <c:pt idx="1573">
                  <c:v>41376</c:v>
                </c:pt>
                <c:pt idx="1574">
                  <c:v>41379</c:v>
                </c:pt>
                <c:pt idx="1575">
                  <c:v>41380</c:v>
                </c:pt>
                <c:pt idx="1576">
                  <c:v>41381</c:v>
                </c:pt>
                <c:pt idx="1577">
                  <c:v>41382</c:v>
                </c:pt>
                <c:pt idx="1578">
                  <c:v>41383</c:v>
                </c:pt>
                <c:pt idx="1579">
                  <c:v>41386</c:v>
                </c:pt>
                <c:pt idx="1580">
                  <c:v>41387</c:v>
                </c:pt>
                <c:pt idx="1581">
                  <c:v>41388</c:v>
                </c:pt>
                <c:pt idx="1582">
                  <c:v>41389</c:v>
                </c:pt>
                <c:pt idx="1583">
                  <c:v>41390</c:v>
                </c:pt>
                <c:pt idx="1584">
                  <c:v>41393</c:v>
                </c:pt>
                <c:pt idx="1585">
                  <c:v>41394</c:v>
                </c:pt>
                <c:pt idx="1586">
                  <c:v>41395</c:v>
                </c:pt>
                <c:pt idx="1587">
                  <c:v>41396</c:v>
                </c:pt>
                <c:pt idx="1588">
                  <c:v>41397</c:v>
                </c:pt>
                <c:pt idx="1589">
                  <c:v>41400</c:v>
                </c:pt>
                <c:pt idx="1590">
                  <c:v>41401</c:v>
                </c:pt>
                <c:pt idx="1591">
                  <c:v>41402</c:v>
                </c:pt>
                <c:pt idx="1592">
                  <c:v>41403</c:v>
                </c:pt>
                <c:pt idx="1593">
                  <c:v>41404</c:v>
                </c:pt>
                <c:pt idx="1594">
                  <c:v>41407</c:v>
                </c:pt>
                <c:pt idx="1595">
                  <c:v>41408</c:v>
                </c:pt>
                <c:pt idx="1596">
                  <c:v>41409</c:v>
                </c:pt>
                <c:pt idx="1597">
                  <c:v>41410</c:v>
                </c:pt>
                <c:pt idx="1598">
                  <c:v>41411</c:v>
                </c:pt>
                <c:pt idx="1599">
                  <c:v>41414</c:v>
                </c:pt>
                <c:pt idx="1600">
                  <c:v>41415</c:v>
                </c:pt>
                <c:pt idx="1601">
                  <c:v>41416</c:v>
                </c:pt>
                <c:pt idx="1602">
                  <c:v>41417</c:v>
                </c:pt>
                <c:pt idx="1603">
                  <c:v>41418</c:v>
                </c:pt>
                <c:pt idx="1604">
                  <c:v>41422</c:v>
                </c:pt>
                <c:pt idx="1605">
                  <c:v>41423</c:v>
                </c:pt>
                <c:pt idx="1606">
                  <c:v>41424</c:v>
                </c:pt>
                <c:pt idx="1607">
                  <c:v>41425</c:v>
                </c:pt>
                <c:pt idx="1608">
                  <c:v>41428</c:v>
                </c:pt>
                <c:pt idx="1609">
                  <c:v>41429</c:v>
                </c:pt>
                <c:pt idx="1610">
                  <c:v>41430</c:v>
                </c:pt>
                <c:pt idx="1611">
                  <c:v>41431</c:v>
                </c:pt>
                <c:pt idx="1612">
                  <c:v>41432</c:v>
                </c:pt>
                <c:pt idx="1613">
                  <c:v>41435</c:v>
                </c:pt>
                <c:pt idx="1614">
                  <c:v>41436</c:v>
                </c:pt>
                <c:pt idx="1615">
                  <c:v>41437</c:v>
                </c:pt>
                <c:pt idx="1616">
                  <c:v>41438</c:v>
                </c:pt>
                <c:pt idx="1617">
                  <c:v>41439</c:v>
                </c:pt>
                <c:pt idx="1618">
                  <c:v>41442</c:v>
                </c:pt>
                <c:pt idx="1619">
                  <c:v>41443</c:v>
                </c:pt>
                <c:pt idx="1620">
                  <c:v>41444</c:v>
                </c:pt>
                <c:pt idx="1621">
                  <c:v>41445</c:v>
                </c:pt>
                <c:pt idx="1622">
                  <c:v>41446</c:v>
                </c:pt>
                <c:pt idx="1623">
                  <c:v>41449</c:v>
                </c:pt>
                <c:pt idx="1624">
                  <c:v>41450</c:v>
                </c:pt>
                <c:pt idx="1625">
                  <c:v>41451</c:v>
                </c:pt>
                <c:pt idx="1626">
                  <c:v>41452</c:v>
                </c:pt>
                <c:pt idx="1627">
                  <c:v>41453</c:v>
                </c:pt>
                <c:pt idx="1628">
                  <c:v>41456</c:v>
                </c:pt>
                <c:pt idx="1629">
                  <c:v>41457</c:v>
                </c:pt>
                <c:pt idx="1630">
                  <c:v>41458</c:v>
                </c:pt>
                <c:pt idx="1631">
                  <c:v>41460</c:v>
                </c:pt>
                <c:pt idx="1632">
                  <c:v>41463</c:v>
                </c:pt>
                <c:pt idx="1633">
                  <c:v>41464</c:v>
                </c:pt>
                <c:pt idx="1634">
                  <c:v>41465</c:v>
                </c:pt>
                <c:pt idx="1635">
                  <c:v>41466</c:v>
                </c:pt>
                <c:pt idx="1636">
                  <c:v>41467</c:v>
                </c:pt>
                <c:pt idx="1637">
                  <c:v>41470</c:v>
                </c:pt>
                <c:pt idx="1638">
                  <c:v>41471</c:v>
                </c:pt>
                <c:pt idx="1639">
                  <c:v>41472</c:v>
                </c:pt>
                <c:pt idx="1640">
                  <c:v>41473</c:v>
                </c:pt>
                <c:pt idx="1641">
                  <c:v>41474</c:v>
                </c:pt>
                <c:pt idx="1642">
                  <c:v>41477</c:v>
                </c:pt>
                <c:pt idx="1643">
                  <c:v>41478</c:v>
                </c:pt>
                <c:pt idx="1644">
                  <c:v>41479</c:v>
                </c:pt>
                <c:pt idx="1645">
                  <c:v>41480</c:v>
                </c:pt>
                <c:pt idx="1646">
                  <c:v>41481</c:v>
                </c:pt>
                <c:pt idx="1647">
                  <c:v>41484</c:v>
                </c:pt>
                <c:pt idx="1648">
                  <c:v>41485</c:v>
                </c:pt>
                <c:pt idx="1649">
                  <c:v>41486</c:v>
                </c:pt>
                <c:pt idx="1650">
                  <c:v>41487</c:v>
                </c:pt>
                <c:pt idx="1651">
                  <c:v>41488</c:v>
                </c:pt>
                <c:pt idx="1652">
                  <c:v>41491</c:v>
                </c:pt>
                <c:pt idx="1653">
                  <c:v>41492</c:v>
                </c:pt>
                <c:pt idx="1654">
                  <c:v>41493</c:v>
                </c:pt>
                <c:pt idx="1655">
                  <c:v>41494</c:v>
                </c:pt>
                <c:pt idx="1656">
                  <c:v>41495</c:v>
                </c:pt>
                <c:pt idx="1657">
                  <c:v>41498</c:v>
                </c:pt>
                <c:pt idx="1658">
                  <c:v>41499</c:v>
                </c:pt>
                <c:pt idx="1659">
                  <c:v>41500</c:v>
                </c:pt>
                <c:pt idx="1660">
                  <c:v>41501</c:v>
                </c:pt>
                <c:pt idx="1661">
                  <c:v>41502</c:v>
                </c:pt>
                <c:pt idx="1662">
                  <c:v>41505</c:v>
                </c:pt>
                <c:pt idx="1663">
                  <c:v>41506</c:v>
                </c:pt>
                <c:pt idx="1664">
                  <c:v>41507</c:v>
                </c:pt>
                <c:pt idx="1665">
                  <c:v>41508</c:v>
                </c:pt>
                <c:pt idx="1666">
                  <c:v>41509</c:v>
                </c:pt>
                <c:pt idx="1667">
                  <c:v>41512</c:v>
                </c:pt>
                <c:pt idx="1668">
                  <c:v>41513</c:v>
                </c:pt>
                <c:pt idx="1669">
                  <c:v>41514</c:v>
                </c:pt>
                <c:pt idx="1670">
                  <c:v>41515</c:v>
                </c:pt>
                <c:pt idx="1671">
                  <c:v>41516</c:v>
                </c:pt>
                <c:pt idx="1672">
                  <c:v>41520</c:v>
                </c:pt>
                <c:pt idx="1673">
                  <c:v>41521</c:v>
                </c:pt>
                <c:pt idx="1674">
                  <c:v>41522</c:v>
                </c:pt>
                <c:pt idx="1675">
                  <c:v>41523</c:v>
                </c:pt>
                <c:pt idx="1676">
                  <c:v>41526</c:v>
                </c:pt>
                <c:pt idx="1677">
                  <c:v>41527</c:v>
                </c:pt>
                <c:pt idx="1678">
                  <c:v>41528</c:v>
                </c:pt>
                <c:pt idx="1679">
                  <c:v>41529</c:v>
                </c:pt>
                <c:pt idx="1680">
                  <c:v>41530</c:v>
                </c:pt>
                <c:pt idx="1681">
                  <c:v>41533</c:v>
                </c:pt>
                <c:pt idx="1682">
                  <c:v>41534</c:v>
                </c:pt>
                <c:pt idx="1683">
                  <c:v>41535</c:v>
                </c:pt>
                <c:pt idx="1684">
                  <c:v>41536</c:v>
                </c:pt>
                <c:pt idx="1685">
                  <c:v>41537</c:v>
                </c:pt>
                <c:pt idx="1686">
                  <c:v>41540</c:v>
                </c:pt>
                <c:pt idx="1687">
                  <c:v>41541</c:v>
                </c:pt>
                <c:pt idx="1688">
                  <c:v>41542</c:v>
                </c:pt>
                <c:pt idx="1689">
                  <c:v>41543</c:v>
                </c:pt>
                <c:pt idx="1690">
                  <c:v>41544</c:v>
                </c:pt>
                <c:pt idx="1691">
                  <c:v>41547</c:v>
                </c:pt>
                <c:pt idx="1692">
                  <c:v>41548</c:v>
                </c:pt>
                <c:pt idx="1693">
                  <c:v>41549</c:v>
                </c:pt>
                <c:pt idx="1694">
                  <c:v>41550</c:v>
                </c:pt>
                <c:pt idx="1695">
                  <c:v>41551</c:v>
                </c:pt>
                <c:pt idx="1696">
                  <c:v>41554</c:v>
                </c:pt>
                <c:pt idx="1697">
                  <c:v>41555</c:v>
                </c:pt>
                <c:pt idx="1698">
                  <c:v>41556</c:v>
                </c:pt>
                <c:pt idx="1699">
                  <c:v>41557</c:v>
                </c:pt>
                <c:pt idx="1700">
                  <c:v>41558</c:v>
                </c:pt>
                <c:pt idx="1701">
                  <c:v>41561</c:v>
                </c:pt>
                <c:pt idx="1702">
                  <c:v>41562</c:v>
                </c:pt>
                <c:pt idx="1703">
                  <c:v>41563</c:v>
                </c:pt>
                <c:pt idx="1704">
                  <c:v>41564</c:v>
                </c:pt>
                <c:pt idx="1705">
                  <c:v>41565</c:v>
                </c:pt>
                <c:pt idx="1706">
                  <c:v>41568</c:v>
                </c:pt>
                <c:pt idx="1707">
                  <c:v>41569</c:v>
                </c:pt>
                <c:pt idx="1708">
                  <c:v>41570</c:v>
                </c:pt>
                <c:pt idx="1709">
                  <c:v>41571</c:v>
                </c:pt>
                <c:pt idx="1710">
                  <c:v>41572</c:v>
                </c:pt>
                <c:pt idx="1711">
                  <c:v>41575</c:v>
                </c:pt>
                <c:pt idx="1712">
                  <c:v>41576</c:v>
                </c:pt>
                <c:pt idx="1713">
                  <c:v>41577</c:v>
                </c:pt>
                <c:pt idx="1714">
                  <c:v>41578</c:v>
                </c:pt>
                <c:pt idx="1715">
                  <c:v>41579</c:v>
                </c:pt>
                <c:pt idx="1716">
                  <c:v>41582</c:v>
                </c:pt>
                <c:pt idx="1717">
                  <c:v>41583</c:v>
                </c:pt>
                <c:pt idx="1718">
                  <c:v>41584</c:v>
                </c:pt>
                <c:pt idx="1719">
                  <c:v>41585</c:v>
                </c:pt>
                <c:pt idx="1720">
                  <c:v>41586</c:v>
                </c:pt>
                <c:pt idx="1721">
                  <c:v>41589</c:v>
                </c:pt>
                <c:pt idx="1722">
                  <c:v>41590</c:v>
                </c:pt>
                <c:pt idx="1723">
                  <c:v>41591</c:v>
                </c:pt>
                <c:pt idx="1724">
                  <c:v>41592</c:v>
                </c:pt>
                <c:pt idx="1725">
                  <c:v>41593</c:v>
                </c:pt>
                <c:pt idx="1726">
                  <c:v>41596</c:v>
                </c:pt>
                <c:pt idx="1727">
                  <c:v>41597</c:v>
                </c:pt>
                <c:pt idx="1728">
                  <c:v>41598</c:v>
                </c:pt>
                <c:pt idx="1729">
                  <c:v>41599</c:v>
                </c:pt>
                <c:pt idx="1730">
                  <c:v>41600</c:v>
                </c:pt>
                <c:pt idx="1731">
                  <c:v>41603</c:v>
                </c:pt>
                <c:pt idx="1732">
                  <c:v>41604</c:v>
                </c:pt>
                <c:pt idx="1733">
                  <c:v>41605</c:v>
                </c:pt>
                <c:pt idx="1734">
                  <c:v>41607</c:v>
                </c:pt>
                <c:pt idx="1735">
                  <c:v>41610</c:v>
                </c:pt>
                <c:pt idx="1736">
                  <c:v>41611</c:v>
                </c:pt>
                <c:pt idx="1737">
                  <c:v>41612</c:v>
                </c:pt>
                <c:pt idx="1738">
                  <c:v>41613</c:v>
                </c:pt>
                <c:pt idx="1739">
                  <c:v>41614</c:v>
                </c:pt>
                <c:pt idx="1740">
                  <c:v>41617</c:v>
                </c:pt>
                <c:pt idx="1741">
                  <c:v>41618</c:v>
                </c:pt>
                <c:pt idx="1742">
                  <c:v>41619</c:v>
                </c:pt>
                <c:pt idx="1743">
                  <c:v>41620</c:v>
                </c:pt>
                <c:pt idx="1744">
                  <c:v>41621</c:v>
                </c:pt>
                <c:pt idx="1745">
                  <c:v>41624</c:v>
                </c:pt>
                <c:pt idx="1746">
                  <c:v>41625</c:v>
                </c:pt>
                <c:pt idx="1747">
                  <c:v>41626</c:v>
                </c:pt>
                <c:pt idx="1748">
                  <c:v>41627</c:v>
                </c:pt>
                <c:pt idx="1749">
                  <c:v>41628</c:v>
                </c:pt>
                <c:pt idx="1750">
                  <c:v>41631</c:v>
                </c:pt>
                <c:pt idx="1751">
                  <c:v>41632</c:v>
                </c:pt>
                <c:pt idx="1752">
                  <c:v>41634</c:v>
                </c:pt>
                <c:pt idx="1753">
                  <c:v>41635</c:v>
                </c:pt>
                <c:pt idx="1754">
                  <c:v>41638</c:v>
                </c:pt>
                <c:pt idx="1755">
                  <c:v>41639</c:v>
                </c:pt>
                <c:pt idx="1756">
                  <c:v>41641</c:v>
                </c:pt>
                <c:pt idx="1757">
                  <c:v>41642</c:v>
                </c:pt>
                <c:pt idx="1758">
                  <c:v>41645</c:v>
                </c:pt>
                <c:pt idx="1759">
                  <c:v>41646</c:v>
                </c:pt>
                <c:pt idx="1760">
                  <c:v>41647</c:v>
                </c:pt>
                <c:pt idx="1761">
                  <c:v>41648</c:v>
                </c:pt>
                <c:pt idx="1762">
                  <c:v>41649</c:v>
                </c:pt>
                <c:pt idx="1763">
                  <c:v>41652</c:v>
                </c:pt>
                <c:pt idx="1764">
                  <c:v>41653</c:v>
                </c:pt>
                <c:pt idx="1765">
                  <c:v>41654</c:v>
                </c:pt>
                <c:pt idx="1766">
                  <c:v>41655</c:v>
                </c:pt>
                <c:pt idx="1767">
                  <c:v>41656</c:v>
                </c:pt>
                <c:pt idx="1768">
                  <c:v>41660</c:v>
                </c:pt>
                <c:pt idx="1769">
                  <c:v>41661</c:v>
                </c:pt>
                <c:pt idx="1770">
                  <c:v>41662</c:v>
                </c:pt>
                <c:pt idx="1771">
                  <c:v>41663</c:v>
                </c:pt>
                <c:pt idx="1772">
                  <c:v>41666</c:v>
                </c:pt>
                <c:pt idx="1773">
                  <c:v>41667</c:v>
                </c:pt>
                <c:pt idx="1774">
                  <c:v>41668</c:v>
                </c:pt>
                <c:pt idx="1775">
                  <c:v>41669</c:v>
                </c:pt>
                <c:pt idx="1776">
                  <c:v>41670</c:v>
                </c:pt>
                <c:pt idx="1777">
                  <c:v>41673</c:v>
                </c:pt>
                <c:pt idx="1778">
                  <c:v>41674</c:v>
                </c:pt>
                <c:pt idx="1779">
                  <c:v>41675</c:v>
                </c:pt>
                <c:pt idx="1780">
                  <c:v>41676</c:v>
                </c:pt>
                <c:pt idx="1781">
                  <c:v>41677</c:v>
                </c:pt>
                <c:pt idx="1782">
                  <c:v>41680</c:v>
                </c:pt>
                <c:pt idx="1783">
                  <c:v>41681</c:v>
                </c:pt>
                <c:pt idx="1784">
                  <c:v>41682</c:v>
                </c:pt>
                <c:pt idx="1785">
                  <c:v>41683</c:v>
                </c:pt>
                <c:pt idx="1786">
                  <c:v>41684</c:v>
                </c:pt>
                <c:pt idx="1787">
                  <c:v>41688</c:v>
                </c:pt>
                <c:pt idx="1788">
                  <c:v>41689</c:v>
                </c:pt>
                <c:pt idx="1789">
                  <c:v>41690</c:v>
                </c:pt>
                <c:pt idx="1790">
                  <c:v>41691</c:v>
                </c:pt>
                <c:pt idx="1791">
                  <c:v>41694</c:v>
                </c:pt>
                <c:pt idx="1792">
                  <c:v>41695</c:v>
                </c:pt>
                <c:pt idx="1793">
                  <c:v>41696</c:v>
                </c:pt>
                <c:pt idx="1794">
                  <c:v>41697</c:v>
                </c:pt>
                <c:pt idx="1795">
                  <c:v>41698</c:v>
                </c:pt>
                <c:pt idx="1796">
                  <c:v>41701</c:v>
                </c:pt>
                <c:pt idx="1797">
                  <c:v>41702</c:v>
                </c:pt>
                <c:pt idx="1798">
                  <c:v>41703</c:v>
                </c:pt>
                <c:pt idx="1799">
                  <c:v>41704</c:v>
                </c:pt>
                <c:pt idx="1800">
                  <c:v>41705</c:v>
                </c:pt>
                <c:pt idx="1801">
                  <c:v>41708</c:v>
                </c:pt>
                <c:pt idx="1802">
                  <c:v>41709</c:v>
                </c:pt>
                <c:pt idx="1803">
                  <c:v>41710</c:v>
                </c:pt>
                <c:pt idx="1804">
                  <c:v>41711</c:v>
                </c:pt>
                <c:pt idx="1805">
                  <c:v>41712</c:v>
                </c:pt>
                <c:pt idx="1806">
                  <c:v>41715</c:v>
                </c:pt>
                <c:pt idx="1807">
                  <c:v>41716</c:v>
                </c:pt>
                <c:pt idx="1808">
                  <c:v>41717</c:v>
                </c:pt>
                <c:pt idx="1809">
                  <c:v>41718</c:v>
                </c:pt>
                <c:pt idx="1810">
                  <c:v>41719</c:v>
                </c:pt>
                <c:pt idx="1811">
                  <c:v>41722</c:v>
                </c:pt>
                <c:pt idx="1812">
                  <c:v>41723</c:v>
                </c:pt>
                <c:pt idx="1813">
                  <c:v>41724</c:v>
                </c:pt>
                <c:pt idx="1814">
                  <c:v>41725</c:v>
                </c:pt>
                <c:pt idx="1815">
                  <c:v>41726</c:v>
                </c:pt>
                <c:pt idx="1816">
                  <c:v>41729</c:v>
                </c:pt>
                <c:pt idx="1817">
                  <c:v>41730</c:v>
                </c:pt>
                <c:pt idx="1818">
                  <c:v>41731</c:v>
                </c:pt>
                <c:pt idx="1819">
                  <c:v>41732</c:v>
                </c:pt>
                <c:pt idx="1820">
                  <c:v>41733</c:v>
                </c:pt>
                <c:pt idx="1821">
                  <c:v>41736</c:v>
                </c:pt>
                <c:pt idx="1822">
                  <c:v>41737</c:v>
                </c:pt>
                <c:pt idx="1823">
                  <c:v>41738</c:v>
                </c:pt>
                <c:pt idx="1824">
                  <c:v>41739</c:v>
                </c:pt>
                <c:pt idx="1825">
                  <c:v>41740</c:v>
                </c:pt>
                <c:pt idx="1826">
                  <c:v>41743</c:v>
                </c:pt>
                <c:pt idx="1827">
                  <c:v>41744</c:v>
                </c:pt>
                <c:pt idx="1828">
                  <c:v>41745</c:v>
                </c:pt>
                <c:pt idx="1829">
                  <c:v>41746</c:v>
                </c:pt>
                <c:pt idx="1830">
                  <c:v>41750</c:v>
                </c:pt>
                <c:pt idx="1831">
                  <c:v>41751</c:v>
                </c:pt>
                <c:pt idx="1832">
                  <c:v>41752</c:v>
                </c:pt>
                <c:pt idx="1833">
                  <c:v>41753</c:v>
                </c:pt>
                <c:pt idx="1834">
                  <c:v>41754</c:v>
                </c:pt>
                <c:pt idx="1835">
                  <c:v>41757</c:v>
                </c:pt>
                <c:pt idx="1836">
                  <c:v>41758</c:v>
                </c:pt>
                <c:pt idx="1837">
                  <c:v>41759</c:v>
                </c:pt>
                <c:pt idx="1838">
                  <c:v>41760</c:v>
                </c:pt>
                <c:pt idx="1839">
                  <c:v>41761</c:v>
                </c:pt>
                <c:pt idx="1840">
                  <c:v>41764</c:v>
                </c:pt>
                <c:pt idx="1841">
                  <c:v>41765</c:v>
                </c:pt>
                <c:pt idx="1842">
                  <c:v>41766</c:v>
                </c:pt>
                <c:pt idx="1843">
                  <c:v>41767</c:v>
                </c:pt>
                <c:pt idx="1844">
                  <c:v>41768</c:v>
                </c:pt>
                <c:pt idx="1845">
                  <c:v>41771</c:v>
                </c:pt>
                <c:pt idx="1846">
                  <c:v>41772</c:v>
                </c:pt>
                <c:pt idx="1847">
                  <c:v>41773</c:v>
                </c:pt>
                <c:pt idx="1848">
                  <c:v>41774</c:v>
                </c:pt>
                <c:pt idx="1849">
                  <c:v>41775</c:v>
                </c:pt>
                <c:pt idx="1850">
                  <c:v>41778</c:v>
                </c:pt>
                <c:pt idx="1851">
                  <c:v>41779</c:v>
                </c:pt>
                <c:pt idx="1852">
                  <c:v>41780</c:v>
                </c:pt>
                <c:pt idx="1853">
                  <c:v>41781</c:v>
                </c:pt>
                <c:pt idx="1854">
                  <c:v>41782</c:v>
                </c:pt>
                <c:pt idx="1855">
                  <c:v>41786</c:v>
                </c:pt>
                <c:pt idx="1856">
                  <c:v>41787</c:v>
                </c:pt>
                <c:pt idx="1857">
                  <c:v>41788</c:v>
                </c:pt>
                <c:pt idx="1858">
                  <c:v>41789</c:v>
                </c:pt>
                <c:pt idx="1859">
                  <c:v>41792</c:v>
                </c:pt>
                <c:pt idx="1860">
                  <c:v>41793</c:v>
                </c:pt>
                <c:pt idx="1861">
                  <c:v>41794</c:v>
                </c:pt>
                <c:pt idx="1862">
                  <c:v>41795</c:v>
                </c:pt>
                <c:pt idx="1863">
                  <c:v>41796</c:v>
                </c:pt>
                <c:pt idx="1864">
                  <c:v>41799</c:v>
                </c:pt>
                <c:pt idx="1865">
                  <c:v>41800</c:v>
                </c:pt>
                <c:pt idx="1866">
                  <c:v>41801</c:v>
                </c:pt>
                <c:pt idx="1867">
                  <c:v>41802</c:v>
                </c:pt>
                <c:pt idx="1868">
                  <c:v>41803</c:v>
                </c:pt>
                <c:pt idx="1869">
                  <c:v>41806</c:v>
                </c:pt>
                <c:pt idx="1870">
                  <c:v>41807</c:v>
                </c:pt>
                <c:pt idx="1871">
                  <c:v>41808</c:v>
                </c:pt>
                <c:pt idx="1872">
                  <c:v>41809</c:v>
                </c:pt>
                <c:pt idx="1873">
                  <c:v>41810</c:v>
                </c:pt>
                <c:pt idx="1874">
                  <c:v>41813</c:v>
                </c:pt>
                <c:pt idx="1875">
                  <c:v>41814</c:v>
                </c:pt>
                <c:pt idx="1876">
                  <c:v>41815</c:v>
                </c:pt>
                <c:pt idx="1877">
                  <c:v>41816</c:v>
                </c:pt>
                <c:pt idx="1878">
                  <c:v>41817</c:v>
                </c:pt>
                <c:pt idx="1879">
                  <c:v>41820</c:v>
                </c:pt>
                <c:pt idx="1880">
                  <c:v>41821</c:v>
                </c:pt>
                <c:pt idx="1881">
                  <c:v>41822</c:v>
                </c:pt>
                <c:pt idx="1882">
                  <c:v>41823</c:v>
                </c:pt>
                <c:pt idx="1883">
                  <c:v>41827</c:v>
                </c:pt>
                <c:pt idx="1884">
                  <c:v>41828</c:v>
                </c:pt>
                <c:pt idx="1885">
                  <c:v>41829</c:v>
                </c:pt>
                <c:pt idx="1886">
                  <c:v>41830</c:v>
                </c:pt>
                <c:pt idx="1887">
                  <c:v>41831</c:v>
                </c:pt>
                <c:pt idx="1888">
                  <c:v>41834</c:v>
                </c:pt>
                <c:pt idx="1889">
                  <c:v>41835</c:v>
                </c:pt>
                <c:pt idx="1890">
                  <c:v>41836</c:v>
                </c:pt>
                <c:pt idx="1891">
                  <c:v>41837</c:v>
                </c:pt>
                <c:pt idx="1892">
                  <c:v>41838</c:v>
                </c:pt>
                <c:pt idx="1893">
                  <c:v>41841</c:v>
                </c:pt>
                <c:pt idx="1894">
                  <c:v>41842</c:v>
                </c:pt>
                <c:pt idx="1895">
                  <c:v>41843</c:v>
                </c:pt>
                <c:pt idx="1896">
                  <c:v>41844</c:v>
                </c:pt>
                <c:pt idx="1897">
                  <c:v>41845</c:v>
                </c:pt>
                <c:pt idx="1898">
                  <c:v>41848</c:v>
                </c:pt>
                <c:pt idx="1899">
                  <c:v>41849</c:v>
                </c:pt>
                <c:pt idx="1900">
                  <c:v>41850</c:v>
                </c:pt>
                <c:pt idx="1901">
                  <c:v>41851</c:v>
                </c:pt>
                <c:pt idx="1902">
                  <c:v>41852</c:v>
                </c:pt>
                <c:pt idx="1903">
                  <c:v>41855</c:v>
                </c:pt>
                <c:pt idx="1904">
                  <c:v>41856</c:v>
                </c:pt>
                <c:pt idx="1905">
                  <c:v>41857</c:v>
                </c:pt>
                <c:pt idx="1906">
                  <c:v>41858</c:v>
                </c:pt>
                <c:pt idx="1907">
                  <c:v>41859</c:v>
                </c:pt>
                <c:pt idx="1908">
                  <c:v>41862</c:v>
                </c:pt>
                <c:pt idx="1909">
                  <c:v>41863</c:v>
                </c:pt>
                <c:pt idx="1910">
                  <c:v>41864</c:v>
                </c:pt>
                <c:pt idx="1911">
                  <c:v>41865</c:v>
                </c:pt>
                <c:pt idx="1912">
                  <c:v>41866</c:v>
                </c:pt>
                <c:pt idx="1913">
                  <c:v>41869</c:v>
                </c:pt>
                <c:pt idx="1914">
                  <c:v>41870</c:v>
                </c:pt>
                <c:pt idx="1915">
                  <c:v>41871</c:v>
                </c:pt>
                <c:pt idx="1916">
                  <c:v>41872</c:v>
                </c:pt>
                <c:pt idx="1917">
                  <c:v>41873</c:v>
                </c:pt>
                <c:pt idx="1918">
                  <c:v>41876</c:v>
                </c:pt>
                <c:pt idx="1919">
                  <c:v>41877</c:v>
                </c:pt>
                <c:pt idx="1920">
                  <c:v>41878</c:v>
                </c:pt>
                <c:pt idx="1921">
                  <c:v>41879</c:v>
                </c:pt>
                <c:pt idx="1922">
                  <c:v>41880</c:v>
                </c:pt>
                <c:pt idx="1923">
                  <c:v>41884</c:v>
                </c:pt>
                <c:pt idx="1924">
                  <c:v>41885</c:v>
                </c:pt>
                <c:pt idx="1925">
                  <c:v>41886</c:v>
                </c:pt>
                <c:pt idx="1926">
                  <c:v>41887</c:v>
                </c:pt>
                <c:pt idx="1927">
                  <c:v>41890</c:v>
                </c:pt>
                <c:pt idx="1928">
                  <c:v>41891</c:v>
                </c:pt>
                <c:pt idx="1929">
                  <c:v>41892</c:v>
                </c:pt>
                <c:pt idx="1930">
                  <c:v>41893</c:v>
                </c:pt>
                <c:pt idx="1931">
                  <c:v>41894</c:v>
                </c:pt>
                <c:pt idx="1932">
                  <c:v>41897</c:v>
                </c:pt>
                <c:pt idx="1933">
                  <c:v>41898</c:v>
                </c:pt>
                <c:pt idx="1934">
                  <c:v>41899</c:v>
                </c:pt>
                <c:pt idx="1935">
                  <c:v>41900</c:v>
                </c:pt>
                <c:pt idx="1936">
                  <c:v>41901</c:v>
                </c:pt>
                <c:pt idx="1937">
                  <c:v>41904</c:v>
                </c:pt>
                <c:pt idx="1938">
                  <c:v>41905</c:v>
                </c:pt>
                <c:pt idx="1939">
                  <c:v>41906</c:v>
                </c:pt>
                <c:pt idx="1940">
                  <c:v>41907</c:v>
                </c:pt>
                <c:pt idx="1941">
                  <c:v>41908</c:v>
                </c:pt>
                <c:pt idx="1942">
                  <c:v>41911</c:v>
                </c:pt>
                <c:pt idx="1943">
                  <c:v>41912</c:v>
                </c:pt>
                <c:pt idx="1944">
                  <c:v>41913</c:v>
                </c:pt>
                <c:pt idx="1945">
                  <c:v>41914</c:v>
                </c:pt>
                <c:pt idx="1946">
                  <c:v>41915</c:v>
                </c:pt>
                <c:pt idx="1947">
                  <c:v>41918</c:v>
                </c:pt>
                <c:pt idx="1948">
                  <c:v>41919</c:v>
                </c:pt>
                <c:pt idx="1949">
                  <c:v>41920</c:v>
                </c:pt>
                <c:pt idx="1950">
                  <c:v>41921</c:v>
                </c:pt>
                <c:pt idx="1951">
                  <c:v>41922</c:v>
                </c:pt>
                <c:pt idx="1952">
                  <c:v>41925</c:v>
                </c:pt>
                <c:pt idx="1953">
                  <c:v>41926</c:v>
                </c:pt>
                <c:pt idx="1954">
                  <c:v>41927</c:v>
                </c:pt>
                <c:pt idx="1955">
                  <c:v>41928</c:v>
                </c:pt>
                <c:pt idx="1956">
                  <c:v>41929</c:v>
                </c:pt>
                <c:pt idx="1957">
                  <c:v>41932</c:v>
                </c:pt>
                <c:pt idx="1958">
                  <c:v>41933</c:v>
                </c:pt>
                <c:pt idx="1959">
                  <c:v>41934</c:v>
                </c:pt>
                <c:pt idx="1960">
                  <c:v>41935</c:v>
                </c:pt>
                <c:pt idx="1961">
                  <c:v>41936</c:v>
                </c:pt>
                <c:pt idx="1962">
                  <c:v>41939</c:v>
                </c:pt>
                <c:pt idx="1963">
                  <c:v>41940</c:v>
                </c:pt>
                <c:pt idx="1964">
                  <c:v>41941</c:v>
                </c:pt>
                <c:pt idx="1965">
                  <c:v>41942</c:v>
                </c:pt>
                <c:pt idx="1966">
                  <c:v>41943</c:v>
                </c:pt>
                <c:pt idx="1967">
                  <c:v>41946</c:v>
                </c:pt>
                <c:pt idx="1968">
                  <c:v>41947</c:v>
                </c:pt>
                <c:pt idx="1969">
                  <c:v>41948</c:v>
                </c:pt>
                <c:pt idx="1970">
                  <c:v>41949</c:v>
                </c:pt>
                <c:pt idx="1971">
                  <c:v>41950</c:v>
                </c:pt>
                <c:pt idx="1972">
                  <c:v>41953</c:v>
                </c:pt>
                <c:pt idx="1973">
                  <c:v>41954</c:v>
                </c:pt>
                <c:pt idx="1974">
                  <c:v>41955</c:v>
                </c:pt>
                <c:pt idx="1975">
                  <c:v>41956</c:v>
                </c:pt>
                <c:pt idx="1976">
                  <c:v>41957</c:v>
                </c:pt>
                <c:pt idx="1977">
                  <c:v>41960</c:v>
                </c:pt>
                <c:pt idx="1978">
                  <c:v>41961</c:v>
                </c:pt>
                <c:pt idx="1979">
                  <c:v>41962</c:v>
                </c:pt>
                <c:pt idx="1980">
                  <c:v>41963</c:v>
                </c:pt>
                <c:pt idx="1981">
                  <c:v>41964</c:v>
                </c:pt>
                <c:pt idx="1982">
                  <c:v>41967</c:v>
                </c:pt>
                <c:pt idx="1983">
                  <c:v>41968</c:v>
                </c:pt>
                <c:pt idx="1984">
                  <c:v>41969</c:v>
                </c:pt>
                <c:pt idx="1985">
                  <c:v>41971</c:v>
                </c:pt>
                <c:pt idx="1986">
                  <c:v>41974</c:v>
                </c:pt>
                <c:pt idx="1987">
                  <c:v>41975</c:v>
                </c:pt>
                <c:pt idx="1988">
                  <c:v>41976</c:v>
                </c:pt>
                <c:pt idx="1989">
                  <c:v>41977</c:v>
                </c:pt>
                <c:pt idx="1990">
                  <c:v>41978</c:v>
                </c:pt>
                <c:pt idx="1991">
                  <c:v>41981</c:v>
                </c:pt>
                <c:pt idx="1992">
                  <c:v>41982</c:v>
                </c:pt>
                <c:pt idx="1993">
                  <c:v>41983</c:v>
                </c:pt>
                <c:pt idx="1994">
                  <c:v>41984</c:v>
                </c:pt>
                <c:pt idx="1995">
                  <c:v>41985</c:v>
                </c:pt>
                <c:pt idx="1996">
                  <c:v>41988</c:v>
                </c:pt>
                <c:pt idx="1997">
                  <c:v>41989</c:v>
                </c:pt>
                <c:pt idx="1998">
                  <c:v>41990</c:v>
                </c:pt>
                <c:pt idx="1999">
                  <c:v>41991</c:v>
                </c:pt>
                <c:pt idx="2000">
                  <c:v>41992</c:v>
                </c:pt>
                <c:pt idx="2001">
                  <c:v>41995</c:v>
                </c:pt>
                <c:pt idx="2002">
                  <c:v>41996</c:v>
                </c:pt>
                <c:pt idx="2003">
                  <c:v>41997</c:v>
                </c:pt>
                <c:pt idx="2004">
                  <c:v>41999</c:v>
                </c:pt>
                <c:pt idx="2005">
                  <c:v>42002</c:v>
                </c:pt>
                <c:pt idx="2006">
                  <c:v>42003</c:v>
                </c:pt>
                <c:pt idx="2007">
                  <c:v>42004</c:v>
                </c:pt>
                <c:pt idx="2008">
                  <c:v>42006</c:v>
                </c:pt>
                <c:pt idx="2009">
                  <c:v>42009</c:v>
                </c:pt>
                <c:pt idx="2010">
                  <c:v>42010</c:v>
                </c:pt>
                <c:pt idx="2011">
                  <c:v>42011</c:v>
                </c:pt>
                <c:pt idx="2012">
                  <c:v>42012</c:v>
                </c:pt>
                <c:pt idx="2013">
                  <c:v>42013</c:v>
                </c:pt>
                <c:pt idx="2014">
                  <c:v>42016</c:v>
                </c:pt>
                <c:pt idx="2015">
                  <c:v>42017</c:v>
                </c:pt>
                <c:pt idx="2016">
                  <c:v>42018</c:v>
                </c:pt>
                <c:pt idx="2017">
                  <c:v>42019</c:v>
                </c:pt>
                <c:pt idx="2018">
                  <c:v>42020</c:v>
                </c:pt>
                <c:pt idx="2019">
                  <c:v>42024</c:v>
                </c:pt>
                <c:pt idx="2020">
                  <c:v>42025</c:v>
                </c:pt>
                <c:pt idx="2021">
                  <c:v>42026</c:v>
                </c:pt>
                <c:pt idx="2022">
                  <c:v>42027</c:v>
                </c:pt>
                <c:pt idx="2023">
                  <c:v>42030</c:v>
                </c:pt>
                <c:pt idx="2024">
                  <c:v>42031</c:v>
                </c:pt>
                <c:pt idx="2025">
                  <c:v>42032</c:v>
                </c:pt>
                <c:pt idx="2026">
                  <c:v>42033</c:v>
                </c:pt>
                <c:pt idx="2027">
                  <c:v>42034</c:v>
                </c:pt>
                <c:pt idx="2028">
                  <c:v>42037</c:v>
                </c:pt>
                <c:pt idx="2029">
                  <c:v>42038</c:v>
                </c:pt>
                <c:pt idx="2030">
                  <c:v>42039</c:v>
                </c:pt>
                <c:pt idx="2031">
                  <c:v>42040</c:v>
                </c:pt>
                <c:pt idx="2032">
                  <c:v>42041</c:v>
                </c:pt>
                <c:pt idx="2033">
                  <c:v>42044</c:v>
                </c:pt>
                <c:pt idx="2034">
                  <c:v>42045</c:v>
                </c:pt>
                <c:pt idx="2035">
                  <c:v>42046</c:v>
                </c:pt>
                <c:pt idx="2036">
                  <c:v>42047</c:v>
                </c:pt>
                <c:pt idx="2037">
                  <c:v>42048</c:v>
                </c:pt>
                <c:pt idx="2038">
                  <c:v>42052</c:v>
                </c:pt>
                <c:pt idx="2039">
                  <c:v>42053</c:v>
                </c:pt>
                <c:pt idx="2040">
                  <c:v>42054</c:v>
                </c:pt>
                <c:pt idx="2041">
                  <c:v>42055</c:v>
                </c:pt>
                <c:pt idx="2042">
                  <c:v>42058</c:v>
                </c:pt>
                <c:pt idx="2043">
                  <c:v>42059</c:v>
                </c:pt>
                <c:pt idx="2044">
                  <c:v>42060</c:v>
                </c:pt>
                <c:pt idx="2045">
                  <c:v>42061</c:v>
                </c:pt>
                <c:pt idx="2046">
                  <c:v>42062</c:v>
                </c:pt>
                <c:pt idx="2047">
                  <c:v>42065</c:v>
                </c:pt>
                <c:pt idx="2048">
                  <c:v>42066</c:v>
                </c:pt>
                <c:pt idx="2049">
                  <c:v>42067</c:v>
                </c:pt>
                <c:pt idx="2050">
                  <c:v>42068</c:v>
                </c:pt>
                <c:pt idx="2051">
                  <c:v>42069</c:v>
                </c:pt>
                <c:pt idx="2052">
                  <c:v>42072</c:v>
                </c:pt>
                <c:pt idx="2053">
                  <c:v>42073</c:v>
                </c:pt>
                <c:pt idx="2054">
                  <c:v>42074</c:v>
                </c:pt>
                <c:pt idx="2055">
                  <c:v>42075</c:v>
                </c:pt>
                <c:pt idx="2056">
                  <c:v>42076</c:v>
                </c:pt>
                <c:pt idx="2057">
                  <c:v>42079</c:v>
                </c:pt>
                <c:pt idx="2058">
                  <c:v>42080</c:v>
                </c:pt>
                <c:pt idx="2059">
                  <c:v>42081</c:v>
                </c:pt>
                <c:pt idx="2060">
                  <c:v>42082</c:v>
                </c:pt>
                <c:pt idx="2061">
                  <c:v>42083</c:v>
                </c:pt>
                <c:pt idx="2062">
                  <c:v>42086</c:v>
                </c:pt>
                <c:pt idx="2063">
                  <c:v>42087</c:v>
                </c:pt>
                <c:pt idx="2064">
                  <c:v>42088</c:v>
                </c:pt>
                <c:pt idx="2065">
                  <c:v>42089</c:v>
                </c:pt>
                <c:pt idx="2066">
                  <c:v>42090</c:v>
                </c:pt>
                <c:pt idx="2067">
                  <c:v>42093</c:v>
                </c:pt>
                <c:pt idx="2068">
                  <c:v>42094</c:v>
                </c:pt>
                <c:pt idx="2069">
                  <c:v>42095</c:v>
                </c:pt>
                <c:pt idx="2070">
                  <c:v>42096</c:v>
                </c:pt>
                <c:pt idx="2071">
                  <c:v>42100</c:v>
                </c:pt>
                <c:pt idx="2072">
                  <c:v>42101</c:v>
                </c:pt>
                <c:pt idx="2073">
                  <c:v>42102</c:v>
                </c:pt>
                <c:pt idx="2074">
                  <c:v>42103</c:v>
                </c:pt>
                <c:pt idx="2075">
                  <c:v>42104</c:v>
                </c:pt>
                <c:pt idx="2076">
                  <c:v>42107</c:v>
                </c:pt>
                <c:pt idx="2077">
                  <c:v>42108</c:v>
                </c:pt>
                <c:pt idx="2078">
                  <c:v>42109</c:v>
                </c:pt>
                <c:pt idx="2079">
                  <c:v>42110</c:v>
                </c:pt>
                <c:pt idx="2080">
                  <c:v>42111</c:v>
                </c:pt>
                <c:pt idx="2081">
                  <c:v>42114</c:v>
                </c:pt>
                <c:pt idx="2082">
                  <c:v>42115</c:v>
                </c:pt>
                <c:pt idx="2083">
                  <c:v>42116</c:v>
                </c:pt>
                <c:pt idx="2084">
                  <c:v>42117</c:v>
                </c:pt>
                <c:pt idx="2085">
                  <c:v>42118</c:v>
                </c:pt>
                <c:pt idx="2086">
                  <c:v>42121</c:v>
                </c:pt>
                <c:pt idx="2087">
                  <c:v>42122</c:v>
                </c:pt>
                <c:pt idx="2088">
                  <c:v>42123</c:v>
                </c:pt>
                <c:pt idx="2089">
                  <c:v>42124</c:v>
                </c:pt>
                <c:pt idx="2090">
                  <c:v>42125</c:v>
                </c:pt>
                <c:pt idx="2091">
                  <c:v>42128</c:v>
                </c:pt>
                <c:pt idx="2092">
                  <c:v>42129</c:v>
                </c:pt>
                <c:pt idx="2093">
                  <c:v>42130</c:v>
                </c:pt>
                <c:pt idx="2094">
                  <c:v>42131</c:v>
                </c:pt>
                <c:pt idx="2095">
                  <c:v>42132</c:v>
                </c:pt>
                <c:pt idx="2096">
                  <c:v>42135</c:v>
                </c:pt>
                <c:pt idx="2097">
                  <c:v>42136</c:v>
                </c:pt>
                <c:pt idx="2098">
                  <c:v>42137</c:v>
                </c:pt>
                <c:pt idx="2099">
                  <c:v>42138</c:v>
                </c:pt>
                <c:pt idx="2100">
                  <c:v>42139</c:v>
                </c:pt>
                <c:pt idx="2101">
                  <c:v>42142</c:v>
                </c:pt>
                <c:pt idx="2102">
                  <c:v>42143</c:v>
                </c:pt>
                <c:pt idx="2103">
                  <c:v>42144</c:v>
                </c:pt>
                <c:pt idx="2104">
                  <c:v>42145</c:v>
                </c:pt>
                <c:pt idx="2105">
                  <c:v>42146</c:v>
                </c:pt>
                <c:pt idx="2106">
                  <c:v>42150</c:v>
                </c:pt>
                <c:pt idx="2107">
                  <c:v>42151</c:v>
                </c:pt>
                <c:pt idx="2108">
                  <c:v>42152</c:v>
                </c:pt>
                <c:pt idx="2109">
                  <c:v>42153</c:v>
                </c:pt>
                <c:pt idx="2110">
                  <c:v>42156</c:v>
                </c:pt>
                <c:pt idx="2111">
                  <c:v>42157</c:v>
                </c:pt>
                <c:pt idx="2112">
                  <c:v>42158</c:v>
                </c:pt>
                <c:pt idx="2113">
                  <c:v>42159</c:v>
                </c:pt>
                <c:pt idx="2114">
                  <c:v>42160</c:v>
                </c:pt>
                <c:pt idx="2115">
                  <c:v>42163</c:v>
                </c:pt>
                <c:pt idx="2116">
                  <c:v>42164</c:v>
                </c:pt>
                <c:pt idx="2117">
                  <c:v>42165</c:v>
                </c:pt>
                <c:pt idx="2118">
                  <c:v>42166</c:v>
                </c:pt>
                <c:pt idx="2119">
                  <c:v>42167</c:v>
                </c:pt>
                <c:pt idx="2120">
                  <c:v>42170</c:v>
                </c:pt>
                <c:pt idx="2121">
                  <c:v>42171</c:v>
                </c:pt>
                <c:pt idx="2122">
                  <c:v>42172</c:v>
                </c:pt>
                <c:pt idx="2123">
                  <c:v>42173</c:v>
                </c:pt>
                <c:pt idx="2124">
                  <c:v>42174</c:v>
                </c:pt>
                <c:pt idx="2125">
                  <c:v>42177</c:v>
                </c:pt>
                <c:pt idx="2126">
                  <c:v>42178</c:v>
                </c:pt>
                <c:pt idx="2127">
                  <c:v>42179</c:v>
                </c:pt>
                <c:pt idx="2128">
                  <c:v>42180</c:v>
                </c:pt>
                <c:pt idx="2129">
                  <c:v>42181</c:v>
                </c:pt>
                <c:pt idx="2130">
                  <c:v>42184</c:v>
                </c:pt>
                <c:pt idx="2131">
                  <c:v>42185</c:v>
                </c:pt>
                <c:pt idx="2132">
                  <c:v>42186</c:v>
                </c:pt>
                <c:pt idx="2133">
                  <c:v>42187</c:v>
                </c:pt>
                <c:pt idx="2134">
                  <c:v>42191</c:v>
                </c:pt>
                <c:pt idx="2135">
                  <c:v>42192</c:v>
                </c:pt>
                <c:pt idx="2136">
                  <c:v>42193</c:v>
                </c:pt>
                <c:pt idx="2137">
                  <c:v>42194</c:v>
                </c:pt>
                <c:pt idx="2138">
                  <c:v>42195</c:v>
                </c:pt>
                <c:pt idx="2139">
                  <c:v>42198</c:v>
                </c:pt>
                <c:pt idx="2140">
                  <c:v>42199</c:v>
                </c:pt>
                <c:pt idx="2141">
                  <c:v>42200</c:v>
                </c:pt>
                <c:pt idx="2142">
                  <c:v>42201</c:v>
                </c:pt>
                <c:pt idx="2143">
                  <c:v>42202</c:v>
                </c:pt>
                <c:pt idx="2144">
                  <c:v>42205</c:v>
                </c:pt>
                <c:pt idx="2145">
                  <c:v>42206</c:v>
                </c:pt>
                <c:pt idx="2146">
                  <c:v>42207</c:v>
                </c:pt>
                <c:pt idx="2147">
                  <c:v>42208</c:v>
                </c:pt>
                <c:pt idx="2148">
                  <c:v>42209</c:v>
                </c:pt>
                <c:pt idx="2149">
                  <c:v>42212</c:v>
                </c:pt>
                <c:pt idx="2150">
                  <c:v>42213</c:v>
                </c:pt>
                <c:pt idx="2151">
                  <c:v>42214</c:v>
                </c:pt>
                <c:pt idx="2152">
                  <c:v>42215</c:v>
                </c:pt>
                <c:pt idx="2153">
                  <c:v>42216</c:v>
                </c:pt>
                <c:pt idx="2154">
                  <c:v>42219</c:v>
                </c:pt>
                <c:pt idx="2155">
                  <c:v>42220</c:v>
                </c:pt>
                <c:pt idx="2156">
                  <c:v>42221</c:v>
                </c:pt>
                <c:pt idx="2157">
                  <c:v>42222</c:v>
                </c:pt>
                <c:pt idx="2158">
                  <c:v>42223</c:v>
                </c:pt>
                <c:pt idx="2159">
                  <c:v>42226</c:v>
                </c:pt>
                <c:pt idx="2160">
                  <c:v>42227</c:v>
                </c:pt>
                <c:pt idx="2161">
                  <c:v>42228</c:v>
                </c:pt>
                <c:pt idx="2162">
                  <c:v>42229</c:v>
                </c:pt>
                <c:pt idx="2163">
                  <c:v>42230</c:v>
                </c:pt>
                <c:pt idx="2164">
                  <c:v>42233</c:v>
                </c:pt>
                <c:pt idx="2165">
                  <c:v>42234</c:v>
                </c:pt>
                <c:pt idx="2166">
                  <c:v>42235</c:v>
                </c:pt>
                <c:pt idx="2167">
                  <c:v>42236</c:v>
                </c:pt>
                <c:pt idx="2168">
                  <c:v>42237</c:v>
                </c:pt>
                <c:pt idx="2169">
                  <c:v>42240</c:v>
                </c:pt>
                <c:pt idx="2170">
                  <c:v>42241</c:v>
                </c:pt>
                <c:pt idx="2171">
                  <c:v>42242</c:v>
                </c:pt>
                <c:pt idx="2172">
                  <c:v>42243</c:v>
                </c:pt>
                <c:pt idx="2173">
                  <c:v>42244</c:v>
                </c:pt>
                <c:pt idx="2174">
                  <c:v>42247</c:v>
                </c:pt>
                <c:pt idx="2175">
                  <c:v>42248</c:v>
                </c:pt>
                <c:pt idx="2176">
                  <c:v>42249</c:v>
                </c:pt>
                <c:pt idx="2177">
                  <c:v>42250</c:v>
                </c:pt>
                <c:pt idx="2178">
                  <c:v>42251</c:v>
                </c:pt>
                <c:pt idx="2179">
                  <c:v>42255</c:v>
                </c:pt>
                <c:pt idx="2180">
                  <c:v>42256</c:v>
                </c:pt>
                <c:pt idx="2181">
                  <c:v>42257</c:v>
                </c:pt>
                <c:pt idx="2182">
                  <c:v>42258</c:v>
                </c:pt>
                <c:pt idx="2183">
                  <c:v>42261</c:v>
                </c:pt>
                <c:pt idx="2184">
                  <c:v>42262</c:v>
                </c:pt>
                <c:pt idx="2185">
                  <c:v>42263</c:v>
                </c:pt>
                <c:pt idx="2186">
                  <c:v>42264</c:v>
                </c:pt>
                <c:pt idx="2187">
                  <c:v>42265</c:v>
                </c:pt>
                <c:pt idx="2188">
                  <c:v>42268</c:v>
                </c:pt>
                <c:pt idx="2189">
                  <c:v>42269</c:v>
                </c:pt>
                <c:pt idx="2190">
                  <c:v>42270</c:v>
                </c:pt>
                <c:pt idx="2191">
                  <c:v>42271</c:v>
                </c:pt>
                <c:pt idx="2192">
                  <c:v>42272</c:v>
                </c:pt>
                <c:pt idx="2193">
                  <c:v>42275</c:v>
                </c:pt>
                <c:pt idx="2194">
                  <c:v>42276</c:v>
                </c:pt>
                <c:pt idx="2195">
                  <c:v>42277</c:v>
                </c:pt>
                <c:pt idx="2196">
                  <c:v>42278</c:v>
                </c:pt>
                <c:pt idx="2197">
                  <c:v>42279</c:v>
                </c:pt>
                <c:pt idx="2198">
                  <c:v>42282</c:v>
                </c:pt>
                <c:pt idx="2199">
                  <c:v>42283</c:v>
                </c:pt>
                <c:pt idx="2200">
                  <c:v>42284</c:v>
                </c:pt>
                <c:pt idx="2201">
                  <c:v>42285</c:v>
                </c:pt>
                <c:pt idx="2202">
                  <c:v>42286</c:v>
                </c:pt>
                <c:pt idx="2203">
                  <c:v>42289</c:v>
                </c:pt>
                <c:pt idx="2204">
                  <c:v>42290</c:v>
                </c:pt>
                <c:pt idx="2205">
                  <c:v>42291</c:v>
                </c:pt>
                <c:pt idx="2206">
                  <c:v>42292</c:v>
                </c:pt>
                <c:pt idx="2207">
                  <c:v>42293</c:v>
                </c:pt>
                <c:pt idx="2208">
                  <c:v>42296</c:v>
                </c:pt>
                <c:pt idx="2209">
                  <c:v>42297</c:v>
                </c:pt>
                <c:pt idx="2210">
                  <c:v>42298</c:v>
                </c:pt>
                <c:pt idx="2211">
                  <c:v>42299</c:v>
                </c:pt>
                <c:pt idx="2212">
                  <c:v>42300</c:v>
                </c:pt>
                <c:pt idx="2213">
                  <c:v>42303</c:v>
                </c:pt>
                <c:pt idx="2214">
                  <c:v>42304</c:v>
                </c:pt>
                <c:pt idx="2215">
                  <c:v>42305</c:v>
                </c:pt>
                <c:pt idx="2216">
                  <c:v>42306</c:v>
                </c:pt>
                <c:pt idx="2217">
                  <c:v>42307</c:v>
                </c:pt>
                <c:pt idx="2218">
                  <c:v>42310</c:v>
                </c:pt>
                <c:pt idx="2219">
                  <c:v>42311</c:v>
                </c:pt>
                <c:pt idx="2220">
                  <c:v>42312</c:v>
                </c:pt>
                <c:pt idx="2221">
                  <c:v>42313</c:v>
                </c:pt>
                <c:pt idx="2222">
                  <c:v>42314</c:v>
                </c:pt>
                <c:pt idx="2223">
                  <c:v>42317</c:v>
                </c:pt>
                <c:pt idx="2224">
                  <c:v>42318</c:v>
                </c:pt>
                <c:pt idx="2225">
                  <c:v>42319</c:v>
                </c:pt>
                <c:pt idx="2226">
                  <c:v>42320</c:v>
                </c:pt>
                <c:pt idx="2227">
                  <c:v>42321</c:v>
                </c:pt>
                <c:pt idx="2228">
                  <c:v>42324</c:v>
                </c:pt>
                <c:pt idx="2229">
                  <c:v>42325</c:v>
                </c:pt>
                <c:pt idx="2230">
                  <c:v>42326</c:v>
                </c:pt>
                <c:pt idx="2231">
                  <c:v>42327</c:v>
                </c:pt>
                <c:pt idx="2232">
                  <c:v>42328</c:v>
                </c:pt>
                <c:pt idx="2233">
                  <c:v>42331</c:v>
                </c:pt>
                <c:pt idx="2234">
                  <c:v>42332</c:v>
                </c:pt>
                <c:pt idx="2235">
                  <c:v>42333</c:v>
                </c:pt>
                <c:pt idx="2236">
                  <c:v>42335</c:v>
                </c:pt>
                <c:pt idx="2237">
                  <c:v>42338</c:v>
                </c:pt>
                <c:pt idx="2238">
                  <c:v>42339</c:v>
                </c:pt>
                <c:pt idx="2239">
                  <c:v>42340</c:v>
                </c:pt>
                <c:pt idx="2240">
                  <c:v>42341</c:v>
                </c:pt>
                <c:pt idx="2241">
                  <c:v>42342</c:v>
                </c:pt>
                <c:pt idx="2242">
                  <c:v>42345</c:v>
                </c:pt>
                <c:pt idx="2243">
                  <c:v>42346</c:v>
                </c:pt>
                <c:pt idx="2244">
                  <c:v>42347</c:v>
                </c:pt>
                <c:pt idx="2245">
                  <c:v>42348</c:v>
                </c:pt>
                <c:pt idx="2246">
                  <c:v>42349</c:v>
                </c:pt>
                <c:pt idx="2247">
                  <c:v>42352</c:v>
                </c:pt>
                <c:pt idx="2248">
                  <c:v>42353</c:v>
                </c:pt>
                <c:pt idx="2249">
                  <c:v>42354</c:v>
                </c:pt>
                <c:pt idx="2250">
                  <c:v>42355</c:v>
                </c:pt>
                <c:pt idx="2251">
                  <c:v>42356</c:v>
                </c:pt>
                <c:pt idx="2252">
                  <c:v>42359</c:v>
                </c:pt>
                <c:pt idx="2253">
                  <c:v>42360</c:v>
                </c:pt>
                <c:pt idx="2254">
                  <c:v>42361</c:v>
                </c:pt>
                <c:pt idx="2255">
                  <c:v>42362</c:v>
                </c:pt>
                <c:pt idx="2256">
                  <c:v>42366</c:v>
                </c:pt>
                <c:pt idx="2257">
                  <c:v>42367</c:v>
                </c:pt>
                <c:pt idx="2258">
                  <c:v>42368</c:v>
                </c:pt>
                <c:pt idx="2259">
                  <c:v>42369</c:v>
                </c:pt>
                <c:pt idx="2260">
                  <c:v>42373</c:v>
                </c:pt>
                <c:pt idx="2261">
                  <c:v>42374</c:v>
                </c:pt>
                <c:pt idx="2262">
                  <c:v>42375</c:v>
                </c:pt>
                <c:pt idx="2263">
                  <c:v>42376</c:v>
                </c:pt>
                <c:pt idx="2264">
                  <c:v>42377</c:v>
                </c:pt>
                <c:pt idx="2265">
                  <c:v>42380</c:v>
                </c:pt>
                <c:pt idx="2266">
                  <c:v>42381</c:v>
                </c:pt>
                <c:pt idx="2267">
                  <c:v>42382</c:v>
                </c:pt>
                <c:pt idx="2268">
                  <c:v>42383</c:v>
                </c:pt>
                <c:pt idx="2269">
                  <c:v>42384</c:v>
                </c:pt>
                <c:pt idx="2270">
                  <c:v>42388</c:v>
                </c:pt>
                <c:pt idx="2271">
                  <c:v>42389</c:v>
                </c:pt>
                <c:pt idx="2272">
                  <c:v>42390</c:v>
                </c:pt>
                <c:pt idx="2273">
                  <c:v>42391</c:v>
                </c:pt>
                <c:pt idx="2274">
                  <c:v>42394</c:v>
                </c:pt>
                <c:pt idx="2275">
                  <c:v>42395</c:v>
                </c:pt>
                <c:pt idx="2276">
                  <c:v>42396</c:v>
                </c:pt>
                <c:pt idx="2277">
                  <c:v>42397</c:v>
                </c:pt>
                <c:pt idx="2278">
                  <c:v>42398</c:v>
                </c:pt>
                <c:pt idx="2279">
                  <c:v>42401</c:v>
                </c:pt>
                <c:pt idx="2280">
                  <c:v>42402</c:v>
                </c:pt>
                <c:pt idx="2281">
                  <c:v>42403</c:v>
                </c:pt>
                <c:pt idx="2282">
                  <c:v>42404</c:v>
                </c:pt>
                <c:pt idx="2283">
                  <c:v>42405</c:v>
                </c:pt>
                <c:pt idx="2284">
                  <c:v>42408</c:v>
                </c:pt>
                <c:pt idx="2285">
                  <c:v>42409</c:v>
                </c:pt>
                <c:pt idx="2286">
                  <c:v>42410</c:v>
                </c:pt>
                <c:pt idx="2287">
                  <c:v>42411</c:v>
                </c:pt>
                <c:pt idx="2288">
                  <c:v>42412</c:v>
                </c:pt>
                <c:pt idx="2289">
                  <c:v>42416</c:v>
                </c:pt>
                <c:pt idx="2290">
                  <c:v>42417</c:v>
                </c:pt>
                <c:pt idx="2291">
                  <c:v>42418</c:v>
                </c:pt>
                <c:pt idx="2292">
                  <c:v>42419</c:v>
                </c:pt>
                <c:pt idx="2293">
                  <c:v>42422</c:v>
                </c:pt>
                <c:pt idx="2294">
                  <c:v>42423</c:v>
                </c:pt>
                <c:pt idx="2295">
                  <c:v>42424</c:v>
                </c:pt>
                <c:pt idx="2296">
                  <c:v>42425</c:v>
                </c:pt>
                <c:pt idx="2297">
                  <c:v>42426</c:v>
                </c:pt>
                <c:pt idx="2298">
                  <c:v>42429</c:v>
                </c:pt>
                <c:pt idx="2299">
                  <c:v>42430</c:v>
                </c:pt>
                <c:pt idx="2300">
                  <c:v>42431</c:v>
                </c:pt>
                <c:pt idx="2301">
                  <c:v>42432</c:v>
                </c:pt>
                <c:pt idx="2302">
                  <c:v>42433</c:v>
                </c:pt>
                <c:pt idx="2303">
                  <c:v>42436</c:v>
                </c:pt>
                <c:pt idx="2304">
                  <c:v>42437</c:v>
                </c:pt>
                <c:pt idx="2305">
                  <c:v>42438</c:v>
                </c:pt>
                <c:pt idx="2306">
                  <c:v>42439</c:v>
                </c:pt>
                <c:pt idx="2307">
                  <c:v>42440</c:v>
                </c:pt>
                <c:pt idx="2308">
                  <c:v>42443</c:v>
                </c:pt>
                <c:pt idx="2309">
                  <c:v>42444</c:v>
                </c:pt>
                <c:pt idx="2310">
                  <c:v>42445</c:v>
                </c:pt>
                <c:pt idx="2311">
                  <c:v>42446</c:v>
                </c:pt>
                <c:pt idx="2312">
                  <c:v>42447</c:v>
                </c:pt>
                <c:pt idx="2313">
                  <c:v>42450</c:v>
                </c:pt>
                <c:pt idx="2314">
                  <c:v>42451</c:v>
                </c:pt>
                <c:pt idx="2315">
                  <c:v>42452</c:v>
                </c:pt>
                <c:pt idx="2316">
                  <c:v>42453</c:v>
                </c:pt>
                <c:pt idx="2317">
                  <c:v>42457</c:v>
                </c:pt>
                <c:pt idx="2318">
                  <c:v>42458</c:v>
                </c:pt>
                <c:pt idx="2319">
                  <c:v>42459</c:v>
                </c:pt>
                <c:pt idx="2320">
                  <c:v>42460</c:v>
                </c:pt>
                <c:pt idx="2321">
                  <c:v>42461</c:v>
                </c:pt>
                <c:pt idx="2322">
                  <c:v>42464</c:v>
                </c:pt>
                <c:pt idx="2323">
                  <c:v>42465</c:v>
                </c:pt>
                <c:pt idx="2324">
                  <c:v>42466</c:v>
                </c:pt>
                <c:pt idx="2325">
                  <c:v>42467</c:v>
                </c:pt>
                <c:pt idx="2326">
                  <c:v>42468</c:v>
                </c:pt>
                <c:pt idx="2327">
                  <c:v>42471</c:v>
                </c:pt>
                <c:pt idx="2328">
                  <c:v>42472</c:v>
                </c:pt>
                <c:pt idx="2329">
                  <c:v>42473</c:v>
                </c:pt>
                <c:pt idx="2330">
                  <c:v>42474</c:v>
                </c:pt>
                <c:pt idx="2331">
                  <c:v>42475</c:v>
                </c:pt>
                <c:pt idx="2332">
                  <c:v>42478</c:v>
                </c:pt>
                <c:pt idx="2333">
                  <c:v>42479</c:v>
                </c:pt>
                <c:pt idx="2334">
                  <c:v>42480</c:v>
                </c:pt>
                <c:pt idx="2335">
                  <c:v>42481</c:v>
                </c:pt>
                <c:pt idx="2336">
                  <c:v>42482</c:v>
                </c:pt>
                <c:pt idx="2337">
                  <c:v>42485</c:v>
                </c:pt>
                <c:pt idx="2338">
                  <c:v>42486</c:v>
                </c:pt>
                <c:pt idx="2339">
                  <c:v>42487</c:v>
                </c:pt>
                <c:pt idx="2340">
                  <c:v>42488</c:v>
                </c:pt>
                <c:pt idx="2341">
                  <c:v>42489</c:v>
                </c:pt>
                <c:pt idx="2342">
                  <c:v>42492</c:v>
                </c:pt>
                <c:pt idx="2343">
                  <c:v>42493</c:v>
                </c:pt>
                <c:pt idx="2344">
                  <c:v>42494</c:v>
                </c:pt>
                <c:pt idx="2345">
                  <c:v>42495</c:v>
                </c:pt>
                <c:pt idx="2346">
                  <c:v>42496</c:v>
                </c:pt>
                <c:pt idx="2347">
                  <c:v>42499</c:v>
                </c:pt>
                <c:pt idx="2348">
                  <c:v>42500</c:v>
                </c:pt>
                <c:pt idx="2349">
                  <c:v>42501</c:v>
                </c:pt>
                <c:pt idx="2350">
                  <c:v>42502</c:v>
                </c:pt>
                <c:pt idx="2351">
                  <c:v>42503</c:v>
                </c:pt>
                <c:pt idx="2352">
                  <c:v>42506</c:v>
                </c:pt>
                <c:pt idx="2353">
                  <c:v>42507</c:v>
                </c:pt>
                <c:pt idx="2354">
                  <c:v>42508</c:v>
                </c:pt>
                <c:pt idx="2355">
                  <c:v>42509</c:v>
                </c:pt>
                <c:pt idx="2356">
                  <c:v>42510</c:v>
                </c:pt>
                <c:pt idx="2357">
                  <c:v>42513</c:v>
                </c:pt>
                <c:pt idx="2358">
                  <c:v>42514</c:v>
                </c:pt>
                <c:pt idx="2359">
                  <c:v>42515</c:v>
                </c:pt>
                <c:pt idx="2360">
                  <c:v>42516</c:v>
                </c:pt>
                <c:pt idx="2361">
                  <c:v>42517</c:v>
                </c:pt>
                <c:pt idx="2362">
                  <c:v>42521</c:v>
                </c:pt>
                <c:pt idx="2363">
                  <c:v>42522</c:v>
                </c:pt>
                <c:pt idx="2364">
                  <c:v>42523</c:v>
                </c:pt>
                <c:pt idx="2365">
                  <c:v>42524</c:v>
                </c:pt>
                <c:pt idx="2366">
                  <c:v>42527</c:v>
                </c:pt>
                <c:pt idx="2367">
                  <c:v>42528</c:v>
                </c:pt>
                <c:pt idx="2368">
                  <c:v>42529</c:v>
                </c:pt>
                <c:pt idx="2369">
                  <c:v>42530</c:v>
                </c:pt>
                <c:pt idx="2370">
                  <c:v>42531</c:v>
                </c:pt>
                <c:pt idx="2371">
                  <c:v>42534</c:v>
                </c:pt>
                <c:pt idx="2372">
                  <c:v>42535</c:v>
                </c:pt>
                <c:pt idx="2373">
                  <c:v>42536</c:v>
                </c:pt>
                <c:pt idx="2374">
                  <c:v>42537</c:v>
                </c:pt>
                <c:pt idx="2375">
                  <c:v>42538</c:v>
                </c:pt>
                <c:pt idx="2376">
                  <c:v>42541</c:v>
                </c:pt>
                <c:pt idx="2377">
                  <c:v>42542</c:v>
                </c:pt>
                <c:pt idx="2378">
                  <c:v>42543</c:v>
                </c:pt>
                <c:pt idx="2379">
                  <c:v>42544</c:v>
                </c:pt>
                <c:pt idx="2380">
                  <c:v>42545</c:v>
                </c:pt>
                <c:pt idx="2381">
                  <c:v>42548</c:v>
                </c:pt>
                <c:pt idx="2382">
                  <c:v>42549</c:v>
                </c:pt>
                <c:pt idx="2383">
                  <c:v>42550</c:v>
                </c:pt>
                <c:pt idx="2384">
                  <c:v>42551</c:v>
                </c:pt>
                <c:pt idx="2385">
                  <c:v>42552</c:v>
                </c:pt>
                <c:pt idx="2386">
                  <c:v>42556</c:v>
                </c:pt>
                <c:pt idx="2387">
                  <c:v>42557</c:v>
                </c:pt>
                <c:pt idx="2388">
                  <c:v>42558</c:v>
                </c:pt>
                <c:pt idx="2389">
                  <c:v>42559</c:v>
                </c:pt>
                <c:pt idx="2390">
                  <c:v>42562</c:v>
                </c:pt>
                <c:pt idx="2391">
                  <c:v>42563</c:v>
                </c:pt>
                <c:pt idx="2392">
                  <c:v>42564</c:v>
                </c:pt>
                <c:pt idx="2393">
                  <c:v>42565</c:v>
                </c:pt>
                <c:pt idx="2394">
                  <c:v>42566</c:v>
                </c:pt>
                <c:pt idx="2395">
                  <c:v>42569</c:v>
                </c:pt>
                <c:pt idx="2396">
                  <c:v>42570</c:v>
                </c:pt>
                <c:pt idx="2397">
                  <c:v>42571</c:v>
                </c:pt>
                <c:pt idx="2398">
                  <c:v>42572</c:v>
                </c:pt>
                <c:pt idx="2399">
                  <c:v>42573</c:v>
                </c:pt>
                <c:pt idx="2400">
                  <c:v>42576</c:v>
                </c:pt>
                <c:pt idx="2401">
                  <c:v>42577</c:v>
                </c:pt>
                <c:pt idx="2402">
                  <c:v>42578</c:v>
                </c:pt>
                <c:pt idx="2403">
                  <c:v>42579</c:v>
                </c:pt>
                <c:pt idx="2404">
                  <c:v>42580</c:v>
                </c:pt>
                <c:pt idx="2405">
                  <c:v>42583</c:v>
                </c:pt>
                <c:pt idx="2406">
                  <c:v>42584</c:v>
                </c:pt>
                <c:pt idx="2407">
                  <c:v>42585</c:v>
                </c:pt>
                <c:pt idx="2408">
                  <c:v>42586</c:v>
                </c:pt>
                <c:pt idx="2409">
                  <c:v>42587</c:v>
                </c:pt>
                <c:pt idx="2410">
                  <c:v>42590</c:v>
                </c:pt>
                <c:pt idx="2411">
                  <c:v>42591</c:v>
                </c:pt>
                <c:pt idx="2412">
                  <c:v>42592</c:v>
                </c:pt>
                <c:pt idx="2413">
                  <c:v>42593</c:v>
                </c:pt>
                <c:pt idx="2414">
                  <c:v>42594</c:v>
                </c:pt>
                <c:pt idx="2415">
                  <c:v>42597</c:v>
                </c:pt>
                <c:pt idx="2416">
                  <c:v>42598</c:v>
                </c:pt>
                <c:pt idx="2417">
                  <c:v>42599</c:v>
                </c:pt>
                <c:pt idx="2418">
                  <c:v>42600</c:v>
                </c:pt>
                <c:pt idx="2419">
                  <c:v>42601</c:v>
                </c:pt>
                <c:pt idx="2420">
                  <c:v>42604</c:v>
                </c:pt>
                <c:pt idx="2421">
                  <c:v>42605</c:v>
                </c:pt>
                <c:pt idx="2422">
                  <c:v>42606</c:v>
                </c:pt>
                <c:pt idx="2423">
                  <c:v>42607</c:v>
                </c:pt>
                <c:pt idx="2424">
                  <c:v>42608</c:v>
                </c:pt>
                <c:pt idx="2425">
                  <c:v>42611</c:v>
                </c:pt>
                <c:pt idx="2426">
                  <c:v>42612</c:v>
                </c:pt>
                <c:pt idx="2427">
                  <c:v>42613</c:v>
                </c:pt>
                <c:pt idx="2428">
                  <c:v>42614</c:v>
                </c:pt>
                <c:pt idx="2429">
                  <c:v>42615</c:v>
                </c:pt>
                <c:pt idx="2430">
                  <c:v>42619</c:v>
                </c:pt>
                <c:pt idx="2431">
                  <c:v>42620</c:v>
                </c:pt>
                <c:pt idx="2432">
                  <c:v>42621</c:v>
                </c:pt>
                <c:pt idx="2433">
                  <c:v>42622</c:v>
                </c:pt>
                <c:pt idx="2434">
                  <c:v>42625</c:v>
                </c:pt>
                <c:pt idx="2435">
                  <c:v>42626</c:v>
                </c:pt>
                <c:pt idx="2436">
                  <c:v>42627</c:v>
                </c:pt>
                <c:pt idx="2437">
                  <c:v>42628</c:v>
                </c:pt>
                <c:pt idx="2438">
                  <c:v>42629</c:v>
                </c:pt>
                <c:pt idx="2439">
                  <c:v>42632</c:v>
                </c:pt>
                <c:pt idx="2440">
                  <c:v>42633</c:v>
                </c:pt>
                <c:pt idx="2441">
                  <c:v>42634</c:v>
                </c:pt>
                <c:pt idx="2442">
                  <c:v>42635</c:v>
                </c:pt>
                <c:pt idx="2443">
                  <c:v>42636</c:v>
                </c:pt>
                <c:pt idx="2444">
                  <c:v>42639</c:v>
                </c:pt>
                <c:pt idx="2445">
                  <c:v>42640</c:v>
                </c:pt>
                <c:pt idx="2446">
                  <c:v>42641</c:v>
                </c:pt>
                <c:pt idx="2447">
                  <c:v>42642</c:v>
                </c:pt>
                <c:pt idx="2448">
                  <c:v>42643</c:v>
                </c:pt>
                <c:pt idx="2449">
                  <c:v>42646</c:v>
                </c:pt>
                <c:pt idx="2450">
                  <c:v>42647</c:v>
                </c:pt>
                <c:pt idx="2451">
                  <c:v>42648</c:v>
                </c:pt>
                <c:pt idx="2452">
                  <c:v>42649</c:v>
                </c:pt>
                <c:pt idx="2453">
                  <c:v>42650</c:v>
                </c:pt>
                <c:pt idx="2454">
                  <c:v>42653</c:v>
                </c:pt>
                <c:pt idx="2455">
                  <c:v>42654</c:v>
                </c:pt>
                <c:pt idx="2456">
                  <c:v>42655</c:v>
                </c:pt>
                <c:pt idx="2457">
                  <c:v>42656</c:v>
                </c:pt>
                <c:pt idx="2458">
                  <c:v>42657</c:v>
                </c:pt>
                <c:pt idx="2459">
                  <c:v>42660</c:v>
                </c:pt>
                <c:pt idx="2460">
                  <c:v>42661</c:v>
                </c:pt>
                <c:pt idx="2461">
                  <c:v>42662</c:v>
                </c:pt>
                <c:pt idx="2462">
                  <c:v>42663</c:v>
                </c:pt>
                <c:pt idx="2463">
                  <c:v>42664</c:v>
                </c:pt>
                <c:pt idx="2464">
                  <c:v>42667</c:v>
                </c:pt>
                <c:pt idx="2465">
                  <c:v>42668</c:v>
                </c:pt>
                <c:pt idx="2466">
                  <c:v>42669</c:v>
                </c:pt>
                <c:pt idx="2467">
                  <c:v>42670</c:v>
                </c:pt>
                <c:pt idx="2468">
                  <c:v>42671</c:v>
                </c:pt>
                <c:pt idx="2469">
                  <c:v>42674</c:v>
                </c:pt>
                <c:pt idx="2470">
                  <c:v>42675</c:v>
                </c:pt>
                <c:pt idx="2471">
                  <c:v>42676</c:v>
                </c:pt>
                <c:pt idx="2472">
                  <c:v>42677</c:v>
                </c:pt>
                <c:pt idx="2473">
                  <c:v>42678</c:v>
                </c:pt>
                <c:pt idx="2474">
                  <c:v>42681</c:v>
                </c:pt>
                <c:pt idx="2475">
                  <c:v>42682</c:v>
                </c:pt>
                <c:pt idx="2476">
                  <c:v>42683</c:v>
                </c:pt>
                <c:pt idx="2477">
                  <c:v>42684</c:v>
                </c:pt>
                <c:pt idx="2478">
                  <c:v>42685</c:v>
                </c:pt>
                <c:pt idx="2479">
                  <c:v>42688</c:v>
                </c:pt>
                <c:pt idx="2480">
                  <c:v>42689</c:v>
                </c:pt>
                <c:pt idx="2481">
                  <c:v>42690</c:v>
                </c:pt>
                <c:pt idx="2482">
                  <c:v>42691</c:v>
                </c:pt>
                <c:pt idx="2483">
                  <c:v>42692</c:v>
                </c:pt>
                <c:pt idx="2484">
                  <c:v>42695</c:v>
                </c:pt>
                <c:pt idx="2485">
                  <c:v>42696</c:v>
                </c:pt>
                <c:pt idx="2486">
                  <c:v>42697</c:v>
                </c:pt>
                <c:pt idx="2487">
                  <c:v>42699</c:v>
                </c:pt>
                <c:pt idx="2488">
                  <c:v>42702</c:v>
                </c:pt>
                <c:pt idx="2489">
                  <c:v>42703</c:v>
                </c:pt>
                <c:pt idx="2490">
                  <c:v>42704</c:v>
                </c:pt>
                <c:pt idx="2491">
                  <c:v>42705</c:v>
                </c:pt>
                <c:pt idx="2492">
                  <c:v>42706</c:v>
                </c:pt>
                <c:pt idx="2493">
                  <c:v>42709</c:v>
                </c:pt>
                <c:pt idx="2494">
                  <c:v>42710</c:v>
                </c:pt>
                <c:pt idx="2495">
                  <c:v>42711</c:v>
                </c:pt>
                <c:pt idx="2496">
                  <c:v>42712</c:v>
                </c:pt>
                <c:pt idx="2497">
                  <c:v>42713</c:v>
                </c:pt>
                <c:pt idx="2498">
                  <c:v>42716</c:v>
                </c:pt>
                <c:pt idx="2499">
                  <c:v>42717</c:v>
                </c:pt>
                <c:pt idx="2500">
                  <c:v>42718</c:v>
                </c:pt>
                <c:pt idx="2501">
                  <c:v>42719</c:v>
                </c:pt>
                <c:pt idx="2502">
                  <c:v>42720</c:v>
                </c:pt>
                <c:pt idx="2503">
                  <c:v>42723</c:v>
                </c:pt>
                <c:pt idx="2504">
                  <c:v>42724</c:v>
                </c:pt>
                <c:pt idx="2505">
                  <c:v>42725</c:v>
                </c:pt>
                <c:pt idx="2506">
                  <c:v>42726</c:v>
                </c:pt>
                <c:pt idx="2507">
                  <c:v>42727</c:v>
                </c:pt>
                <c:pt idx="2508">
                  <c:v>42731</c:v>
                </c:pt>
                <c:pt idx="2509">
                  <c:v>42732</c:v>
                </c:pt>
                <c:pt idx="2510">
                  <c:v>42733</c:v>
                </c:pt>
                <c:pt idx="2511">
                  <c:v>42734</c:v>
                </c:pt>
                <c:pt idx="2512">
                  <c:v>42738</c:v>
                </c:pt>
                <c:pt idx="2513">
                  <c:v>42739</c:v>
                </c:pt>
                <c:pt idx="2514">
                  <c:v>42740</c:v>
                </c:pt>
                <c:pt idx="2515">
                  <c:v>42741</c:v>
                </c:pt>
                <c:pt idx="2516">
                  <c:v>42744</c:v>
                </c:pt>
                <c:pt idx="2517">
                  <c:v>42745</c:v>
                </c:pt>
                <c:pt idx="2518">
                  <c:v>42746</c:v>
                </c:pt>
                <c:pt idx="2519">
                  <c:v>42747</c:v>
                </c:pt>
                <c:pt idx="2520">
                  <c:v>42748</c:v>
                </c:pt>
                <c:pt idx="2521">
                  <c:v>42752</c:v>
                </c:pt>
                <c:pt idx="2522">
                  <c:v>42753</c:v>
                </c:pt>
                <c:pt idx="2523">
                  <c:v>42754</c:v>
                </c:pt>
                <c:pt idx="2524">
                  <c:v>42755</c:v>
                </c:pt>
                <c:pt idx="2525">
                  <c:v>42758</c:v>
                </c:pt>
                <c:pt idx="2526">
                  <c:v>42759</c:v>
                </c:pt>
                <c:pt idx="2527">
                  <c:v>42760</c:v>
                </c:pt>
                <c:pt idx="2528">
                  <c:v>42761</c:v>
                </c:pt>
                <c:pt idx="2529">
                  <c:v>42762</c:v>
                </c:pt>
                <c:pt idx="2530">
                  <c:v>42765</c:v>
                </c:pt>
                <c:pt idx="2531">
                  <c:v>42766</c:v>
                </c:pt>
                <c:pt idx="2532">
                  <c:v>42767</c:v>
                </c:pt>
                <c:pt idx="2533">
                  <c:v>42768</c:v>
                </c:pt>
                <c:pt idx="2534">
                  <c:v>42769</c:v>
                </c:pt>
                <c:pt idx="2535">
                  <c:v>42772</c:v>
                </c:pt>
                <c:pt idx="2536">
                  <c:v>42773</c:v>
                </c:pt>
                <c:pt idx="2537">
                  <c:v>42774</c:v>
                </c:pt>
                <c:pt idx="2538">
                  <c:v>42775</c:v>
                </c:pt>
                <c:pt idx="2539">
                  <c:v>42776</c:v>
                </c:pt>
                <c:pt idx="2540">
                  <c:v>42779</c:v>
                </c:pt>
                <c:pt idx="2541">
                  <c:v>42780</c:v>
                </c:pt>
                <c:pt idx="2542">
                  <c:v>42781</c:v>
                </c:pt>
                <c:pt idx="2543">
                  <c:v>42782</c:v>
                </c:pt>
                <c:pt idx="2544">
                  <c:v>42783</c:v>
                </c:pt>
                <c:pt idx="2545">
                  <c:v>42787</c:v>
                </c:pt>
                <c:pt idx="2546">
                  <c:v>42788</c:v>
                </c:pt>
                <c:pt idx="2547">
                  <c:v>42789</c:v>
                </c:pt>
                <c:pt idx="2548">
                  <c:v>42790</c:v>
                </c:pt>
                <c:pt idx="2549">
                  <c:v>42793</c:v>
                </c:pt>
                <c:pt idx="2550">
                  <c:v>42794</c:v>
                </c:pt>
                <c:pt idx="2551">
                  <c:v>42795</c:v>
                </c:pt>
                <c:pt idx="2552">
                  <c:v>42796</c:v>
                </c:pt>
                <c:pt idx="2553">
                  <c:v>42797</c:v>
                </c:pt>
                <c:pt idx="2554">
                  <c:v>42800</c:v>
                </c:pt>
                <c:pt idx="2555">
                  <c:v>42801</c:v>
                </c:pt>
                <c:pt idx="2556">
                  <c:v>42802</c:v>
                </c:pt>
                <c:pt idx="2557">
                  <c:v>42803</c:v>
                </c:pt>
                <c:pt idx="2558">
                  <c:v>42804</c:v>
                </c:pt>
                <c:pt idx="2559">
                  <c:v>42807</c:v>
                </c:pt>
                <c:pt idx="2560">
                  <c:v>42808</c:v>
                </c:pt>
                <c:pt idx="2561">
                  <c:v>42809</c:v>
                </c:pt>
                <c:pt idx="2562">
                  <c:v>42810</c:v>
                </c:pt>
                <c:pt idx="2563">
                  <c:v>42811</c:v>
                </c:pt>
                <c:pt idx="2564">
                  <c:v>42814</c:v>
                </c:pt>
                <c:pt idx="2565">
                  <c:v>42815</c:v>
                </c:pt>
                <c:pt idx="2566">
                  <c:v>42816</c:v>
                </c:pt>
                <c:pt idx="2567">
                  <c:v>42817</c:v>
                </c:pt>
                <c:pt idx="2568">
                  <c:v>42818</c:v>
                </c:pt>
                <c:pt idx="2569">
                  <c:v>42821</c:v>
                </c:pt>
                <c:pt idx="2570">
                  <c:v>42822</c:v>
                </c:pt>
                <c:pt idx="2571">
                  <c:v>42823</c:v>
                </c:pt>
                <c:pt idx="2572">
                  <c:v>42824</c:v>
                </c:pt>
                <c:pt idx="2573">
                  <c:v>42825</c:v>
                </c:pt>
                <c:pt idx="2574">
                  <c:v>42828</c:v>
                </c:pt>
                <c:pt idx="2575">
                  <c:v>42829</c:v>
                </c:pt>
                <c:pt idx="2576">
                  <c:v>42830</c:v>
                </c:pt>
                <c:pt idx="2577">
                  <c:v>42831</c:v>
                </c:pt>
                <c:pt idx="2578">
                  <c:v>42832</c:v>
                </c:pt>
                <c:pt idx="2579">
                  <c:v>42835</c:v>
                </c:pt>
                <c:pt idx="2580">
                  <c:v>42836</c:v>
                </c:pt>
                <c:pt idx="2581">
                  <c:v>42837</c:v>
                </c:pt>
                <c:pt idx="2582">
                  <c:v>42838</c:v>
                </c:pt>
                <c:pt idx="2583">
                  <c:v>42842</c:v>
                </c:pt>
                <c:pt idx="2584">
                  <c:v>42843</c:v>
                </c:pt>
                <c:pt idx="2585">
                  <c:v>42844</c:v>
                </c:pt>
                <c:pt idx="2586">
                  <c:v>42845</c:v>
                </c:pt>
                <c:pt idx="2587">
                  <c:v>42846</c:v>
                </c:pt>
                <c:pt idx="2588">
                  <c:v>42849</c:v>
                </c:pt>
                <c:pt idx="2589">
                  <c:v>42850</c:v>
                </c:pt>
                <c:pt idx="2590">
                  <c:v>42851</c:v>
                </c:pt>
                <c:pt idx="2591">
                  <c:v>42852</c:v>
                </c:pt>
                <c:pt idx="2592">
                  <c:v>42853</c:v>
                </c:pt>
                <c:pt idx="2593">
                  <c:v>42856</c:v>
                </c:pt>
                <c:pt idx="2594">
                  <c:v>42857</c:v>
                </c:pt>
                <c:pt idx="2595">
                  <c:v>42858</c:v>
                </c:pt>
                <c:pt idx="2596">
                  <c:v>42859</c:v>
                </c:pt>
                <c:pt idx="2597">
                  <c:v>42860</c:v>
                </c:pt>
                <c:pt idx="2598">
                  <c:v>42863</c:v>
                </c:pt>
                <c:pt idx="2599">
                  <c:v>42864</c:v>
                </c:pt>
                <c:pt idx="2600">
                  <c:v>42865</c:v>
                </c:pt>
                <c:pt idx="2601">
                  <c:v>42866</c:v>
                </c:pt>
                <c:pt idx="2602">
                  <c:v>42867</c:v>
                </c:pt>
                <c:pt idx="2603">
                  <c:v>42870</c:v>
                </c:pt>
                <c:pt idx="2604">
                  <c:v>42871</c:v>
                </c:pt>
                <c:pt idx="2605">
                  <c:v>42872</c:v>
                </c:pt>
                <c:pt idx="2606">
                  <c:v>42873</c:v>
                </c:pt>
                <c:pt idx="2607">
                  <c:v>42874</c:v>
                </c:pt>
                <c:pt idx="2608">
                  <c:v>42877</c:v>
                </c:pt>
                <c:pt idx="2609">
                  <c:v>42878</c:v>
                </c:pt>
                <c:pt idx="2610">
                  <c:v>42879</c:v>
                </c:pt>
                <c:pt idx="2611">
                  <c:v>42880</c:v>
                </c:pt>
                <c:pt idx="2612">
                  <c:v>42881</c:v>
                </c:pt>
                <c:pt idx="2613">
                  <c:v>42885</c:v>
                </c:pt>
                <c:pt idx="2614">
                  <c:v>42886</c:v>
                </c:pt>
                <c:pt idx="2615">
                  <c:v>42887</c:v>
                </c:pt>
                <c:pt idx="2616">
                  <c:v>42888</c:v>
                </c:pt>
                <c:pt idx="2617">
                  <c:v>42891</c:v>
                </c:pt>
                <c:pt idx="2618">
                  <c:v>42892</c:v>
                </c:pt>
                <c:pt idx="2619">
                  <c:v>42893</c:v>
                </c:pt>
                <c:pt idx="2620">
                  <c:v>42894</c:v>
                </c:pt>
                <c:pt idx="2621">
                  <c:v>42895</c:v>
                </c:pt>
                <c:pt idx="2622">
                  <c:v>42898</c:v>
                </c:pt>
                <c:pt idx="2623">
                  <c:v>42899</c:v>
                </c:pt>
                <c:pt idx="2624">
                  <c:v>42900</c:v>
                </c:pt>
                <c:pt idx="2625">
                  <c:v>42901</c:v>
                </c:pt>
                <c:pt idx="2626">
                  <c:v>42902</c:v>
                </c:pt>
                <c:pt idx="2627">
                  <c:v>42905</c:v>
                </c:pt>
                <c:pt idx="2628">
                  <c:v>42906</c:v>
                </c:pt>
                <c:pt idx="2629">
                  <c:v>42907</c:v>
                </c:pt>
                <c:pt idx="2630">
                  <c:v>42908</c:v>
                </c:pt>
                <c:pt idx="2631">
                  <c:v>42909</c:v>
                </c:pt>
                <c:pt idx="2632">
                  <c:v>42912</c:v>
                </c:pt>
                <c:pt idx="2633">
                  <c:v>42913</c:v>
                </c:pt>
                <c:pt idx="2634">
                  <c:v>42914</c:v>
                </c:pt>
                <c:pt idx="2635">
                  <c:v>42915</c:v>
                </c:pt>
                <c:pt idx="2636">
                  <c:v>42916</c:v>
                </c:pt>
                <c:pt idx="2637">
                  <c:v>42919</c:v>
                </c:pt>
                <c:pt idx="2638">
                  <c:v>42921</c:v>
                </c:pt>
                <c:pt idx="2639">
                  <c:v>42922</c:v>
                </c:pt>
                <c:pt idx="2640">
                  <c:v>42923</c:v>
                </c:pt>
                <c:pt idx="2641">
                  <c:v>42926</c:v>
                </c:pt>
                <c:pt idx="2642">
                  <c:v>42927</c:v>
                </c:pt>
                <c:pt idx="2643">
                  <c:v>42928</c:v>
                </c:pt>
                <c:pt idx="2644">
                  <c:v>42929</c:v>
                </c:pt>
                <c:pt idx="2645">
                  <c:v>42930</c:v>
                </c:pt>
                <c:pt idx="2646">
                  <c:v>42933</c:v>
                </c:pt>
                <c:pt idx="2647">
                  <c:v>42934</c:v>
                </c:pt>
                <c:pt idx="2648">
                  <c:v>42935</c:v>
                </c:pt>
                <c:pt idx="2649">
                  <c:v>42936</c:v>
                </c:pt>
                <c:pt idx="2650">
                  <c:v>42937</c:v>
                </c:pt>
                <c:pt idx="2651">
                  <c:v>42940</c:v>
                </c:pt>
                <c:pt idx="2652">
                  <c:v>42941</c:v>
                </c:pt>
                <c:pt idx="2653">
                  <c:v>42942</c:v>
                </c:pt>
                <c:pt idx="2654">
                  <c:v>42943</c:v>
                </c:pt>
                <c:pt idx="2655">
                  <c:v>42944</c:v>
                </c:pt>
                <c:pt idx="2656">
                  <c:v>42947</c:v>
                </c:pt>
                <c:pt idx="2657">
                  <c:v>42948</c:v>
                </c:pt>
                <c:pt idx="2658">
                  <c:v>42949</c:v>
                </c:pt>
                <c:pt idx="2659">
                  <c:v>42950</c:v>
                </c:pt>
                <c:pt idx="2660">
                  <c:v>42951</c:v>
                </c:pt>
                <c:pt idx="2661">
                  <c:v>42954</c:v>
                </c:pt>
                <c:pt idx="2662">
                  <c:v>42955</c:v>
                </c:pt>
                <c:pt idx="2663">
                  <c:v>42956</c:v>
                </c:pt>
                <c:pt idx="2664">
                  <c:v>42957</c:v>
                </c:pt>
                <c:pt idx="2665">
                  <c:v>42958</c:v>
                </c:pt>
                <c:pt idx="2666">
                  <c:v>42961</c:v>
                </c:pt>
                <c:pt idx="2667">
                  <c:v>42962</c:v>
                </c:pt>
                <c:pt idx="2668">
                  <c:v>42963</c:v>
                </c:pt>
                <c:pt idx="2669">
                  <c:v>42964</c:v>
                </c:pt>
                <c:pt idx="2670">
                  <c:v>42965</c:v>
                </c:pt>
                <c:pt idx="2671">
                  <c:v>42968</c:v>
                </c:pt>
                <c:pt idx="2672">
                  <c:v>42969</c:v>
                </c:pt>
                <c:pt idx="2673">
                  <c:v>42970</c:v>
                </c:pt>
                <c:pt idx="2674">
                  <c:v>42971</c:v>
                </c:pt>
                <c:pt idx="2675">
                  <c:v>42972</c:v>
                </c:pt>
                <c:pt idx="2676">
                  <c:v>42975</c:v>
                </c:pt>
                <c:pt idx="2677">
                  <c:v>42976</c:v>
                </c:pt>
                <c:pt idx="2678">
                  <c:v>42977</c:v>
                </c:pt>
                <c:pt idx="2679">
                  <c:v>42978</c:v>
                </c:pt>
                <c:pt idx="2680">
                  <c:v>42979</c:v>
                </c:pt>
                <c:pt idx="2681">
                  <c:v>42983</c:v>
                </c:pt>
                <c:pt idx="2682">
                  <c:v>42984</c:v>
                </c:pt>
                <c:pt idx="2683">
                  <c:v>42985</c:v>
                </c:pt>
                <c:pt idx="2684">
                  <c:v>42986</c:v>
                </c:pt>
                <c:pt idx="2685">
                  <c:v>42989</c:v>
                </c:pt>
                <c:pt idx="2686">
                  <c:v>42990</c:v>
                </c:pt>
                <c:pt idx="2687">
                  <c:v>42991</c:v>
                </c:pt>
                <c:pt idx="2688">
                  <c:v>42992</c:v>
                </c:pt>
                <c:pt idx="2689">
                  <c:v>42993</c:v>
                </c:pt>
                <c:pt idx="2690">
                  <c:v>42996</c:v>
                </c:pt>
                <c:pt idx="2691">
                  <c:v>42997</c:v>
                </c:pt>
                <c:pt idx="2692">
                  <c:v>42998</c:v>
                </c:pt>
                <c:pt idx="2693">
                  <c:v>42999</c:v>
                </c:pt>
                <c:pt idx="2694">
                  <c:v>43000</c:v>
                </c:pt>
                <c:pt idx="2695">
                  <c:v>43003</c:v>
                </c:pt>
                <c:pt idx="2696">
                  <c:v>43004</c:v>
                </c:pt>
                <c:pt idx="2697">
                  <c:v>43005</c:v>
                </c:pt>
                <c:pt idx="2698">
                  <c:v>43006</c:v>
                </c:pt>
                <c:pt idx="2699">
                  <c:v>43007</c:v>
                </c:pt>
                <c:pt idx="2700">
                  <c:v>43010</c:v>
                </c:pt>
                <c:pt idx="2701">
                  <c:v>43011</c:v>
                </c:pt>
                <c:pt idx="2702">
                  <c:v>43012</c:v>
                </c:pt>
                <c:pt idx="2703">
                  <c:v>43013</c:v>
                </c:pt>
                <c:pt idx="2704">
                  <c:v>43014</c:v>
                </c:pt>
                <c:pt idx="2705">
                  <c:v>43017</c:v>
                </c:pt>
                <c:pt idx="2706">
                  <c:v>43018</c:v>
                </c:pt>
                <c:pt idx="2707">
                  <c:v>43019</c:v>
                </c:pt>
                <c:pt idx="2708">
                  <c:v>43020</c:v>
                </c:pt>
                <c:pt idx="2709">
                  <c:v>43021</c:v>
                </c:pt>
                <c:pt idx="2710">
                  <c:v>43024</c:v>
                </c:pt>
                <c:pt idx="2711">
                  <c:v>43025</c:v>
                </c:pt>
                <c:pt idx="2712">
                  <c:v>43026</c:v>
                </c:pt>
                <c:pt idx="2713">
                  <c:v>43027</c:v>
                </c:pt>
                <c:pt idx="2714">
                  <c:v>43028</c:v>
                </c:pt>
                <c:pt idx="2715">
                  <c:v>43031</c:v>
                </c:pt>
                <c:pt idx="2716">
                  <c:v>43032</c:v>
                </c:pt>
                <c:pt idx="2717">
                  <c:v>43033</c:v>
                </c:pt>
                <c:pt idx="2718">
                  <c:v>43034</c:v>
                </c:pt>
                <c:pt idx="2719">
                  <c:v>43035</c:v>
                </c:pt>
                <c:pt idx="2720">
                  <c:v>43038</c:v>
                </c:pt>
                <c:pt idx="2721">
                  <c:v>43039</c:v>
                </c:pt>
                <c:pt idx="2722">
                  <c:v>43040</c:v>
                </c:pt>
                <c:pt idx="2723">
                  <c:v>43041</c:v>
                </c:pt>
                <c:pt idx="2724">
                  <c:v>43042</c:v>
                </c:pt>
                <c:pt idx="2725">
                  <c:v>43045</c:v>
                </c:pt>
                <c:pt idx="2726">
                  <c:v>43046</c:v>
                </c:pt>
                <c:pt idx="2727">
                  <c:v>43047</c:v>
                </c:pt>
                <c:pt idx="2728">
                  <c:v>43048</c:v>
                </c:pt>
                <c:pt idx="2729">
                  <c:v>43049</c:v>
                </c:pt>
                <c:pt idx="2730">
                  <c:v>43052</c:v>
                </c:pt>
                <c:pt idx="2731">
                  <c:v>43053</c:v>
                </c:pt>
                <c:pt idx="2732">
                  <c:v>43054</c:v>
                </c:pt>
                <c:pt idx="2733">
                  <c:v>43055</c:v>
                </c:pt>
                <c:pt idx="2734">
                  <c:v>43056</c:v>
                </c:pt>
                <c:pt idx="2735">
                  <c:v>43059</c:v>
                </c:pt>
                <c:pt idx="2736">
                  <c:v>43060</c:v>
                </c:pt>
                <c:pt idx="2737">
                  <c:v>43061</c:v>
                </c:pt>
                <c:pt idx="2738">
                  <c:v>43063</c:v>
                </c:pt>
                <c:pt idx="2739">
                  <c:v>43066</c:v>
                </c:pt>
                <c:pt idx="2740">
                  <c:v>43067</c:v>
                </c:pt>
                <c:pt idx="2741">
                  <c:v>43068</c:v>
                </c:pt>
                <c:pt idx="2742">
                  <c:v>43069</c:v>
                </c:pt>
                <c:pt idx="2743">
                  <c:v>43070</c:v>
                </c:pt>
                <c:pt idx="2744">
                  <c:v>43073</c:v>
                </c:pt>
                <c:pt idx="2745">
                  <c:v>43074</c:v>
                </c:pt>
                <c:pt idx="2746">
                  <c:v>43075</c:v>
                </c:pt>
                <c:pt idx="2747">
                  <c:v>43076</c:v>
                </c:pt>
                <c:pt idx="2748">
                  <c:v>43077</c:v>
                </c:pt>
                <c:pt idx="2749">
                  <c:v>43080</c:v>
                </c:pt>
                <c:pt idx="2750">
                  <c:v>43081</c:v>
                </c:pt>
                <c:pt idx="2751">
                  <c:v>43082</c:v>
                </c:pt>
                <c:pt idx="2752">
                  <c:v>43083</c:v>
                </c:pt>
                <c:pt idx="2753">
                  <c:v>43084</c:v>
                </c:pt>
                <c:pt idx="2754">
                  <c:v>43087</c:v>
                </c:pt>
                <c:pt idx="2755">
                  <c:v>43088</c:v>
                </c:pt>
                <c:pt idx="2756">
                  <c:v>43089</c:v>
                </c:pt>
                <c:pt idx="2757">
                  <c:v>43090</c:v>
                </c:pt>
                <c:pt idx="2758">
                  <c:v>43091</c:v>
                </c:pt>
                <c:pt idx="2759">
                  <c:v>43095</c:v>
                </c:pt>
                <c:pt idx="2760">
                  <c:v>43096</c:v>
                </c:pt>
                <c:pt idx="2761">
                  <c:v>43097</c:v>
                </c:pt>
                <c:pt idx="2762">
                  <c:v>43098</c:v>
                </c:pt>
                <c:pt idx="2763">
                  <c:v>43102</c:v>
                </c:pt>
                <c:pt idx="2764">
                  <c:v>43103</c:v>
                </c:pt>
                <c:pt idx="2765">
                  <c:v>43104</c:v>
                </c:pt>
                <c:pt idx="2766">
                  <c:v>43105</c:v>
                </c:pt>
                <c:pt idx="2767">
                  <c:v>43108</c:v>
                </c:pt>
                <c:pt idx="2768">
                  <c:v>43109</c:v>
                </c:pt>
                <c:pt idx="2769">
                  <c:v>43110</c:v>
                </c:pt>
                <c:pt idx="2770">
                  <c:v>43111</c:v>
                </c:pt>
                <c:pt idx="2771">
                  <c:v>43112</c:v>
                </c:pt>
                <c:pt idx="2772">
                  <c:v>43116</c:v>
                </c:pt>
                <c:pt idx="2773">
                  <c:v>43117</c:v>
                </c:pt>
                <c:pt idx="2774">
                  <c:v>43118</c:v>
                </c:pt>
                <c:pt idx="2775">
                  <c:v>43119</c:v>
                </c:pt>
                <c:pt idx="2776">
                  <c:v>43122</c:v>
                </c:pt>
                <c:pt idx="2777">
                  <c:v>43123</c:v>
                </c:pt>
                <c:pt idx="2778">
                  <c:v>43124</c:v>
                </c:pt>
                <c:pt idx="2779">
                  <c:v>43125</c:v>
                </c:pt>
                <c:pt idx="2780">
                  <c:v>43126</c:v>
                </c:pt>
                <c:pt idx="2781">
                  <c:v>43129</c:v>
                </c:pt>
                <c:pt idx="2782">
                  <c:v>43130</c:v>
                </c:pt>
                <c:pt idx="2783">
                  <c:v>43131</c:v>
                </c:pt>
                <c:pt idx="2784">
                  <c:v>43132</c:v>
                </c:pt>
                <c:pt idx="2785">
                  <c:v>43133</c:v>
                </c:pt>
                <c:pt idx="2786">
                  <c:v>43136</c:v>
                </c:pt>
                <c:pt idx="2787">
                  <c:v>43137</c:v>
                </c:pt>
                <c:pt idx="2788">
                  <c:v>43138</c:v>
                </c:pt>
                <c:pt idx="2789">
                  <c:v>43139</c:v>
                </c:pt>
                <c:pt idx="2790">
                  <c:v>43140</c:v>
                </c:pt>
                <c:pt idx="2791">
                  <c:v>43143</c:v>
                </c:pt>
                <c:pt idx="2792">
                  <c:v>43144</c:v>
                </c:pt>
                <c:pt idx="2793">
                  <c:v>43145</c:v>
                </c:pt>
                <c:pt idx="2794">
                  <c:v>43146</c:v>
                </c:pt>
                <c:pt idx="2795">
                  <c:v>43147</c:v>
                </c:pt>
                <c:pt idx="2796">
                  <c:v>43151</c:v>
                </c:pt>
                <c:pt idx="2797">
                  <c:v>43152</c:v>
                </c:pt>
                <c:pt idx="2798">
                  <c:v>43153</c:v>
                </c:pt>
                <c:pt idx="2799">
                  <c:v>43154</c:v>
                </c:pt>
                <c:pt idx="2800">
                  <c:v>43157</c:v>
                </c:pt>
                <c:pt idx="2801">
                  <c:v>43158</c:v>
                </c:pt>
                <c:pt idx="2802">
                  <c:v>43159</c:v>
                </c:pt>
                <c:pt idx="2803">
                  <c:v>43160</c:v>
                </c:pt>
                <c:pt idx="2804">
                  <c:v>43161</c:v>
                </c:pt>
                <c:pt idx="2805">
                  <c:v>43164</c:v>
                </c:pt>
                <c:pt idx="2806">
                  <c:v>43165</c:v>
                </c:pt>
                <c:pt idx="2807">
                  <c:v>43166</c:v>
                </c:pt>
                <c:pt idx="2808">
                  <c:v>43167</c:v>
                </c:pt>
                <c:pt idx="2809">
                  <c:v>43168</c:v>
                </c:pt>
                <c:pt idx="2810">
                  <c:v>43171</c:v>
                </c:pt>
                <c:pt idx="2811">
                  <c:v>43172</c:v>
                </c:pt>
                <c:pt idx="2812">
                  <c:v>43173</c:v>
                </c:pt>
                <c:pt idx="2813">
                  <c:v>43174</c:v>
                </c:pt>
                <c:pt idx="2814">
                  <c:v>43175</c:v>
                </c:pt>
                <c:pt idx="2815">
                  <c:v>43178</c:v>
                </c:pt>
                <c:pt idx="2816">
                  <c:v>43179</c:v>
                </c:pt>
                <c:pt idx="2817">
                  <c:v>43180</c:v>
                </c:pt>
                <c:pt idx="2818">
                  <c:v>43181</c:v>
                </c:pt>
                <c:pt idx="2819">
                  <c:v>43182</c:v>
                </c:pt>
                <c:pt idx="2820">
                  <c:v>43185</c:v>
                </c:pt>
                <c:pt idx="2821">
                  <c:v>43186</c:v>
                </c:pt>
                <c:pt idx="2822">
                  <c:v>43187</c:v>
                </c:pt>
                <c:pt idx="2823">
                  <c:v>43188</c:v>
                </c:pt>
                <c:pt idx="2824">
                  <c:v>43192</c:v>
                </c:pt>
                <c:pt idx="2825">
                  <c:v>43193</c:v>
                </c:pt>
                <c:pt idx="2826">
                  <c:v>43194</c:v>
                </c:pt>
                <c:pt idx="2827">
                  <c:v>43195</c:v>
                </c:pt>
                <c:pt idx="2828">
                  <c:v>43196</c:v>
                </c:pt>
                <c:pt idx="2829">
                  <c:v>43199</c:v>
                </c:pt>
                <c:pt idx="2830">
                  <c:v>43200</c:v>
                </c:pt>
                <c:pt idx="2831">
                  <c:v>43201</c:v>
                </c:pt>
                <c:pt idx="2832">
                  <c:v>43202</c:v>
                </c:pt>
                <c:pt idx="2833">
                  <c:v>43203</c:v>
                </c:pt>
                <c:pt idx="2834">
                  <c:v>43206</c:v>
                </c:pt>
                <c:pt idx="2835">
                  <c:v>43207</c:v>
                </c:pt>
                <c:pt idx="2836">
                  <c:v>43208</c:v>
                </c:pt>
                <c:pt idx="2837">
                  <c:v>43209</c:v>
                </c:pt>
                <c:pt idx="2838">
                  <c:v>43210</c:v>
                </c:pt>
                <c:pt idx="2839">
                  <c:v>43213</c:v>
                </c:pt>
                <c:pt idx="2840">
                  <c:v>43214</c:v>
                </c:pt>
                <c:pt idx="2841">
                  <c:v>43215</c:v>
                </c:pt>
                <c:pt idx="2842">
                  <c:v>43216</c:v>
                </c:pt>
                <c:pt idx="2843">
                  <c:v>43217</c:v>
                </c:pt>
                <c:pt idx="2844">
                  <c:v>43220</c:v>
                </c:pt>
                <c:pt idx="2845">
                  <c:v>43221</c:v>
                </c:pt>
                <c:pt idx="2846">
                  <c:v>43222</c:v>
                </c:pt>
                <c:pt idx="2847">
                  <c:v>43223</c:v>
                </c:pt>
                <c:pt idx="2848">
                  <c:v>43224</c:v>
                </c:pt>
                <c:pt idx="2849">
                  <c:v>43227</c:v>
                </c:pt>
                <c:pt idx="2850">
                  <c:v>43228</c:v>
                </c:pt>
                <c:pt idx="2851">
                  <c:v>43229</c:v>
                </c:pt>
                <c:pt idx="2852">
                  <c:v>43230</c:v>
                </c:pt>
                <c:pt idx="2853">
                  <c:v>43231</c:v>
                </c:pt>
                <c:pt idx="2854">
                  <c:v>43234</c:v>
                </c:pt>
                <c:pt idx="2855">
                  <c:v>43235</c:v>
                </c:pt>
                <c:pt idx="2856">
                  <c:v>43236</c:v>
                </c:pt>
                <c:pt idx="2857">
                  <c:v>43237</c:v>
                </c:pt>
                <c:pt idx="2858">
                  <c:v>43238</c:v>
                </c:pt>
                <c:pt idx="2859">
                  <c:v>43241</c:v>
                </c:pt>
                <c:pt idx="2860">
                  <c:v>43242</c:v>
                </c:pt>
                <c:pt idx="2861">
                  <c:v>43243</c:v>
                </c:pt>
                <c:pt idx="2862">
                  <c:v>43244</c:v>
                </c:pt>
                <c:pt idx="2863">
                  <c:v>43245</c:v>
                </c:pt>
                <c:pt idx="2864">
                  <c:v>43249</c:v>
                </c:pt>
                <c:pt idx="2865">
                  <c:v>43250</c:v>
                </c:pt>
                <c:pt idx="2866">
                  <c:v>43251</c:v>
                </c:pt>
                <c:pt idx="2867">
                  <c:v>43252</c:v>
                </c:pt>
                <c:pt idx="2868">
                  <c:v>43255</c:v>
                </c:pt>
                <c:pt idx="2869">
                  <c:v>43256</c:v>
                </c:pt>
                <c:pt idx="2870">
                  <c:v>43257</c:v>
                </c:pt>
                <c:pt idx="2871">
                  <c:v>43258</c:v>
                </c:pt>
                <c:pt idx="2872">
                  <c:v>43259</c:v>
                </c:pt>
                <c:pt idx="2873">
                  <c:v>43262</c:v>
                </c:pt>
                <c:pt idx="2874">
                  <c:v>43263</c:v>
                </c:pt>
                <c:pt idx="2875">
                  <c:v>43264</c:v>
                </c:pt>
                <c:pt idx="2876">
                  <c:v>43265</c:v>
                </c:pt>
                <c:pt idx="2877">
                  <c:v>43266</c:v>
                </c:pt>
                <c:pt idx="2878">
                  <c:v>43269</c:v>
                </c:pt>
                <c:pt idx="2879">
                  <c:v>43270</c:v>
                </c:pt>
                <c:pt idx="2880">
                  <c:v>43271</c:v>
                </c:pt>
                <c:pt idx="2881">
                  <c:v>43272</c:v>
                </c:pt>
                <c:pt idx="2882">
                  <c:v>43273</c:v>
                </c:pt>
                <c:pt idx="2883">
                  <c:v>43276</c:v>
                </c:pt>
                <c:pt idx="2884">
                  <c:v>43277</c:v>
                </c:pt>
                <c:pt idx="2885">
                  <c:v>43278</c:v>
                </c:pt>
                <c:pt idx="2886">
                  <c:v>43279</c:v>
                </c:pt>
                <c:pt idx="2887">
                  <c:v>43280</c:v>
                </c:pt>
                <c:pt idx="2888">
                  <c:v>43283</c:v>
                </c:pt>
                <c:pt idx="2889">
                  <c:v>43284</c:v>
                </c:pt>
                <c:pt idx="2890">
                  <c:v>43286</c:v>
                </c:pt>
                <c:pt idx="2891">
                  <c:v>43287</c:v>
                </c:pt>
                <c:pt idx="2892">
                  <c:v>43290</c:v>
                </c:pt>
                <c:pt idx="2893">
                  <c:v>43291</c:v>
                </c:pt>
                <c:pt idx="2894">
                  <c:v>43292</c:v>
                </c:pt>
                <c:pt idx="2895">
                  <c:v>43293</c:v>
                </c:pt>
                <c:pt idx="2896">
                  <c:v>43294</c:v>
                </c:pt>
                <c:pt idx="2897">
                  <c:v>43297</c:v>
                </c:pt>
                <c:pt idx="2898">
                  <c:v>43298</c:v>
                </c:pt>
                <c:pt idx="2899">
                  <c:v>43299</c:v>
                </c:pt>
                <c:pt idx="2900">
                  <c:v>43300</c:v>
                </c:pt>
                <c:pt idx="2901">
                  <c:v>43301</c:v>
                </c:pt>
                <c:pt idx="2902">
                  <c:v>43304</c:v>
                </c:pt>
                <c:pt idx="2903">
                  <c:v>43305</c:v>
                </c:pt>
                <c:pt idx="2904">
                  <c:v>43306</c:v>
                </c:pt>
                <c:pt idx="2905">
                  <c:v>43307</c:v>
                </c:pt>
                <c:pt idx="2906">
                  <c:v>43308</c:v>
                </c:pt>
                <c:pt idx="2907">
                  <c:v>43311</c:v>
                </c:pt>
                <c:pt idx="2908">
                  <c:v>43312</c:v>
                </c:pt>
                <c:pt idx="2909">
                  <c:v>43313</c:v>
                </c:pt>
                <c:pt idx="2910">
                  <c:v>43314</c:v>
                </c:pt>
                <c:pt idx="2911">
                  <c:v>43315</c:v>
                </c:pt>
                <c:pt idx="2912">
                  <c:v>43318</c:v>
                </c:pt>
                <c:pt idx="2913">
                  <c:v>43319</c:v>
                </c:pt>
                <c:pt idx="2914">
                  <c:v>43320</c:v>
                </c:pt>
                <c:pt idx="2915">
                  <c:v>43321</c:v>
                </c:pt>
                <c:pt idx="2916">
                  <c:v>43322</c:v>
                </c:pt>
                <c:pt idx="2917">
                  <c:v>43325</c:v>
                </c:pt>
                <c:pt idx="2918">
                  <c:v>43326</c:v>
                </c:pt>
                <c:pt idx="2919">
                  <c:v>43327</c:v>
                </c:pt>
                <c:pt idx="2920">
                  <c:v>43328</c:v>
                </c:pt>
                <c:pt idx="2921">
                  <c:v>43329</c:v>
                </c:pt>
                <c:pt idx="2922">
                  <c:v>43332</c:v>
                </c:pt>
                <c:pt idx="2923">
                  <c:v>43333</c:v>
                </c:pt>
                <c:pt idx="2924">
                  <c:v>43334</c:v>
                </c:pt>
                <c:pt idx="2925">
                  <c:v>43335</c:v>
                </c:pt>
                <c:pt idx="2926">
                  <c:v>43336</c:v>
                </c:pt>
                <c:pt idx="2927">
                  <c:v>43339</c:v>
                </c:pt>
                <c:pt idx="2928">
                  <c:v>43340</c:v>
                </c:pt>
                <c:pt idx="2929">
                  <c:v>43341</c:v>
                </c:pt>
                <c:pt idx="2930">
                  <c:v>43342</c:v>
                </c:pt>
                <c:pt idx="2931">
                  <c:v>43343</c:v>
                </c:pt>
                <c:pt idx="2932">
                  <c:v>43347</c:v>
                </c:pt>
                <c:pt idx="2933">
                  <c:v>43348</c:v>
                </c:pt>
                <c:pt idx="2934">
                  <c:v>43349</c:v>
                </c:pt>
                <c:pt idx="2935">
                  <c:v>43350</c:v>
                </c:pt>
                <c:pt idx="2936">
                  <c:v>43353</c:v>
                </c:pt>
                <c:pt idx="2937">
                  <c:v>43354</c:v>
                </c:pt>
                <c:pt idx="2938">
                  <c:v>43355</c:v>
                </c:pt>
                <c:pt idx="2939">
                  <c:v>43356</c:v>
                </c:pt>
                <c:pt idx="2940">
                  <c:v>43357</c:v>
                </c:pt>
                <c:pt idx="2941">
                  <c:v>43360</c:v>
                </c:pt>
                <c:pt idx="2942">
                  <c:v>43361</c:v>
                </c:pt>
                <c:pt idx="2943">
                  <c:v>43362</c:v>
                </c:pt>
                <c:pt idx="2944">
                  <c:v>43363</c:v>
                </c:pt>
                <c:pt idx="2945">
                  <c:v>43364</c:v>
                </c:pt>
                <c:pt idx="2946">
                  <c:v>43367</c:v>
                </c:pt>
                <c:pt idx="2947">
                  <c:v>43368</c:v>
                </c:pt>
                <c:pt idx="2948">
                  <c:v>43369</c:v>
                </c:pt>
                <c:pt idx="2949">
                  <c:v>43370</c:v>
                </c:pt>
                <c:pt idx="2950">
                  <c:v>43371</c:v>
                </c:pt>
                <c:pt idx="2951">
                  <c:v>43374</c:v>
                </c:pt>
                <c:pt idx="2952">
                  <c:v>43375</c:v>
                </c:pt>
                <c:pt idx="2953">
                  <c:v>43376</c:v>
                </c:pt>
                <c:pt idx="2954">
                  <c:v>43377</c:v>
                </c:pt>
                <c:pt idx="2955">
                  <c:v>43378</c:v>
                </c:pt>
                <c:pt idx="2956">
                  <c:v>43381</c:v>
                </c:pt>
                <c:pt idx="2957">
                  <c:v>43382</c:v>
                </c:pt>
                <c:pt idx="2958">
                  <c:v>43383</c:v>
                </c:pt>
                <c:pt idx="2959">
                  <c:v>43384</c:v>
                </c:pt>
                <c:pt idx="2960">
                  <c:v>43385</c:v>
                </c:pt>
                <c:pt idx="2961">
                  <c:v>43388</c:v>
                </c:pt>
                <c:pt idx="2962">
                  <c:v>43389</c:v>
                </c:pt>
                <c:pt idx="2963">
                  <c:v>43390</c:v>
                </c:pt>
                <c:pt idx="2964">
                  <c:v>43391</c:v>
                </c:pt>
                <c:pt idx="2965">
                  <c:v>43392</c:v>
                </c:pt>
                <c:pt idx="2966">
                  <c:v>43395</c:v>
                </c:pt>
                <c:pt idx="2967">
                  <c:v>43396</c:v>
                </c:pt>
                <c:pt idx="2968">
                  <c:v>43397</c:v>
                </c:pt>
                <c:pt idx="2969">
                  <c:v>43398</c:v>
                </c:pt>
                <c:pt idx="2970">
                  <c:v>43399</c:v>
                </c:pt>
                <c:pt idx="2971">
                  <c:v>43402</c:v>
                </c:pt>
                <c:pt idx="2972">
                  <c:v>43403</c:v>
                </c:pt>
                <c:pt idx="2973">
                  <c:v>43404</c:v>
                </c:pt>
                <c:pt idx="2974">
                  <c:v>43405</c:v>
                </c:pt>
                <c:pt idx="2975">
                  <c:v>43406</c:v>
                </c:pt>
                <c:pt idx="2976">
                  <c:v>43409</c:v>
                </c:pt>
                <c:pt idx="2977">
                  <c:v>43410</c:v>
                </c:pt>
                <c:pt idx="2978">
                  <c:v>43411</c:v>
                </c:pt>
                <c:pt idx="2979">
                  <c:v>43412</c:v>
                </c:pt>
                <c:pt idx="2980">
                  <c:v>43413</c:v>
                </c:pt>
                <c:pt idx="2981">
                  <c:v>43416</c:v>
                </c:pt>
                <c:pt idx="2982">
                  <c:v>43417</c:v>
                </c:pt>
                <c:pt idx="2983">
                  <c:v>43418</c:v>
                </c:pt>
                <c:pt idx="2984">
                  <c:v>43419</c:v>
                </c:pt>
                <c:pt idx="2985">
                  <c:v>43420</c:v>
                </c:pt>
                <c:pt idx="2986">
                  <c:v>43423</c:v>
                </c:pt>
                <c:pt idx="2987">
                  <c:v>43424</c:v>
                </c:pt>
                <c:pt idx="2988">
                  <c:v>43425</c:v>
                </c:pt>
                <c:pt idx="2989">
                  <c:v>43427</c:v>
                </c:pt>
                <c:pt idx="2990">
                  <c:v>43430</c:v>
                </c:pt>
                <c:pt idx="2991">
                  <c:v>43431</c:v>
                </c:pt>
                <c:pt idx="2992">
                  <c:v>43432</c:v>
                </c:pt>
                <c:pt idx="2993">
                  <c:v>43433</c:v>
                </c:pt>
                <c:pt idx="2994">
                  <c:v>43434</c:v>
                </c:pt>
                <c:pt idx="2995">
                  <c:v>43437</c:v>
                </c:pt>
                <c:pt idx="2996">
                  <c:v>43438</c:v>
                </c:pt>
                <c:pt idx="2997">
                  <c:v>43440</c:v>
                </c:pt>
                <c:pt idx="2998">
                  <c:v>43441</c:v>
                </c:pt>
                <c:pt idx="2999">
                  <c:v>43444</c:v>
                </c:pt>
                <c:pt idx="3000">
                  <c:v>43445</c:v>
                </c:pt>
                <c:pt idx="3001">
                  <c:v>43446</c:v>
                </c:pt>
                <c:pt idx="3002">
                  <c:v>43447</c:v>
                </c:pt>
                <c:pt idx="3003">
                  <c:v>43448</c:v>
                </c:pt>
                <c:pt idx="3004">
                  <c:v>43451</c:v>
                </c:pt>
                <c:pt idx="3005">
                  <c:v>43452</c:v>
                </c:pt>
                <c:pt idx="3006">
                  <c:v>43453</c:v>
                </c:pt>
                <c:pt idx="3007">
                  <c:v>43454</c:v>
                </c:pt>
                <c:pt idx="3008">
                  <c:v>43455</c:v>
                </c:pt>
                <c:pt idx="3009">
                  <c:v>43458</c:v>
                </c:pt>
                <c:pt idx="3010">
                  <c:v>43460</c:v>
                </c:pt>
                <c:pt idx="3011">
                  <c:v>43461</c:v>
                </c:pt>
                <c:pt idx="3012">
                  <c:v>43462</c:v>
                </c:pt>
                <c:pt idx="3013">
                  <c:v>43465</c:v>
                </c:pt>
                <c:pt idx="3014">
                  <c:v>43467</c:v>
                </c:pt>
                <c:pt idx="3015">
                  <c:v>43468</c:v>
                </c:pt>
                <c:pt idx="3016">
                  <c:v>43469</c:v>
                </c:pt>
                <c:pt idx="3017">
                  <c:v>43472</c:v>
                </c:pt>
                <c:pt idx="3018">
                  <c:v>43473</c:v>
                </c:pt>
                <c:pt idx="3019">
                  <c:v>43474</c:v>
                </c:pt>
                <c:pt idx="3020">
                  <c:v>43475</c:v>
                </c:pt>
                <c:pt idx="3021">
                  <c:v>43476</c:v>
                </c:pt>
                <c:pt idx="3022">
                  <c:v>43479</c:v>
                </c:pt>
                <c:pt idx="3023">
                  <c:v>43480</c:v>
                </c:pt>
                <c:pt idx="3024">
                  <c:v>43481</c:v>
                </c:pt>
                <c:pt idx="3025">
                  <c:v>43482</c:v>
                </c:pt>
              </c:numCache>
            </c:numRef>
          </c:cat>
          <c:val>
            <c:numRef>
              <c:f>Sheet1!$E$2:$E$3027</c:f>
              <c:numCache>
                <c:formatCode>General</c:formatCode>
                <c:ptCount val="3026"/>
                <c:pt idx="0">
                  <c:v>8.1847295910227203E-3</c:v>
                </c:pt>
                <c:pt idx="1">
                  <c:v>-2.0454480770280802E-3</c:v>
                </c:pt>
                <c:pt idx="2">
                  <c:v>4.8606061314983304E-3</c:v>
                </c:pt>
                <c:pt idx="3">
                  <c:v>-4.9726388125602395E-4</c:v>
                </c:pt>
                <c:pt idx="4">
                  <c:v>3.4336109340227201E-4</c:v>
                </c:pt>
                <c:pt idx="5">
                  <c:v>3.0927668994506202E-3</c:v>
                </c:pt>
                <c:pt idx="6">
                  <c:v>-3.2192897822835902E-4</c:v>
                </c:pt>
                <c:pt idx="7">
                  <c:v>2.90326156224552E-3</c:v>
                </c:pt>
                <c:pt idx="8">
                  <c:v>5.9172429128176302E-3</c:v>
                </c:pt>
                <c:pt idx="9">
                  <c:v>-6.4036093778410503E-3</c:v>
                </c:pt>
                <c:pt idx="10">
                  <c:v>-7.1626768798589702E-4</c:v>
                </c:pt>
                <c:pt idx="11">
                  <c:v>2.4622437165658199E-3</c:v>
                </c:pt>
                <c:pt idx="12">
                  <c:v>-3.3721526061059E-4</c:v>
                </c:pt>
                <c:pt idx="13">
                  <c:v>8.5029906591522295E-3</c:v>
                </c:pt>
                <c:pt idx="14">
                  <c:v>6.27229651330763E-3</c:v>
                </c:pt>
                <c:pt idx="15">
                  <c:v>3.50112869000235E-3</c:v>
                </c:pt>
                <c:pt idx="16">
                  <c:v>-3.0034135426500901E-3</c:v>
                </c:pt>
                <c:pt idx="17">
                  <c:v>1.01947393017229E-3</c:v>
                </c:pt>
                <c:pt idx="18" formatCode="0.00E+00">
                  <c:v>3.53423095443006E-5</c:v>
                </c:pt>
                <c:pt idx="19">
                  <c:v>-5.3766705789086598E-3</c:v>
                </c:pt>
                <c:pt idx="20" formatCode="0.00E+00">
                  <c:v>-8.5022063924730703E-5</c:v>
                </c:pt>
                <c:pt idx="21">
                  <c:v>-6.8581617452416498E-4</c:v>
                </c:pt>
                <c:pt idx="22">
                  <c:v>9.0149213375588094E-3</c:v>
                </c:pt>
                <c:pt idx="23">
                  <c:v>5.62962686113624E-3</c:v>
                </c:pt>
                <c:pt idx="24">
                  <c:v>5.3241756280453497E-3</c:v>
                </c:pt>
                <c:pt idx="25">
                  <c:v>2.5493577719768899E-3</c:v>
                </c:pt>
                <c:pt idx="26">
                  <c:v>5.3801164604499003E-3</c:v>
                </c:pt>
                <c:pt idx="27">
                  <c:v>-3.2903381705308601E-3</c:v>
                </c:pt>
                <c:pt idx="28">
                  <c:v>-2.4334227019018602E-3</c:v>
                </c:pt>
                <c:pt idx="29">
                  <c:v>-7.1804037641864905E-4</c:v>
                </c:pt>
                <c:pt idx="30">
                  <c:v>-1.1869842281495701E-3</c:v>
                </c:pt>
                <c:pt idx="31">
                  <c:v>-3.1876347230647702E-2</c:v>
                </c:pt>
                <c:pt idx="32">
                  <c:v>6.9628484799578397E-3</c:v>
                </c:pt>
                <c:pt idx="33">
                  <c:v>-2.20444699479154E-3</c:v>
                </c:pt>
                <c:pt idx="34">
                  <c:v>-8.5121268968306307E-3</c:v>
                </c:pt>
                <c:pt idx="35">
                  <c:v>-9.5368828279782398E-3</c:v>
                </c:pt>
                <c:pt idx="36">
                  <c:v>1.24160098080883E-2</c:v>
                </c:pt>
                <c:pt idx="37">
                  <c:v>-1.6442121093014201E-3</c:v>
                </c:pt>
                <c:pt idx="38">
                  <c:v>8.6754407337830408E-3</c:v>
                </c:pt>
                <c:pt idx="39">
                  <c:v>2.55840467868293E-3</c:v>
                </c:pt>
                <c:pt idx="40">
                  <c:v>2.66171800758752E-3</c:v>
                </c:pt>
                <c:pt idx="41">
                  <c:v>-1.6428395933790599E-2</c:v>
                </c:pt>
                <c:pt idx="42">
                  <c:v>1.3936934419914401E-3</c:v>
                </c:pt>
                <c:pt idx="43">
                  <c:v>7.6191596735600796E-3</c:v>
                </c:pt>
                <c:pt idx="44">
                  <c:v>-3.1881081371955798E-3</c:v>
                </c:pt>
                <c:pt idx="45">
                  <c:v>7.0902522950548096E-3</c:v>
                </c:pt>
                <c:pt idx="46">
                  <c:v>8.1276540477799308E-3</c:v>
                </c:pt>
                <c:pt idx="47">
                  <c:v>1.1666340596936E-2</c:v>
                </c:pt>
                <c:pt idx="48">
                  <c:v>3.1472471273335701E-3</c:v>
                </c:pt>
                <c:pt idx="49">
                  <c:v>-1.2637754850481199E-3</c:v>
                </c:pt>
                <c:pt idx="50">
                  <c:v>-1.9093184567732901E-3</c:v>
                </c:pt>
                <c:pt idx="51">
                  <c:v>-5.4996316749963301E-3</c:v>
                </c:pt>
                <c:pt idx="52">
                  <c:v>-6.4859132483363602E-4</c:v>
                </c:pt>
                <c:pt idx="53">
                  <c:v>2.7818711181758098E-3</c:v>
                </c:pt>
                <c:pt idx="54">
                  <c:v>1.31035316314777E-3</c:v>
                </c:pt>
                <c:pt idx="55">
                  <c:v>6.34720983719805E-3</c:v>
                </c:pt>
                <c:pt idx="56">
                  <c:v>6.9068071719138599E-3</c:v>
                </c:pt>
                <c:pt idx="57">
                  <c:v>3.9959760208530702E-3</c:v>
                </c:pt>
                <c:pt idx="58">
                  <c:v>5.0265714472865104E-3</c:v>
                </c:pt>
                <c:pt idx="59">
                  <c:v>3.3383678982074099E-4</c:v>
                </c:pt>
                <c:pt idx="60">
                  <c:v>5.30476600199703E-3</c:v>
                </c:pt>
                <c:pt idx="61">
                  <c:v>-5.1342002676658402E-3</c:v>
                </c:pt>
                <c:pt idx="62">
                  <c:v>6.9297489241004302E-3</c:v>
                </c:pt>
                <c:pt idx="63">
                  <c:v>1.24664662892437E-3</c:v>
                </c:pt>
                <c:pt idx="64">
                  <c:v>6.9165203433359202E-3</c:v>
                </c:pt>
                <c:pt idx="65">
                  <c:v>5.9292987480603996E-3</c:v>
                </c:pt>
                <c:pt idx="66">
                  <c:v>2.5416560982553498E-3</c:v>
                </c:pt>
                <c:pt idx="67">
                  <c:v>-1.45674027655597E-3</c:v>
                </c:pt>
                <c:pt idx="68">
                  <c:v>9.8136466680171508E-3</c:v>
                </c:pt>
                <c:pt idx="69">
                  <c:v>1.79154370778932E-3</c:v>
                </c:pt>
                <c:pt idx="70">
                  <c:v>1.8243384117136901E-3</c:v>
                </c:pt>
                <c:pt idx="71">
                  <c:v>4.0387652816222799E-3</c:v>
                </c:pt>
                <c:pt idx="72">
                  <c:v>1.3246513219626499E-3</c:v>
                </c:pt>
                <c:pt idx="73">
                  <c:v>-1.3087662669957899E-3</c:v>
                </c:pt>
                <c:pt idx="74" formatCode="0.00E+00">
                  <c:v>-7.4337903174098701E-6</c:v>
                </c:pt>
                <c:pt idx="75">
                  <c:v>-4.9926745925902198E-3</c:v>
                </c:pt>
                <c:pt idx="76">
                  <c:v>7.5644283433694602E-3</c:v>
                </c:pt>
                <c:pt idx="77">
                  <c:v>-2.32215477908326E-3</c:v>
                </c:pt>
                <c:pt idx="78">
                  <c:v>1.6368224550526299E-3</c:v>
                </c:pt>
                <c:pt idx="79">
                  <c:v>-8.0040326860113297E-4</c:v>
                </c:pt>
                <c:pt idx="80">
                  <c:v>-8.9142724765883796E-4</c:v>
                </c:pt>
                <c:pt idx="81">
                  <c:v>2.9293130036250801E-3</c:v>
                </c:pt>
                <c:pt idx="82">
                  <c:v>-1.26492518201234E-2</c:v>
                </c:pt>
                <c:pt idx="83">
                  <c:v>3.7237779947819302E-3</c:v>
                </c:pt>
                <c:pt idx="84">
                  <c:v>4.2624293660258099E-4</c:v>
                </c:pt>
                <c:pt idx="85">
                  <c:v>2.5008521357436199E-3</c:v>
                </c:pt>
                <c:pt idx="86">
                  <c:v>1.0877937126370101E-2</c:v>
                </c:pt>
                <c:pt idx="87" formatCode="0.00E+00">
                  <c:v>4.5634866971081003E-5</c:v>
                </c:pt>
                <c:pt idx="88">
                  <c:v>7.9952173973557999E-3</c:v>
                </c:pt>
                <c:pt idx="89">
                  <c:v>4.4804064578539399E-4</c:v>
                </c:pt>
                <c:pt idx="90">
                  <c:v>3.2399669262283101E-3</c:v>
                </c:pt>
                <c:pt idx="91">
                  <c:v>-2.2322671405738798E-3</c:v>
                </c:pt>
                <c:pt idx="92">
                  <c:v>-4.8551925454398698E-3</c:v>
                </c:pt>
                <c:pt idx="93">
                  <c:v>3.1082052420392798E-3</c:v>
                </c:pt>
                <c:pt idx="94">
                  <c:v>5.6754939760783503E-3</c:v>
                </c:pt>
                <c:pt idx="95">
                  <c:v>6.8489843289924199E-3</c:v>
                </c:pt>
                <c:pt idx="96">
                  <c:v>7.2768832067023103E-4</c:v>
                </c:pt>
                <c:pt idx="97">
                  <c:v>3.4765471399696001E-3</c:v>
                </c:pt>
                <c:pt idx="98">
                  <c:v>5.3909494507671496E-4</c:v>
                </c:pt>
                <c:pt idx="99">
                  <c:v>-5.1449405801459302E-3</c:v>
                </c:pt>
                <c:pt idx="100">
                  <c:v>-5.4109228709524997E-3</c:v>
                </c:pt>
                <c:pt idx="101">
                  <c:v>-1.6124368825098601E-2</c:v>
                </c:pt>
                <c:pt idx="102">
                  <c:v>9.6862925872429999E-3</c:v>
                </c:pt>
                <c:pt idx="103">
                  <c:v>7.6058338064950704E-4</c:v>
                </c:pt>
                <c:pt idx="104">
                  <c:v>-7.27894005780713E-3</c:v>
                </c:pt>
                <c:pt idx="105">
                  <c:v>1.0984462351463499E-2</c:v>
                </c:pt>
                <c:pt idx="106">
                  <c:v>2.8099560551004699E-3</c:v>
                </c:pt>
                <c:pt idx="107">
                  <c:v>5.0035647387276904E-3</c:v>
                </c:pt>
                <c:pt idx="108">
                  <c:v>-3.2360164892780399E-3</c:v>
                </c:pt>
                <c:pt idx="109">
                  <c:v>-2.8509489761269799E-3</c:v>
                </c:pt>
                <c:pt idx="110">
                  <c:v>-6.4398814861422E-3</c:v>
                </c:pt>
                <c:pt idx="111">
                  <c:v>5.3395202191095399E-3</c:v>
                </c:pt>
                <c:pt idx="112">
                  <c:v>-7.8146772121496406E-3</c:v>
                </c:pt>
                <c:pt idx="113">
                  <c:v>-2.9761393212110999E-3</c:v>
                </c:pt>
                <c:pt idx="114">
                  <c:v>-1.9483486377988399E-3</c:v>
                </c:pt>
                <c:pt idx="115">
                  <c:v>1.01259395249208E-2</c:v>
                </c:pt>
                <c:pt idx="116">
                  <c:v>-3.5963008071538999E-3</c:v>
                </c:pt>
                <c:pt idx="117">
                  <c:v>-9.9897187011854793E-4</c:v>
                </c:pt>
                <c:pt idx="118">
                  <c:v>6.23109874012531E-3</c:v>
                </c:pt>
                <c:pt idx="119">
                  <c:v>1.8618006348295299E-3</c:v>
                </c:pt>
                <c:pt idx="120">
                  <c:v>1.6116431796868E-3</c:v>
                </c:pt>
                <c:pt idx="121">
                  <c:v>2.7758247050514401E-3</c:v>
                </c:pt>
                <c:pt idx="122">
                  <c:v>1.6108101676190899E-3</c:v>
                </c:pt>
                <c:pt idx="123">
                  <c:v>-1.1850651017319301E-2</c:v>
                </c:pt>
                <c:pt idx="124">
                  <c:v>4.6776020775361098E-3</c:v>
                </c:pt>
                <c:pt idx="125">
                  <c:v>1.66576028225301E-2</c:v>
                </c:pt>
                <c:pt idx="126">
                  <c:v>5.2734155237287696E-3</c:v>
                </c:pt>
                <c:pt idx="127">
                  <c:v>6.3158738694491E-4</c:v>
                </c:pt>
                <c:pt idx="128">
                  <c:v>-5.4664628609179498E-3</c:v>
                </c:pt>
                <c:pt idx="129">
                  <c:v>-2.1302463536209799E-3</c:v>
                </c:pt>
                <c:pt idx="130">
                  <c:v>3.98822179258788E-3</c:v>
                </c:pt>
                <c:pt idx="131">
                  <c:v>-1.30976887872143E-2</c:v>
                </c:pt>
                <c:pt idx="132">
                  <c:v>5.4111351038997899E-3</c:v>
                </c:pt>
                <c:pt idx="133">
                  <c:v>-1.20118776616725E-2</c:v>
                </c:pt>
                <c:pt idx="134">
                  <c:v>1.86890085613194E-3</c:v>
                </c:pt>
                <c:pt idx="135">
                  <c:v>-1.8029008827983601E-2</c:v>
                </c:pt>
                <c:pt idx="136">
                  <c:v>-1.1950294845283401E-2</c:v>
                </c:pt>
                <c:pt idx="137">
                  <c:v>6.8038679180328797E-3</c:v>
                </c:pt>
                <c:pt idx="138">
                  <c:v>-9.4207628197985199E-3</c:v>
                </c:pt>
                <c:pt idx="139">
                  <c:v>9.0975740183200406E-3</c:v>
                </c:pt>
                <c:pt idx="140">
                  <c:v>3.6338936225556498E-3</c:v>
                </c:pt>
                <c:pt idx="141">
                  <c:v>-1.07920359104127E-2</c:v>
                </c:pt>
                <c:pt idx="142">
                  <c:v>2.2693589509697201E-2</c:v>
                </c:pt>
                <c:pt idx="143">
                  <c:v>7.8281833786838905E-3</c:v>
                </c:pt>
                <c:pt idx="144">
                  <c:v>1.35541343034274E-2</c:v>
                </c:pt>
                <c:pt idx="145">
                  <c:v>-2.1882988242194701E-2</c:v>
                </c:pt>
                <c:pt idx="146">
                  <c:v>8.9857730053635699E-4</c:v>
                </c:pt>
                <c:pt idx="147">
                  <c:v>-5.5154734078377999E-3</c:v>
                </c:pt>
                <c:pt idx="148">
                  <c:v>-7.0535818309415401E-3</c:v>
                </c:pt>
                <c:pt idx="149">
                  <c:v>-1.72420282373862E-2</c:v>
                </c:pt>
                <c:pt idx="150">
                  <c:v>-1.5124665202790599E-3</c:v>
                </c:pt>
                <c:pt idx="151">
                  <c:v>1.8391620148567302E-2</c:v>
                </c:pt>
                <c:pt idx="152">
                  <c:v>3.4004533846934098E-3</c:v>
                </c:pt>
                <c:pt idx="153">
                  <c:v>7.4996274535167595E-4</c:v>
                </c:pt>
                <c:pt idx="154">
                  <c:v>5.2171463821307799E-3</c:v>
                </c:pt>
                <c:pt idx="155">
                  <c:v>-1.6440155737493199E-4</c:v>
                </c:pt>
                <c:pt idx="156">
                  <c:v>7.9917509192419193E-3</c:v>
                </c:pt>
                <c:pt idx="157">
                  <c:v>-3.9905843604896201E-3</c:v>
                </c:pt>
                <c:pt idx="158">
                  <c:v>-1.6497804003894001E-2</c:v>
                </c:pt>
                <c:pt idx="159">
                  <c:v>1.15811183925162E-2</c:v>
                </c:pt>
                <c:pt idx="160">
                  <c:v>-4.7444959856610402E-3</c:v>
                </c:pt>
                <c:pt idx="161">
                  <c:v>1.33679939422389E-2</c:v>
                </c:pt>
                <c:pt idx="162">
                  <c:v>3.0952351218166401E-3</c:v>
                </c:pt>
                <c:pt idx="163">
                  <c:v>-6.6307054215696496E-3</c:v>
                </c:pt>
                <c:pt idx="164">
                  <c:v>5.6322638955097603E-3</c:v>
                </c:pt>
                <c:pt idx="165">
                  <c:v>-1.27925938109883E-2</c:v>
                </c:pt>
                <c:pt idx="166">
                  <c:v>3.1629991093994102E-3</c:v>
                </c:pt>
                <c:pt idx="167">
                  <c:v>1.04438573810376E-2</c:v>
                </c:pt>
                <c:pt idx="168">
                  <c:v>6.8452676211233597E-3</c:v>
                </c:pt>
                <c:pt idx="169">
                  <c:v>3.0708913743328499E-3</c:v>
                </c:pt>
                <c:pt idx="170">
                  <c:v>3.7103966771674501E-3</c:v>
                </c:pt>
                <c:pt idx="171">
                  <c:v>-1.88034920148938E-3</c:v>
                </c:pt>
                <c:pt idx="172">
                  <c:v>1.79806535277767E-2</c:v>
                </c:pt>
                <c:pt idx="173">
                  <c:v>8.8231975337468797E-3</c:v>
                </c:pt>
                <c:pt idx="174">
                  <c:v>-3.7956583351080602E-3</c:v>
                </c:pt>
                <c:pt idx="175">
                  <c:v>2.6934699675352498E-3</c:v>
                </c:pt>
                <c:pt idx="176">
                  <c:v>-1.6014399981101901E-3</c:v>
                </c:pt>
                <c:pt idx="177">
                  <c:v>-4.63421569982046E-3</c:v>
                </c:pt>
                <c:pt idx="178">
                  <c:v>9.9282957013030505E-3</c:v>
                </c:pt>
                <c:pt idx="179">
                  <c:v>4.09023264702278E-3</c:v>
                </c:pt>
                <c:pt idx="180">
                  <c:v>5.2298506420702202E-3</c:v>
                </c:pt>
                <c:pt idx="181">
                  <c:v>7.1664598673334403E-3</c:v>
                </c:pt>
                <c:pt idx="182">
                  <c:v>1.72326799414609E-3</c:v>
                </c:pt>
                <c:pt idx="183">
                  <c:v>-3.3819456387600799E-3</c:v>
                </c:pt>
                <c:pt idx="184">
                  <c:v>-4.0970731482760402E-4</c:v>
                </c:pt>
                <c:pt idx="185">
                  <c:v>6.9233573283793998E-3</c:v>
                </c:pt>
                <c:pt idx="186">
                  <c:v>-2.2770892376613402E-3</c:v>
                </c:pt>
                <c:pt idx="187">
                  <c:v>3.7493503540802402E-3</c:v>
                </c:pt>
                <c:pt idx="188">
                  <c:v>2.0812033841558198E-3</c:v>
                </c:pt>
                <c:pt idx="189">
                  <c:v>-3.3245708311427E-3</c:v>
                </c:pt>
                <c:pt idx="190">
                  <c:v>6.2714206220389297E-3</c:v>
                </c:pt>
                <c:pt idx="191">
                  <c:v>-6.3455702801984998E-3</c:v>
                </c:pt>
                <c:pt idx="192" formatCode="0.00E+00">
                  <c:v>1.4853069494183399E-5</c:v>
                </c:pt>
                <c:pt idx="193">
                  <c:v>-5.5656060754513703E-4</c:v>
                </c:pt>
                <c:pt idx="194">
                  <c:v>1.7172770976031401E-3</c:v>
                </c:pt>
                <c:pt idx="195">
                  <c:v>-1.5284664861121899E-2</c:v>
                </c:pt>
                <c:pt idx="196">
                  <c:v>7.2147987153733098E-3</c:v>
                </c:pt>
                <c:pt idx="197">
                  <c:v>1.8331773521026199E-3</c:v>
                </c:pt>
                <c:pt idx="198">
                  <c:v>6.2013499798325399E-3</c:v>
                </c:pt>
                <c:pt idx="199">
                  <c:v>2.4491090016123701E-3</c:v>
                </c:pt>
                <c:pt idx="200">
                  <c:v>7.0500879610048998E-3</c:v>
                </c:pt>
                <c:pt idx="201">
                  <c:v>8.5091109266868508E-3</c:v>
                </c:pt>
                <c:pt idx="202">
                  <c:v>-6.3049035593408104E-3</c:v>
                </c:pt>
                <c:pt idx="203">
                  <c:v>1.07921744847186E-2</c:v>
                </c:pt>
                <c:pt idx="204">
                  <c:v>-2.83110221256467E-2</c:v>
                </c:pt>
                <c:pt idx="205">
                  <c:v>1.9412559378555001E-3</c:v>
                </c:pt>
                <c:pt idx="206">
                  <c:v>-3.0610071829334602E-3</c:v>
                </c:pt>
                <c:pt idx="207">
                  <c:v>5.3422238767771397E-3</c:v>
                </c:pt>
                <c:pt idx="208">
                  <c:v>-1.43108054386055E-2</c:v>
                </c:pt>
                <c:pt idx="209">
                  <c:v>4.3990328716158704E-3</c:v>
                </c:pt>
                <c:pt idx="210">
                  <c:v>-6.3976428866915199E-3</c:v>
                </c:pt>
                <c:pt idx="211">
                  <c:v>-4.5632992217317803E-3</c:v>
                </c:pt>
                <c:pt idx="212">
                  <c:v>1.6772375145667599E-2</c:v>
                </c:pt>
                <c:pt idx="213">
                  <c:v>-9.78800159753893E-4</c:v>
                </c:pt>
                <c:pt idx="214">
                  <c:v>-1.34771900804903E-3</c:v>
                </c:pt>
                <c:pt idx="215">
                  <c:v>4.39742259929934E-3</c:v>
                </c:pt>
                <c:pt idx="216">
                  <c:v>-1.28647945261628E-2</c:v>
                </c:pt>
                <c:pt idx="217">
                  <c:v>5.82150823893902E-3</c:v>
                </c:pt>
                <c:pt idx="218">
                  <c:v>-8.24352040343178E-3</c:v>
                </c:pt>
                <c:pt idx="219">
                  <c:v>5.9215053133729496E-3</c:v>
                </c:pt>
                <c:pt idx="220">
                  <c:v>-1.0384385137294E-2</c:v>
                </c:pt>
                <c:pt idx="221">
                  <c:v>1.5150201120045901E-2</c:v>
                </c:pt>
                <c:pt idx="222">
                  <c:v>1.8141763928624301E-2</c:v>
                </c:pt>
                <c:pt idx="223">
                  <c:v>4.8285066480050097E-3</c:v>
                </c:pt>
                <c:pt idx="224">
                  <c:v>7.7273920698040397E-3</c:v>
                </c:pt>
                <c:pt idx="225">
                  <c:v>-3.7304971788254802E-3</c:v>
                </c:pt>
                <c:pt idx="226">
                  <c:v>-7.2347955334797797E-4</c:v>
                </c:pt>
                <c:pt idx="227">
                  <c:v>6.5508554615105697E-3</c:v>
                </c:pt>
                <c:pt idx="228">
                  <c:v>1.1233446114815001E-2</c:v>
                </c:pt>
                <c:pt idx="229">
                  <c:v>3.2585180100585401E-3</c:v>
                </c:pt>
                <c:pt idx="230">
                  <c:v>4.6195131186313604E-3</c:v>
                </c:pt>
                <c:pt idx="231">
                  <c:v>-1.7710511265998499E-2</c:v>
                </c:pt>
                <c:pt idx="232">
                  <c:v>7.0142623172781103E-3</c:v>
                </c:pt>
                <c:pt idx="233">
                  <c:v>1.55864881111953E-3</c:v>
                </c:pt>
                <c:pt idx="234">
                  <c:v>-7.9080075141441403E-3</c:v>
                </c:pt>
                <c:pt idx="235">
                  <c:v>-1.24008606998104E-2</c:v>
                </c:pt>
                <c:pt idx="236">
                  <c:v>-5.6931297254281697E-3</c:v>
                </c:pt>
                <c:pt idx="237">
                  <c:v>4.8468589322454604E-3</c:v>
                </c:pt>
                <c:pt idx="238">
                  <c:v>2.8194282006715901E-3</c:v>
                </c:pt>
                <c:pt idx="239">
                  <c:v>1.2490930481529199E-2</c:v>
                </c:pt>
                <c:pt idx="240">
                  <c:v>5.3819927168031597E-3</c:v>
                </c:pt>
                <c:pt idx="241">
                  <c:v>-2.0517934676690701E-4</c:v>
                </c:pt>
                <c:pt idx="242">
                  <c:v>-1.4595243793673E-2</c:v>
                </c:pt>
                <c:pt idx="243">
                  <c:v>-6.60786823133655E-4</c:v>
                </c:pt>
                <c:pt idx="244">
                  <c:v>-9.3150631810688406E-3</c:v>
                </c:pt>
                <c:pt idx="245">
                  <c:v>-1.30184000677834E-2</c:v>
                </c:pt>
                <c:pt idx="246">
                  <c:v>-2.8370068857913999E-3</c:v>
                </c:pt>
                <c:pt idx="247">
                  <c:v>-1.2908640526395201E-2</c:v>
                </c:pt>
                <c:pt idx="248">
                  <c:v>1.3049939409400701E-2</c:v>
                </c:pt>
                <c:pt idx="249">
                  <c:v>-1.79611054023628E-3</c:v>
                </c:pt>
                <c:pt idx="250">
                  <c:v>6.8669180399745502E-3</c:v>
                </c:pt>
                <c:pt idx="251">
                  <c:v>7.1455700098855702E-3</c:v>
                </c:pt>
                <c:pt idx="252">
                  <c:v>-2.18676625460958E-2</c:v>
                </c:pt>
                <c:pt idx="253">
                  <c:v>-8.5290144356774101E-4</c:v>
                </c:pt>
                <c:pt idx="254">
                  <c:v>-1.8027777963324599E-2</c:v>
                </c:pt>
                <c:pt idx="255">
                  <c:v>-4.7169514628569399E-3</c:v>
                </c:pt>
                <c:pt idx="256">
                  <c:v>-2.04180313075513E-2</c:v>
                </c:pt>
                <c:pt idx="257">
                  <c:v>-1.4880068065666101E-2</c:v>
                </c:pt>
                <c:pt idx="258">
                  <c:v>-1.61049422303635E-2</c:v>
                </c:pt>
                <c:pt idx="259">
                  <c:v>1.1955867663391399E-2</c:v>
                </c:pt>
                <c:pt idx="260">
                  <c:v>7.0361970105126104E-4</c:v>
                </c:pt>
                <c:pt idx="261">
                  <c:v>-6.9241333092712899E-3</c:v>
                </c:pt>
                <c:pt idx="262">
                  <c:v>1.7010491952540799E-2</c:v>
                </c:pt>
                <c:pt idx="263">
                  <c:v>2.7863715977044501E-4</c:v>
                </c:pt>
                <c:pt idx="264">
                  <c:v>-4.5488239401166404E-3</c:v>
                </c:pt>
                <c:pt idx="265">
                  <c:v>1.29750375383073E-2</c:v>
                </c:pt>
                <c:pt idx="266">
                  <c:v>1.24761759838996E-2</c:v>
                </c:pt>
                <c:pt idx="267">
                  <c:v>-8.0289741583466495E-3</c:v>
                </c:pt>
                <c:pt idx="268">
                  <c:v>-2.0414063766350299E-2</c:v>
                </c:pt>
                <c:pt idx="269">
                  <c:v>-7.0376686145154597E-3</c:v>
                </c:pt>
                <c:pt idx="270">
                  <c:v>1.430727058461E-2</c:v>
                </c:pt>
                <c:pt idx="271">
                  <c:v>-8.1140497895228099E-3</c:v>
                </c:pt>
                <c:pt idx="272">
                  <c:v>1.1177572866218E-2</c:v>
                </c:pt>
                <c:pt idx="273">
                  <c:v>5.9953823970335697E-3</c:v>
                </c:pt>
                <c:pt idx="274">
                  <c:v>4.1763227977293397E-3</c:v>
                </c:pt>
                <c:pt idx="275">
                  <c:v>-8.4241603141286796E-3</c:v>
                </c:pt>
                <c:pt idx="276">
                  <c:v>4.5447258154231703E-3</c:v>
                </c:pt>
                <c:pt idx="277">
                  <c:v>-1.0502199832991301E-3</c:v>
                </c:pt>
                <c:pt idx="278">
                  <c:v>1.87338326423744E-3</c:v>
                </c:pt>
                <c:pt idx="279">
                  <c:v>-5.8550427910466097E-3</c:v>
                </c:pt>
                <c:pt idx="280">
                  <c:v>5.1343243841825599E-3</c:v>
                </c:pt>
                <c:pt idx="281">
                  <c:v>1.07321746266014E-2</c:v>
                </c:pt>
                <c:pt idx="282">
                  <c:v>9.7558323499562904E-3</c:v>
                </c:pt>
                <c:pt idx="283">
                  <c:v>-4.1311805861718502E-4</c:v>
                </c:pt>
                <c:pt idx="284">
                  <c:v>-6.5450658656375903E-3</c:v>
                </c:pt>
                <c:pt idx="285">
                  <c:v>-1.80379302144122E-2</c:v>
                </c:pt>
                <c:pt idx="286">
                  <c:v>2.0206024794190802E-3</c:v>
                </c:pt>
                <c:pt idx="287">
                  <c:v>-1.94273069755756E-3</c:v>
                </c:pt>
                <c:pt idx="288">
                  <c:v>5.0756235502393597E-3</c:v>
                </c:pt>
                <c:pt idx="289">
                  <c:v>-1.32340570134626E-2</c:v>
                </c:pt>
                <c:pt idx="290">
                  <c:v>-7.9652935793300805E-3</c:v>
                </c:pt>
                <c:pt idx="291">
                  <c:v>-9.3334088769250895E-3</c:v>
                </c:pt>
                <c:pt idx="292">
                  <c:v>1.83850785533059E-2</c:v>
                </c:pt>
                <c:pt idx="293">
                  <c:v>1.6636241748347201E-3</c:v>
                </c:pt>
                <c:pt idx="294">
                  <c:v>-1.4203139613140601E-4</c:v>
                </c:pt>
                <c:pt idx="295">
                  <c:v>-1.35932706403156E-2</c:v>
                </c:pt>
                <c:pt idx="296">
                  <c:v>-1.0159141064719299E-2</c:v>
                </c:pt>
                <c:pt idx="297">
                  <c:v>2.4562119611337301E-2</c:v>
                </c:pt>
                <c:pt idx="298">
                  <c:v>-2.2193741157463102E-3</c:v>
                </c:pt>
                <c:pt idx="299">
                  <c:v>1.7245761866880399E-2</c:v>
                </c:pt>
                <c:pt idx="300">
                  <c:v>1.3984978044995801E-2</c:v>
                </c:pt>
                <c:pt idx="301">
                  <c:v>1.11039244855482E-3</c:v>
                </c:pt>
                <c:pt idx="302">
                  <c:v>-6.53946966881479E-3</c:v>
                </c:pt>
                <c:pt idx="303">
                  <c:v>-3.6199488231337998E-3</c:v>
                </c:pt>
                <c:pt idx="304">
                  <c:v>-3.35647785348422E-3</c:v>
                </c:pt>
                <c:pt idx="305">
                  <c:v>5.0230547762592503E-3</c:v>
                </c:pt>
                <c:pt idx="306">
                  <c:v>1.94440086543217E-2</c:v>
                </c:pt>
                <c:pt idx="307">
                  <c:v>-4.7705361035024997E-3</c:v>
                </c:pt>
                <c:pt idx="308">
                  <c:v>2.7805297582403801E-3</c:v>
                </c:pt>
                <c:pt idx="309">
                  <c:v>8.3432785729709003E-4</c:v>
                </c:pt>
                <c:pt idx="310">
                  <c:v>1.42323715734928E-3</c:v>
                </c:pt>
                <c:pt idx="311">
                  <c:v>-3.6823772568202501E-3</c:v>
                </c:pt>
                <c:pt idx="312">
                  <c:v>-9.6639365923006804E-3</c:v>
                </c:pt>
                <c:pt idx="313">
                  <c:v>2.9359022212590699E-3</c:v>
                </c:pt>
                <c:pt idx="314">
                  <c:v>-1.0984606274455799E-2</c:v>
                </c:pt>
                <c:pt idx="315">
                  <c:v>-6.9268050744827902E-4</c:v>
                </c:pt>
                <c:pt idx="316">
                  <c:v>6.1037993790639998E-4</c:v>
                </c:pt>
                <c:pt idx="317">
                  <c:v>1.1022882735506801E-2</c:v>
                </c:pt>
                <c:pt idx="318">
                  <c:v>-2.8588941396202701E-3</c:v>
                </c:pt>
                <c:pt idx="319">
                  <c:v>4.7698306030104203E-3</c:v>
                </c:pt>
                <c:pt idx="320">
                  <c:v>2.7774142837024098E-3</c:v>
                </c:pt>
                <c:pt idx="321">
                  <c:v>-9.8080106407772791E-3</c:v>
                </c:pt>
                <c:pt idx="322">
                  <c:v>5.4464158919840097E-3</c:v>
                </c:pt>
                <c:pt idx="323">
                  <c:v>-2.7626394883618201E-3</c:v>
                </c:pt>
                <c:pt idx="324">
                  <c:v>-4.6688185561789396E-3</c:v>
                </c:pt>
                <c:pt idx="325">
                  <c:v>4.4029400052962003E-3</c:v>
                </c:pt>
                <c:pt idx="326">
                  <c:v>-4.7808898636319298E-3</c:v>
                </c:pt>
                <c:pt idx="327">
                  <c:v>-3.9465714685342898E-3</c:v>
                </c:pt>
                <c:pt idx="328">
                  <c:v>8.4045763281501394E-3</c:v>
                </c:pt>
                <c:pt idx="329">
                  <c:v>-1.67139774786741E-3</c:v>
                </c:pt>
                <c:pt idx="330">
                  <c:v>1.15132812515309E-4</c:v>
                </c:pt>
                <c:pt idx="331">
                  <c:v>3.7325340708461402E-3</c:v>
                </c:pt>
                <c:pt idx="332">
                  <c:v>-1.25462575896041E-2</c:v>
                </c:pt>
                <c:pt idx="333">
                  <c:v>1.0898491648809001E-3</c:v>
                </c:pt>
                <c:pt idx="334">
                  <c:v>-6.1409992358754098E-3</c:v>
                </c:pt>
                <c:pt idx="335">
                  <c:v>6.3358316060871901E-3</c:v>
                </c:pt>
                <c:pt idx="336">
                  <c:v>2.8782046489229901E-3</c:v>
                </c:pt>
                <c:pt idx="337">
                  <c:v>3.7451278997451798E-3</c:v>
                </c:pt>
                <c:pt idx="338">
                  <c:v>9.6537395116258091E-3</c:v>
                </c:pt>
                <c:pt idx="339">
                  <c:v>1.4099448400680099E-3</c:v>
                </c:pt>
                <c:pt idx="340">
                  <c:v>3.1470705676953101E-3</c:v>
                </c:pt>
                <c:pt idx="341">
                  <c:v>-1.0725821081532701E-2</c:v>
                </c:pt>
                <c:pt idx="342">
                  <c:v>-8.4979141984699007E-3</c:v>
                </c:pt>
                <c:pt idx="343">
                  <c:v>2.6904690938249101E-3</c:v>
                </c:pt>
                <c:pt idx="344">
                  <c:v>-4.4387956774608103E-3</c:v>
                </c:pt>
                <c:pt idx="345">
                  <c:v>3.2775374059340599E-3</c:v>
                </c:pt>
                <c:pt idx="346">
                  <c:v>-6.4989548161115303E-3</c:v>
                </c:pt>
                <c:pt idx="347">
                  <c:v>1.0194929389043299E-2</c:v>
                </c:pt>
                <c:pt idx="348">
                  <c:v>-2.7456572773638501E-3</c:v>
                </c:pt>
                <c:pt idx="349">
                  <c:v>-5.01439332066618E-3</c:v>
                </c:pt>
                <c:pt idx="350">
                  <c:v>-3.4040655822618901E-3</c:v>
                </c:pt>
                <c:pt idx="351">
                  <c:v>2.3872882286399598E-3</c:v>
                </c:pt>
                <c:pt idx="352">
                  <c:v>4.5863598065063304E-3</c:v>
                </c:pt>
                <c:pt idx="353">
                  <c:v>-2.3118035779045702E-2</c:v>
                </c:pt>
                <c:pt idx="354">
                  <c:v>-3.2864345257288402E-3</c:v>
                </c:pt>
                <c:pt idx="355">
                  <c:v>7.8822433397212795E-3</c:v>
                </c:pt>
                <c:pt idx="356">
                  <c:v>-9.8308235685756092E-3</c:v>
                </c:pt>
                <c:pt idx="357">
                  <c:v>5.7792733067020003E-3</c:v>
                </c:pt>
                <c:pt idx="358">
                  <c:v>4.88092618928487E-4</c:v>
                </c:pt>
                <c:pt idx="359">
                  <c:v>-7.2339591347719704E-3</c:v>
                </c:pt>
                <c:pt idx="360">
                  <c:v>-5.4306725016759301E-3</c:v>
                </c:pt>
                <c:pt idx="361">
                  <c:v>-1.3281714931707499E-2</c:v>
                </c:pt>
                <c:pt idx="362">
                  <c:v>4.9016956572635901E-3</c:v>
                </c:pt>
                <c:pt idx="363">
                  <c:v>-1.55502074891132E-2</c:v>
                </c:pt>
                <c:pt idx="364">
                  <c:v>-5.3313929728675503E-3</c:v>
                </c:pt>
                <c:pt idx="365">
                  <c:v>-1.53031190454259E-3</c:v>
                </c:pt>
                <c:pt idx="366">
                  <c:v>5.28879451661442E-3</c:v>
                </c:pt>
                <c:pt idx="367">
                  <c:v>-2.1234723912374E-2</c:v>
                </c:pt>
                <c:pt idx="368">
                  <c:v>-1.6604399984783299E-2</c:v>
                </c:pt>
                <c:pt idx="369">
                  <c:v>-3.63016149421377E-3</c:v>
                </c:pt>
                <c:pt idx="370">
                  <c:v>-1.64722929393399E-3</c:v>
                </c:pt>
                <c:pt idx="371">
                  <c:v>-3.8454533310590799E-3</c:v>
                </c:pt>
                <c:pt idx="372">
                  <c:v>2.2377105587799199E-3</c:v>
                </c:pt>
                <c:pt idx="373" formatCode="0.00E+00">
                  <c:v>4.6703977048201402E-5</c:v>
                </c:pt>
                <c:pt idx="374">
                  <c:v>1.7277764559243201E-2</c:v>
                </c:pt>
                <c:pt idx="375">
                  <c:v>-1.08100891287533E-2</c:v>
                </c:pt>
                <c:pt idx="376">
                  <c:v>1.0644006104544E-3</c:v>
                </c:pt>
                <c:pt idx="377">
                  <c:v>-3.2000861938593899E-3</c:v>
                </c:pt>
                <c:pt idx="378">
                  <c:v>2.8349146017935E-4</c:v>
                </c:pt>
                <c:pt idx="379">
                  <c:v>1.9111603333887999E-3</c:v>
                </c:pt>
                <c:pt idx="380">
                  <c:v>1.22765505891364E-2</c:v>
                </c:pt>
                <c:pt idx="381">
                  <c:v>2.27130660395142E-3</c:v>
                </c:pt>
                <c:pt idx="382">
                  <c:v>-4.4185574726748899E-4</c:v>
                </c:pt>
                <c:pt idx="383">
                  <c:v>-3.25678826149936E-3</c:v>
                </c:pt>
                <c:pt idx="384">
                  <c:v>2.28580527457314E-2</c:v>
                </c:pt>
                <c:pt idx="385">
                  <c:v>1.09736254578206E-2</c:v>
                </c:pt>
                <c:pt idx="386">
                  <c:v>-1.00159872883519E-2</c:v>
                </c:pt>
                <c:pt idx="387">
                  <c:v>1.2817643976311499E-3</c:v>
                </c:pt>
                <c:pt idx="388">
                  <c:v>-1.08916150934436E-2</c:v>
                </c:pt>
                <c:pt idx="389">
                  <c:v>1.7623748779278501E-2</c:v>
                </c:pt>
                <c:pt idx="390">
                  <c:v>5.51998497734552E-3</c:v>
                </c:pt>
                <c:pt idx="391">
                  <c:v>-7.9584753484422503E-3</c:v>
                </c:pt>
                <c:pt idx="392">
                  <c:v>-5.13289000877312E-4</c:v>
                </c:pt>
                <c:pt idx="393">
                  <c:v>7.6686103363792398E-3</c:v>
                </c:pt>
                <c:pt idx="394">
                  <c:v>2.19244529851177E-2</c:v>
                </c:pt>
                <c:pt idx="395">
                  <c:v>8.29631714523529E-3</c:v>
                </c:pt>
                <c:pt idx="396">
                  <c:v>-1.23086737058261E-2</c:v>
                </c:pt>
                <c:pt idx="397">
                  <c:v>2.1467744120287301E-2</c:v>
                </c:pt>
                <c:pt idx="398">
                  <c:v>4.3175289469936798E-3</c:v>
                </c:pt>
                <c:pt idx="399">
                  <c:v>4.9554699904365701E-3</c:v>
                </c:pt>
                <c:pt idx="400">
                  <c:v>-5.6005558666382101E-3</c:v>
                </c:pt>
                <c:pt idx="401">
                  <c:v>4.3003886013530702E-3</c:v>
                </c:pt>
                <c:pt idx="402">
                  <c:v>4.6691920277651096E-3</c:v>
                </c:pt>
                <c:pt idx="403">
                  <c:v>-8.1347754308430005E-3</c:v>
                </c:pt>
                <c:pt idx="404">
                  <c:v>-7.53609097322372E-3</c:v>
                </c:pt>
                <c:pt idx="405">
                  <c:v>-3.1352054012586499E-3</c:v>
                </c:pt>
                <c:pt idx="406">
                  <c:v>-3.76327896587238E-3</c:v>
                </c:pt>
                <c:pt idx="407">
                  <c:v>1.15672532290813E-2</c:v>
                </c:pt>
                <c:pt idx="408">
                  <c:v>-1.6543077258574498E-2</c:v>
                </c:pt>
                <c:pt idx="409">
                  <c:v>-3.6453312910272001E-3</c:v>
                </c:pt>
                <c:pt idx="410">
                  <c:v>2.57277551218497E-3</c:v>
                </c:pt>
                <c:pt idx="411">
                  <c:v>8.8876105180749499E-3</c:v>
                </c:pt>
                <c:pt idx="412">
                  <c:v>-9.4941106019386101E-3</c:v>
                </c:pt>
                <c:pt idx="413">
                  <c:v>9.1808258557566393E-3</c:v>
                </c:pt>
                <c:pt idx="414">
                  <c:v>-1.5399854202121099E-3</c:v>
                </c:pt>
                <c:pt idx="415">
                  <c:v>-1.33674562664795E-2</c:v>
                </c:pt>
                <c:pt idx="416">
                  <c:v>8.7101669847935402E-3</c:v>
                </c:pt>
                <c:pt idx="417">
                  <c:v>2.1179567570989499E-2</c:v>
                </c:pt>
                <c:pt idx="418">
                  <c:v>-6.6300605826037501E-3</c:v>
                </c:pt>
                <c:pt idx="419">
                  <c:v>1.28718348871545E-3</c:v>
                </c:pt>
                <c:pt idx="420">
                  <c:v>1.3967711473099701E-2</c:v>
                </c:pt>
                <c:pt idx="421">
                  <c:v>3.2664004757158699E-3</c:v>
                </c:pt>
                <c:pt idx="422">
                  <c:v>-1.48773785206744E-2</c:v>
                </c:pt>
                <c:pt idx="423">
                  <c:v>5.7140156879254E-4</c:v>
                </c:pt>
                <c:pt idx="424">
                  <c:v>-3.1677751599664301E-2</c:v>
                </c:pt>
                <c:pt idx="425">
                  <c:v>2.29200723367434E-2</c:v>
                </c:pt>
                <c:pt idx="426">
                  <c:v>4.6172619083955597E-2</c:v>
                </c:pt>
                <c:pt idx="427">
                  <c:v>-5.7063566589863897E-2</c:v>
                </c:pt>
                <c:pt idx="428">
                  <c:v>-1.16549058929547E-2</c:v>
                </c:pt>
                <c:pt idx="429">
                  <c:v>-1.49749825442152E-2</c:v>
                </c:pt>
                <c:pt idx="430">
                  <c:v>1.65356995710342E-2</c:v>
                </c:pt>
                <c:pt idx="431">
                  <c:v>3.8689551562931502E-4</c:v>
                </c:pt>
                <c:pt idx="432">
                  <c:v>-3.9756297322278797E-2</c:v>
                </c:pt>
                <c:pt idx="433">
                  <c:v>1.3759588152926499E-2</c:v>
                </c:pt>
                <c:pt idx="434">
                  <c:v>1.22275537909633E-2</c:v>
                </c:pt>
                <c:pt idx="435">
                  <c:v>-2.37877195871961E-2</c:v>
                </c:pt>
                <c:pt idx="436">
                  <c:v>-1.56086237651776E-2</c:v>
                </c:pt>
                <c:pt idx="437">
                  <c:v>-3.7863010527852903E-2</c:v>
                </c:pt>
                <c:pt idx="438">
                  <c:v>-3.5746127120563603E-2</c:v>
                </c:pt>
                <c:pt idx="439">
                  <c:v>-2.3727142028988998E-2</c:v>
                </c:pt>
                <c:pt idx="440">
                  <c:v>-6.13419225311796E-2</c:v>
                </c:pt>
                <c:pt idx="441">
                  <c:v>-3.1473838514918501E-2</c:v>
                </c:pt>
                <c:pt idx="442">
                  <c:v>7.6324695343684995E-2</c:v>
                </c:pt>
                <c:pt idx="443">
                  <c:v>-3.04905179927051E-2</c:v>
                </c:pt>
                <c:pt idx="444">
                  <c:v>-6.0765350841671999E-2</c:v>
                </c:pt>
                <c:pt idx="445">
                  <c:v>2.1526790980552199E-2</c:v>
                </c:pt>
                <c:pt idx="446">
                  <c:v>1.3656482972284599E-2</c:v>
                </c:pt>
                <c:pt idx="447">
                  <c:v>3.1285380283127898E-2</c:v>
                </c:pt>
                <c:pt idx="448">
                  <c:v>-2.2206198260831901E-2</c:v>
                </c:pt>
                <c:pt idx="449">
                  <c:v>-4.2929363278858802E-2</c:v>
                </c:pt>
                <c:pt idx="450">
                  <c:v>-2.9157149053245499E-3</c:v>
                </c:pt>
                <c:pt idx="451">
                  <c:v>-4.4250544561244103E-2</c:v>
                </c:pt>
                <c:pt idx="452">
                  <c:v>-1.8676128432691001E-2</c:v>
                </c:pt>
                <c:pt idx="453">
                  <c:v>7.3993480107350698E-2</c:v>
                </c:pt>
                <c:pt idx="454">
                  <c:v>-8.9242696321260896E-3</c:v>
                </c:pt>
                <c:pt idx="455">
                  <c:v>4.1545276079716399E-2</c:v>
                </c:pt>
                <c:pt idx="456">
                  <c:v>-1.0184880842519501E-2</c:v>
                </c:pt>
                <c:pt idx="457">
                  <c:v>9.7226195728155902E-3</c:v>
                </c:pt>
                <c:pt idx="458">
                  <c:v>3.074582074216E-2</c:v>
                </c:pt>
                <c:pt idx="459">
                  <c:v>-2.7413812364286701E-2</c:v>
                </c:pt>
                <c:pt idx="460">
                  <c:v>-2.9541736913902099E-2</c:v>
                </c:pt>
                <c:pt idx="461">
                  <c:v>9.4870922137414004E-3</c:v>
                </c:pt>
                <c:pt idx="462">
                  <c:v>-4.3949377545901801E-3</c:v>
                </c:pt>
                <c:pt idx="463">
                  <c:v>-1.8470753175714699E-2</c:v>
                </c:pt>
                <c:pt idx="464">
                  <c:v>-4.2946836132142403E-2</c:v>
                </c:pt>
                <c:pt idx="465">
                  <c:v>4.9594618281309302E-2</c:v>
                </c:pt>
                <c:pt idx="466">
                  <c:v>-2.90835865916379E-2</c:v>
                </c:pt>
                <c:pt idx="467">
                  <c:v>-1.60365643873462E-2</c:v>
                </c:pt>
                <c:pt idx="468">
                  <c:v>3.47391454384505E-3</c:v>
                </c:pt>
                <c:pt idx="469">
                  <c:v>-4.4784737584104402E-2</c:v>
                </c:pt>
                <c:pt idx="470">
                  <c:v>-4.0792577229914001E-2</c:v>
                </c:pt>
                <c:pt idx="471">
                  <c:v>4.9035644619842902E-2</c:v>
                </c:pt>
                <c:pt idx="472">
                  <c:v>2.06501030206943E-2</c:v>
                </c:pt>
                <c:pt idx="473">
                  <c:v>6.1453801971987796E-3</c:v>
                </c:pt>
                <c:pt idx="474">
                  <c:v>1.7466575202617698E-2</c:v>
                </c:pt>
                <c:pt idx="475">
                  <c:v>1.35366941500883E-2</c:v>
                </c:pt>
                <c:pt idx="476">
                  <c:v>-5.4797666706139898E-2</c:v>
                </c:pt>
                <c:pt idx="477">
                  <c:v>2.0047413619140499E-2</c:v>
                </c:pt>
                <c:pt idx="478">
                  <c:v>2.2573016683493999E-2</c:v>
                </c:pt>
                <c:pt idx="479">
                  <c:v>-2.9959457257945701E-2</c:v>
                </c:pt>
                <c:pt idx="480">
                  <c:v>3.3644373347071203E-2</c:v>
                </c:pt>
                <c:pt idx="481">
                  <c:v>1.31704807380314E-2</c:v>
                </c:pt>
                <c:pt idx="482">
                  <c:v>-2.3423700994460801E-2</c:v>
                </c:pt>
                <c:pt idx="483">
                  <c:v>9.0550483199855203E-3</c:v>
                </c:pt>
                <c:pt idx="484">
                  <c:v>-2.6061058324195498E-2</c:v>
                </c:pt>
                <c:pt idx="485">
                  <c:v>-8.8165000771699099E-4</c:v>
                </c:pt>
                <c:pt idx="486">
                  <c:v>-5.46247678147266E-3</c:v>
                </c:pt>
                <c:pt idx="487">
                  <c:v>3.4663451730535602E-2</c:v>
                </c:pt>
                <c:pt idx="488">
                  <c:v>2.57398559482673E-3</c:v>
                </c:pt>
                <c:pt idx="489" formatCode="0.00E+00">
                  <c:v>-2.9929145028834101E-6</c:v>
                </c:pt>
                <c:pt idx="490">
                  <c:v>-8.7609125222614104E-3</c:v>
                </c:pt>
                <c:pt idx="491">
                  <c:v>-5.7476603695817601E-3</c:v>
                </c:pt>
                <c:pt idx="492">
                  <c:v>-1.8404954251674099E-2</c:v>
                </c:pt>
                <c:pt idx="493">
                  <c:v>6.1732923037313399E-3</c:v>
                </c:pt>
                <c:pt idx="494">
                  <c:v>4.9454688396825004E-3</c:v>
                </c:pt>
                <c:pt idx="495">
                  <c:v>-4.5985853208963404E-3</c:v>
                </c:pt>
                <c:pt idx="496">
                  <c:v>1.8379309393639E-2</c:v>
                </c:pt>
                <c:pt idx="497">
                  <c:v>8.3220314820522303E-3</c:v>
                </c:pt>
                <c:pt idx="498">
                  <c:v>2.56788269051356E-2</c:v>
                </c:pt>
                <c:pt idx="499">
                  <c:v>-2.1798533907231598E-3</c:v>
                </c:pt>
                <c:pt idx="500">
                  <c:v>-3.0231859682822299E-3</c:v>
                </c:pt>
                <c:pt idx="501">
                  <c:v>-1.2277545880904401E-2</c:v>
                </c:pt>
                <c:pt idx="502">
                  <c:v>-4.4888604035694304E-3</c:v>
                </c:pt>
                <c:pt idx="503">
                  <c:v>-9.8061639375593805E-3</c:v>
                </c:pt>
                <c:pt idx="504">
                  <c:v>-1.0012616704038401E-2</c:v>
                </c:pt>
                <c:pt idx="505">
                  <c:v>-2.32575876486574E-3</c:v>
                </c:pt>
                <c:pt idx="506">
                  <c:v>-3.0079903393469401E-2</c:v>
                </c:pt>
                <c:pt idx="507">
                  <c:v>3.8354569888416502E-3</c:v>
                </c:pt>
                <c:pt idx="508">
                  <c:v>6.39672039844137E-3</c:v>
                </c:pt>
                <c:pt idx="509">
                  <c:v>-2.4764661690701999E-2</c:v>
                </c:pt>
                <c:pt idx="510">
                  <c:v>5.6007157450005396E-3</c:v>
                </c:pt>
                <c:pt idx="511">
                  <c:v>-3.6438591542263402E-3</c:v>
                </c:pt>
                <c:pt idx="512">
                  <c:v>-6.8415943914146397E-3</c:v>
                </c:pt>
                <c:pt idx="513">
                  <c:v>5.9486764964629298E-3</c:v>
                </c:pt>
                <c:pt idx="514">
                  <c:v>2.77967217699303E-3</c:v>
                </c:pt>
                <c:pt idx="515">
                  <c:v>1.8913193328487302E-2</c:v>
                </c:pt>
                <c:pt idx="516">
                  <c:v>-9.7578305779728505E-3</c:v>
                </c:pt>
                <c:pt idx="517">
                  <c:v>-3.5863109662425403E-2</c:v>
                </c:pt>
                <c:pt idx="518">
                  <c:v>-6.88013871466825E-3</c:v>
                </c:pt>
                <c:pt idx="519">
                  <c:v>1.5730605677906899E-2</c:v>
                </c:pt>
                <c:pt idx="520">
                  <c:v>-1.9500103015803301E-2</c:v>
                </c:pt>
                <c:pt idx="521">
                  <c:v>1.4049986991192901E-2</c:v>
                </c:pt>
                <c:pt idx="522">
                  <c:v>1.6452041583429201E-2</c:v>
                </c:pt>
                <c:pt idx="523">
                  <c:v>-8.8257024968328608E-3</c:v>
                </c:pt>
                <c:pt idx="524">
                  <c:v>-3.4105415685622503E-2</c:v>
                </c:pt>
                <c:pt idx="525">
                  <c:v>9.2801350744888E-4</c:v>
                </c:pt>
                <c:pt idx="526">
                  <c:v>1.1629121519527399E-2</c:v>
                </c:pt>
                <c:pt idx="527">
                  <c:v>-3.7166122709217102E-3</c:v>
                </c:pt>
                <c:pt idx="528">
                  <c:v>-2.6083748489867699E-2</c:v>
                </c:pt>
                <c:pt idx="529">
                  <c:v>-6.8878130215643801E-3</c:v>
                </c:pt>
                <c:pt idx="530">
                  <c:v>-1.8241944943550999E-3</c:v>
                </c:pt>
                <c:pt idx="531">
                  <c:v>-1.6636083602597301E-2</c:v>
                </c:pt>
                <c:pt idx="532">
                  <c:v>-2.4855567100817901E-2</c:v>
                </c:pt>
                <c:pt idx="533">
                  <c:v>1.4353551641454401E-2</c:v>
                </c:pt>
                <c:pt idx="534">
                  <c:v>-3.0571704411606199E-3</c:v>
                </c:pt>
                <c:pt idx="535">
                  <c:v>-1.65755250584038E-2</c:v>
                </c:pt>
                <c:pt idx="536">
                  <c:v>-8.40226373916746E-3</c:v>
                </c:pt>
                <c:pt idx="537">
                  <c:v>-3.3550108749057901E-2</c:v>
                </c:pt>
                <c:pt idx="538">
                  <c:v>-1.34075948256727E-2</c:v>
                </c:pt>
                <c:pt idx="539">
                  <c:v>1.30417494392848E-2</c:v>
                </c:pt>
                <c:pt idx="540">
                  <c:v>-3.3833424692133698E-2</c:v>
                </c:pt>
                <c:pt idx="541">
                  <c:v>1.2315082309699601E-4</c:v>
                </c:pt>
                <c:pt idx="542">
                  <c:v>-1.4168479045745501E-2</c:v>
                </c:pt>
                <c:pt idx="543">
                  <c:v>2.8327218720284601E-2</c:v>
                </c:pt>
                <c:pt idx="544">
                  <c:v>1.03113134623264E-2</c:v>
                </c:pt>
                <c:pt idx="545">
                  <c:v>2.7693480809423798E-2</c:v>
                </c:pt>
                <c:pt idx="546">
                  <c:v>1.8743837698244298E-2</c:v>
                </c:pt>
                <c:pt idx="547">
                  <c:v>1.4417614614446199E-2</c:v>
                </c:pt>
                <c:pt idx="548">
                  <c:v>2.1519061884368799E-2</c:v>
                </c:pt>
                <c:pt idx="549">
                  <c:v>2.5998023869952301E-3</c:v>
                </c:pt>
                <c:pt idx="550">
                  <c:v>-5.3824660931881497E-3</c:v>
                </c:pt>
                <c:pt idx="551">
                  <c:v>-2.3397007293669398E-3</c:v>
                </c:pt>
                <c:pt idx="552">
                  <c:v>3.7792279419473197E-2</c:v>
                </c:pt>
                <c:pt idx="553">
                  <c:v>-2.4133402886991601E-4</c:v>
                </c:pt>
                <c:pt idx="554">
                  <c:v>5.5153960225438996E-3</c:v>
                </c:pt>
                <c:pt idx="555">
                  <c:v>1.4547433024715299E-2</c:v>
                </c:pt>
                <c:pt idx="556">
                  <c:v>-8.8621218129577607E-3</c:v>
                </c:pt>
                <c:pt idx="557">
                  <c:v>-2.75350779100378E-2</c:v>
                </c:pt>
                <c:pt idx="558">
                  <c:v>-9.2944535680416392E-3</c:v>
                </c:pt>
                <c:pt idx="559">
                  <c:v>1.5988373395665601E-2</c:v>
                </c:pt>
                <c:pt idx="560">
                  <c:v>2.49855061675043E-2</c:v>
                </c:pt>
                <c:pt idx="561">
                  <c:v>8.0674030584204394E-3</c:v>
                </c:pt>
                <c:pt idx="562">
                  <c:v>-4.1208753675330599E-3</c:v>
                </c:pt>
                <c:pt idx="563">
                  <c:v>-1.8395003477845999E-2</c:v>
                </c:pt>
                <c:pt idx="564">
                  <c:v>1.3774535401794101E-2</c:v>
                </c:pt>
                <c:pt idx="565">
                  <c:v>1.56019906666637E-2</c:v>
                </c:pt>
                <c:pt idx="566">
                  <c:v>-3.6385906811946399E-3</c:v>
                </c:pt>
                <c:pt idx="567">
                  <c:v>-1.5676715568353001E-2</c:v>
                </c:pt>
                <c:pt idx="568">
                  <c:v>1.9286591420286402E-2</c:v>
                </c:pt>
                <c:pt idx="569">
                  <c:v>1.5281505659139801E-2</c:v>
                </c:pt>
                <c:pt idx="570">
                  <c:v>1.03500497792275E-2</c:v>
                </c:pt>
                <c:pt idx="571">
                  <c:v>-2.2992695414775902E-2</c:v>
                </c:pt>
                <c:pt idx="572">
                  <c:v>9.7540246450224201E-4</c:v>
                </c:pt>
                <c:pt idx="573">
                  <c:v>-1.8764552734624E-3</c:v>
                </c:pt>
                <c:pt idx="574">
                  <c:v>-2.3858650249478802E-3</c:v>
                </c:pt>
                <c:pt idx="575">
                  <c:v>1.10720294852822E-2</c:v>
                </c:pt>
                <c:pt idx="576">
                  <c:v>-1.1677868177069901E-3</c:v>
                </c:pt>
                <c:pt idx="577">
                  <c:v>3.4033750540941499E-3</c:v>
                </c:pt>
                <c:pt idx="578">
                  <c:v>1.2628263020245801E-2</c:v>
                </c:pt>
                <c:pt idx="579">
                  <c:v>3.4349723498347498E-3</c:v>
                </c:pt>
                <c:pt idx="580">
                  <c:v>4.4557772111592002E-4</c:v>
                </c:pt>
                <c:pt idx="581">
                  <c:v>2.6340449882636799E-2</c:v>
                </c:pt>
                <c:pt idx="582">
                  <c:v>-2.4954585678180802E-3</c:v>
                </c:pt>
                <c:pt idx="583">
                  <c:v>7.3331711444402101E-3</c:v>
                </c:pt>
                <c:pt idx="584">
                  <c:v>1.0894495409196599E-3</c:v>
                </c:pt>
                <c:pt idx="585">
                  <c:v>1.3180247988406399E-2</c:v>
                </c:pt>
                <c:pt idx="586">
                  <c:v>-8.92943621802046E-3</c:v>
                </c:pt>
                <c:pt idx="587">
                  <c:v>6.2057660435311099E-3</c:v>
                </c:pt>
                <c:pt idx="588">
                  <c:v>-1.1891571507382299E-2</c:v>
                </c:pt>
                <c:pt idx="589">
                  <c:v>2.1824488242947302E-3</c:v>
                </c:pt>
                <c:pt idx="590">
                  <c:v>6.1559034621051197E-3</c:v>
                </c:pt>
                <c:pt idx="591">
                  <c:v>1.7264576982883799E-2</c:v>
                </c:pt>
                <c:pt idx="592">
                  <c:v>6.9683223296740796E-3</c:v>
                </c:pt>
                <c:pt idx="593">
                  <c:v>2.51420824149304E-3</c:v>
                </c:pt>
                <c:pt idx="594">
                  <c:v>-1.1148121210545E-2</c:v>
                </c:pt>
                <c:pt idx="595">
                  <c:v>1.2987292135433601E-3</c:v>
                </c:pt>
                <c:pt idx="596">
                  <c:v>1.39470966826811E-2</c:v>
                </c:pt>
                <c:pt idx="597">
                  <c:v>-2.1968480061263899E-2</c:v>
                </c:pt>
                <c:pt idx="598">
                  <c:v>6.7914284054869803E-3</c:v>
                </c:pt>
                <c:pt idx="599">
                  <c:v>1.3423951757421299E-2</c:v>
                </c:pt>
                <c:pt idx="600">
                  <c:v>2.64385701933296E-2</c:v>
                </c:pt>
                <c:pt idx="601">
                  <c:v>1.59095891059414E-2</c:v>
                </c:pt>
                <c:pt idx="602">
                  <c:v>-1.02762712669968E-2</c:v>
                </c:pt>
                <c:pt idx="603">
                  <c:v>4.5828100708572E-3</c:v>
                </c:pt>
                <c:pt idx="604">
                  <c:v>9.3879637282173701E-4</c:v>
                </c:pt>
                <c:pt idx="605">
                  <c:v>1.7577116677427601E-3</c:v>
                </c:pt>
                <c:pt idx="606">
                  <c:v>-3.6413528057955601E-3</c:v>
                </c:pt>
                <c:pt idx="607">
                  <c:v>-2.8913523779723099E-3</c:v>
                </c:pt>
                <c:pt idx="608">
                  <c:v>-2.3564351021114201E-3</c:v>
                </c:pt>
                <c:pt idx="609">
                  <c:v>2.4229870080118301E-3</c:v>
                </c:pt>
                <c:pt idx="610">
                  <c:v>-1.8966060838671799E-2</c:v>
                </c:pt>
                <c:pt idx="611">
                  <c:v>-1.8108066539344301E-2</c:v>
                </c:pt>
                <c:pt idx="612">
                  <c:v>1.1806423594947399E-3</c:v>
                </c:pt>
                <c:pt idx="613">
                  <c:v>1.2811331238385E-2</c:v>
                </c:pt>
                <c:pt idx="614">
                  <c:v>-5.5328102011247002E-3</c:v>
                </c:pt>
                <c:pt idx="615">
                  <c:v>-9.3239255115934901E-3</c:v>
                </c:pt>
                <c:pt idx="616">
                  <c:v>-9.1654562167348807E-3</c:v>
                </c:pt>
                <c:pt idx="617">
                  <c:v>-2.9562026809271001E-3</c:v>
                </c:pt>
                <c:pt idx="618">
                  <c:v>1.6198646065094399E-2</c:v>
                </c:pt>
                <c:pt idx="619">
                  <c:v>-7.0447106908617897E-4</c:v>
                </c:pt>
                <c:pt idx="620">
                  <c:v>8.8972407747011407E-3</c:v>
                </c:pt>
                <c:pt idx="621">
                  <c:v>-4.4732542495789203E-3</c:v>
                </c:pt>
                <c:pt idx="622">
                  <c:v>1.7843343921185501E-2</c:v>
                </c:pt>
                <c:pt idx="623">
                  <c:v>-1.6269451680382799E-2</c:v>
                </c:pt>
                <c:pt idx="624">
                  <c:v>1.20004330766056E-2</c:v>
                </c:pt>
                <c:pt idx="625">
                  <c:v>-1.62586440977503E-2</c:v>
                </c:pt>
                <c:pt idx="626">
                  <c:v>2.2538081801127502E-3</c:v>
                </c:pt>
                <c:pt idx="627">
                  <c:v>-8.9262417023069206E-3</c:v>
                </c:pt>
                <c:pt idx="628" formatCode="0.00E+00">
                  <c:v>-3.67682745173736E-5</c:v>
                </c:pt>
                <c:pt idx="629">
                  <c:v>1.20083699668618E-2</c:v>
                </c:pt>
                <c:pt idx="630">
                  <c:v>1.01327540866466E-2</c:v>
                </c:pt>
                <c:pt idx="631">
                  <c:v>2.5704402076494399E-2</c:v>
                </c:pt>
                <c:pt idx="632">
                  <c:v>8.1229858686107798E-3</c:v>
                </c:pt>
                <c:pt idx="633">
                  <c:v>4.0849682949289602E-3</c:v>
                </c:pt>
                <c:pt idx="634">
                  <c:v>4.6244882284456898E-3</c:v>
                </c:pt>
                <c:pt idx="635">
                  <c:v>1.5073209262254899E-3</c:v>
                </c:pt>
                <c:pt idx="636">
                  <c:v>-1.05656667893898E-3</c:v>
                </c:pt>
                <c:pt idx="637">
                  <c:v>2.3200929225236401E-2</c:v>
                </c:pt>
                <c:pt idx="638">
                  <c:v>6.8708888320794404E-3</c:v>
                </c:pt>
                <c:pt idx="639">
                  <c:v>5.16629745209471E-3</c:v>
                </c:pt>
                <c:pt idx="640">
                  <c:v>-2.81078586610375E-4</c:v>
                </c:pt>
                <c:pt idx="641">
                  <c:v>6.86447550206581E-4</c:v>
                </c:pt>
                <c:pt idx="642">
                  <c:v>6.0018171640483396E-3</c:v>
                </c:pt>
                <c:pt idx="643">
                  <c:v>5.11717210921123E-3</c:v>
                </c:pt>
                <c:pt idx="644">
                  <c:v>2.8703558341828298E-3</c:v>
                </c:pt>
                <c:pt idx="645">
                  <c:v>5.8728947299720004E-3</c:v>
                </c:pt>
                <c:pt idx="646">
                  <c:v>-8.6240889255083195E-3</c:v>
                </c:pt>
                <c:pt idx="647">
                  <c:v>-7.5039484850348698E-3</c:v>
                </c:pt>
                <c:pt idx="648">
                  <c:v>8.0519883503710893E-3</c:v>
                </c:pt>
                <c:pt idx="649">
                  <c:v>-4.6209841945048903E-3</c:v>
                </c:pt>
                <c:pt idx="650">
                  <c:v>-5.5487039396070704E-3</c:v>
                </c:pt>
                <c:pt idx="651">
                  <c:v>-1.9104049106559999E-3</c:v>
                </c:pt>
                <c:pt idx="652">
                  <c:v>2.2325512928290099E-3</c:v>
                </c:pt>
                <c:pt idx="653">
                  <c:v>-5.0645187320968697E-3</c:v>
                </c:pt>
                <c:pt idx="654">
                  <c:v>-1.44794958376361E-2</c:v>
                </c:pt>
                <c:pt idx="655">
                  <c:v>5.9180303431136698E-3</c:v>
                </c:pt>
                <c:pt idx="656">
                  <c:v>9.8797887338973999E-3</c:v>
                </c:pt>
                <c:pt idx="657">
                  <c:v>6.43122087887064E-3</c:v>
                </c:pt>
                <c:pt idx="658">
                  <c:v>1.0462657086003E-2</c:v>
                </c:pt>
                <c:pt idx="659">
                  <c:v>-1.9126489350106801E-3</c:v>
                </c:pt>
                <c:pt idx="660">
                  <c:v>3.52754825991008E-4</c:v>
                </c:pt>
                <c:pt idx="661">
                  <c:v>1.0943158156136001E-3</c:v>
                </c:pt>
                <c:pt idx="662">
                  <c:v>4.5618040175311698E-4</c:v>
                </c:pt>
                <c:pt idx="663">
                  <c:v>-3.7397620436350502E-3</c:v>
                </c:pt>
                <c:pt idx="664">
                  <c:v>8.6136103866110703E-4</c:v>
                </c:pt>
                <c:pt idx="665">
                  <c:v>-1.6068580902422899E-2</c:v>
                </c:pt>
                <c:pt idx="666">
                  <c:v>3.0861769958538698E-4</c:v>
                </c:pt>
                <c:pt idx="667">
                  <c:v>4.3440627002750802E-3</c:v>
                </c:pt>
                <c:pt idx="668">
                  <c:v>7.3051458811320301E-3</c:v>
                </c:pt>
                <c:pt idx="669">
                  <c:v>1.2253516693402E-2</c:v>
                </c:pt>
                <c:pt idx="670">
                  <c:v>2.66336810782021E-3</c:v>
                </c:pt>
                <c:pt idx="671">
                  <c:v>6.8377694955202304E-3</c:v>
                </c:pt>
                <c:pt idx="672">
                  <c:v>4.8168628896312201E-3</c:v>
                </c:pt>
                <c:pt idx="673">
                  <c:v>1.7715818629329401E-3</c:v>
                </c:pt>
                <c:pt idx="674">
                  <c:v>-1.38318670043339E-4</c:v>
                </c:pt>
                <c:pt idx="675">
                  <c:v>8.4547633303660406E-3</c:v>
                </c:pt>
                <c:pt idx="676">
                  <c:v>-1.3646252972815401E-4</c:v>
                </c:pt>
                <c:pt idx="677">
                  <c:v>1.25480741611835E-2</c:v>
                </c:pt>
                <c:pt idx="678">
                  <c:v>-4.3776282239484897E-3</c:v>
                </c:pt>
                <c:pt idx="679">
                  <c:v>-2.2529661357353101E-3</c:v>
                </c:pt>
                <c:pt idx="680">
                  <c:v>-1.99249498270077E-4</c:v>
                </c:pt>
                <c:pt idx="681">
                  <c:v>-7.7161418212695603E-3</c:v>
                </c:pt>
                <c:pt idx="682">
                  <c:v>-1.0568220974981599E-3</c:v>
                </c:pt>
                <c:pt idx="683">
                  <c:v>7.6726479998458098E-3</c:v>
                </c:pt>
                <c:pt idx="684">
                  <c:v>2.6898477386279201E-3</c:v>
                </c:pt>
                <c:pt idx="685">
                  <c:v>1.6054840337670899E-3</c:v>
                </c:pt>
                <c:pt idx="686">
                  <c:v>-1.74332784202487E-2</c:v>
                </c:pt>
                <c:pt idx="687">
                  <c:v>2.93390752181863E-4</c:v>
                </c:pt>
                <c:pt idx="688">
                  <c:v>5.9407853159520897E-3</c:v>
                </c:pt>
                <c:pt idx="689">
                  <c:v>1.1102513091808999E-2</c:v>
                </c:pt>
                <c:pt idx="690">
                  <c:v>1.72421307545087E-3</c:v>
                </c:pt>
                <c:pt idx="691">
                  <c:v>9.9438824618822592E-3</c:v>
                </c:pt>
                <c:pt idx="692">
                  <c:v>2.52946503452271E-3</c:v>
                </c:pt>
                <c:pt idx="693">
                  <c:v>5.4575447029377904E-3</c:v>
                </c:pt>
                <c:pt idx="694">
                  <c:v>-2.7208737068299699E-3</c:v>
                </c:pt>
                <c:pt idx="695">
                  <c:v>9.2974132554831806E-3</c:v>
                </c:pt>
                <c:pt idx="696">
                  <c:v>4.1034902337741801E-3</c:v>
                </c:pt>
                <c:pt idx="697">
                  <c:v>-1.0609612743061E-3</c:v>
                </c:pt>
                <c:pt idx="698">
                  <c:v>4.8909635387566503E-3</c:v>
                </c:pt>
                <c:pt idx="699">
                  <c:v>-2.7775789466468999E-3</c:v>
                </c:pt>
                <c:pt idx="700">
                  <c:v>-3.6674715554024001E-3</c:v>
                </c:pt>
                <c:pt idx="701">
                  <c:v>3.53385030467256E-3</c:v>
                </c:pt>
                <c:pt idx="702">
                  <c:v>-8.8170335370993703E-3</c:v>
                </c:pt>
                <c:pt idx="703">
                  <c:v>-1.16205455292173E-2</c:v>
                </c:pt>
                <c:pt idx="704">
                  <c:v>-4.5414899830479704E-3</c:v>
                </c:pt>
                <c:pt idx="705">
                  <c:v>-1.239147594498E-2</c:v>
                </c:pt>
                <c:pt idx="706">
                  <c:v>1.64485844114758E-2</c:v>
                </c:pt>
                <c:pt idx="707">
                  <c:v>-1.5994471026259699E-2</c:v>
                </c:pt>
                <c:pt idx="708">
                  <c:v>7.5381591776835198E-3</c:v>
                </c:pt>
                <c:pt idx="709">
                  <c:v>-5.5924342590277102E-3</c:v>
                </c:pt>
                <c:pt idx="710">
                  <c:v>2.2807630265328899E-3</c:v>
                </c:pt>
                <c:pt idx="711">
                  <c:v>1.7520210230131901E-2</c:v>
                </c:pt>
                <c:pt idx="712">
                  <c:v>3.9740153648829104E-3</c:v>
                </c:pt>
                <c:pt idx="713">
                  <c:v>1.9531576496068698E-2</c:v>
                </c:pt>
                <c:pt idx="714">
                  <c:v>3.0314350400047099E-3</c:v>
                </c:pt>
                <c:pt idx="715">
                  <c:v>6.49647423672287E-3</c:v>
                </c:pt>
                <c:pt idx="716">
                  <c:v>-8.61003766958085E-3</c:v>
                </c:pt>
                <c:pt idx="717">
                  <c:v>8.5531706494821596E-3</c:v>
                </c:pt>
                <c:pt idx="718">
                  <c:v>1.1201816480416999E-2</c:v>
                </c:pt>
                <c:pt idx="719">
                  <c:v>2.1235131427217702E-3</c:v>
                </c:pt>
                <c:pt idx="720">
                  <c:v>1.46874508978986E-3</c:v>
                </c:pt>
                <c:pt idx="721">
                  <c:v>-8.0886951147988405E-3</c:v>
                </c:pt>
                <c:pt idx="722">
                  <c:v>-8.0451760387186E-4</c:v>
                </c:pt>
                <c:pt idx="723">
                  <c:v>9.5615335087872299E-3</c:v>
                </c:pt>
                <c:pt idx="724">
                  <c:v>9.5517295955517599E-4</c:v>
                </c:pt>
                <c:pt idx="725">
                  <c:v>2.0349302774490298E-3</c:v>
                </c:pt>
                <c:pt idx="726">
                  <c:v>-1.08690478033657E-2</c:v>
                </c:pt>
                <c:pt idx="727">
                  <c:v>-6.40854201032591E-3</c:v>
                </c:pt>
                <c:pt idx="728">
                  <c:v>1.41664228665893E-2</c:v>
                </c:pt>
                <c:pt idx="729">
                  <c:v>5.4746105297728597E-3</c:v>
                </c:pt>
                <c:pt idx="730">
                  <c:v>-7.2150893472049896E-3</c:v>
                </c:pt>
                <c:pt idx="731">
                  <c:v>5.1728630653413198E-3</c:v>
                </c:pt>
                <c:pt idx="732">
                  <c:v>-2.8556156844656401E-3</c:v>
                </c:pt>
                <c:pt idx="733">
                  <c:v>-8.0888782791538605E-3</c:v>
                </c:pt>
                <c:pt idx="734">
                  <c:v>-2.4326312545990499E-3</c:v>
                </c:pt>
                <c:pt idx="735">
                  <c:v>2.7739794895808999E-3</c:v>
                </c:pt>
                <c:pt idx="736">
                  <c:v>2.1914855821868898E-3</c:v>
                </c:pt>
                <c:pt idx="737">
                  <c:v>7.0871979339373996E-3</c:v>
                </c:pt>
                <c:pt idx="738">
                  <c:v>-3.9312283722126298E-3</c:v>
                </c:pt>
                <c:pt idx="739">
                  <c:v>1.28047205474641E-3</c:v>
                </c:pt>
                <c:pt idx="740">
                  <c:v>-1.26757108733212E-2</c:v>
                </c:pt>
                <c:pt idx="741">
                  <c:v>-2.49024003875227E-3</c:v>
                </c:pt>
                <c:pt idx="742">
                  <c:v>6.8619477421526503E-3</c:v>
                </c:pt>
                <c:pt idx="743">
                  <c:v>5.8974952218027298E-3</c:v>
                </c:pt>
                <c:pt idx="744">
                  <c:v>-2.94035110775967E-3</c:v>
                </c:pt>
                <c:pt idx="745">
                  <c:v>2.99433403544609E-3</c:v>
                </c:pt>
                <c:pt idx="746">
                  <c:v>-1.74836509134788E-4</c:v>
                </c:pt>
                <c:pt idx="747">
                  <c:v>1.8143758258803301E-3</c:v>
                </c:pt>
                <c:pt idx="748">
                  <c:v>-4.3415572844073002E-4</c:v>
                </c:pt>
                <c:pt idx="749">
                  <c:v>-1.05154544165659E-2</c:v>
                </c:pt>
                <c:pt idx="750">
                  <c:v>1.0999447228322599E-2</c:v>
                </c:pt>
                <c:pt idx="751">
                  <c:v>7.00377586597066E-3</c:v>
                </c:pt>
                <c:pt idx="752">
                  <c:v>3.5561307888503598E-3</c:v>
                </c:pt>
                <c:pt idx="753">
                  <c:v>2.6305123251895899E-3</c:v>
                </c:pt>
                <c:pt idx="754">
                  <c:v>-4.2427360287508303E-3</c:v>
                </c:pt>
                <c:pt idx="755">
                  <c:v>2.9057302299317599E-3</c:v>
                </c:pt>
                <c:pt idx="756">
                  <c:v>-3.4296382028350898E-4</c:v>
                </c:pt>
                <c:pt idx="757">
                  <c:v>6.5832138613153403E-3</c:v>
                </c:pt>
                <c:pt idx="758">
                  <c:v>2.9588800074728801E-3</c:v>
                </c:pt>
                <c:pt idx="759">
                  <c:v>-7.9472394103796001E-3</c:v>
                </c:pt>
                <c:pt idx="760">
                  <c:v>6.2660824852954202E-3</c:v>
                </c:pt>
                <c:pt idx="761">
                  <c:v>-1.20068948000962E-2</c:v>
                </c:pt>
                <c:pt idx="762">
                  <c:v>-1.6780922430273602E-2</c:v>
                </c:pt>
                <c:pt idx="763">
                  <c:v>-1.26661345739303E-2</c:v>
                </c:pt>
                <c:pt idx="764">
                  <c:v>2.97718692420278E-3</c:v>
                </c:pt>
                <c:pt idx="765">
                  <c:v>-1.3322692002667299E-3</c:v>
                </c:pt>
                <c:pt idx="766">
                  <c:v>1.6049734399671001E-3</c:v>
                </c:pt>
                <c:pt idx="767">
                  <c:v>-2.8073113562765801E-3</c:v>
                </c:pt>
                <c:pt idx="768">
                  <c:v>-8.3823254887325904E-3</c:v>
                </c:pt>
                <c:pt idx="769">
                  <c:v>7.4699691178275601E-3</c:v>
                </c:pt>
                <c:pt idx="770">
                  <c:v>2.1115610822465498E-2</c:v>
                </c:pt>
                <c:pt idx="771">
                  <c:v>-4.1142654972701502E-3</c:v>
                </c:pt>
                <c:pt idx="772">
                  <c:v>-2.53444231753495E-2</c:v>
                </c:pt>
                <c:pt idx="773">
                  <c:v>-4.2749262217409304E-3</c:v>
                </c:pt>
                <c:pt idx="774">
                  <c:v>-5.46012239666205E-3</c:v>
                </c:pt>
                <c:pt idx="775">
                  <c:v>1.4019192253265001E-2</c:v>
                </c:pt>
                <c:pt idx="776">
                  <c:v>-9.7006514491911099E-4</c:v>
                </c:pt>
                <c:pt idx="777">
                  <c:v>1.09999280240617E-2</c:v>
                </c:pt>
                <c:pt idx="778">
                  <c:v>7.3806423510421005E-4</c:v>
                </c:pt>
                <c:pt idx="779">
                  <c:v>1.21387417530349E-2</c:v>
                </c:pt>
                <c:pt idx="780">
                  <c:v>7.2956474728672598E-3</c:v>
                </c:pt>
                <c:pt idx="781">
                  <c:v>8.3092248293471904E-3</c:v>
                </c:pt>
                <c:pt idx="782">
                  <c:v>9.3871017063283701E-4</c:v>
                </c:pt>
                <c:pt idx="783">
                  <c:v>-8.28033525861957E-4</c:v>
                </c:pt>
                <c:pt idx="784">
                  <c:v>-4.0562666022978403E-3</c:v>
                </c:pt>
                <c:pt idx="785">
                  <c:v>3.9700932975435897E-3</c:v>
                </c:pt>
                <c:pt idx="786">
                  <c:v>-2.2279162749893498E-3</c:v>
                </c:pt>
                <c:pt idx="787">
                  <c:v>-2.0866198224001901E-3</c:v>
                </c:pt>
                <c:pt idx="788">
                  <c:v>8.2452226607728201E-3</c:v>
                </c:pt>
                <c:pt idx="789">
                  <c:v>6.1164618624138098E-3</c:v>
                </c:pt>
                <c:pt idx="790">
                  <c:v>5.2027186191353804E-3</c:v>
                </c:pt>
                <c:pt idx="791">
                  <c:v>5.0459811516694996E-3</c:v>
                </c:pt>
                <c:pt idx="792">
                  <c:v>8.8811163891049493E-3</c:v>
                </c:pt>
                <c:pt idx="793">
                  <c:v>-8.8952328617064602E-4</c:v>
                </c:pt>
                <c:pt idx="794">
                  <c:v>-2.5644743562175398E-4</c:v>
                </c:pt>
                <c:pt idx="795">
                  <c:v>-1.1669897296554799E-3</c:v>
                </c:pt>
                <c:pt idx="796">
                  <c:v>3.6485757728329398E-3</c:v>
                </c:pt>
                <c:pt idx="797">
                  <c:v>1.29013616660921E-3</c:v>
                </c:pt>
                <c:pt idx="798">
                  <c:v>3.6958425829203001E-3</c:v>
                </c:pt>
                <c:pt idx="799">
                  <c:v>4.0269736549234901E-3</c:v>
                </c:pt>
                <c:pt idx="800">
                  <c:v>7.5286593300384601E-3</c:v>
                </c:pt>
                <c:pt idx="801">
                  <c:v>8.8996466035391698E-4</c:v>
                </c:pt>
                <c:pt idx="802">
                  <c:v>-1.72665605026948E-3</c:v>
                </c:pt>
                <c:pt idx="803">
                  <c:v>7.4334805939976897E-3</c:v>
                </c:pt>
                <c:pt idx="804">
                  <c:v>9.5951011058589605E-3</c:v>
                </c:pt>
                <c:pt idx="805">
                  <c:v>-7.5896603148525301E-3</c:v>
                </c:pt>
                <c:pt idx="806">
                  <c:v>-8.9744809176330199E-3</c:v>
                </c:pt>
                <c:pt idx="807">
                  <c:v>4.3406127129513899E-4</c:v>
                </c:pt>
                <c:pt idx="808">
                  <c:v>3.31416542269863E-3</c:v>
                </c:pt>
                <c:pt idx="809">
                  <c:v>2.9006895379681002E-4</c:v>
                </c:pt>
                <c:pt idx="810">
                  <c:v>-9.8304024848798206E-3</c:v>
                </c:pt>
                <c:pt idx="811">
                  <c:v>6.6955394101229204E-3</c:v>
                </c:pt>
                <c:pt idx="812">
                  <c:v>2.5445888095230601E-3</c:v>
                </c:pt>
                <c:pt idx="813">
                  <c:v>-3.23486418275021E-3</c:v>
                </c:pt>
                <c:pt idx="814">
                  <c:v>-7.8955738923699708E-3</c:v>
                </c:pt>
                <c:pt idx="815">
                  <c:v>3.0252479400143299E-4</c:v>
                </c:pt>
                <c:pt idx="816">
                  <c:v>7.5872053973402897E-3</c:v>
                </c:pt>
                <c:pt idx="817">
                  <c:v>3.12306869145848E-3</c:v>
                </c:pt>
                <c:pt idx="818">
                  <c:v>-5.3409316641833703E-4</c:v>
                </c:pt>
                <c:pt idx="819">
                  <c:v>4.3106264118295398E-3</c:v>
                </c:pt>
                <c:pt idx="820">
                  <c:v>1.9621996241166702E-3</c:v>
                </c:pt>
                <c:pt idx="821">
                  <c:v>-6.2874864307212496E-3</c:v>
                </c:pt>
                <c:pt idx="822">
                  <c:v>2.2123223132411302E-3</c:v>
                </c:pt>
                <c:pt idx="823">
                  <c:v>5.0449789450140196E-3</c:v>
                </c:pt>
                <c:pt idx="824">
                  <c:v>3.5391356155636102E-3</c:v>
                </c:pt>
                <c:pt idx="825">
                  <c:v>8.28111013447E-4</c:v>
                </c:pt>
                <c:pt idx="826">
                  <c:v>-8.9178796904962299E-4</c:v>
                </c:pt>
                <c:pt idx="827">
                  <c:v>-6.2572210065311995E-4</c:v>
                </c:pt>
                <c:pt idx="828">
                  <c:v>-2.36625305516102E-2</c:v>
                </c:pt>
                <c:pt idx="829">
                  <c:v>4.1140649000224704E-3</c:v>
                </c:pt>
                <c:pt idx="830">
                  <c:v>6.6496030976107403E-3</c:v>
                </c:pt>
                <c:pt idx="831">
                  <c:v>-7.1550445236968499E-3</c:v>
                </c:pt>
                <c:pt idx="832">
                  <c:v>6.3289398427664699E-3</c:v>
                </c:pt>
                <c:pt idx="833">
                  <c:v>-1.7339693325650201E-2</c:v>
                </c:pt>
                <c:pt idx="834">
                  <c:v>-5.6863499742738199E-3</c:v>
                </c:pt>
                <c:pt idx="835">
                  <c:v>-3.0509435632368E-2</c:v>
                </c:pt>
                <c:pt idx="836">
                  <c:v>-6.3626858885072104E-3</c:v>
                </c:pt>
                <c:pt idx="837">
                  <c:v>3.3582425708460199E-2</c:v>
                </c:pt>
                <c:pt idx="838">
                  <c:v>1.53123504014992E-3</c:v>
                </c:pt>
                <c:pt idx="839">
                  <c:v>1.17229267133045E-2</c:v>
                </c:pt>
                <c:pt idx="840">
                  <c:v>-1.1163654643945999E-2</c:v>
                </c:pt>
                <c:pt idx="841">
                  <c:v>-1.2173334651795801E-2</c:v>
                </c:pt>
                <c:pt idx="842">
                  <c:v>5.9581682055464798E-3</c:v>
                </c:pt>
                <c:pt idx="843">
                  <c:v>-1.06207869251314E-2</c:v>
                </c:pt>
                <c:pt idx="844">
                  <c:v>-2.1834501536327198E-3</c:v>
                </c:pt>
                <c:pt idx="845">
                  <c:v>-3.6485580568784003E-2</c:v>
                </c:pt>
                <c:pt idx="846">
                  <c:v>5.3140616166057796E-3</c:v>
                </c:pt>
                <c:pt idx="847">
                  <c:v>-8.8578616112762604E-3</c:v>
                </c:pt>
                <c:pt idx="848">
                  <c:v>-8.8030323713858792E-3</c:v>
                </c:pt>
                <c:pt idx="849">
                  <c:v>-6.8814014552701199E-3</c:v>
                </c:pt>
                <c:pt idx="850">
                  <c:v>2.10039807298232E-2</c:v>
                </c:pt>
                <c:pt idx="851">
                  <c:v>-6.6843833073746001E-3</c:v>
                </c:pt>
                <c:pt idx="852">
                  <c:v>-7.7449028876547402E-3</c:v>
                </c:pt>
                <c:pt idx="853">
                  <c:v>1.35144988448935E-2</c:v>
                </c:pt>
                <c:pt idx="854">
                  <c:v>1.0613770879642199E-2</c:v>
                </c:pt>
                <c:pt idx="855">
                  <c:v>-2.7876923406041101E-2</c:v>
                </c:pt>
                <c:pt idx="856">
                  <c:v>-8.7169638737792394E-3</c:v>
                </c:pt>
                <c:pt idx="857">
                  <c:v>9.1525449853719198E-3</c:v>
                </c:pt>
                <c:pt idx="858">
                  <c:v>-1.79907761684681E-4</c:v>
                </c:pt>
                <c:pt idx="859">
                  <c:v>2.3155336285412099E-2</c:v>
                </c:pt>
                <c:pt idx="860">
                  <c:v>-4.5960893304422797E-3</c:v>
                </c:pt>
                <c:pt idx="861">
                  <c:v>6.6358750811653204E-3</c:v>
                </c:pt>
                <c:pt idx="862">
                  <c:v>1.2340046884962499E-2</c:v>
                </c:pt>
                <c:pt idx="863">
                  <c:v>-6.4807060547780705E-4</c:v>
                </c:pt>
                <c:pt idx="864">
                  <c:v>5.1054351739820399E-3</c:v>
                </c:pt>
                <c:pt idx="865">
                  <c:v>-2.6076673043991402E-3</c:v>
                </c:pt>
                <c:pt idx="866">
                  <c:v>4.1773208772298602E-4</c:v>
                </c:pt>
                <c:pt idx="867">
                  <c:v>-1.29556108574218E-2</c:v>
                </c:pt>
                <c:pt idx="868">
                  <c:v>9.9054047344151997E-4</c:v>
                </c:pt>
                <c:pt idx="869">
                  <c:v>-1.7334874428893799E-2</c:v>
                </c:pt>
                <c:pt idx="870">
                  <c:v>-8.1215727600020705E-3</c:v>
                </c:pt>
                <c:pt idx="871">
                  <c:v>4.6793102302714303E-3</c:v>
                </c:pt>
                <c:pt idx="872">
                  <c:v>-2.2262427972540001E-2</c:v>
                </c:pt>
                <c:pt idx="873">
                  <c:v>-6.5697362103066797E-3</c:v>
                </c:pt>
                <c:pt idx="874">
                  <c:v>1.25921590776629E-3</c:v>
                </c:pt>
                <c:pt idx="875">
                  <c:v>-3.8116966877797102E-3</c:v>
                </c:pt>
                <c:pt idx="876">
                  <c:v>6.7086020896608999E-4</c:v>
                </c:pt>
                <c:pt idx="877">
                  <c:v>2.49587939614088E-2</c:v>
                </c:pt>
                <c:pt idx="878">
                  <c:v>1.6407707978501999E-2</c:v>
                </c:pt>
                <c:pt idx="879">
                  <c:v>5.7844803007525399E-3</c:v>
                </c:pt>
                <c:pt idx="880">
                  <c:v>2.3469026912487402E-3</c:v>
                </c:pt>
                <c:pt idx="881">
                  <c:v>1.46626731450173E-2</c:v>
                </c:pt>
                <c:pt idx="882">
                  <c:v>2.6686759838165201E-3</c:v>
                </c:pt>
                <c:pt idx="883">
                  <c:v>3.7538119873620798E-3</c:v>
                </c:pt>
                <c:pt idx="884">
                  <c:v>-1.9317868366272299E-2</c:v>
                </c:pt>
                <c:pt idx="885">
                  <c:v>1.3764228235320401E-3</c:v>
                </c:pt>
                <c:pt idx="886">
                  <c:v>1.51716734811731E-2</c:v>
                </c:pt>
                <c:pt idx="887">
                  <c:v>-7.6279457826375604E-3</c:v>
                </c:pt>
                <c:pt idx="888">
                  <c:v>1.6107346845201102E-2</c:v>
                </c:pt>
                <c:pt idx="889">
                  <c:v>8.1618243626906395E-3</c:v>
                </c:pt>
                <c:pt idx="890">
                  <c:v>1.1515453059951899E-2</c:v>
                </c:pt>
                <c:pt idx="891">
                  <c:v>2.0812961209523599E-3</c:v>
                </c:pt>
                <c:pt idx="892">
                  <c:v>-7.03675235474933E-3</c:v>
                </c:pt>
                <c:pt idx="893">
                  <c:v>-7.5213379816166902E-3</c:v>
                </c:pt>
                <c:pt idx="894">
                  <c:v>2.3767337330032499E-3</c:v>
                </c:pt>
                <c:pt idx="895">
                  <c:v>1.42647551727785E-2</c:v>
                </c:pt>
                <c:pt idx="896">
                  <c:v>-9.7579267764690593E-3</c:v>
                </c:pt>
                <c:pt idx="897">
                  <c:v>5.6554745767642004E-3</c:v>
                </c:pt>
                <c:pt idx="898">
                  <c:v>-3.05721944630032E-3</c:v>
                </c:pt>
                <c:pt idx="899">
                  <c:v>2.6191824588909902E-3</c:v>
                </c:pt>
                <c:pt idx="900">
                  <c:v>4.4750762848807498E-3</c:v>
                </c:pt>
                <c:pt idx="901">
                  <c:v>-5.0352409775125705E-4</c:v>
                </c:pt>
                <c:pt idx="902">
                  <c:v>-2.0577873080686201E-2</c:v>
                </c:pt>
                <c:pt idx="903">
                  <c:v>-3.72115788117869E-3</c:v>
                </c:pt>
                <c:pt idx="904">
                  <c:v>-2.4420512064230499E-3</c:v>
                </c:pt>
                <c:pt idx="905">
                  <c:v>4.4990920211332398E-4</c:v>
                </c:pt>
                <c:pt idx="906">
                  <c:v>1.0675261570981901E-2</c:v>
                </c:pt>
                <c:pt idx="907">
                  <c:v>4.8245383184042402E-3</c:v>
                </c:pt>
                <c:pt idx="908">
                  <c:v>-1.49841463933087E-2</c:v>
                </c:pt>
                <c:pt idx="909">
                  <c:v>-2.3667975233660102E-3</c:v>
                </c:pt>
                <c:pt idx="910">
                  <c:v>-2.6636742461434298E-3</c:v>
                </c:pt>
                <c:pt idx="911">
                  <c:v>-7.3177986140000196E-3</c:v>
                </c:pt>
                <c:pt idx="912">
                  <c:v>8.7095368866048405E-4</c:v>
                </c:pt>
                <c:pt idx="913">
                  <c:v>-6.2314085558840097E-3</c:v>
                </c:pt>
                <c:pt idx="914">
                  <c:v>9.3076303702462598E-3</c:v>
                </c:pt>
                <c:pt idx="915">
                  <c:v>-1.0003848861867301E-2</c:v>
                </c:pt>
                <c:pt idx="916">
                  <c:v>4.9373697472918099E-4</c:v>
                </c:pt>
                <c:pt idx="917">
                  <c:v>2.02427422621335E-2</c:v>
                </c:pt>
                <c:pt idx="918">
                  <c:v>8.3447960631214992E-3</c:v>
                </c:pt>
                <c:pt idx="919">
                  <c:v>1.1623787748734101E-2</c:v>
                </c:pt>
                <c:pt idx="920">
                  <c:v>-7.4320450996474396E-3</c:v>
                </c:pt>
                <c:pt idx="921">
                  <c:v>5.1772943259969601E-3</c:v>
                </c:pt>
                <c:pt idx="922">
                  <c:v>4.7631519024331102E-3</c:v>
                </c:pt>
                <c:pt idx="923">
                  <c:v>4.22748595864968E-3</c:v>
                </c:pt>
                <c:pt idx="924">
                  <c:v>6.5750866857783898E-3</c:v>
                </c:pt>
                <c:pt idx="925">
                  <c:v>-4.22817996390781E-4</c:v>
                </c:pt>
                <c:pt idx="926">
                  <c:v>4.9713143105332104E-3</c:v>
                </c:pt>
                <c:pt idx="927">
                  <c:v>8.5963819868815905E-4</c:v>
                </c:pt>
                <c:pt idx="928">
                  <c:v>-8.8376009294188795E-4</c:v>
                </c:pt>
                <c:pt idx="929">
                  <c:v>1.1807225060598101E-2</c:v>
                </c:pt>
                <c:pt idx="930">
                  <c:v>-2.4148499958364E-3</c:v>
                </c:pt>
                <c:pt idx="931">
                  <c:v>-4.15384846224554E-4</c:v>
                </c:pt>
                <c:pt idx="932">
                  <c:v>-1.3312409136909901E-2</c:v>
                </c:pt>
                <c:pt idx="933">
                  <c:v>1.46863804457283E-2</c:v>
                </c:pt>
                <c:pt idx="934">
                  <c:v>-4.5828361670484903E-3</c:v>
                </c:pt>
                <c:pt idx="935">
                  <c:v>4.6390008618634303E-3</c:v>
                </c:pt>
                <c:pt idx="936">
                  <c:v>-5.9546275643931499E-3</c:v>
                </c:pt>
                <c:pt idx="937">
                  <c:v>-2.7815132159547101E-3</c:v>
                </c:pt>
                <c:pt idx="938">
                  <c:v>1.1582321823295099E-3</c:v>
                </c:pt>
                <c:pt idx="939">
                  <c:v>-1.1038455260220701E-3</c:v>
                </c:pt>
                <c:pt idx="940">
                  <c:v>1.25737458824598E-2</c:v>
                </c:pt>
                <c:pt idx="941">
                  <c:v>3.0495152637060501E-3</c:v>
                </c:pt>
                <c:pt idx="942">
                  <c:v>-2.4687086099726401E-3</c:v>
                </c:pt>
                <c:pt idx="943">
                  <c:v>7.30594770974477E-3</c:v>
                </c:pt>
                <c:pt idx="944">
                  <c:v>2.06643819359609E-3</c:v>
                </c:pt>
                <c:pt idx="945">
                  <c:v>4.5931968003720697E-3</c:v>
                </c:pt>
                <c:pt idx="946">
                  <c:v>8.6692657797979005E-3</c:v>
                </c:pt>
                <c:pt idx="947">
                  <c:v>3.8281658203547899E-3</c:v>
                </c:pt>
                <c:pt idx="948">
                  <c:v>2.9219609498657199E-3</c:v>
                </c:pt>
                <c:pt idx="949">
                  <c:v>2.0468336907479702E-3</c:v>
                </c:pt>
                <c:pt idx="950">
                  <c:v>-1.01081019284784E-2</c:v>
                </c:pt>
                <c:pt idx="951">
                  <c:v>7.2284528445780696E-3</c:v>
                </c:pt>
                <c:pt idx="952">
                  <c:v>2.7527671889551698E-3</c:v>
                </c:pt>
                <c:pt idx="953">
                  <c:v>2.2589131531682398E-3</c:v>
                </c:pt>
                <c:pt idx="954">
                  <c:v>2.7893178918608199E-3</c:v>
                </c:pt>
                <c:pt idx="955">
                  <c:v>-1.7919059110540201E-3</c:v>
                </c:pt>
                <c:pt idx="956">
                  <c:v>-4.9365878358019798E-3</c:v>
                </c:pt>
                <c:pt idx="957">
                  <c:v>7.0438403834793795E-4</c:v>
                </c:pt>
                <c:pt idx="958">
                  <c:v>3.9583968805142903E-3</c:v>
                </c:pt>
                <c:pt idx="959">
                  <c:v>-5.8706432618121896E-4</c:v>
                </c:pt>
                <c:pt idx="960">
                  <c:v>3.4454446869300699E-3</c:v>
                </c:pt>
                <c:pt idx="961">
                  <c:v>3.1815160282024401E-3</c:v>
                </c:pt>
                <c:pt idx="962">
                  <c:v>1.41242715392458E-2</c:v>
                </c:pt>
                <c:pt idx="963">
                  <c:v>2.2928665765387002E-3</c:v>
                </c:pt>
                <c:pt idx="964">
                  <c:v>1.7964166756343099E-3</c:v>
                </c:pt>
                <c:pt idx="965">
                  <c:v>-5.7977550184969296E-3</c:v>
                </c:pt>
                <c:pt idx="966" formatCode="0.00E+00">
                  <c:v>-2.4283563830357299E-5</c:v>
                </c:pt>
                <c:pt idx="967">
                  <c:v>1.7848412363018901E-3</c:v>
                </c:pt>
                <c:pt idx="968">
                  <c:v>-7.9418163579651896E-3</c:v>
                </c:pt>
                <c:pt idx="969">
                  <c:v>-1.12585408561255E-3</c:v>
                </c:pt>
                <c:pt idx="970">
                  <c:v>-1.38611859100375E-2</c:v>
                </c:pt>
                <c:pt idx="971">
                  <c:v>2.8073911606032501E-3</c:v>
                </c:pt>
                <c:pt idx="972">
                  <c:v>1.0349450072214101E-2</c:v>
                </c:pt>
                <c:pt idx="973">
                  <c:v>2.67051425236162E-3</c:v>
                </c:pt>
                <c:pt idx="974">
                  <c:v>1.19477222753679E-3</c:v>
                </c:pt>
                <c:pt idx="975">
                  <c:v>-1.41149022168864E-2</c:v>
                </c:pt>
                <c:pt idx="976">
                  <c:v>7.34217310198186E-3</c:v>
                </c:pt>
                <c:pt idx="977">
                  <c:v>-2.3786965395980299E-3</c:v>
                </c:pt>
                <c:pt idx="978">
                  <c:v>-4.9608108561237704E-3</c:v>
                </c:pt>
                <c:pt idx="979">
                  <c:v>-5.3585470782691498E-3</c:v>
                </c:pt>
                <c:pt idx="980">
                  <c:v>1.7844701057838901E-2</c:v>
                </c:pt>
                <c:pt idx="981">
                  <c:v>7.6484469427391998E-3</c:v>
                </c:pt>
                <c:pt idx="982">
                  <c:v>4.2374578598953798E-3</c:v>
                </c:pt>
                <c:pt idx="983">
                  <c:v>-9.2706694322813898E-4</c:v>
                </c:pt>
                <c:pt idx="984">
                  <c:v>1.04703258087735E-3</c:v>
                </c:pt>
                <c:pt idx="985">
                  <c:v>3.7597724414704802E-3</c:v>
                </c:pt>
                <c:pt idx="986">
                  <c:v>3.7085158954132799E-3</c:v>
                </c:pt>
                <c:pt idx="987">
                  <c:v>3.8780572511326601E-3</c:v>
                </c:pt>
                <c:pt idx="988">
                  <c:v>6.0867434150751998E-4</c:v>
                </c:pt>
                <c:pt idx="989">
                  <c:v>2.0690474685197699E-3</c:v>
                </c:pt>
                <c:pt idx="990">
                  <c:v>4.4615536502647102E-4</c:v>
                </c:pt>
                <c:pt idx="991">
                  <c:v>9.8273693548675493E-3</c:v>
                </c:pt>
                <c:pt idx="992">
                  <c:v>3.7761959132983402E-3</c:v>
                </c:pt>
                <c:pt idx="993">
                  <c:v>2.89229227428087E-3</c:v>
                </c:pt>
                <c:pt idx="994">
                  <c:v>7.5363066322482698E-4</c:v>
                </c:pt>
                <c:pt idx="995">
                  <c:v>-5.2542346307704003E-3</c:v>
                </c:pt>
                <c:pt idx="996">
                  <c:v>-2.0999766834357298E-3</c:v>
                </c:pt>
                <c:pt idx="997">
                  <c:v>-3.1629460216708902E-3</c:v>
                </c:pt>
                <c:pt idx="998">
                  <c:v>-1.00886834502881E-3</c:v>
                </c:pt>
                <c:pt idx="999">
                  <c:v>2.7503801338450701E-4</c:v>
                </c:pt>
                <c:pt idx="1000" formatCode="0.00E+00">
                  <c:v>-7.9340018266274597E-5</c:v>
                </c:pt>
                <c:pt idx="1001">
                  <c:v>-1.1509086490727901E-3</c:v>
                </c:pt>
                <c:pt idx="1002">
                  <c:v>4.0656196421671696E-3</c:v>
                </c:pt>
                <c:pt idx="1003">
                  <c:v>-4.1321219764665499E-3</c:v>
                </c:pt>
                <c:pt idx="1004">
                  <c:v>5.2692517994777904E-3</c:v>
                </c:pt>
                <c:pt idx="1005">
                  <c:v>-1.71583537722821E-3</c:v>
                </c:pt>
                <c:pt idx="1006">
                  <c:v>-5.1460581502950596E-3</c:v>
                </c:pt>
                <c:pt idx="1007">
                  <c:v>1.39341078801462E-3</c:v>
                </c:pt>
                <c:pt idx="1008">
                  <c:v>-1.9754082149251698E-3</c:v>
                </c:pt>
                <c:pt idx="1009">
                  <c:v>9.1393064411139195E-3</c:v>
                </c:pt>
                <c:pt idx="1010">
                  <c:v>1.26684524829679E-3</c:v>
                </c:pt>
                <c:pt idx="1011">
                  <c:v>1.8435912599699101E-3</c:v>
                </c:pt>
                <c:pt idx="1012">
                  <c:v>-3.8426302929586698E-4</c:v>
                </c:pt>
                <c:pt idx="1013">
                  <c:v>-6.8474164108589504E-3</c:v>
                </c:pt>
                <c:pt idx="1014">
                  <c:v>-4.0348591902450298E-3</c:v>
                </c:pt>
                <c:pt idx="1015">
                  <c:v>-1.4704828298755901E-3</c:v>
                </c:pt>
                <c:pt idx="1016">
                  <c:v>5.6790396568058002E-3</c:v>
                </c:pt>
                <c:pt idx="1017">
                  <c:v>1.2246796094484E-3</c:v>
                </c:pt>
                <c:pt idx="1018">
                  <c:v>1.53825562120102E-3</c:v>
                </c:pt>
                <c:pt idx="1019">
                  <c:v>-4.7768468193222398E-3</c:v>
                </c:pt>
                <c:pt idx="1020">
                  <c:v>-2.1317389537401799E-2</c:v>
                </c:pt>
                <c:pt idx="1021">
                  <c:v>-1.3362540853246999E-4</c:v>
                </c:pt>
                <c:pt idx="1022">
                  <c:v>5.9417044080552301E-3</c:v>
                </c:pt>
                <c:pt idx="1023">
                  <c:v>-2.34060846251326E-3</c:v>
                </c:pt>
                <c:pt idx="1024">
                  <c:v>3.6409462133578799E-3</c:v>
                </c:pt>
                <c:pt idx="1025">
                  <c:v>5.5590541645504903E-3</c:v>
                </c:pt>
                <c:pt idx="1026">
                  <c:v>5.9250041336065496E-3</c:v>
                </c:pt>
                <c:pt idx="1027">
                  <c:v>7.8369005262695201E-3</c:v>
                </c:pt>
                <c:pt idx="1028">
                  <c:v>2.4725295358922301E-3</c:v>
                </c:pt>
                <c:pt idx="1029">
                  <c:v>-5.76111773645957E-3</c:v>
                </c:pt>
                <c:pt idx="1030">
                  <c:v>1.02736673397442E-2</c:v>
                </c:pt>
                <c:pt idx="1031">
                  <c:v>-4.3510975993318697E-3</c:v>
                </c:pt>
                <c:pt idx="1032" formatCode="0.00E+00">
                  <c:v>8.8363828797538595E-5</c:v>
                </c:pt>
                <c:pt idx="1033">
                  <c:v>2.1527041960910402E-3</c:v>
                </c:pt>
                <c:pt idx="1034">
                  <c:v>7.7355110104006799E-3</c:v>
                </c:pt>
                <c:pt idx="1035">
                  <c:v>1.51861696628247E-3</c:v>
                </c:pt>
                <c:pt idx="1036">
                  <c:v>-1.04164845452097E-2</c:v>
                </c:pt>
                <c:pt idx="1037">
                  <c:v>-6.5725125635062902E-3</c:v>
                </c:pt>
                <c:pt idx="1038">
                  <c:v>-1.5515753136379499E-3</c:v>
                </c:pt>
                <c:pt idx="1039">
                  <c:v>8.37266334435466E-3</c:v>
                </c:pt>
                <c:pt idx="1040">
                  <c:v>1.5620282157019401E-3</c:v>
                </c:pt>
                <c:pt idx="1041">
                  <c:v>-1.1327417049163501E-2</c:v>
                </c:pt>
                <c:pt idx="1042">
                  <c:v>-1.9887327505079E-4</c:v>
                </c:pt>
                <c:pt idx="1043">
                  <c:v>1.26153559254447E-2</c:v>
                </c:pt>
                <c:pt idx="1044">
                  <c:v>-3.0465718564721299E-3</c:v>
                </c:pt>
                <c:pt idx="1045">
                  <c:v>-6.1600981995869998E-3</c:v>
                </c:pt>
                <c:pt idx="1046">
                  <c:v>9.06511539586757E-3</c:v>
                </c:pt>
                <c:pt idx="1047">
                  <c:v>3.2333241828507299E-3</c:v>
                </c:pt>
                <c:pt idx="1048">
                  <c:v>-7.4949403819512001E-3</c:v>
                </c:pt>
                <c:pt idx="1049" formatCode="0.00E+00">
                  <c:v>7.0688280743067003E-5</c:v>
                </c:pt>
                <c:pt idx="1050">
                  <c:v>-7.66096805398786E-3</c:v>
                </c:pt>
                <c:pt idx="1051">
                  <c:v>-8.6698035496412806E-3</c:v>
                </c:pt>
                <c:pt idx="1052">
                  <c:v>-1.7177263784948299E-2</c:v>
                </c:pt>
                <c:pt idx="1053">
                  <c:v>4.5008793636227597E-3</c:v>
                </c:pt>
                <c:pt idx="1054">
                  <c:v>3.58051877389778E-3</c:v>
                </c:pt>
                <c:pt idx="1055">
                  <c:v>1.46474302277954E-2</c:v>
                </c:pt>
                <c:pt idx="1056">
                  <c:v>-1.8312221041222999E-3</c:v>
                </c:pt>
                <c:pt idx="1057">
                  <c:v>5.0718041758158099E-3</c:v>
                </c:pt>
                <c:pt idx="1058">
                  <c:v>9.4340406054462499E-3</c:v>
                </c:pt>
                <c:pt idx="1059">
                  <c:v>-1.5842435009708999E-3</c:v>
                </c:pt>
                <c:pt idx="1060">
                  <c:v>-1.2563183062590799E-3</c:v>
                </c:pt>
                <c:pt idx="1061">
                  <c:v>3.9628602548368603E-3</c:v>
                </c:pt>
                <c:pt idx="1062">
                  <c:v>8.5407028605984908E-3</c:v>
                </c:pt>
                <c:pt idx="1063">
                  <c:v>-1.13988485896743E-3</c:v>
                </c:pt>
                <c:pt idx="1064">
                  <c:v>6.4107812035614897E-3</c:v>
                </c:pt>
                <c:pt idx="1065">
                  <c:v>1.9896469138616902E-3</c:v>
                </c:pt>
                <c:pt idx="1066">
                  <c:v>3.5318399037035501E-3</c:v>
                </c:pt>
                <c:pt idx="1067" formatCode="0.00E+00">
                  <c:v>5.7322547087346196E-6</c:v>
                </c:pt>
                <c:pt idx="1068">
                  <c:v>-3.28934830787068E-3</c:v>
                </c:pt>
                <c:pt idx="1069">
                  <c:v>-4.35634066961188E-3</c:v>
                </c:pt>
                <c:pt idx="1070">
                  <c:v>2.5004135977330501E-3</c:v>
                </c:pt>
                <c:pt idx="1071">
                  <c:v>-2.0196142695128001E-4</c:v>
                </c:pt>
                <c:pt idx="1072">
                  <c:v>1.7145615109255101E-3</c:v>
                </c:pt>
                <c:pt idx="1073">
                  <c:v>5.2819211389972297E-3</c:v>
                </c:pt>
                <c:pt idx="1074">
                  <c:v>2.7125492401467999E-3</c:v>
                </c:pt>
                <c:pt idx="1075">
                  <c:v>-8.6179980768463799E-3</c:v>
                </c:pt>
                <c:pt idx="1076">
                  <c:v>2.31174086787082E-3</c:v>
                </c:pt>
                <c:pt idx="1077">
                  <c:v>9.9113947548981601E-3</c:v>
                </c:pt>
                <c:pt idx="1078">
                  <c:v>2.9224620358973699E-3</c:v>
                </c:pt>
                <c:pt idx="1079">
                  <c:v>-2.26435866310702E-3</c:v>
                </c:pt>
                <c:pt idx="1080">
                  <c:v>4.3585010060284398E-3</c:v>
                </c:pt>
                <c:pt idx="1081">
                  <c:v>6.9459180037536898E-3</c:v>
                </c:pt>
                <c:pt idx="1082">
                  <c:v>8.2005289680547495E-3</c:v>
                </c:pt>
                <c:pt idx="1083">
                  <c:v>2.7990599268517698E-3</c:v>
                </c:pt>
                <c:pt idx="1084">
                  <c:v>1.0585914663153E-3</c:v>
                </c:pt>
                <c:pt idx="1085">
                  <c:v>-8.7750626540536404E-4</c:v>
                </c:pt>
                <c:pt idx="1086">
                  <c:v>-1.07204812851801E-3</c:v>
                </c:pt>
                <c:pt idx="1087">
                  <c:v>-6.7799993360403198E-3</c:v>
                </c:pt>
                <c:pt idx="1088">
                  <c:v>2.7746590856436901E-3</c:v>
                </c:pt>
                <c:pt idx="1089">
                  <c:v>9.7793832826438597E-4</c:v>
                </c:pt>
                <c:pt idx="1090">
                  <c:v>6.6325216540747698E-3</c:v>
                </c:pt>
                <c:pt idx="1091">
                  <c:v>-4.7114384870271704E-3</c:v>
                </c:pt>
                <c:pt idx="1092">
                  <c:v>9.1330592646416096E-3</c:v>
                </c:pt>
                <c:pt idx="1093">
                  <c:v>-1.8659321390555499E-3</c:v>
                </c:pt>
                <c:pt idx="1094">
                  <c:v>-1.9915493840934298E-3</c:v>
                </c:pt>
                <c:pt idx="1095">
                  <c:v>-3.9143421895040898E-4</c:v>
                </c:pt>
                <c:pt idx="1096">
                  <c:v>7.3946853455846102E-3</c:v>
                </c:pt>
                <c:pt idx="1097">
                  <c:v>6.4351516414144199E-3</c:v>
                </c:pt>
                <c:pt idx="1098">
                  <c:v>-6.3064010903511603E-3</c:v>
                </c:pt>
                <c:pt idx="1099">
                  <c:v>-8.5812473368048897E-3</c:v>
                </c:pt>
                <c:pt idx="1100">
                  <c:v>-1.5091426868633401E-3</c:v>
                </c:pt>
                <c:pt idx="1101">
                  <c:v>-3.2159605498507499E-3</c:v>
                </c:pt>
                <c:pt idx="1102">
                  <c:v>5.0914454201720603E-3</c:v>
                </c:pt>
                <c:pt idx="1103">
                  <c:v>2.5688331450021799E-3</c:v>
                </c:pt>
                <c:pt idx="1104">
                  <c:v>1.13165539238562E-2</c:v>
                </c:pt>
                <c:pt idx="1105">
                  <c:v>-1.40624147310886E-2</c:v>
                </c:pt>
                <c:pt idx="1106">
                  <c:v>-9.7286666624580003E-3</c:v>
                </c:pt>
                <c:pt idx="1107">
                  <c:v>-1.2608202811560301E-2</c:v>
                </c:pt>
                <c:pt idx="1108">
                  <c:v>-8.9032872868694806E-3</c:v>
                </c:pt>
                <c:pt idx="1109">
                  <c:v>-4.1637681458709802E-3</c:v>
                </c:pt>
                <c:pt idx="1110">
                  <c:v>-4.6956968913282899E-3</c:v>
                </c:pt>
                <c:pt idx="1111">
                  <c:v>5.9364633873179697E-3</c:v>
                </c:pt>
                <c:pt idx="1112">
                  <c:v>-1.2684298779587501E-2</c:v>
                </c:pt>
                <c:pt idx="1113">
                  <c:v>5.2737848296715399E-3</c:v>
                </c:pt>
                <c:pt idx="1114">
                  <c:v>1.2403109010563599E-2</c:v>
                </c:pt>
                <c:pt idx="1115">
                  <c:v>-1.35670259929147E-2</c:v>
                </c:pt>
                <c:pt idx="1116">
                  <c:v>2.1855336302617399E-3</c:v>
                </c:pt>
                <c:pt idx="1117">
                  <c:v>2.1899548255815298E-3</c:v>
                </c:pt>
                <c:pt idx="1118">
                  <c:v>1.11353607413744E-2</c:v>
                </c:pt>
                <c:pt idx="1119">
                  <c:v>6.50798767531205E-3</c:v>
                </c:pt>
                <c:pt idx="1120">
                  <c:v>-5.1086856571913699E-3</c:v>
                </c:pt>
                <c:pt idx="1121">
                  <c:v>-7.1169630754944202E-3</c:v>
                </c:pt>
                <c:pt idx="1122">
                  <c:v>-1.15061227280261E-2</c:v>
                </c:pt>
                <c:pt idx="1123">
                  <c:v>5.1974626482221798E-3</c:v>
                </c:pt>
                <c:pt idx="1124">
                  <c:v>7.0785477134643598E-3</c:v>
                </c:pt>
                <c:pt idx="1125">
                  <c:v>6.8493762346896201E-3</c:v>
                </c:pt>
                <c:pt idx="1126">
                  <c:v>8.5463716461396094E-3</c:v>
                </c:pt>
                <c:pt idx="1127">
                  <c:v>1.12104793725339E-2</c:v>
                </c:pt>
                <c:pt idx="1128">
                  <c:v>3.1005691925171902E-3</c:v>
                </c:pt>
                <c:pt idx="1129">
                  <c:v>3.9667468858152199E-3</c:v>
                </c:pt>
                <c:pt idx="1130">
                  <c:v>6.9443237573798E-3</c:v>
                </c:pt>
                <c:pt idx="1131">
                  <c:v>-2.102349077166E-3</c:v>
                </c:pt>
                <c:pt idx="1132">
                  <c:v>-1.25780817625791E-2</c:v>
                </c:pt>
                <c:pt idx="1133">
                  <c:v>-5.50241816917747E-3</c:v>
                </c:pt>
                <c:pt idx="1134">
                  <c:v>6.6689437398619001E-4</c:v>
                </c:pt>
                <c:pt idx="1135">
                  <c:v>-4.8427342585732804E-3</c:v>
                </c:pt>
                <c:pt idx="1136">
                  <c:v>1.3973029611651501E-3</c:v>
                </c:pt>
                <c:pt idx="1137">
                  <c:v>-8.7560685624362804E-3</c:v>
                </c:pt>
                <c:pt idx="1138">
                  <c:v>1.6151542187225101E-2</c:v>
                </c:pt>
                <c:pt idx="1139">
                  <c:v>-4.0074434956094002E-3</c:v>
                </c:pt>
                <c:pt idx="1140">
                  <c:v>1.08638991514224E-2</c:v>
                </c:pt>
                <c:pt idx="1141">
                  <c:v>-4.9007266715134202E-4</c:v>
                </c:pt>
                <c:pt idx="1142">
                  <c:v>-8.5680846955323593E-3</c:v>
                </c:pt>
                <c:pt idx="1143">
                  <c:v>-6.0723239574781204E-3</c:v>
                </c:pt>
                <c:pt idx="1144">
                  <c:v>-1.65991364700168E-2</c:v>
                </c:pt>
                <c:pt idx="1145">
                  <c:v>4.5986867705521999E-4</c:v>
                </c:pt>
                <c:pt idx="1146">
                  <c:v>-6.7449654158659904E-3</c:v>
                </c:pt>
                <c:pt idx="1147">
                  <c:v>-2.5055942453797901E-3</c:v>
                </c:pt>
                <c:pt idx="1148">
                  <c:v>-2.01097445410343E-2</c:v>
                </c:pt>
                <c:pt idx="1149">
                  <c:v>6.2879799884443003E-3</c:v>
                </c:pt>
                <c:pt idx="1150">
                  <c:v>-4.3727640026339602E-2</c:v>
                </c:pt>
                <c:pt idx="1151">
                  <c:v>1.1520314912376199E-2</c:v>
                </c:pt>
                <c:pt idx="1152">
                  <c:v>-5.4169388332157897E-2</c:v>
                </c:pt>
                <c:pt idx="1153">
                  <c:v>2.7638047391284001E-2</c:v>
                </c:pt>
                <c:pt idx="1154">
                  <c:v>-3.9113027573633302E-2</c:v>
                </c:pt>
                <c:pt idx="1155">
                  <c:v>3.4011448997482902E-2</c:v>
                </c:pt>
                <c:pt idx="1156">
                  <c:v>9.6374222230070101E-3</c:v>
                </c:pt>
                <c:pt idx="1157">
                  <c:v>1.8594257055179302E-2</c:v>
                </c:pt>
                <c:pt idx="1158">
                  <c:v>-4.98289130766483E-3</c:v>
                </c:pt>
                <c:pt idx="1159">
                  <c:v>2.4596762892766101E-3</c:v>
                </c:pt>
                <c:pt idx="1160">
                  <c:v>-2.78213431667181E-2</c:v>
                </c:pt>
                <c:pt idx="1161">
                  <c:v>-1.38844902534313E-2</c:v>
                </c:pt>
                <c:pt idx="1162">
                  <c:v>1.5493766413697701E-3</c:v>
                </c:pt>
                <c:pt idx="1163">
                  <c:v>2.9510028038680199E-2</c:v>
                </c:pt>
                <c:pt idx="1164">
                  <c:v>7.1086435841236899E-3</c:v>
                </c:pt>
                <c:pt idx="1165">
                  <c:v>-1.46283684310282E-2</c:v>
                </c:pt>
                <c:pt idx="1166">
                  <c:v>1.28861093969986E-2</c:v>
                </c:pt>
                <c:pt idx="1167">
                  <c:v>2.13896878792912E-2</c:v>
                </c:pt>
                <c:pt idx="1168">
                  <c:v>7.2867474027942802E-3</c:v>
                </c:pt>
                <c:pt idx="1169">
                  <c:v>2.9581594060819798E-3</c:v>
                </c:pt>
                <c:pt idx="1170">
                  <c:v>-6.91413602200526E-3</c:v>
                </c:pt>
                <c:pt idx="1171">
                  <c:v>-1.75783462561903E-2</c:v>
                </c:pt>
                <c:pt idx="1172">
                  <c:v>-7.1836790345879099E-3</c:v>
                </c:pt>
                <c:pt idx="1173">
                  <c:v>1.74685145264643E-2</c:v>
                </c:pt>
                <c:pt idx="1174">
                  <c:v>-4.1832066918325904E-3</c:v>
                </c:pt>
                <c:pt idx="1175">
                  <c:v>-2.5994616941228E-2</c:v>
                </c:pt>
                <c:pt idx="1176">
                  <c:v>-1.5398297617714601E-3</c:v>
                </c:pt>
                <c:pt idx="1177">
                  <c:v>5.4851998048789903E-3</c:v>
                </c:pt>
                <c:pt idx="1178">
                  <c:v>1.6014558149101101E-2</c:v>
                </c:pt>
                <c:pt idx="1179">
                  <c:v>1.23392353480445E-2</c:v>
                </c:pt>
                <c:pt idx="1180">
                  <c:v>6.6494005423078199E-3</c:v>
                </c:pt>
                <c:pt idx="1181">
                  <c:v>-7.8784410159649706E-3</c:v>
                </c:pt>
                <c:pt idx="1182">
                  <c:v>-1.2754582805037801E-3</c:v>
                </c:pt>
                <c:pt idx="1183">
                  <c:v>-2.7582035482000399E-2</c:v>
                </c:pt>
                <c:pt idx="1184">
                  <c:v>-2.4741075606072201E-2</c:v>
                </c:pt>
                <c:pt idx="1185">
                  <c:v>-3.59607477583325E-3</c:v>
                </c:pt>
                <c:pt idx="1186">
                  <c:v>1.7375417226656E-2</c:v>
                </c:pt>
                <c:pt idx="1187">
                  <c:v>1.280204954894E-2</c:v>
                </c:pt>
                <c:pt idx="1188">
                  <c:v>-2.0657682402148499E-2</c:v>
                </c:pt>
                <c:pt idx="1189">
                  <c:v>4.3728728826061096E-3</c:v>
                </c:pt>
                <c:pt idx="1190">
                  <c:v>-1.7070478094072E-2</c:v>
                </c:pt>
                <c:pt idx="1191">
                  <c:v>-2.1064044261264101E-2</c:v>
                </c:pt>
                <c:pt idx="1192">
                  <c:v>1.50273841363674E-2</c:v>
                </c:pt>
                <c:pt idx="1193">
                  <c:v>9.1320150199314803E-3</c:v>
                </c:pt>
                <c:pt idx="1194">
                  <c:v>2.10026748138014E-2</c:v>
                </c:pt>
                <c:pt idx="1195">
                  <c:v>-3.1056680697935002E-3</c:v>
                </c:pt>
                <c:pt idx="1196">
                  <c:v>2.24166483172306E-2</c:v>
                </c:pt>
                <c:pt idx="1197">
                  <c:v>1.2110021913930599E-3</c:v>
                </c:pt>
                <c:pt idx="1198">
                  <c:v>1.2459208134356199E-2</c:v>
                </c:pt>
                <c:pt idx="1199">
                  <c:v>-9.1459687483867703E-4</c:v>
                </c:pt>
                <c:pt idx="1200">
                  <c:v>1.3298627277747201E-2</c:v>
                </c:pt>
                <c:pt idx="1201">
                  <c:v>-1.6593535110302201E-2</c:v>
                </c:pt>
                <c:pt idx="1202">
                  <c:v>1.1401444420361499E-2</c:v>
                </c:pt>
                <c:pt idx="1203">
                  <c:v>-1.1641269781900601E-2</c:v>
                </c:pt>
                <c:pt idx="1204">
                  <c:v>8.3294613283191894E-3</c:v>
                </c:pt>
                <c:pt idx="1205">
                  <c:v>2.0009890137521399E-2</c:v>
                </c:pt>
                <c:pt idx="1206">
                  <c:v>3.13239411635124E-3</c:v>
                </c:pt>
                <c:pt idx="1207">
                  <c:v>-1.30912462382644E-2</c:v>
                </c:pt>
                <c:pt idx="1208">
                  <c:v>2.6166801064603602E-3</c:v>
                </c:pt>
                <c:pt idx="1209">
                  <c:v>2.0170210844308499E-2</c:v>
                </c:pt>
                <c:pt idx="1210">
                  <c:v>6.2891380420544603E-3</c:v>
                </c:pt>
                <c:pt idx="1211">
                  <c:v>-1.53965229165771E-2</c:v>
                </c:pt>
                <c:pt idx="1212">
                  <c:v>-2.63165402714877E-2</c:v>
                </c:pt>
                <c:pt idx="1213">
                  <c:v>8.7237853195438492E-3</c:v>
                </c:pt>
                <c:pt idx="1214">
                  <c:v>1.38370423728139E-2</c:v>
                </c:pt>
                <c:pt idx="1215">
                  <c:v>-5.9889004400719703E-3</c:v>
                </c:pt>
                <c:pt idx="1216">
                  <c:v>3.4180983006773199E-3</c:v>
                </c:pt>
                <c:pt idx="1217">
                  <c:v>8.8227927316762607E-3</c:v>
                </c:pt>
                <c:pt idx="1218">
                  <c:v>-2.8757311274293498E-2</c:v>
                </c:pt>
                <c:pt idx="1219">
                  <c:v>6.7964364065732797E-3</c:v>
                </c:pt>
                <c:pt idx="1220">
                  <c:v>1.11184135379803E-2</c:v>
                </c:pt>
                <c:pt idx="1221">
                  <c:v>-4.7137130994510702E-3</c:v>
                </c:pt>
                <c:pt idx="1222">
                  <c:v>3.9845836447944998E-3</c:v>
                </c:pt>
                <c:pt idx="1223">
                  <c:v>-1.32756953466428E-2</c:v>
                </c:pt>
                <c:pt idx="1224">
                  <c:v>-8.9163336438891194E-3</c:v>
                </c:pt>
                <c:pt idx="1225">
                  <c:v>-5.6185121059533505E-4</c:v>
                </c:pt>
                <c:pt idx="1226">
                  <c:v>-1.54384614887766E-2</c:v>
                </c:pt>
                <c:pt idx="1227">
                  <c:v>-6.1990405061715403E-4</c:v>
                </c:pt>
                <c:pt idx="1228">
                  <c:v>-1.89468315065883E-2</c:v>
                </c:pt>
                <c:pt idx="1229">
                  <c:v>-2.3051307599763799E-3</c:v>
                </c:pt>
                <c:pt idx="1230">
                  <c:v>2.0495728127238301E-2</c:v>
                </c:pt>
                <c:pt idx="1231">
                  <c:v>8.4721145636523602E-3</c:v>
                </c:pt>
                <c:pt idx="1232">
                  <c:v>3.05396156453339E-2</c:v>
                </c:pt>
                <c:pt idx="1233">
                  <c:v>-1.64053607445425E-3</c:v>
                </c:pt>
                <c:pt idx="1234">
                  <c:v>3.1515152726810801E-3</c:v>
                </c:pt>
                <c:pt idx="1235">
                  <c:v>6.70191614618686E-3</c:v>
                </c:pt>
                <c:pt idx="1236">
                  <c:v>3.0161602371587999E-3</c:v>
                </c:pt>
                <c:pt idx="1237">
                  <c:v>1.7235177682827E-3</c:v>
                </c:pt>
                <c:pt idx="1238">
                  <c:v>-1.5353294685503199E-2</c:v>
                </c:pt>
                <c:pt idx="1239">
                  <c:v>1.39798292663985E-2</c:v>
                </c:pt>
                <c:pt idx="1240">
                  <c:v>-1.0903543908884501E-2</c:v>
                </c:pt>
                <c:pt idx="1241">
                  <c:v>-1.03355244114682E-2</c:v>
                </c:pt>
                <c:pt idx="1242">
                  <c:v>-1.238860757485E-2</c:v>
                </c:pt>
                <c:pt idx="1243">
                  <c:v>8.2499760090357106E-3</c:v>
                </c:pt>
                <c:pt idx="1244">
                  <c:v>-5.9797176194027702E-4</c:v>
                </c:pt>
                <c:pt idx="1245">
                  <c:v>-3.9876698059431196E-3</c:v>
                </c:pt>
                <c:pt idx="1246">
                  <c:v>1.6337927690732799E-2</c:v>
                </c:pt>
                <c:pt idx="1247">
                  <c:v>1.5197950470465E-2</c:v>
                </c:pt>
                <c:pt idx="1248">
                  <c:v>-6.5373374057080304E-3</c:v>
                </c:pt>
                <c:pt idx="1249">
                  <c:v>1.08773319328399E-2</c:v>
                </c:pt>
                <c:pt idx="1250">
                  <c:v>-4.4032992741811799E-4</c:v>
                </c:pt>
                <c:pt idx="1251">
                  <c:v>-8.8041698439178806E-3</c:v>
                </c:pt>
                <c:pt idx="1252">
                  <c:v>7.9858257345757893E-3</c:v>
                </c:pt>
                <c:pt idx="1253">
                  <c:v>-3.29822085599288E-3</c:v>
                </c:pt>
                <c:pt idx="1254">
                  <c:v>3.69283013648096E-3</c:v>
                </c:pt>
                <c:pt idx="1255">
                  <c:v>2.74873094275208E-3</c:v>
                </c:pt>
                <c:pt idx="1256">
                  <c:v>2.9576306434036001E-3</c:v>
                </c:pt>
                <c:pt idx="1257">
                  <c:v>-5.1102902919842701E-3</c:v>
                </c:pt>
                <c:pt idx="1258">
                  <c:v>2.7956427030534099E-3</c:v>
                </c:pt>
                <c:pt idx="1259">
                  <c:v>6.1384447238855598E-3</c:v>
                </c:pt>
                <c:pt idx="1260">
                  <c:v>-2.7048688200279202E-3</c:v>
                </c:pt>
                <c:pt idx="1261">
                  <c:v>4.0142761539993096E-3</c:v>
                </c:pt>
                <c:pt idx="1262">
                  <c:v>-4.9029394747326397E-3</c:v>
                </c:pt>
                <c:pt idx="1263">
                  <c:v>2.94415873804628E-3</c:v>
                </c:pt>
                <c:pt idx="1264">
                  <c:v>4.4835566211014304E-3</c:v>
                </c:pt>
                <c:pt idx="1265">
                  <c:v>1.8975229045036901E-3</c:v>
                </c:pt>
                <c:pt idx="1266">
                  <c:v>-6.4779162749706298E-4</c:v>
                </c:pt>
                <c:pt idx="1267">
                  <c:v>-3.3607664486301099E-3</c:v>
                </c:pt>
                <c:pt idx="1268">
                  <c:v>5.6113852508889205E-4</c:v>
                </c:pt>
                <c:pt idx="1269">
                  <c:v>1.3507247417414299E-2</c:v>
                </c:pt>
                <c:pt idx="1270">
                  <c:v>-5.9827843070810304E-3</c:v>
                </c:pt>
                <c:pt idx="1271">
                  <c:v>-5.8643111594351696E-3</c:v>
                </c:pt>
                <c:pt idx="1272">
                  <c:v>-6.2013836480071501E-3</c:v>
                </c:pt>
                <c:pt idx="1273">
                  <c:v>-4.8195937742073801E-4</c:v>
                </c:pt>
                <c:pt idx="1274">
                  <c:v>7.1551741639269998E-3</c:v>
                </c:pt>
                <c:pt idx="1275">
                  <c:v>5.1010101564452799E-3</c:v>
                </c:pt>
                <c:pt idx="1276">
                  <c:v>9.7678773042272904E-3</c:v>
                </c:pt>
                <c:pt idx="1277">
                  <c:v>1.9737979462035901E-3</c:v>
                </c:pt>
                <c:pt idx="1278">
                  <c:v>3.0654704383017298E-3</c:v>
                </c:pt>
                <c:pt idx="1279">
                  <c:v>-3.8216982453041797E-4</c:v>
                </c:pt>
                <c:pt idx="1280">
                  <c:v>4.9953040504086303E-3</c:v>
                </c:pt>
                <c:pt idx="1281">
                  <c:v>-6.4145704236720797E-3</c:v>
                </c:pt>
                <c:pt idx="1282">
                  <c:v>6.1771625348638597E-3</c:v>
                </c:pt>
                <c:pt idx="1283">
                  <c:v>2.1814771097661101E-3</c:v>
                </c:pt>
                <c:pt idx="1284">
                  <c:v>-2.4300850972400201E-3</c:v>
                </c:pt>
                <c:pt idx="1285">
                  <c:v>1.0335109002216399E-2</c:v>
                </c:pt>
                <c:pt idx="1286">
                  <c:v>6.7571415991546401E-4</c:v>
                </c:pt>
                <c:pt idx="1287">
                  <c:v>-1.8091158122265499E-3</c:v>
                </c:pt>
                <c:pt idx="1288">
                  <c:v>-1.51084018461962E-3</c:v>
                </c:pt>
                <c:pt idx="1289">
                  <c:v>4.2269177917621196E-3</c:v>
                </c:pt>
                <c:pt idx="1290">
                  <c:v>1.4808031441015E-3</c:v>
                </c:pt>
                <c:pt idx="1291">
                  <c:v>1.82301681665173E-3</c:v>
                </c:pt>
                <c:pt idx="1292">
                  <c:v>1.9085903094472299E-3</c:v>
                </c:pt>
                <c:pt idx="1293">
                  <c:v>7.1978560396510104E-4</c:v>
                </c:pt>
                <c:pt idx="1294">
                  <c:v>2.2453424531664302E-3</c:v>
                </c:pt>
                <c:pt idx="1295">
                  <c:v>6.91658469048118E-4</c:v>
                </c:pt>
                <c:pt idx="1296">
                  <c:v>-3.1731812124204101E-4</c:v>
                </c:pt>
                <c:pt idx="1297">
                  <c:v>-1.52637172392823E-2</c:v>
                </c:pt>
                <c:pt idx="1298">
                  <c:v>1.7780898613248099E-3</c:v>
                </c:pt>
                <c:pt idx="1299">
                  <c:v>8.9287541708448995E-3</c:v>
                </c:pt>
                <c:pt idx="1300">
                  <c:v>4.2880133513605503E-3</c:v>
                </c:pt>
                <c:pt idx="1301">
                  <c:v>2.3210447635085701E-3</c:v>
                </c:pt>
                <c:pt idx="1302">
                  <c:v>1.05447285956074E-2</c:v>
                </c:pt>
                <c:pt idx="1303">
                  <c:v>-9.1954527112742001E-4</c:v>
                </c:pt>
                <c:pt idx="1304">
                  <c:v>5.36576128702784E-3</c:v>
                </c:pt>
                <c:pt idx="1305">
                  <c:v>-3.2850702779967898E-3</c:v>
                </c:pt>
                <c:pt idx="1306">
                  <c:v>3.8785675373769601E-3</c:v>
                </c:pt>
                <c:pt idx="1307">
                  <c:v>-1.04456853498265E-3</c:v>
                </c:pt>
                <c:pt idx="1308">
                  <c:v>1.6478663479630601E-3</c:v>
                </c:pt>
                <c:pt idx="1309">
                  <c:v>-5.4062968524820599E-4</c:v>
                </c:pt>
                <c:pt idx="1310">
                  <c:v>-1.16238480474203E-3</c:v>
                </c:pt>
                <c:pt idx="1311">
                  <c:v>6.0451915973987504E-3</c:v>
                </c:pt>
                <c:pt idx="1312">
                  <c:v>-1.7962589093082099E-3</c:v>
                </c:pt>
                <c:pt idx="1313">
                  <c:v>-4.2066079669006301E-3</c:v>
                </c:pt>
                <c:pt idx="1314">
                  <c:v>1.9993371694794599E-3</c:v>
                </c:pt>
                <c:pt idx="1315">
                  <c:v>4.8823578336123202E-3</c:v>
                </c:pt>
                <c:pt idx="1316">
                  <c:v>9.3951361386513093E-3</c:v>
                </c:pt>
                <c:pt idx="1317">
                  <c:v>-3.1362441988987098E-3</c:v>
                </c:pt>
                <c:pt idx="1318">
                  <c:v>-3.65698970412016E-3</c:v>
                </c:pt>
                <c:pt idx="1319">
                  <c:v>-2.1723504778739001E-3</c:v>
                </c:pt>
                <c:pt idx="1320">
                  <c:v>-1.1018683834310599E-2</c:v>
                </c:pt>
                <c:pt idx="1321">
                  <c:v>-1.6252950112474799E-2</c:v>
                </c:pt>
                <c:pt idx="1322">
                  <c:v>4.7964086855804104E-3</c:v>
                </c:pt>
                <c:pt idx="1323">
                  <c:v>3.7529432818373498E-3</c:v>
                </c:pt>
                <c:pt idx="1324">
                  <c:v>7.5407907701559296E-4</c:v>
                </c:pt>
                <c:pt idx="1325">
                  <c:v>-1.68809884243043E-3</c:v>
                </c:pt>
                <c:pt idx="1326">
                  <c:v>1.1451621501610399E-2</c:v>
                </c:pt>
                <c:pt idx="1327">
                  <c:v>-4.5112652647397199E-4</c:v>
                </c:pt>
                <c:pt idx="1328">
                  <c:v>-5.9077275322688997E-3</c:v>
                </c:pt>
                <c:pt idx="1329">
                  <c:v>5.8052764271278902E-3</c:v>
                </c:pt>
                <c:pt idx="1330">
                  <c:v>-1.2484877650527E-2</c:v>
                </c:pt>
                <c:pt idx="1331">
                  <c:v>1.82798663405985E-3</c:v>
                </c:pt>
                <c:pt idx="1332">
                  <c:v>1.15226750056269E-2</c:v>
                </c:pt>
                <c:pt idx="1333">
                  <c:v>9.9973239827857597E-3</c:v>
                </c:pt>
                <c:pt idx="1334">
                  <c:v>-1.6880987529433701E-3</c:v>
                </c:pt>
                <c:pt idx="1335">
                  <c:v>-5.6462677562655996E-3</c:v>
                </c:pt>
                <c:pt idx="1336">
                  <c:v>1.02557536167627E-3</c:v>
                </c:pt>
                <c:pt idx="1337">
                  <c:v>4.30422312686796E-3</c:v>
                </c:pt>
                <c:pt idx="1338">
                  <c:v>-4.5082111135514701E-3</c:v>
                </c:pt>
                <c:pt idx="1339">
                  <c:v>-1.07102175462753E-2</c:v>
                </c:pt>
                <c:pt idx="1340">
                  <c:v>-2.2732699771541198E-3</c:v>
                </c:pt>
                <c:pt idx="1341">
                  <c:v>-5.5796815313639697E-3</c:v>
                </c:pt>
                <c:pt idx="1342">
                  <c:v>-6.9702122407733899E-3</c:v>
                </c:pt>
                <c:pt idx="1343">
                  <c:v>3.2413708052166901E-3</c:v>
                </c:pt>
                <c:pt idx="1344">
                  <c:v>-2.36163054104244E-3</c:v>
                </c:pt>
                <c:pt idx="1345">
                  <c:v>-6.3322602361917703E-3</c:v>
                </c:pt>
                <c:pt idx="1346">
                  <c:v>-3.7880527601081401E-3</c:v>
                </c:pt>
                <c:pt idx="1347">
                  <c:v>1.74664930429529E-3</c:v>
                </c:pt>
                <c:pt idx="1348">
                  <c:v>-1.6524303595891101E-2</c:v>
                </c:pt>
                <c:pt idx="1349">
                  <c:v>-6.5791400153619502E-3</c:v>
                </c:pt>
                <c:pt idx="1350">
                  <c:v>6.6969683971818796E-3</c:v>
                </c:pt>
                <c:pt idx="1351">
                  <c:v>1.6406167033083099E-3</c:v>
                </c:pt>
                <c:pt idx="1352">
                  <c:v>-1.83345918937268E-3</c:v>
                </c:pt>
                <c:pt idx="1353">
                  <c:v>7.44118996029541E-3</c:v>
                </c:pt>
                <c:pt idx="1354">
                  <c:v>-2.6948309125984798E-4</c:v>
                </c:pt>
                <c:pt idx="1355">
                  <c:v>8.9526808718700304E-3</c:v>
                </c:pt>
                <c:pt idx="1356">
                  <c:v>-9.2713058392842607E-3</c:v>
                </c:pt>
                <c:pt idx="1357">
                  <c:v>-3.7310508491694601E-3</c:v>
                </c:pt>
                <c:pt idx="1358">
                  <c:v>-2.3658068500163099E-2</c:v>
                </c:pt>
                <c:pt idx="1359">
                  <c:v>-2.3073901492265399E-3</c:v>
                </c:pt>
                <c:pt idx="1360">
                  <c:v>-9.9137439224940304E-4</c:v>
                </c:pt>
                <c:pt idx="1361">
                  <c:v>1.42861666640369E-2</c:v>
                </c:pt>
                <c:pt idx="1362">
                  <c:v>3.43266791213818E-3</c:v>
                </c:pt>
                <c:pt idx="1363">
                  <c:v>7.7055320728519998E-3</c:v>
                </c:pt>
                <c:pt idx="1364">
                  <c:v>-7.5274053388265502E-3</c:v>
                </c:pt>
                <c:pt idx="1365">
                  <c:v>7.2712977108697801E-3</c:v>
                </c:pt>
                <c:pt idx="1366">
                  <c:v>-5.5456380484813104E-3</c:v>
                </c:pt>
                <c:pt idx="1367">
                  <c:v>1.1194836849352E-2</c:v>
                </c:pt>
                <c:pt idx="1368">
                  <c:v>3.0947995580537101E-3</c:v>
                </c:pt>
                <c:pt idx="1369">
                  <c:v>4.3111476788471898E-3</c:v>
                </c:pt>
                <c:pt idx="1370">
                  <c:v>-3.0384180445566602E-3</c:v>
                </c:pt>
                <c:pt idx="1371">
                  <c:v>-4.34355037019567E-3</c:v>
                </c:pt>
                <c:pt idx="1372">
                  <c:v>-1.75555902672756E-2</c:v>
                </c:pt>
                <c:pt idx="1373">
                  <c:v>1.33089790218517E-3</c:v>
                </c:pt>
                <c:pt idx="1374">
                  <c:v>-1.0468869622275299E-2</c:v>
                </c:pt>
                <c:pt idx="1375">
                  <c:v>2.83498822783554E-3</c:v>
                </c:pt>
                <c:pt idx="1376">
                  <c:v>3.2726855809704501E-3</c:v>
                </c:pt>
                <c:pt idx="1377">
                  <c:v>1.4206840309023601E-3</c:v>
                </c:pt>
                <c:pt idx="1378">
                  <c:v>1.7827727634827501E-2</c:v>
                </c:pt>
                <c:pt idx="1379">
                  <c:v>5.9671906485151303E-3</c:v>
                </c:pt>
                <c:pt idx="1380">
                  <c:v>6.3303340355617696E-3</c:v>
                </c:pt>
                <c:pt idx="1381">
                  <c:v>1.58175864182901E-3</c:v>
                </c:pt>
                <c:pt idx="1382">
                  <c:v>-2.86928675954801E-3</c:v>
                </c:pt>
                <c:pt idx="1383">
                  <c:v>-3.7224463980295398E-3</c:v>
                </c:pt>
                <c:pt idx="1384">
                  <c:v>-2.3770051189877101E-3</c:v>
                </c:pt>
                <c:pt idx="1385">
                  <c:v>-2.55430040369414E-3</c:v>
                </c:pt>
                <c:pt idx="1386">
                  <c:v>-5.7616053310550997E-4</c:v>
                </c:pt>
                <c:pt idx="1387">
                  <c:v>1.2747891209730499E-2</c:v>
                </c:pt>
                <c:pt idx="1388">
                  <c:v>-4.8807010382126599E-3</c:v>
                </c:pt>
                <c:pt idx="1389">
                  <c:v>5.9877826542983504E-3</c:v>
                </c:pt>
                <c:pt idx="1390">
                  <c:v>3.14996202446413E-3</c:v>
                </c:pt>
                <c:pt idx="1391">
                  <c:v>3.8993808576386299E-3</c:v>
                </c:pt>
                <c:pt idx="1392">
                  <c:v>-7.5256494089042496E-3</c:v>
                </c:pt>
                <c:pt idx="1393">
                  <c:v>-1.0679067363449301E-2</c:v>
                </c:pt>
                <c:pt idx="1394">
                  <c:v>-8.1673339761449797E-3</c:v>
                </c:pt>
                <c:pt idx="1395">
                  <c:v>-1.4560006832334499E-3</c:v>
                </c:pt>
                <c:pt idx="1396">
                  <c:v>1.7926607035829701E-2</c:v>
                </c:pt>
                <c:pt idx="1397">
                  <c:v>1.4632295941556401E-2</c:v>
                </c:pt>
                <c:pt idx="1398">
                  <c:v>4.1394087119937797E-3</c:v>
                </c:pt>
                <c:pt idx="1399">
                  <c:v>-5.6850320460128901E-3</c:v>
                </c:pt>
                <c:pt idx="1400">
                  <c:v>-7.4455597658371299E-3</c:v>
                </c:pt>
                <c:pt idx="1401">
                  <c:v>-7.1599929548448599E-3</c:v>
                </c:pt>
                <c:pt idx="1402">
                  <c:v>1.7632767363068801E-2</c:v>
                </c:pt>
                <c:pt idx="1403">
                  <c:v>2.1324621975008502E-3</c:v>
                </c:pt>
                <c:pt idx="1404">
                  <c:v>3.6862147202658701E-3</c:v>
                </c:pt>
                <c:pt idx="1405">
                  <c:v>2.80528291516202E-3</c:v>
                </c:pt>
                <c:pt idx="1406">
                  <c:v>-2.2641176235380098E-3</c:v>
                </c:pt>
                <c:pt idx="1407">
                  <c:v>4.6218218813730299E-4</c:v>
                </c:pt>
                <c:pt idx="1408">
                  <c:v>3.3344419943119602E-4</c:v>
                </c:pt>
                <c:pt idx="1409">
                  <c:v>1.8209723908918401E-3</c:v>
                </c:pt>
                <c:pt idx="1410">
                  <c:v>1.4468185810727599E-3</c:v>
                </c:pt>
                <c:pt idx="1411">
                  <c:v>9.4365163218120707E-3</c:v>
                </c:pt>
                <c:pt idx="1412">
                  <c:v>3.72081572603981E-3</c:v>
                </c:pt>
                <c:pt idx="1413">
                  <c:v>-3.6278594690387898E-3</c:v>
                </c:pt>
                <c:pt idx="1414">
                  <c:v>-2.7966493970458099E-3</c:v>
                </c:pt>
                <c:pt idx="1415">
                  <c:v>-3.4166790221705598E-3</c:v>
                </c:pt>
                <c:pt idx="1416">
                  <c:v>-8.0688276090370298E-3</c:v>
                </c:pt>
                <c:pt idx="1417">
                  <c:v>5.6033548495938003E-3</c:v>
                </c:pt>
                <c:pt idx="1418">
                  <c:v>-6.4773260308996505E-4</c:v>
                </c:pt>
                <c:pt idx="1419">
                  <c:v>3.7149625648408399E-3</c:v>
                </c:pt>
                <c:pt idx="1420">
                  <c:v>-1.6773559470490301E-3</c:v>
                </c:pt>
                <c:pt idx="1421">
                  <c:v>-5.1948337744749202E-3</c:v>
                </c:pt>
                <c:pt idx="1422">
                  <c:v>1.5538218079047799E-3</c:v>
                </c:pt>
                <c:pt idx="1423">
                  <c:v>2.1743430538863099E-3</c:v>
                </c:pt>
                <c:pt idx="1424">
                  <c:v>-1.42078616369674E-3</c:v>
                </c:pt>
                <c:pt idx="1425">
                  <c:v>1.6701224302963801E-2</c:v>
                </c:pt>
                <c:pt idx="1426">
                  <c:v>-1.54090740396283E-3</c:v>
                </c:pt>
                <c:pt idx="1427" formatCode="0.00E+00">
                  <c:v>-9.3555682681267793E-5</c:v>
                </c:pt>
                <c:pt idx="1428">
                  <c:v>-3.24624640468323E-3</c:v>
                </c:pt>
                <c:pt idx="1429">
                  <c:v>-4.86493954852368E-3</c:v>
                </c:pt>
                <c:pt idx="1430">
                  <c:v>1.53867572435663E-2</c:v>
                </c:pt>
                <c:pt idx="1431">
                  <c:v>3.8350004146534E-4</c:v>
                </c:pt>
                <c:pt idx="1432">
                  <c:v>1.16940523590887E-3</c:v>
                </c:pt>
                <c:pt idx="1433">
                  <c:v>6.0134448007605201E-4</c:v>
                </c:pt>
                <c:pt idx="1434">
                  <c:v>4.6306169105498098E-3</c:v>
                </c:pt>
                <c:pt idx="1435">
                  <c:v>3.2303112682640399E-3</c:v>
                </c:pt>
                <c:pt idx="1436">
                  <c:v>-3.32645669927691E-3</c:v>
                </c:pt>
                <c:pt idx="1437">
                  <c:v>-1.2095348878579E-3</c:v>
                </c:pt>
                <c:pt idx="1438">
                  <c:v>-1.6299273995608099E-2</c:v>
                </c:pt>
                <c:pt idx="1439">
                  <c:v>-3.8513615027260901E-3</c:v>
                </c:pt>
                <c:pt idx="1440">
                  <c:v>4.1186139554604496E-3</c:v>
                </c:pt>
                <c:pt idx="1441">
                  <c:v>-3.93823001726559E-3</c:v>
                </c:pt>
                <c:pt idx="1442">
                  <c:v>5.3086739869786202E-3</c:v>
                </c:pt>
                <c:pt idx="1443">
                  <c:v>1.66582919658395E-3</c:v>
                </c:pt>
                <c:pt idx="1444">
                  <c:v>4.1943398742901499E-3</c:v>
                </c:pt>
                <c:pt idx="1445">
                  <c:v>6.7584636751257801E-3</c:v>
                </c:pt>
                <c:pt idx="1446">
                  <c:v>4.0424789393067604E-3</c:v>
                </c:pt>
                <c:pt idx="1447">
                  <c:v>-2.0937062849425698E-3</c:v>
                </c:pt>
                <c:pt idx="1448">
                  <c:v>-9.7620937982533899E-3</c:v>
                </c:pt>
                <c:pt idx="1449">
                  <c:v>-9.1236607613398996E-3</c:v>
                </c:pt>
                <c:pt idx="1450">
                  <c:v>1.0853212126688E-4</c:v>
                </c:pt>
                <c:pt idx="1451">
                  <c:v>1.6453133250174401E-4</c:v>
                </c:pt>
                <c:pt idx="1452">
                  <c:v>7.3245152959311999E-3</c:v>
                </c:pt>
                <c:pt idx="1453">
                  <c:v>6.29957337999126E-3</c:v>
                </c:pt>
                <c:pt idx="1454">
                  <c:v>5.4469371382873701E-3</c:v>
                </c:pt>
                <c:pt idx="1455">
                  <c:v>-9.4146973617871598E-4</c:v>
                </c:pt>
                <c:pt idx="1456">
                  <c:v>-1.18936099733152E-2</c:v>
                </c:pt>
                <c:pt idx="1457">
                  <c:v>-4.3328203301290199E-3</c:v>
                </c:pt>
                <c:pt idx="1458">
                  <c:v>-1.05723600380881E-2</c:v>
                </c:pt>
                <c:pt idx="1459">
                  <c:v>-4.4128167008737904E-3</c:v>
                </c:pt>
                <c:pt idx="1460">
                  <c:v>3.3837932929404999E-3</c:v>
                </c:pt>
                <c:pt idx="1461">
                  <c:v>-1.7580451771474601E-3</c:v>
                </c:pt>
                <c:pt idx="1462">
                  <c:v>7.0171245874234801E-3</c:v>
                </c:pt>
                <c:pt idx="1463">
                  <c:v>6.6612117677682199E-3</c:v>
                </c:pt>
                <c:pt idx="1464">
                  <c:v>-4.5206797186550804E-3</c:v>
                </c:pt>
                <c:pt idx="1465">
                  <c:v>-2.1276180237044001E-4</c:v>
                </c:pt>
                <c:pt idx="1466">
                  <c:v>6.8537104823382204E-3</c:v>
                </c:pt>
                <c:pt idx="1467">
                  <c:v>-1.03327433300973E-2</c:v>
                </c:pt>
                <c:pt idx="1468">
                  <c:v>-1.5239408413552299E-2</c:v>
                </c:pt>
                <c:pt idx="1469">
                  <c:v>-2.80970257389515E-3</c:v>
                </c:pt>
                <c:pt idx="1470">
                  <c:v>-1.5257488323564101E-3</c:v>
                </c:pt>
                <c:pt idx="1471">
                  <c:v>1.5921746383412E-3</c:v>
                </c:pt>
                <c:pt idx="1472">
                  <c:v>-1.6628305473145501E-2</c:v>
                </c:pt>
                <c:pt idx="1473">
                  <c:v>1.4944505278294299E-3</c:v>
                </c:pt>
                <c:pt idx="1474">
                  <c:v>6.9482614189643301E-3</c:v>
                </c:pt>
                <c:pt idx="1475">
                  <c:v>2.2038850650514401E-2</c:v>
                </c:pt>
                <c:pt idx="1476">
                  <c:v>4.9235165541173199E-3</c:v>
                </c:pt>
                <c:pt idx="1477">
                  <c:v>4.9709760962758599E-3</c:v>
                </c:pt>
                <c:pt idx="1478">
                  <c:v>1.3412895439743701E-2</c:v>
                </c:pt>
                <c:pt idx="1479">
                  <c:v>-2.6943739126171801E-3</c:v>
                </c:pt>
                <c:pt idx="1480">
                  <c:v>9.8823247087659306E-4</c:v>
                </c:pt>
                <c:pt idx="1481">
                  <c:v>8.3920350368229396E-3</c:v>
                </c:pt>
                <c:pt idx="1482">
                  <c:v>5.8745819940519096E-3</c:v>
                </c:pt>
                <c:pt idx="1483">
                  <c:v>1.0403493846311599E-3</c:v>
                </c:pt>
                <c:pt idx="1484">
                  <c:v>-6.7815534869604104E-3</c:v>
                </c:pt>
                <c:pt idx="1485">
                  <c:v>-1.3727565438368301E-3</c:v>
                </c:pt>
                <c:pt idx="1486">
                  <c:v>-2.9650612610181599E-3</c:v>
                </c:pt>
                <c:pt idx="1487">
                  <c:v>2.9279083578478099E-3</c:v>
                </c:pt>
                <c:pt idx="1488">
                  <c:v>5.5510557245233398E-3</c:v>
                </c:pt>
                <c:pt idx="1489">
                  <c:v>-1.3810654958686E-3</c:v>
                </c:pt>
                <c:pt idx="1490">
                  <c:v>4.4479890916865102E-3</c:v>
                </c:pt>
                <c:pt idx="1491" formatCode="0.00E+00">
                  <c:v>3.76643822100342E-6</c:v>
                </c:pt>
                <c:pt idx="1492">
                  <c:v>-3.2118382695165999E-3</c:v>
                </c:pt>
                <c:pt idx="1493">
                  <c:v>-4.0732016463081904E-3</c:v>
                </c:pt>
                <c:pt idx="1494">
                  <c:v>5.6786237433542096E-3</c:v>
                </c:pt>
                <c:pt idx="1495">
                  <c:v>2.3093519444062501E-3</c:v>
                </c:pt>
                <c:pt idx="1496">
                  <c:v>-1.40241496807965E-2</c:v>
                </c:pt>
                <c:pt idx="1497">
                  <c:v>3.9504681024260099E-3</c:v>
                </c:pt>
                <c:pt idx="1498">
                  <c:v>-6.8555552872595097E-3</c:v>
                </c:pt>
                <c:pt idx="1499">
                  <c:v>1.33591417963694E-4</c:v>
                </c:pt>
                <c:pt idx="1500">
                  <c:v>-9.1503855688159393E-3</c:v>
                </c:pt>
                <c:pt idx="1501">
                  <c:v>3.0907630138168299E-3</c:v>
                </c:pt>
                <c:pt idx="1502">
                  <c:v>-1.0648929261047799E-2</c:v>
                </c:pt>
                <c:pt idx="1503">
                  <c:v>1.2545949945660899E-2</c:v>
                </c:pt>
                <c:pt idx="1504">
                  <c:v>2.5106503047930499E-2</c:v>
                </c:pt>
                <c:pt idx="1505">
                  <c:v>-1.88460870679197E-4</c:v>
                </c:pt>
                <c:pt idx="1506">
                  <c:v>6.7843855803735604E-3</c:v>
                </c:pt>
                <c:pt idx="1507">
                  <c:v>-5.4744908477908603E-3</c:v>
                </c:pt>
                <c:pt idx="1508" formatCode="0.00E+00">
                  <c:v>5.5365978970684001E-5</c:v>
                </c:pt>
                <c:pt idx="1509">
                  <c:v>3.39814398216691E-3</c:v>
                </c:pt>
                <c:pt idx="1510">
                  <c:v>7.0574162172793902E-3</c:v>
                </c:pt>
                <c:pt idx="1511">
                  <c:v>4.4119227839868299E-3</c:v>
                </c:pt>
                <c:pt idx="1512">
                  <c:v>3.9180222740583899E-3</c:v>
                </c:pt>
                <c:pt idx="1513">
                  <c:v>6.6176035577471797E-3</c:v>
                </c:pt>
                <c:pt idx="1514">
                  <c:v>-3.09031166987661E-3</c:v>
                </c:pt>
                <c:pt idx="1515">
                  <c:v>9.24696491305688E-3</c:v>
                </c:pt>
                <c:pt idx="1516">
                  <c:v>-4.2820313934496801E-4</c:v>
                </c:pt>
                <c:pt idx="1517">
                  <c:v>9.6643186387620995E-4</c:v>
                </c:pt>
                <c:pt idx="1518">
                  <c:v>-2.75490532893727E-3</c:v>
                </c:pt>
                <c:pt idx="1519">
                  <c:v>5.2827812589822699E-3</c:v>
                </c:pt>
                <c:pt idx="1520">
                  <c:v>6.6327689744387604E-3</c:v>
                </c:pt>
                <c:pt idx="1521">
                  <c:v>2.3249415210524501E-4</c:v>
                </c:pt>
                <c:pt idx="1522">
                  <c:v>3.3280723775742601E-3</c:v>
                </c:pt>
                <c:pt idx="1523">
                  <c:v>-4.0503297761837797E-3</c:v>
                </c:pt>
                <c:pt idx="1524">
                  <c:v>8.4626456987488296E-4</c:v>
                </c:pt>
                <c:pt idx="1525">
                  <c:v>5.4354032022648803E-3</c:v>
                </c:pt>
                <c:pt idx="1526">
                  <c:v>-8.3147739216105406E-3</c:v>
                </c:pt>
                <c:pt idx="1527">
                  <c:v>1.1408502361591801E-2</c:v>
                </c:pt>
                <c:pt idx="1528">
                  <c:v>1.1668262405417601E-3</c:v>
                </c:pt>
                <c:pt idx="1529">
                  <c:v>5.9522329986035297E-3</c:v>
                </c:pt>
                <c:pt idx="1530">
                  <c:v>1.8338214323102001E-4</c:v>
                </c:pt>
                <c:pt idx="1531" formatCode="0.00E+00">
                  <c:v>-7.9842042313843495E-5</c:v>
                </c:pt>
                <c:pt idx="1532">
                  <c:v>2.8073983678839098E-4</c:v>
                </c:pt>
                <c:pt idx="1533">
                  <c:v>4.7800243799792102E-4</c:v>
                </c:pt>
                <c:pt idx="1534">
                  <c:v>2.76873300648098E-3</c:v>
                </c:pt>
                <c:pt idx="1535">
                  <c:v>5.7102056177656402E-3</c:v>
                </c:pt>
                <c:pt idx="1536">
                  <c:v>8.6926043029765792E-3</c:v>
                </c:pt>
                <c:pt idx="1537">
                  <c:v>-5.8587800517243402E-3</c:v>
                </c:pt>
                <c:pt idx="1538">
                  <c:v>-2.8135384691920198E-3</c:v>
                </c:pt>
                <c:pt idx="1539">
                  <c:v>6.9182339245840701E-3</c:v>
                </c:pt>
                <c:pt idx="1540">
                  <c:v>-1.44376808911948E-2</c:v>
                </c:pt>
                <c:pt idx="1541">
                  <c:v>3.8861348711499702E-3</c:v>
                </c:pt>
                <c:pt idx="1542">
                  <c:v>7.9234488291169396E-3</c:v>
                </c:pt>
                <c:pt idx="1543">
                  <c:v>1.1871098098947799E-3</c:v>
                </c:pt>
                <c:pt idx="1544">
                  <c:v>1.5548264715102599E-3</c:v>
                </c:pt>
                <c:pt idx="1545">
                  <c:v>5.0614194341240502E-3</c:v>
                </c:pt>
                <c:pt idx="1546">
                  <c:v>5.8778591041122302E-3</c:v>
                </c:pt>
                <c:pt idx="1547">
                  <c:v>2.8750507552102698E-3</c:v>
                </c:pt>
                <c:pt idx="1548">
                  <c:v>1.38483598047426E-3</c:v>
                </c:pt>
                <c:pt idx="1549">
                  <c:v>3.6716914008503299E-3</c:v>
                </c:pt>
                <c:pt idx="1550">
                  <c:v>1.6075486900844801E-3</c:v>
                </c:pt>
                <c:pt idx="1551">
                  <c:v>-2.0741297196478401E-3</c:v>
                </c:pt>
                <c:pt idx="1552">
                  <c:v>1.6030166923534099E-3</c:v>
                </c:pt>
                <c:pt idx="1553">
                  <c:v>4.67757008687247E-3</c:v>
                </c:pt>
                <c:pt idx="1554">
                  <c:v>-3.1904363762500598E-3</c:v>
                </c:pt>
                <c:pt idx="1555">
                  <c:v>-4.1442439606508702E-3</c:v>
                </c:pt>
                <c:pt idx="1556">
                  <c:v>1.4567675563501299E-3</c:v>
                </c:pt>
                <c:pt idx="1557">
                  <c:v>1.1264642905165399E-2</c:v>
                </c:pt>
                <c:pt idx="1558">
                  <c:v>-4.9290574651182197E-3</c:v>
                </c:pt>
                <c:pt idx="1559">
                  <c:v>6.3747267235740902E-3</c:v>
                </c:pt>
                <c:pt idx="1560">
                  <c:v>-5.7702589765041999E-3</c:v>
                </c:pt>
                <c:pt idx="1561">
                  <c:v>1.13626980913113E-2</c:v>
                </c:pt>
                <c:pt idx="1562">
                  <c:v>-2.0780806604726401E-3</c:v>
                </c:pt>
                <c:pt idx="1563">
                  <c:v>7.0413211450759102E-3</c:v>
                </c:pt>
                <c:pt idx="1564">
                  <c:v>-4.7394376361448399E-3</c:v>
                </c:pt>
                <c:pt idx="1565">
                  <c:v>7.5206385863539902E-3</c:v>
                </c:pt>
                <c:pt idx="1566">
                  <c:v>-1.14830135354663E-2</c:v>
                </c:pt>
                <c:pt idx="1567">
                  <c:v>5.4030750703686903E-3</c:v>
                </c:pt>
                <c:pt idx="1568">
                  <c:v>-9.5434057966771492E-3</c:v>
                </c:pt>
                <c:pt idx="1569">
                  <c:v>1.07793788336259E-2</c:v>
                </c:pt>
                <c:pt idx="1570">
                  <c:v>-3.7361687342897902E-3</c:v>
                </c:pt>
                <c:pt idx="1571">
                  <c:v>1.3995026473763999E-2</c:v>
                </c:pt>
                <c:pt idx="1572">
                  <c:v>5.1051370055509001E-3</c:v>
                </c:pt>
                <c:pt idx="1573">
                  <c:v>2.1603153495068899E-3</c:v>
                </c:pt>
                <c:pt idx="1574">
                  <c:v>-2.2451239969687599E-2</c:v>
                </c:pt>
                <c:pt idx="1575">
                  <c:v>1.8036540234974401E-2</c:v>
                </c:pt>
                <c:pt idx="1576">
                  <c:v>-1.1589220910453399E-2</c:v>
                </c:pt>
                <c:pt idx="1577">
                  <c:v>-2.4382304114792299E-4</c:v>
                </c:pt>
                <c:pt idx="1578">
                  <c:v>1.29462479206777E-2</c:v>
                </c:pt>
                <c:pt idx="1579">
                  <c:v>4.2847507431154602E-3</c:v>
                </c:pt>
                <c:pt idx="1580">
                  <c:v>1.3830495291360699E-2</c:v>
                </c:pt>
                <c:pt idx="1581">
                  <c:v>-1.3786181411972799E-2</c:v>
                </c:pt>
                <c:pt idx="1582">
                  <c:v>1.21374687611697E-2</c:v>
                </c:pt>
                <c:pt idx="1583">
                  <c:v>-3.5447530475315298E-3</c:v>
                </c:pt>
                <c:pt idx="1584">
                  <c:v>5.7819299365567097E-3</c:v>
                </c:pt>
                <c:pt idx="1585">
                  <c:v>2.1504922732430401E-3</c:v>
                </c:pt>
                <c:pt idx="1586">
                  <c:v>-5.4382004259137104E-3</c:v>
                </c:pt>
                <c:pt idx="1587">
                  <c:v>3.2994567608507501E-3</c:v>
                </c:pt>
                <c:pt idx="1588">
                  <c:v>9.1972966452633104E-3</c:v>
                </c:pt>
                <c:pt idx="1589">
                  <c:v>-3.5240008362257299E-3</c:v>
                </c:pt>
                <c:pt idx="1590">
                  <c:v>9.0896738609283195E-3</c:v>
                </c:pt>
                <c:pt idx="1591">
                  <c:v>1.4942995522368701E-3</c:v>
                </c:pt>
                <c:pt idx="1592">
                  <c:v>-3.2648229160091901E-3</c:v>
                </c:pt>
                <c:pt idx="1593">
                  <c:v>5.9361737616840703E-3</c:v>
                </c:pt>
                <c:pt idx="1594" formatCode="0.00E+00">
                  <c:v>8.2909599625174995E-5</c:v>
                </c:pt>
                <c:pt idx="1595">
                  <c:v>1.18416217205961E-2</c:v>
                </c:pt>
                <c:pt idx="1596">
                  <c:v>1.0204101406272099E-2</c:v>
                </c:pt>
                <c:pt idx="1597">
                  <c:v>-2.95875623738928E-3</c:v>
                </c:pt>
                <c:pt idx="1598">
                  <c:v>6.2220314358417102E-3</c:v>
                </c:pt>
                <c:pt idx="1599">
                  <c:v>-6.4667091295015902E-3</c:v>
                </c:pt>
                <c:pt idx="1600">
                  <c:v>-1.4501743100392401E-4</c:v>
                </c:pt>
                <c:pt idx="1601">
                  <c:v>-6.2249236829780598E-3</c:v>
                </c:pt>
                <c:pt idx="1602">
                  <c:v>-3.18374290738649E-3</c:v>
                </c:pt>
                <c:pt idx="1603">
                  <c:v>3.4745411440974499E-3</c:v>
                </c:pt>
                <c:pt idx="1604">
                  <c:v>6.4506196358287398E-3</c:v>
                </c:pt>
                <c:pt idx="1605">
                  <c:v>-1.47090244939175E-2</c:v>
                </c:pt>
                <c:pt idx="1606" formatCode="0.00E+00">
                  <c:v>-5.3374874423917098E-5</c:v>
                </c:pt>
                <c:pt idx="1607">
                  <c:v>-1.8577052723826998E-2</c:v>
                </c:pt>
                <c:pt idx="1608">
                  <c:v>7.4855636304450596E-3</c:v>
                </c:pt>
                <c:pt idx="1609">
                  <c:v>-2.3627532217313199E-3</c:v>
                </c:pt>
                <c:pt idx="1610">
                  <c:v>-1.49257044852973E-2</c:v>
                </c:pt>
                <c:pt idx="1611">
                  <c:v>4.9444151960441902E-3</c:v>
                </c:pt>
                <c:pt idx="1612">
                  <c:v>1.32709150342255E-2</c:v>
                </c:pt>
                <c:pt idx="1613">
                  <c:v>1.7670197575572501E-3</c:v>
                </c:pt>
                <c:pt idx="1614">
                  <c:v>-4.5804375070887899E-3</c:v>
                </c:pt>
                <c:pt idx="1615">
                  <c:v>-5.4402432382156503E-3</c:v>
                </c:pt>
                <c:pt idx="1616">
                  <c:v>1.13083033823529E-2</c:v>
                </c:pt>
                <c:pt idx="1617">
                  <c:v>-5.8845997944562101E-4</c:v>
                </c:pt>
                <c:pt idx="1618">
                  <c:v>6.24663486100105E-3</c:v>
                </c:pt>
                <c:pt idx="1619">
                  <c:v>5.5060522882579297E-3</c:v>
                </c:pt>
                <c:pt idx="1620">
                  <c:v>-1.50534779966693E-2</c:v>
                </c:pt>
                <c:pt idx="1621">
                  <c:v>-3.2633559184244799E-2</c:v>
                </c:pt>
                <c:pt idx="1622">
                  <c:v>4.6385793705120103E-3</c:v>
                </c:pt>
                <c:pt idx="1623">
                  <c:v>-1.1730029798411701E-2</c:v>
                </c:pt>
                <c:pt idx="1624">
                  <c:v>8.2271823583159598E-3</c:v>
                </c:pt>
                <c:pt idx="1625">
                  <c:v>4.5926589833488697E-3</c:v>
                </c:pt>
                <c:pt idx="1626">
                  <c:v>8.5848807474194194E-3</c:v>
                </c:pt>
                <c:pt idx="1627">
                  <c:v>-2.2532413099053401E-3</c:v>
                </c:pt>
                <c:pt idx="1628">
                  <c:v>9.5673628811937007E-3</c:v>
                </c:pt>
                <c:pt idx="1629">
                  <c:v>-6.5450428483393398E-4</c:v>
                </c:pt>
                <c:pt idx="1630">
                  <c:v>-1.6788659374247799E-4</c:v>
                </c:pt>
                <c:pt idx="1631">
                  <c:v>3.6020810822339801E-3</c:v>
                </c:pt>
                <c:pt idx="1632">
                  <c:v>6.2788172589273699E-3</c:v>
                </c:pt>
                <c:pt idx="1633">
                  <c:v>1.00651591829388E-2</c:v>
                </c:pt>
                <c:pt idx="1634">
                  <c:v>1.0476180737570299E-3</c:v>
                </c:pt>
                <c:pt idx="1635">
                  <c:v>1.5271381027644601E-2</c:v>
                </c:pt>
                <c:pt idx="1636">
                  <c:v>2.4685150336626002E-3</c:v>
                </c:pt>
                <c:pt idx="1637">
                  <c:v>2.0683375789893898E-3</c:v>
                </c:pt>
                <c:pt idx="1638">
                  <c:v>-7.9981424564695702E-3</c:v>
                </c:pt>
                <c:pt idx="1639">
                  <c:v>4.6523182270193598E-3</c:v>
                </c:pt>
                <c:pt idx="1640">
                  <c:v>4.1424497192331699E-3</c:v>
                </c:pt>
                <c:pt idx="1641">
                  <c:v>3.9776855968633503E-3</c:v>
                </c:pt>
                <c:pt idx="1642">
                  <c:v>1.0742053094705E-3</c:v>
                </c:pt>
                <c:pt idx="1643">
                  <c:v>-1.8552917080499299E-3</c:v>
                </c:pt>
                <c:pt idx="1644">
                  <c:v>-3.9481991573420104E-3</c:v>
                </c:pt>
                <c:pt idx="1645">
                  <c:v>1.8762393989335E-3</c:v>
                </c:pt>
                <c:pt idx="1646">
                  <c:v>1.11824511431999E-3</c:v>
                </c:pt>
                <c:pt idx="1647">
                  <c:v>-2.2378158055936502E-3</c:v>
                </c:pt>
                <c:pt idx="1648">
                  <c:v>3.7804421561155E-4</c:v>
                </c:pt>
                <c:pt idx="1649">
                  <c:v>-1.55991090096413E-3</c:v>
                </c:pt>
                <c:pt idx="1650">
                  <c:v>1.4011325732037E-2</c:v>
                </c:pt>
                <c:pt idx="1651">
                  <c:v>2.0928765092378399E-3</c:v>
                </c:pt>
                <c:pt idx="1652">
                  <c:v>1.1059365393694699E-3</c:v>
                </c:pt>
                <c:pt idx="1653">
                  <c:v>-2.1224459357779301E-3</c:v>
                </c:pt>
                <c:pt idx="1654">
                  <c:v>-7.3884860250975903E-3</c:v>
                </c:pt>
                <c:pt idx="1655">
                  <c:v>9.1451504202040793E-3</c:v>
                </c:pt>
                <c:pt idx="1656">
                  <c:v>-3.06203036888539E-3</c:v>
                </c:pt>
                <c:pt idx="1657" formatCode="0.00E+00">
                  <c:v>4.1322056860887399E-5</c:v>
                </c:pt>
                <c:pt idx="1658">
                  <c:v>-1.91997041475522E-3</c:v>
                </c:pt>
                <c:pt idx="1659">
                  <c:v>-6.2521541354807596E-3</c:v>
                </c:pt>
                <c:pt idx="1660">
                  <c:v>-1.6171783313033199E-2</c:v>
                </c:pt>
                <c:pt idx="1661">
                  <c:v>-5.8705299391221396E-3</c:v>
                </c:pt>
                <c:pt idx="1662">
                  <c:v>-6.6783988146934996E-3</c:v>
                </c:pt>
                <c:pt idx="1663">
                  <c:v>2.8040229460907199E-3</c:v>
                </c:pt>
                <c:pt idx="1664">
                  <c:v>-8.2033237435035506E-3</c:v>
                </c:pt>
                <c:pt idx="1665">
                  <c:v>6.3820583105500496E-3</c:v>
                </c:pt>
                <c:pt idx="1666">
                  <c:v>5.5375011889188799E-3</c:v>
                </c:pt>
                <c:pt idx="1667">
                  <c:v>-8.1289721811459905E-3</c:v>
                </c:pt>
                <c:pt idx="1668">
                  <c:v>-1.19716891139309E-2</c:v>
                </c:pt>
                <c:pt idx="1669">
                  <c:v>-6.9249408759135701E-3</c:v>
                </c:pt>
                <c:pt idx="1670">
                  <c:v>6.3436713362776702E-3</c:v>
                </c:pt>
                <c:pt idx="1671">
                  <c:v>-2.6999021927285598E-3</c:v>
                </c:pt>
                <c:pt idx="1672">
                  <c:v>1.57174010013517E-3</c:v>
                </c:pt>
                <c:pt idx="1673">
                  <c:v>9.7821956754708898E-3</c:v>
                </c:pt>
                <c:pt idx="1674">
                  <c:v>1.4917373112469101E-4</c:v>
                </c:pt>
                <c:pt idx="1675">
                  <c:v>2.2403833256860999E-3</c:v>
                </c:pt>
                <c:pt idx="1676">
                  <c:v>8.1453532744624208E-3</c:v>
                </c:pt>
                <c:pt idx="1677">
                  <c:v>2.3835872386253599E-3</c:v>
                </c:pt>
                <c:pt idx="1678">
                  <c:v>6.9723194044196404E-3</c:v>
                </c:pt>
                <c:pt idx="1679">
                  <c:v>-2.8011540702837798E-3</c:v>
                </c:pt>
                <c:pt idx="1680">
                  <c:v>6.7522217530374996E-3</c:v>
                </c:pt>
                <c:pt idx="1681">
                  <c:v>7.40984258532351E-3</c:v>
                </c:pt>
                <c:pt idx="1682">
                  <c:v>5.9123661906956603E-3</c:v>
                </c:pt>
                <c:pt idx="1683">
                  <c:v>1.2428104604972699E-2</c:v>
                </c:pt>
                <c:pt idx="1684">
                  <c:v>-1.27309515740354E-3</c:v>
                </c:pt>
                <c:pt idx="1685">
                  <c:v>-6.0499586863690799E-3</c:v>
                </c:pt>
                <c:pt idx="1686">
                  <c:v>-8.2724058872838506E-3</c:v>
                </c:pt>
                <c:pt idx="1687">
                  <c:v>-4.6255170319873503E-3</c:v>
                </c:pt>
                <c:pt idx="1688">
                  <c:v>-8.0382219541514401E-3</c:v>
                </c:pt>
                <c:pt idx="1689">
                  <c:v>2.7885119343304399E-3</c:v>
                </c:pt>
                <c:pt idx="1690">
                  <c:v>-5.2084732892261603E-3</c:v>
                </c:pt>
                <c:pt idx="1691">
                  <c:v>-7.6398902310899804E-3</c:v>
                </c:pt>
                <c:pt idx="1692">
                  <c:v>4.2293070106722E-3</c:v>
                </c:pt>
                <c:pt idx="1693">
                  <c:v>-5.0506658719996498E-3</c:v>
                </c:pt>
                <c:pt idx="1694">
                  <c:v>-5.4341426893020099E-3</c:v>
                </c:pt>
                <c:pt idx="1695">
                  <c:v>3.13611627862065E-3</c:v>
                </c:pt>
                <c:pt idx="1696">
                  <c:v>-4.8687228897841802E-3</c:v>
                </c:pt>
                <c:pt idx="1697">
                  <c:v>-9.2542232851317002E-3</c:v>
                </c:pt>
                <c:pt idx="1698">
                  <c:v>-2.76622667536541E-3</c:v>
                </c:pt>
                <c:pt idx="1699">
                  <c:v>2.07578083116342E-2</c:v>
                </c:pt>
                <c:pt idx="1700">
                  <c:v>3.4961145597181601E-3</c:v>
                </c:pt>
                <c:pt idx="1701">
                  <c:v>6.1499167242916901E-3</c:v>
                </c:pt>
                <c:pt idx="1702">
                  <c:v>-1.02145248221938E-2</c:v>
                </c:pt>
                <c:pt idx="1703">
                  <c:v>1.31844045676246E-2</c:v>
                </c:pt>
                <c:pt idx="1704">
                  <c:v>9.8661736861303303E-3</c:v>
                </c:pt>
                <c:pt idx="1705">
                  <c:v>6.2210868706210299E-3</c:v>
                </c:pt>
                <c:pt idx="1706">
                  <c:v>-8.1775741814091296E-4</c:v>
                </c:pt>
                <c:pt idx="1707">
                  <c:v>1.1505286090497099E-2</c:v>
                </c:pt>
                <c:pt idx="1708">
                  <c:v>-8.7194414488031601E-4</c:v>
                </c:pt>
                <c:pt idx="1709">
                  <c:v>1.32676609083807E-3</c:v>
                </c:pt>
                <c:pt idx="1710">
                  <c:v>2.1370141242108001E-3</c:v>
                </c:pt>
                <c:pt idx="1711">
                  <c:v>9.0215592444947094E-3</c:v>
                </c:pt>
                <c:pt idx="1712">
                  <c:v>7.8326230951135892E-3</c:v>
                </c:pt>
                <c:pt idx="1713">
                  <c:v>-4.6589094374493399E-3</c:v>
                </c:pt>
                <c:pt idx="1714">
                  <c:v>-3.70796439184853E-3</c:v>
                </c:pt>
                <c:pt idx="1715">
                  <c:v>-2.1323126938616E-4</c:v>
                </c:pt>
                <c:pt idx="1716">
                  <c:v>2.98060120759144E-3</c:v>
                </c:pt>
                <c:pt idx="1717">
                  <c:v>1.51119395618174E-3</c:v>
                </c:pt>
                <c:pt idx="1718">
                  <c:v>4.9427197526053799E-3</c:v>
                </c:pt>
                <c:pt idx="1719">
                  <c:v>-1.5511769897299899E-2</c:v>
                </c:pt>
                <c:pt idx="1720">
                  <c:v>6.4972460801536701E-3</c:v>
                </c:pt>
                <c:pt idx="1721">
                  <c:v>-9.6699109391842897E-4</c:v>
                </c:pt>
                <c:pt idx="1722">
                  <c:v>3.1600733351860898E-4</c:v>
                </c:pt>
                <c:pt idx="1723">
                  <c:v>1.0969421582528E-2</c:v>
                </c:pt>
                <c:pt idx="1724">
                  <c:v>5.2389495901374898E-3</c:v>
                </c:pt>
                <c:pt idx="1725">
                  <c:v>4.6606527204378903E-3</c:v>
                </c:pt>
                <c:pt idx="1726">
                  <c:v>-3.3549558996075501E-3</c:v>
                </c:pt>
                <c:pt idx="1727">
                  <c:v>-5.1660914061959504E-3</c:v>
                </c:pt>
                <c:pt idx="1728">
                  <c:v>-4.8562733792819899E-3</c:v>
                </c:pt>
                <c:pt idx="1729">
                  <c:v>7.6253108813248401E-3</c:v>
                </c:pt>
                <c:pt idx="1730">
                  <c:v>2.75850053443341E-3</c:v>
                </c:pt>
                <c:pt idx="1731">
                  <c:v>-2.9855361444803799E-3</c:v>
                </c:pt>
                <c:pt idx="1732">
                  <c:v>-5.1350912947917304E-4</c:v>
                </c:pt>
                <c:pt idx="1733">
                  <c:v>2.0231387248666501E-3</c:v>
                </c:pt>
                <c:pt idx="1734">
                  <c:v>1.3050682607474199E-3</c:v>
                </c:pt>
                <c:pt idx="1735">
                  <c:v>-8.6461918905268893E-3</c:v>
                </c:pt>
                <c:pt idx="1736">
                  <c:v>8.7359472346182397E-4</c:v>
                </c:pt>
                <c:pt idx="1737">
                  <c:v>-1.28908458478286E-3</c:v>
                </c:pt>
                <c:pt idx="1738">
                  <c:v>-3.5518516775759901E-3</c:v>
                </c:pt>
                <c:pt idx="1739">
                  <c:v>1.32251803092421E-2</c:v>
                </c:pt>
                <c:pt idx="1740">
                  <c:v>1.72285344512632E-3</c:v>
                </c:pt>
                <c:pt idx="1741">
                  <c:v>-3.3976844234510899E-3</c:v>
                </c:pt>
                <c:pt idx="1742">
                  <c:v>-6.7613151293219901E-3</c:v>
                </c:pt>
                <c:pt idx="1743">
                  <c:v>-1.1991477186736699E-2</c:v>
                </c:pt>
                <c:pt idx="1744">
                  <c:v>1.98328707491288E-3</c:v>
                </c:pt>
                <c:pt idx="1745">
                  <c:v>6.1241762693933798E-4</c:v>
                </c:pt>
                <c:pt idx="1746">
                  <c:v>-1.00766735720723E-3</c:v>
                </c:pt>
                <c:pt idx="1747">
                  <c:v>1.11211811349111E-2</c:v>
                </c:pt>
                <c:pt idx="1748">
                  <c:v>-4.4430924831205003E-3</c:v>
                </c:pt>
                <c:pt idx="1749">
                  <c:v>4.5384311840852799E-3</c:v>
                </c:pt>
                <c:pt idx="1750">
                  <c:v>-5.9481563709789E-3</c:v>
                </c:pt>
                <c:pt idx="1751">
                  <c:v>2.9608888606423899E-3</c:v>
                </c:pt>
                <c:pt idx="1752">
                  <c:v>3.9535167607073797E-3</c:v>
                </c:pt>
                <c:pt idx="1753">
                  <c:v>1.66601550472667E-3</c:v>
                </c:pt>
                <c:pt idx="1754">
                  <c:v>3.8308429683756601E-3</c:v>
                </c:pt>
                <c:pt idx="1755">
                  <c:v>1.0830188872193701E-3</c:v>
                </c:pt>
                <c:pt idx="1756">
                  <c:v>-1.0212038435100599E-2</c:v>
                </c:pt>
                <c:pt idx="1757">
                  <c:v>-2.8700663138545301E-3</c:v>
                </c:pt>
                <c:pt idx="1758">
                  <c:v>-3.5789274797704E-3</c:v>
                </c:pt>
                <c:pt idx="1759">
                  <c:v>4.2334162102154703E-3</c:v>
                </c:pt>
                <c:pt idx="1760">
                  <c:v>-4.1779860740752701E-3</c:v>
                </c:pt>
                <c:pt idx="1761">
                  <c:v>2.5311779049793101E-3</c:v>
                </c:pt>
                <c:pt idx="1762">
                  <c:v>1.54126384313574E-3</c:v>
                </c:pt>
                <c:pt idx="1763">
                  <c:v>-1.0362457886116E-2</c:v>
                </c:pt>
                <c:pt idx="1764">
                  <c:v>8.1823247761357906E-3</c:v>
                </c:pt>
                <c:pt idx="1765">
                  <c:v>7.0696372154432897E-4</c:v>
                </c:pt>
                <c:pt idx="1766" formatCode="0.00E+00">
                  <c:v>9.5534384327300403E-6</c:v>
                </c:pt>
                <c:pt idx="1767">
                  <c:v>-9.8287330173272396E-3</c:v>
                </c:pt>
                <c:pt idx="1768">
                  <c:v>2.4846336918064901E-3</c:v>
                </c:pt>
                <c:pt idx="1769">
                  <c:v>3.08534955309112E-3</c:v>
                </c:pt>
                <c:pt idx="1770">
                  <c:v>-1.07900705539837E-2</c:v>
                </c:pt>
                <c:pt idx="1771">
                  <c:v>-1.52790874263474E-2</c:v>
                </c:pt>
                <c:pt idx="1772">
                  <c:v>-7.3678365249636203E-3</c:v>
                </c:pt>
                <c:pt idx="1773">
                  <c:v>6.6656622053432599E-3</c:v>
                </c:pt>
                <c:pt idx="1774">
                  <c:v>-1.8724579252163E-2</c:v>
                </c:pt>
                <c:pt idx="1775">
                  <c:v>7.0517351806413404E-3</c:v>
                </c:pt>
                <c:pt idx="1776">
                  <c:v>-1.07798821183574E-2</c:v>
                </c:pt>
                <c:pt idx="1777">
                  <c:v>-2.4257268719515699E-2</c:v>
                </c:pt>
                <c:pt idx="1778">
                  <c:v>8.0654693398824993E-3</c:v>
                </c:pt>
                <c:pt idx="1779">
                  <c:v>-5.3029734009773198E-3</c:v>
                </c:pt>
                <c:pt idx="1780">
                  <c:v>1.5779392042401801E-2</c:v>
                </c:pt>
                <c:pt idx="1781">
                  <c:v>1.0078527156679101E-2</c:v>
                </c:pt>
                <c:pt idx="1782">
                  <c:v>3.4261325514348402E-3</c:v>
                </c:pt>
                <c:pt idx="1783">
                  <c:v>8.8800233375133705E-3</c:v>
                </c:pt>
                <c:pt idx="1784">
                  <c:v>-2.24929442308053E-3</c:v>
                </c:pt>
                <c:pt idx="1785">
                  <c:v>7.8242622862807493E-3</c:v>
                </c:pt>
                <c:pt idx="1786">
                  <c:v>5.4696992920125996E-3</c:v>
                </c:pt>
                <c:pt idx="1787">
                  <c:v>-3.0137453387857902E-3</c:v>
                </c:pt>
                <c:pt idx="1788">
                  <c:v>-3.83435404543614E-3</c:v>
                </c:pt>
                <c:pt idx="1789">
                  <c:v>6.8442292014531097E-3</c:v>
                </c:pt>
                <c:pt idx="1790">
                  <c:v>6.1240049768229699E-4</c:v>
                </c:pt>
                <c:pt idx="1791">
                  <c:v>4.7734767585355404E-3</c:v>
                </c:pt>
                <c:pt idx="1792">
                  <c:v>1.8608112113347201E-3</c:v>
                </c:pt>
                <c:pt idx="1793">
                  <c:v>2.3780363006832002E-3</c:v>
                </c:pt>
                <c:pt idx="1794">
                  <c:v>2.2660429841774598E-3</c:v>
                </c:pt>
                <c:pt idx="1795">
                  <c:v>3.0327028587802999E-3</c:v>
                </c:pt>
                <c:pt idx="1796">
                  <c:v>-4.9019800593516297E-3</c:v>
                </c:pt>
                <c:pt idx="1797">
                  <c:v>1.4762874756869999E-2</c:v>
                </c:pt>
                <c:pt idx="1798">
                  <c:v>-1.70182490290344E-3</c:v>
                </c:pt>
                <c:pt idx="1799">
                  <c:v>5.0121947038138104E-3</c:v>
                </c:pt>
                <c:pt idx="1800">
                  <c:v>-3.9878473786006402E-4</c:v>
                </c:pt>
                <c:pt idx="1801">
                  <c:v>-6.0564203498467096E-4</c:v>
                </c:pt>
                <c:pt idx="1802">
                  <c:v>-3.8692385909167601E-3</c:v>
                </c:pt>
                <c:pt idx="1803">
                  <c:v>2.6703996431432002E-4</c:v>
                </c:pt>
                <c:pt idx="1804">
                  <c:v>-9.2514622250507699E-3</c:v>
                </c:pt>
                <c:pt idx="1805">
                  <c:v>6.1531221611968402E-4</c:v>
                </c:pt>
                <c:pt idx="1806">
                  <c:v>7.0149931583970704E-3</c:v>
                </c:pt>
                <c:pt idx="1807">
                  <c:v>6.1777278541279004E-3</c:v>
                </c:pt>
                <c:pt idx="1808">
                  <c:v>-6.1375595733938497E-3</c:v>
                </c:pt>
                <c:pt idx="1809">
                  <c:v>1.30246817349253E-3</c:v>
                </c:pt>
                <c:pt idx="1810">
                  <c:v>-2.6374218669368002E-3</c:v>
                </c:pt>
                <c:pt idx="1811">
                  <c:v>5.6399596988648804E-4</c:v>
                </c:pt>
                <c:pt idx="1812">
                  <c:v>-5.34368295493934E-3</c:v>
                </c:pt>
                <c:pt idx="1813" formatCode="0.00E+00">
                  <c:v>-8.0025276124107093E-5</c:v>
                </c:pt>
                <c:pt idx="1814">
                  <c:v>-1.63546954914873E-3</c:v>
                </c:pt>
                <c:pt idx="1815">
                  <c:v>5.7502154134274602E-3</c:v>
                </c:pt>
                <c:pt idx="1816">
                  <c:v>7.6874593193552703E-3</c:v>
                </c:pt>
                <c:pt idx="1817">
                  <c:v>5.2384082498737302E-3</c:v>
                </c:pt>
                <c:pt idx="1818">
                  <c:v>2.8532027328909701E-3</c:v>
                </c:pt>
                <c:pt idx="1819">
                  <c:v>-2.6739257244372001E-3</c:v>
                </c:pt>
                <c:pt idx="1820">
                  <c:v>-8.1901688312761792E-3</c:v>
                </c:pt>
                <c:pt idx="1821">
                  <c:v>-1.5316766940144399E-3</c:v>
                </c:pt>
                <c:pt idx="1822">
                  <c:v>2.9722211001045299E-3</c:v>
                </c:pt>
                <c:pt idx="1823">
                  <c:v>6.0181533944745598E-3</c:v>
                </c:pt>
                <c:pt idx="1824">
                  <c:v>-1.0806993932053199E-2</c:v>
                </c:pt>
                <c:pt idx="1825">
                  <c:v>-1.12264521595066E-2</c:v>
                </c:pt>
                <c:pt idx="1826">
                  <c:v>2.8302221107846201E-3</c:v>
                </c:pt>
                <c:pt idx="1827">
                  <c:v>8.6846400509147399E-3</c:v>
                </c:pt>
                <c:pt idx="1828">
                  <c:v>1.0488269319090899E-2</c:v>
                </c:pt>
                <c:pt idx="1829">
                  <c:v>3.2359239153957101E-3</c:v>
                </c:pt>
                <c:pt idx="1830">
                  <c:v>1.0225020206962E-3</c:v>
                </c:pt>
                <c:pt idx="1831">
                  <c:v>2.8595156849129102E-3</c:v>
                </c:pt>
                <c:pt idx="1832">
                  <c:v>-3.7282649535840301E-3</c:v>
                </c:pt>
                <c:pt idx="1833">
                  <c:v>3.9964952437962801E-3</c:v>
                </c:pt>
                <c:pt idx="1834">
                  <c:v>-6.6885610880311501E-3</c:v>
                </c:pt>
                <c:pt idx="1835">
                  <c:v>9.3970518535538301E-3</c:v>
                </c:pt>
                <c:pt idx="1836">
                  <c:v>-2.2680472420295301E-3</c:v>
                </c:pt>
                <c:pt idx="1837">
                  <c:v>6.2819125678901799E-3</c:v>
                </c:pt>
                <c:pt idx="1838">
                  <c:v>-1.7927530106307799E-3</c:v>
                </c:pt>
                <c:pt idx="1839">
                  <c:v>4.8939563821717702E-4</c:v>
                </c:pt>
                <c:pt idx="1840">
                  <c:v>-1.5772542425168999E-3</c:v>
                </c:pt>
                <c:pt idx="1841">
                  <c:v>-8.6228081280689504E-3</c:v>
                </c:pt>
                <c:pt idx="1842">
                  <c:v>9.5455380353731394E-3</c:v>
                </c:pt>
                <c:pt idx="1843" formatCode="0.00E+00">
                  <c:v>-2.6644380627272001E-5</c:v>
                </c:pt>
                <c:pt idx="1844">
                  <c:v>5.4026157032680301E-3</c:v>
                </c:pt>
                <c:pt idx="1845">
                  <c:v>4.8878612409529497E-3</c:v>
                </c:pt>
                <c:pt idx="1846">
                  <c:v>1.66466862446907E-3</c:v>
                </c:pt>
                <c:pt idx="1847">
                  <c:v>-7.8996253379741404E-3</c:v>
                </c:pt>
                <c:pt idx="1848">
                  <c:v>-9.5646699759929805E-3</c:v>
                </c:pt>
                <c:pt idx="1849">
                  <c:v>5.56422341617804E-3</c:v>
                </c:pt>
                <c:pt idx="1850">
                  <c:v>1.5205627403630501E-4</c:v>
                </c:pt>
                <c:pt idx="1851">
                  <c:v>-5.2206710369979703E-3</c:v>
                </c:pt>
                <c:pt idx="1852">
                  <c:v>6.6154432024952397E-3</c:v>
                </c:pt>
                <c:pt idx="1853">
                  <c:v>-6.3434802966624805E-4</c:v>
                </c:pt>
                <c:pt idx="1854">
                  <c:v>5.6038431659371502E-3</c:v>
                </c:pt>
                <c:pt idx="1855">
                  <c:v>4.1127692787643099E-3</c:v>
                </c:pt>
                <c:pt idx="1856">
                  <c:v>-1.3691244897864901E-4</c:v>
                </c:pt>
                <c:pt idx="1857">
                  <c:v>7.5708180478406004E-3</c:v>
                </c:pt>
                <c:pt idx="1858">
                  <c:v>3.75385253401517E-3</c:v>
                </c:pt>
                <c:pt idx="1859">
                  <c:v>-1.76776713769922E-3</c:v>
                </c:pt>
                <c:pt idx="1860">
                  <c:v>-2.4877498220881602E-3</c:v>
                </c:pt>
                <c:pt idx="1861">
                  <c:v>3.30849684195272E-3</c:v>
                </c:pt>
                <c:pt idx="1862">
                  <c:v>2.9409405040089999E-3</c:v>
                </c:pt>
                <c:pt idx="1863">
                  <c:v>5.7845090401505402E-3</c:v>
                </c:pt>
                <c:pt idx="1864">
                  <c:v>-1.6970482689598901E-4</c:v>
                </c:pt>
                <c:pt idx="1865">
                  <c:v>1.58474203277903E-3</c:v>
                </c:pt>
                <c:pt idx="1866">
                  <c:v>-3.1661066276147099E-3</c:v>
                </c:pt>
                <c:pt idx="1867">
                  <c:v>-9.0825805569753303E-3</c:v>
                </c:pt>
                <c:pt idx="1868">
                  <c:v>3.9628991784998501E-4</c:v>
                </c:pt>
                <c:pt idx="1869">
                  <c:v>3.2164270663993001E-3</c:v>
                </c:pt>
                <c:pt idx="1870">
                  <c:v>3.3066017035748001E-3</c:v>
                </c:pt>
                <c:pt idx="1871">
                  <c:v>8.1735705711961093E-3</c:v>
                </c:pt>
                <c:pt idx="1872">
                  <c:v>4.47310655261821E-3</c:v>
                </c:pt>
                <c:pt idx="1873">
                  <c:v>-1.3592529472293299E-3</c:v>
                </c:pt>
                <c:pt idx="1874">
                  <c:v>-2.4112902700585402E-3</c:v>
                </c:pt>
                <c:pt idx="1875">
                  <c:v>-8.0388823415065407E-3</c:v>
                </c:pt>
                <c:pt idx="1876">
                  <c:v>2.0711431111561401E-4</c:v>
                </c:pt>
                <c:pt idx="1877">
                  <c:v>-3.66963328895326E-3</c:v>
                </c:pt>
                <c:pt idx="1878">
                  <c:v>1.69061044875821E-3</c:v>
                </c:pt>
                <c:pt idx="1879">
                  <c:v>-1.2605984584440099E-3</c:v>
                </c:pt>
                <c:pt idx="1880">
                  <c:v>6.2234307529525903E-3</c:v>
                </c:pt>
                <c:pt idx="1881">
                  <c:v>-2.8485611484621598E-4</c:v>
                </c:pt>
                <c:pt idx="1882">
                  <c:v>7.3270172510035399E-3</c:v>
                </c:pt>
                <c:pt idx="1883">
                  <c:v>-2.4123795645613899E-3</c:v>
                </c:pt>
                <c:pt idx="1884">
                  <c:v>-2.20246095400509E-3</c:v>
                </c:pt>
                <c:pt idx="1885">
                  <c:v>4.5506359824875296E-3</c:v>
                </c:pt>
                <c:pt idx="1886">
                  <c:v>-2.5246278273710898E-3</c:v>
                </c:pt>
                <c:pt idx="1887">
                  <c:v>6.2758602757192995E-4</c:v>
                </c:pt>
                <c:pt idx="1888">
                  <c:v>2.6958726712947301E-3</c:v>
                </c:pt>
                <c:pt idx="1889">
                  <c:v>-9.1587211026349109E-3</c:v>
                </c:pt>
                <c:pt idx="1890">
                  <c:v>6.3743651218212095E-4</c:v>
                </c:pt>
                <c:pt idx="1891">
                  <c:v>-9.0144727344148301E-3</c:v>
                </c:pt>
                <c:pt idx="1892">
                  <c:v>7.6220808347559101E-3</c:v>
                </c:pt>
                <c:pt idx="1893">
                  <c:v>-4.5191869321531998E-3</c:v>
                </c:pt>
                <c:pt idx="1894">
                  <c:v>2.6675684264124101E-4</c:v>
                </c:pt>
                <c:pt idx="1895">
                  <c:v>-3.6078278581713801E-4</c:v>
                </c:pt>
                <c:pt idx="1896">
                  <c:v>1.39681877718068E-3</c:v>
                </c:pt>
                <c:pt idx="1897">
                  <c:v>-6.6205994044128396E-3</c:v>
                </c:pt>
                <c:pt idx="1898">
                  <c:v>-1.5381587818719699E-3</c:v>
                </c:pt>
                <c:pt idx="1899">
                  <c:v>-8.0041199078722293E-3</c:v>
                </c:pt>
                <c:pt idx="1900">
                  <c:v>-8.9265098267478794E-3</c:v>
                </c:pt>
                <c:pt idx="1901">
                  <c:v>-1.8526070818915E-2</c:v>
                </c:pt>
                <c:pt idx="1902">
                  <c:v>1.61984822911154E-3</c:v>
                </c:pt>
                <c:pt idx="1903">
                  <c:v>3.7240618606073101E-3</c:v>
                </c:pt>
                <c:pt idx="1904">
                  <c:v>-2.38506060932389E-3</c:v>
                </c:pt>
                <c:pt idx="1905">
                  <c:v>1.061415975133E-2</c:v>
                </c:pt>
                <c:pt idx="1906">
                  <c:v>-8.25906349740624E-3</c:v>
                </c:pt>
                <c:pt idx="1907">
                  <c:v>1.36815402954627E-2</c:v>
                </c:pt>
                <c:pt idx="1908">
                  <c:v>5.8153817600640799E-3</c:v>
                </c:pt>
                <c:pt idx="1909">
                  <c:v>-2.3675025160663199E-3</c:v>
                </c:pt>
                <c:pt idx="1910">
                  <c:v>3.5671722013208801E-3</c:v>
                </c:pt>
                <c:pt idx="1911">
                  <c:v>3.7615472032797598E-3</c:v>
                </c:pt>
                <c:pt idx="1912">
                  <c:v>2.9752575603845502E-3</c:v>
                </c:pt>
                <c:pt idx="1913">
                  <c:v>7.8734045664366793E-3</c:v>
                </c:pt>
                <c:pt idx="1914">
                  <c:v>1.78777506543926E-3</c:v>
                </c:pt>
                <c:pt idx="1915">
                  <c:v>3.0433825347823099E-3</c:v>
                </c:pt>
                <c:pt idx="1916">
                  <c:v>-6.9774725094046098E-4</c:v>
                </c:pt>
                <c:pt idx="1917">
                  <c:v>-1.08245555147993E-3</c:v>
                </c:pt>
                <c:pt idx="1918">
                  <c:v>6.2149838400714598E-3</c:v>
                </c:pt>
                <c:pt idx="1919">
                  <c:v>-9.1247542003677895E-4</c:v>
                </c:pt>
                <c:pt idx="1920">
                  <c:v>1.57915226341818E-3</c:v>
                </c:pt>
                <c:pt idx="1921">
                  <c:v>-1.4611945063262E-3</c:v>
                </c:pt>
                <c:pt idx="1922">
                  <c:v>1.9613810886062498E-3</c:v>
                </c:pt>
                <c:pt idx="1923">
                  <c:v>1.70143976401743E-3</c:v>
                </c:pt>
                <c:pt idx="1924">
                  <c:v>-7.6919612911460799E-4</c:v>
                </c:pt>
                <c:pt idx="1925">
                  <c:v>1.68931116594992E-3</c:v>
                </c:pt>
                <c:pt idx="1926">
                  <c:v>1.74520201899259E-3</c:v>
                </c:pt>
                <c:pt idx="1927">
                  <c:v>-5.6468741010452803E-3</c:v>
                </c:pt>
                <c:pt idx="1928">
                  <c:v>-4.3850172476839798E-3</c:v>
                </c:pt>
                <c:pt idx="1929">
                  <c:v>3.0631725464271E-3</c:v>
                </c:pt>
                <c:pt idx="1930">
                  <c:v>2.0745050337439299E-3</c:v>
                </c:pt>
                <c:pt idx="1931">
                  <c:v>-5.4020339623467896E-3</c:v>
                </c:pt>
                <c:pt idx="1932">
                  <c:v>5.4214815317613096E-4</c:v>
                </c:pt>
                <c:pt idx="1933">
                  <c:v>3.9762979535268002E-3</c:v>
                </c:pt>
                <c:pt idx="1934">
                  <c:v>-4.21672807242979E-4</c:v>
                </c:pt>
                <c:pt idx="1935">
                  <c:v>4.5965676132610498E-3</c:v>
                </c:pt>
                <c:pt idx="1936">
                  <c:v>5.3368348778781705E-4</c:v>
                </c:pt>
                <c:pt idx="1937">
                  <c:v>-6.0496022491800501E-3</c:v>
                </c:pt>
                <c:pt idx="1938">
                  <c:v>-6.9219463791890803E-3</c:v>
                </c:pt>
                <c:pt idx="1939">
                  <c:v>3.6501755907257798E-3</c:v>
                </c:pt>
                <c:pt idx="1940">
                  <c:v>-1.30959726902064E-2</c:v>
                </c:pt>
                <c:pt idx="1941">
                  <c:v>6.5717079921415698E-3</c:v>
                </c:pt>
                <c:pt idx="1942">
                  <c:v>-6.5872673330003E-3</c:v>
                </c:pt>
                <c:pt idx="1943">
                  <c:v>-2.70669619990904E-3</c:v>
                </c:pt>
                <c:pt idx="1944">
                  <c:v>-7.9260194589930201E-3</c:v>
                </c:pt>
                <c:pt idx="1945">
                  <c:v>2.3469505289950301E-3</c:v>
                </c:pt>
                <c:pt idx="1946">
                  <c:v>1.04651677206767E-2</c:v>
                </c:pt>
                <c:pt idx="1947">
                  <c:v>8.4102820976145198E-4</c:v>
                </c:pt>
                <c:pt idx="1948">
                  <c:v>-1.07404357706644E-2</c:v>
                </c:pt>
                <c:pt idx="1949">
                  <c:v>1.21413200716962E-2</c:v>
                </c:pt>
                <c:pt idx="1950">
                  <c:v>-1.54880791958831E-2</c:v>
                </c:pt>
                <c:pt idx="1951">
                  <c:v>-1.0852716410498799E-3</c:v>
                </c:pt>
                <c:pt idx="1952">
                  <c:v>-1.8774724145734299E-2</c:v>
                </c:pt>
                <c:pt idx="1953">
                  <c:v>2.0757871567397002E-3</c:v>
                </c:pt>
                <c:pt idx="1954">
                  <c:v>-7.2378881701038499E-3</c:v>
                </c:pt>
                <c:pt idx="1955">
                  <c:v>-6.4811809831288902E-4</c:v>
                </c:pt>
                <c:pt idx="1956">
                  <c:v>7.5416677406458504E-3</c:v>
                </c:pt>
                <c:pt idx="1957">
                  <c:v>1.42970843392803E-2</c:v>
                </c:pt>
                <c:pt idx="1958">
                  <c:v>9.5500707377637294E-3</c:v>
                </c:pt>
                <c:pt idx="1959">
                  <c:v>7.9179779233179404E-4</c:v>
                </c:pt>
                <c:pt idx="1960" formatCode="0.00E+00">
                  <c:v>9.2968805709831001E-5</c:v>
                </c:pt>
                <c:pt idx="1961">
                  <c:v>8.2225192978991595E-3</c:v>
                </c:pt>
                <c:pt idx="1962">
                  <c:v>1.40591306073617E-3</c:v>
                </c:pt>
                <c:pt idx="1963">
                  <c:v>9.1693231315371805E-3</c:v>
                </c:pt>
                <c:pt idx="1964">
                  <c:v>-1.57232602870722E-3</c:v>
                </c:pt>
                <c:pt idx="1965">
                  <c:v>7.45006890551758E-3</c:v>
                </c:pt>
                <c:pt idx="1966">
                  <c:v>8.4503882322213009E-3</c:v>
                </c:pt>
                <c:pt idx="1967">
                  <c:v>5.4347295421328396E-3</c:v>
                </c:pt>
                <c:pt idx="1968">
                  <c:v>-1.1014853195379099E-3</c:v>
                </c:pt>
                <c:pt idx="1969">
                  <c:v>6.7311839228593696E-3</c:v>
                </c:pt>
                <c:pt idx="1970">
                  <c:v>6.6441889862056099E-3</c:v>
                </c:pt>
                <c:pt idx="1971">
                  <c:v>1.2752392077702299E-3</c:v>
                </c:pt>
                <c:pt idx="1972">
                  <c:v>2.6215786754976199E-3</c:v>
                </c:pt>
                <c:pt idx="1973">
                  <c:v>-8.8995451231449496E-4</c:v>
                </c:pt>
                <c:pt idx="1974">
                  <c:v>4.0343104401993103E-3</c:v>
                </c:pt>
                <c:pt idx="1975">
                  <c:v>9.0778723595599797E-4</c:v>
                </c:pt>
                <c:pt idx="1976">
                  <c:v>-4.6670442472598302E-3</c:v>
                </c:pt>
                <c:pt idx="1977">
                  <c:v>5.7077158049960997E-3</c:v>
                </c:pt>
                <c:pt idx="1978">
                  <c:v>3.4390355890754299E-3</c:v>
                </c:pt>
                <c:pt idx="1979">
                  <c:v>4.4671328889045502E-3</c:v>
                </c:pt>
                <c:pt idx="1980">
                  <c:v>-9.6080577179172299E-4</c:v>
                </c:pt>
                <c:pt idx="1981">
                  <c:v>3.2025198728871701E-3</c:v>
                </c:pt>
                <c:pt idx="1982">
                  <c:v>9.9936533865208109E-4</c:v>
                </c:pt>
                <c:pt idx="1983">
                  <c:v>1.6576536584135299E-3</c:v>
                </c:pt>
                <c:pt idx="1984">
                  <c:v>2.2726017555485E-3</c:v>
                </c:pt>
                <c:pt idx="1985">
                  <c:v>1.01264979921747E-2</c:v>
                </c:pt>
                <c:pt idx="1986">
                  <c:v>-9.6420692946087797E-3</c:v>
                </c:pt>
                <c:pt idx="1987">
                  <c:v>6.53453249132271E-3</c:v>
                </c:pt>
                <c:pt idx="1988">
                  <c:v>-2.0380750592901798E-3</c:v>
                </c:pt>
                <c:pt idx="1989">
                  <c:v>-1.2519886089190899E-3</c:v>
                </c:pt>
                <c:pt idx="1990">
                  <c:v>-9.1749230517276803E-4</c:v>
                </c:pt>
                <c:pt idx="1991">
                  <c:v>-6.0422253431681398E-3</c:v>
                </c:pt>
                <c:pt idx="1992">
                  <c:v>-2.7800121729063799E-3</c:v>
                </c:pt>
                <c:pt idx="1993">
                  <c:v>-1.2294392362386899E-2</c:v>
                </c:pt>
                <c:pt idx="1994">
                  <c:v>4.0802292661349703E-3</c:v>
                </c:pt>
                <c:pt idx="1995">
                  <c:v>-1.49969321522341E-2</c:v>
                </c:pt>
                <c:pt idx="1996">
                  <c:v>-8.8579036323530001E-3</c:v>
                </c:pt>
                <c:pt idx="1997">
                  <c:v>-1.31877237055093E-2</c:v>
                </c:pt>
                <c:pt idx="1998">
                  <c:v>1.5380074991662799E-2</c:v>
                </c:pt>
                <c:pt idx="1999">
                  <c:v>2.00877419189897E-2</c:v>
                </c:pt>
                <c:pt idx="2000">
                  <c:v>4.4409984033096398E-3</c:v>
                </c:pt>
                <c:pt idx="2001">
                  <c:v>8.2284303976573308E-3</c:v>
                </c:pt>
                <c:pt idx="2002">
                  <c:v>5.3239791856723997E-3</c:v>
                </c:pt>
                <c:pt idx="2003">
                  <c:v>-4.19665083144952E-3</c:v>
                </c:pt>
                <c:pt idx="2004">
                  <c:v>4.5011134685705697E-3</c:v>
                </c:pt>
                <c:pt idx="2005">
                  <c:v>-1.297129431275E-3</c:v>
                </c:pt>
                <c:pt idx="2006">
                  <c:v>-5.0227562521129596E-3</c:v>
                </c:pt>
                <c:pt idx="2007">
                  <c:v>-1.0809353519794999E-2</c:v>
                </c:pt>
                <c:pt idx="2008">
                  <c:v>-6.9292103876428804E-3</c:v>
                </c:pt>
                <c:pt idx="2009">
                  <c:v>-1.2054167128767401E-2</c:v>
                </c:pt>
                <c:pt idx="2010">
                  <c:v>-7.8895152887938393E-3</c:v>
                </c:pt>
                <c:pt idx="2011">
                  <c:v>1.5860936769095599E-2</c:v>
                </c:pt>
                <c:pt idx="2012">
                  <c:v>1.565890602723E-2</c:v>
                </c:pt>
                <c:pt idx="2013">
                  <c:v>-5.6279657162031597E-3</c:v>
                </c:pt>
                <c:pt idx="2014">
                  <c:v>-4.72317058000854E-3</c:v>
                </c:pt>
                <c:pt idx="2015">
                  <c:v>-3.780839255833E-3</c:v>
                </c:pt>
                <c:pt idx="2016">
                  <c:v>-2.5533932894115899E-3</c:v>
                </c:pt>
                <c:pt idx="2017">
                  <c:v>-5.3454725988484296E-3</c:v>
                </c:pt>
                <c:pt idx="2018">
                  <c:v>1.00969680611887E-2</c:v>
                </c:pt>
                <c:pt idx="2019">
                  <c:v>3.5375251925133799E-3</c:v>
                </c:pt>
                <c:pt idx="2020">
                  <c:v>6.0701322312283201E-3</c:v>
                </c:pt>
                <c:pt idx="2021">
                  <c:v>1.30050245849683E-2</c:v>
                </c:pt>
                <c:pt idx="2022">
                  <c:v>-1.10265865196252E-2</c:v>
                </c:pt>
                <c:pt idx="2023">
                  <c:v>4.1028521802821699E-4</c:v>
                </c:pt>
                <c:pt idx="2024">
                  <c:v>-1.33739827432086E-2</c:v>
                </c:pt>
                <c:pt idx="2025">
                  <c:v>-1.0434103335300499E-2</c:v>
                </c:pt>
                <c:pt idx="2026">
                  <c:v>9.7899504163011502E-3</c:v>
                </c:pt>
                <c:pt idx="2027">
                  <c:v>-1.8738971268219998E-2</c:v>
                </c:pt>
                <c:pt idx="2028">
                  <c:v>1.5492439639402901E-2</c:v>
                </c:pt>
                <c:pt idx="2029">
                  <c:v>8.1439204965229293E-3</c:v>
                </c:pt>
                <c:pt idx="2030">
                  <c:v>2.8142095547108201E-3</c:v>
                </c:pt>
                <c:pt idx="2031">
                  <c:v>5.06911455231662E-3</c:v>
                </c:pt>
                <c:pt idx="2032">
                  <c:v>-5.5251691730907604E-3</c:v>
                </c:pt>
                <c:pt idx="2033">
                  <c:v>-4.2820083463198698E-3</c:v>
                </c:pt>
                <c:pt idx="2034">
                  <c:v>1.2385148032497999E-2</c:v>
                </c:pt>
                <c:pt idx="2035">
                  <c:v>3.48626296898646E-3</c:v>
                </c:pt>
                <c:pt idx="2036">
                  <c:v>6.1639475558992497E-3</c:v>
                </c:pt>
                <c:pt idx="2037">
                  <c:v>-2.19919998559609E-4</c:v>
                </c:pt>
                <c:pt idx="2038">
                  <c:v>-9.0604590231135895E-4</c:v>
                </c:pt>
                <c:pt idx="2039">
                  <c:v>3.4693485072352401E-3</c:v>
                </c:pt>
                <c:pt idx="2040">
                  <c:v>-1.45360589664936E-3</c:v>
                </c:pt>
                <c:pt idx="2041">
                  <c:v>6.15052446407069E-3</c:v>
                </c:pt>
                <c:pt idx="2042">
                  <c:v>-1.2410614416542599E-3</c:v>
                </c:pt>
                <c:pt idx="2043">
                  <c:v>4.1833016867543803E-3</c:v>
                </c:pt>
                <c:pt idx="2044">
                  <c:v>4.7520388926769501E-4</c:v>
                </c:pt>
                <c:pt idx="2045">
                  <c:v>-5.8159903945090297E-4</c:v>
                </c:pt>
                <c:pt idx="2046">
                  <c:v>1.63917087146548E-3</c:v>
                </c:pt>
                <c:pt idx="2047">
                  <c:v>2.9961737074944198E-3</c:v>
                </c:pt>
                <c:pt idx="2048">
                  <c:v>-3.6910300296071098E-3</c:v>
                </c:pt>
                <c:pt idx="2049">
                  <c:v>-7.6245585791530597E-3</c:v>
                </c:pt>
                <c:pt idx="2050">
                  <c:v>-7.4114931854354904E-4</c:v>
                </c:pt>
                <c:pt idx="2051">
                  <c:v>-2.1439945533408299E-2</c:v>
                </c:pt>
                <c:pt idx="2052">
                  <c:v>5.8206205262610299E-3</c:v>
                </c:pt>
                <c:pt idx="2053">
                  <c:v>-1.8214883257576701E-2</c:v>
                </c:pt>
                <c:pt idx="2054">
                  <c:v>-7.1850986875224799E-3</c:v>
                </c:pt>
                <c:pt idx="2055">
                  <c:v>1.1372176235231001E-2</c:v>
                </c:pt>
                <c:pt idx="2056">
                  <c:v>-9.3844121780130296E-3</c:v>
                </c:pt>
                <c:pt idx="2057">
                  <c:v>1.1420286680339601E-2</c:v>
                </c:pt>
                <c:pt idx="2058">
                  <c:v>-7.7183303491858996E-3</c:v>
                </c:pt>
                <c:pt idx="2059">
                  <c:v>1.03241814966816E-2</c:v>
                </c:pt>
                <c:pt idx="2060">
                  <c:v>-3.0095533545885498E-3</c:v>
                </c:pt>
                <c:pt idx="2061">
                  <c:v>1.04421395088676E-2</c:v>
                </c:pt>
                <c:pt idx="2062">
                  <c:v>2.9802849919991201E-3</c:v>
                </c:pt>
                <c:pt idx="2063">
                  <c:v>-5.1452057278009201E-3</c:v>
                </c:pt>
                <c:pt idx="2064">
                  <c:v>-6.8130057186589201E-3</c:v>
                </c:pt>
                <c:pt idx="2065">
                  <c:v>-5.19099183782198E-3</c:v>
                </c:pt>
                <c:pt idx="2066">
                  <c:v>8.7435877381593901E-3</c:v>
                </c:pt>
                <c:pt idx="2067">
                  <c:v>8.7117748296232592E-3</c:v>
                </c:pt>
                <c:pt idx="2068">
                  <c:v>-4.1553071262856499E-3</c:v>
                </c:pt>
                <c:pt idx="2069">
                  <c:v>-2.1375030449958801E-3</c:v>
                </c:pt>
                <c:pt idx="2070">
                  <c:v>7.1190527096147696E-3</c:v>
                </c:pt>
                <c:pt idx="2071">
                  <c:v>8.7408495808122492E-3</c:v>
                </c:pt>
                <c:pt idx="2072">
                  <c:v>-3.4155938589961201E-3</c:v>
                </c:pt>
                <c:pt idx="2073">
                  <c:v>3.9968050913677102E-3</c:v>
                </c:pt>
                <c:pt idx="2074">
                  <c:v>1.4469625662252E-3</c:v>
                </c:pt>
                <c:pt idx="2075">
                  <c:v>2.4963432452109698E-3</c:v>
                </c:pt>
                <c:pt idx="2076">
                  <c:v>-5.7751810650216199E-3</c:v>
                </c:pt>
                <c:pt idx="2077">
                  <c:v>1.38211505733823E-3</c:v>
                </c:pt>
                <c:pt idx="2078">
                  <c:v>2.4161248971193999E-4</c:v>
                </c:pt>
                <c:pt idx="2079">
                  <c:v>7.1355625733087501E-3</c:v>
                </c:pt>
                <c:pt idx="2080">
                  <c:v>-8.1209136925058101E-3</c:v>
                </c:pt>
                <c:pt idx="2081">
                  <c:v>6.53653530277568E-3</c:v>
                </c:pt>
                <c:pt idx="2082">
                  <c:v>-4.2709089031561797E-4</c:v>
                </c:pt>
                <c:pt idx="2083">
                  <c:v>1.6554455805437901E-3</c:v>
                </c:pt>
                <c:pt idx="2084">
                  <c:v>-3.65706623728562E-3</c:v>
                </c:pt>
                <c:pt idx="2085">
                  <c:v>-2.9748940340854099E-3</c:v>
                </c:pt>
                <c:pt idx="2086">
                  <c:v>-4.7119238251335203E-3</c:v>
                </c:pt>
                <c:pt idx="2087">
                  <c:v>-2.7136161543104801E-3</c:v>
                </c:pt>
                <c:pt idx="2088">
                  <c:v>-5.0375031321450202E-3</c:v>
                </c:pt>
                <c:pt idx="2089">
                  <c:v>-4.3887151769455603E-3</c:v>
                </c:pt>
                <c:pt idx="2090">
                  <c:v>9.1575645762963197E-3</c:v>
                </c:pt>
                <c:pt idx="2091">
                  <c:v>2.6679441458274701E-3</c:v>
                </c:pt>
                <c:pt idx="2092">
                  <c:v>-7.7538223602327304E-3</c:v>
                </c:pt>
                <c:pt idx="2093">
                  <c:v>7.4880599561968897E-4</c:v>
                </c:pt>
                <c:pt idx="2094">
                  <c:v>4.6433780160752003E-3</c:v>
                </c:pt>
                <c:pt idx="2095">
                  <c:v>9.5008641001715095E-3</c:v>
                </c:pt>
                <c:pt idx="2096">
                  <c:v>-2.1171679727965999E-3</c:v>
                </c:pt>
                <c:pt idx="2097">
                  <c:v>-2.5822387414650102E-3</c:v>
                </c:pt>
                <c:pt idx="2098">
                  <c:v>-2.0682059927696599E-3</c:v>
                </c:pt>
                <c:pt idx="2099">
                  <c:v>1.42577670584849E-2</c:v>
                </c:pt>
                <c:pt idx="2100">
                  <c:v>3.2785189058085499E-3</c:v>
                </c:pt>
                <c:pt idx="2101">
                  <c:v>-2.26839577398219E-4</c:v>
                </c:pt>
                <c:pt idx="2102">
                  <c:v>-1.6664584715624399E-3</c:v>
                </c:pt>
                <c:pt idx="2103">
                  <c:v>5.10167218958135E-4</c:v>
                </c:pt>
                <c:pt idx="2104">
                  <c:v>1.1473781946632301E-3</c:v>
                </c:pt>
                <c:pt idx="2105">
                  <c:v>-3.6015071159929699E-3</c:v>
                </c:pt>
                <c:pt idx="2106">
                  <c:v>-9.2421775371487897E-3</c:v>
                </c:pt>
                <c:pt idx="2107">
                  <c:v>2.5319700149655801E-3</c:v>
                </c:pt>
                <c:pt idx="2108">
                  <c:v>7.4333875695681295E-4</c:v>
                </c:pt>
                <c:pt idx="2109">
                  <c:v>-6.20035736156491E-3</c:v>
                </c:pt>
                <c:pt idx="2110">
                  <c:v>-5.4139550127787995E-4</c:v>
                </c:pt>
                <c:pt idx="2111">
                  <c:v>-1.7854828784172601E-3</c:v>
                </c:pt>
                <c:pt idx="2112">
                  <c:v>1.5247963677509401E-3</c:v>
                </c:pt>
                <c:pt idx="2113">
                  <c:v>-8.5172406831881299E-3</c:v>
                </c:pt>
                <c:pt idx="2114">
                  <c:v>-9.2150042877802707E-3</c:v>
                </c:pt>
                <c:pt idx="2115">
                  <c:v>5.4788985429926596E-4</c:v>
                </c:pt>
                <c:pt idx="2116">
                  <c:v>9.2973316024236297E-4</c:v>
                </c:pt>
                <c:pt idx="2117">
                  <c:v>1.1465832302810199E-2</c:v>
                </c:pt>
                <c:pt idx="2118">
                  <c:v>-4.7632299676347899E-4</c:v>
                </c:pt>
                <c:pt idx="2119">
                  <c:v>-1.0635168080289901E-3</c:v>
                </c:pt>
                <c:pt idx="2120">
                  <c:v>-1.0482800285969899E-2</c:v>
                </c:pt>
                <c:pt idx="2121">
                  <c:v>9.4300905043522808E-3</c:v>
                </c:pt>
                <c:pt idx="2122">
                  <c:v>5.9848070396957302E-3</c:v>
                </c:pt>
                <c:pt idx="2123">
                  <c:v>1.12089030963545E-2</c:v>
                </c:pt>
                <c:pt idx="2124">
                  <c:v>2.5643608819739299E-4</c:v>
                </c:pt>
                <c:pt idx="2125">
                  <c:v>3.3728503417451098E-3</c:v>
                </c:pt>
                <c:pt idx="2126">
                  <c:v>-5.5917752802534003E-4</c:v>
                </c:pt>
                <c:pt idx="2127">
                  <c:v>-9.8971483512281192E-3</c:v>
                </c:pt>
                <c:pt idx="2128">
                  <c:v>-1.4692145518795401E-3</c:v>
                </c:pt>
                <c:pt idx="2129">
                  <c:v>-2.03606438234749E-4</c:v>
                </c:pt>
                <c:pt idx="2130">
                  <c:v>-2.0229026777359001E-2</c:v>
                </c:pt>
                <c:pt idx="2131">
                  <c:v>1.65576080155272E-4</c:v>
                </c:pt>
                <c:pt idx="2132">
                  <c:v>9.6235044931826403E-3</c:v>
                </c:pt>
                <c:pt idx="2133">
                  <c:v>-1.7992750866208099E-4</c:v>
                </c:pt>
                <c:pt idx="2134">
                  <c:v>-1.32603120280922E-3</c:v>
                </c:pt>
                <c:pt idx="2135">
                  <c:v>1.17290375450823E-2</c:v>
                </c:pt>
                <c:pt idx="2136">
                  <c:v>-1.5549153378467699E-2</c:v>
                </c:pt>
                <c:pt idx="2137">
                  <c:v>-6.7163696851654797E-4</c:v>
                </c:pt>
                <c:pt idx="2138">
                  <c:v>7.77254300876201E-3</c:v>
                </c:pt>
                <c:pt idx="2139">
                  <c:v>1.21610969165802E-2</c:v>
                </c:pt>
                <c:pt idx="2140">
                  <c:v>1.65450027040723E-3</c:v>
                </c:pt>
                <c:pt idx="2141">
                  <c:v>-4.6409386028606302E-3</c:v>
                </c:pt>
                <c:pt idx="2142">
                  <c:v>5.5787888191084203E-3</c:v>
                </c:pt>
                <c:pt idx="2143">
                  <c:v>-2.67728542318185E-4</c:v>
                </c:pt>
                <c:pt idx="2144">
                  <c:v>3.1710494044386601E-3</c:v>
                </c:pt>
                <c:pt idx="2145">
                  <c:v>-4.1817779619950602E-3</c:v>
                </c:pt>
                <c:pt idx="2146">
                  <c:v>2.39246012328403E-3</c:v>
                </c:pt>
                <c:pt idx="2147">
                  <c:v>-1.44078818288212E-3</c:v>
                </c:pt>
                <c:pt idx="2148">
                  <c:v>-8.2835630995805598E-3</c:v>
                </c:pt>
                <c:pt idx="2149">
                  <c:v>-3.8460238355095301E-3</c:v>
                </c:pt>
                <c:pt idx="2150">
                  <c:v>1.1429377278005399E-2</c:v>
                </c:pt>
                <c:pt idx="2151">
                  <c:v>7.21270496752677E-3</c:v>
                </c:pt>
                <c:pt idx="2152">
                  <c:v>-6.4665116032314196E-4</c:v>
                </c:pt>
                <c:pt idx="2153">
                  <c:v>-4.9557127007476799E-4</c:v>
                </c:pt>
                <c:pt idx="2154">
                  <c:v>-1.2869259539347001E-3</c:v>
                </c:pt>
                <c:pt idx="2155">
                  <c:v>2.8893546097452602E-3</c:v>
                </c:pt>
                <c:pt idx="2156">
                  <c:v>8.6530401363514291E-3</c:v>
                </c:pt>
                <c:pt idx="2157">
                  <c:v>-5.1184007618475004E-3</c:v>
                </c:pt>
                <c:pt idx="2158">
                  <c:v>-4.1062614500003702E-4</c:v>
                </c:pt>
                <c:pt idx="2159">
                  <c:v>6.4591434307184597E-3</c:v>
                </c:pt>
                <c:pt idx="2160">
                  <c:v>-4.1105526430800501E-3</c:v>
                </c:pt>
                <c:pt idx="2161">
                  <c:v>-6.72632785030031E-3</c:v>
                </c:pt>
                <c:pt idx="2162" formatCode="0.00E+00">
                  <c:v>2.4483893171445302E-5</c:v>
                </c:pt>
                <c:pt idx="2163">
                  <c:v>2.4432940670944302E-3</c:v>
                </c:pt>
                <c:pt idx="2164">
                  <c:v>2.8358597144489701E-3</c:v>
                </c:pt>
                <c:pt idx="2165">
                  <c:v>-1.0425348453973701E-3</c:v>
                </c:pt>
                <c:pt idx="2166">
                  <c:v>-7.4328935407380302E-3</c:v>
                </c:pt>
                <c:pt idx="2167">
                  <c:v>-1.62057289112187E-2</c:v>
                </c:pt>
                <c:pt idx="2168">
                  <c:v>-2.6417193848706898E-2</c:v>
                </c:pt>
                <c:pt idx="2169">
                  <c:v>-4.1873447858855301E-2</c:v>
                </c:pt>
                <c:pt idx="2170">
                  <c:v>-1.1612116175022299E-2</c:v>
                </c:pt>
                <c:pt idx="2171">
                  <c:v>2.3431623981474799E-2</c:v>
                </c:pt>
                <c:pt idx="2172">
                  <c:v>1.9301995806432899E-2</c:v>
                </c:pt>
                <c:pt idx="2173">
                  <c:v>2.5965327865402101E-3</c:v>
                </c:pt>
                <c:pt idx="2174">
                  <c:v>-5.9037413179558497E-3</c:v>
                </c:pt>
                <c:pt idx="2175">
                  <c:v>-2.4397956164759701E-2</c:v>
                </c:pt>
                <c:pt idx="2176">
                  <c:v>1.5339536253346201E-2</c:v>
                </c:pt>
                <c:pt idx="2177">
                  <c:v>5.0797418835865603E-3</c:v>
                </c:pt>
                <c:pt idx="2178">
                  <c:v>-1.35049743935088E-2</c:v>
                </c:pt>
                <c:pt idx="2179">
                  <c:v>2.02768198980753E-2</c:v>
                </c:pt>
                <c:pt idx="2180">
                  <c:v>-1.8809323909886901E-2</c:v>
                </c:pt>
                <c:pt idx="2181">
                  <c:v>5.7596825506003599E-3</c:v>
                </c:pt>
                <c:pt idx="2182" formatCode="0.00E+00">
                  <c:v>-2.8006504689120901E-5</c:v>
                </c:pt>
                <c:pt idx="2183">
                  <c:v>-3.9242870551550702E-4</c:v>
                </c:pt>
                <c:pt idx="2184">
                  <c:v>1.5069029423451501E-2</c:v>
                </c:pt>
                <c:pt idx="2185">
                  <c:v>1.5729801927770098E-2</c:v>
                </c:pt>
                <c:pt idx="2186">
                  <c:v>3.7143420591689799E-3</c:v>
                </c:pt>
                <c:pt idx="2187">
                  <c:v>-1.26922846463913E-2</c:v>
                </c:pt>
                <c:pt idx="2188">
                  <c:v>3.5323583855448302E-3</c:v>
                </c:pt>
                <c:pt idx="2189">
                  <c:v>-1.46717573283482E-2</c:v>
                </c:pt>
                <c:pt idx="2190" formatCode="0.00E+00">
                  <c:v>7.4589774647942906E-5</c:v>
                </c:pt>
                <c:pt idx="2191">
                  <c:v>-9.8519317527698291E-4</c:v>
                </c:pt>
                <c:pt idx="2192">
                  <c:v>5.2958820775557101E-3</c:v>
                </c:pt>
                <c:pt idx="2193">
                  <c:v>-2.0629155423486902E-2</c:v>
                </c:pt>
                <c:pt idx="2194">
                  <c:v>-2.9219043950304301E-4</c:v>
                </c:pt>
                <c:pt idx="2195">
                  <c:v>1.31029250370867E-2</c:v>
                </c:pt>
                <c:pt idx="2196">
                  <c:v>2.8142718870127802E-4</c:v>
                </c:pt>
                <c:pt idx="2197">
                  <c:v>1.22098763865613E-2</c:v>
                </c:pt>
                <c:pt idx="2198">
                  <c:v>1.5607204463012401E-2</c:v>
                </c:pt>
                <c:pt idx="2199">
                  <c:v>-2.3864426225600802E-3</c:v>
                </c:pt>
                <c:pt idx="2200">
                  <c:v>1.10519672670942E-2</c:v>
                </c:pt>
                <c:pt idx="2201">
                  <c:v>1.31254173369894E-2</c:v>
                </c:pt>
                <c:pt idx="2202">
                  <c:v>4.7606993685187201E-3</c:v>
                </c:pt>
                <c:pt idx="2203">
                  <c:v>1.8820686983818699E-3</c:v>
                </c:pt>
                <c:pt idx="2204">
                  <c:v>-7.5004783410111096E-3</c:v>
                </c:pt>
                <c:pt idx="2205">
                  <c:v>-3.3092631314333202E-3</c:v>
                </c:pt>
                <c:pt idx="2206">
                  <c:v>1.0064532502199399E-2</c:v>
                </c:pt>
                <c:pt idx="2207">
                  <c:v>9.3190472443797599E-3</c:v>
                </c:pt>
                <c:pt idx="2208">
                  <c:v>4.9116172085048896E-3</c:v>
                </c:pt>
                <c:pt idx="2209">
                  <c:v>-1.7153499359030299E-3</c:v>
                </c:pt>
                <c:pt idx="2210">
                  <c:v>3.45261485765552E-4</c:v>
                </c:pt>
                <c:pt idx="2211">
                  <c:v>1.84382295909458E-2</c:v>
                </c:pt>
                <c:pt idx="2212">
                  <c:v>-4.1817833757906697E-4</c:v>
                </c:pt>
                <c:pt idx="2213">
                  <c:v>2.6110009685238202E-3</c:v>
                </c:pt>
                <c:pt idx="2214">
                  <c:v>-9.1694084799580893E-3</c:v>
                </c:pt>
                <c:pt idx="2215">
                  <c:v>5.8591313534082402E-3</c:v>
                </c:pt>
                <c:pt idx="2216">
                  <c:v>-2.3452737731199701E-3</c:v>
                </c:pt>
                <c:pt idx="2217">
                  <c:v>-4.40015171325447E-3</c:v>
                </c:pt>
                <c:pt idx="2218">
                  <c:v>3.6608358465680898E-3</c:v>
                </c:pt>
                <c:pt idx="2219">
                  <c:v>-5.1530911679172299E-3</c:v>
                </c:pt>
                <c:pt idx="2220">
                  <c:v>-2.0891600263370199E-3</c:v>
                </c:pt>
                <c:pt idx="2221">
                  <c:v>1.6715717357568499E-3</c:v>
                </c:pt>
                <c:pt idx="2222">
                  <c:v>-1.1435354208452399E-2</c:v>
                </c:pt>
                <c:pt idx="2223">
                  <c:v>-5.5586232505559201E-3</c:v>
                </c:pt>
                <c:pt idx="2224">
                  <c:v>1.1089143763056101E-3</c:v>
                </c:pt>
                <c:pt idx="2225">
                  <c:v>-2.0918435130027899E-3</c:v>
                </c:pt>
                <c:pt idx="2226">
                  <c:v>-1.43585427481558E-2</c:v>
                </c:pt>
                <c:pt idx="2227">
                  <c:v>-1.47567953850398E-2</c:v>
                </c:pt>
                <c:pt idx="2228">
                  <c:v>1.37362991727706E-2</c:v>
                </c:pt>
                <c:pt idx="2229">
                  <c:v>-6.1849545642517802E-3</c:v>
                </c:pt>
                <c:pt idx="2230">
                  <c:v>1.88411426893987E-2</c:v>
                </c:pt>
                <c:pt idx="2231">
                  <c:v>4.0566158078046404E-3</c:v>
                </c:pt>
                <c:pt idx="2232">
                  <c:v>1.63487325760425E-3</c:v>
                </c:pt>
                <c:pt idx="2233">
                  <c:v>8.2673844320204099E-3</c:v>
                </c:pt>
                <c:pt idx="2234">
                  <c:v>2.1829880295534099E-3</c:v>
                </c:pt>
                <c:pt idx="2235">
                  <c:v>5.9188602809450404E-3</c:v>
                </c:pt>
                <c:pt idx="2236">
                  <c:v>7.5641154436453795E-4</c:v>
                </c:pt>
                <c:pt idx="2237">
                  <c:v>-8.2053135221698496E-3</c:v>
                </c:pt>
                <c:pt idx="2238">
                  <c:v>8.4889549766771193E-3</c:v>
                </c:pt>
                <c:pt idx="2239">
                  <c:v>-8.4159008529516299E-3</c:v>
                </c:pt>
                <c:pt idx="2240">
                  <c:v>-1.01745565328647E-2</c:v>
                </c:pt>
                <c:pt idx="2241">
                  <c:v>1.9307170541491898E-2</c:v>
                </c:pt>
                <c:pt idx="2242">
                  <c:v>-8.0249941941715197E-4</c:v>
                </c:pt>
                <c:pt idx="2243">
                  <c:v>-2.4336170586590502E-3</c:v>
                </c:pt>
                <c:pt idx="2244">
                  <c:v>-1.2258140459659599E-2</c:v>
                </c:pt>
                <c:pt idx="2245">
                  <c:v>2.7602855682615501E-3</c:v>
                </c:pt>
                <c:pt idx="2246">
                  <c:v>-1.83489842580636E-2</c:v>
                </c:pt>
                <c:pt idx="2247">
                  <c:v>5.6697255355719596E-3</c:v>
                </c:pt>
                <c:pt idx="2248">
                  <c:v>9.2244238683318897E-3</c:v>
                </c:pt>
                <c:pt idx="2249">
                  <c:v>2.1573203388789701E-2</c:v>
                </c:pt>
                <c:pt idx="2250">
                  <c:v>-1.23096291786935E-2</c:v>
                </c:pt>
                <c:pt idx="2251">
                  <c:v>-1.6158020588561198E-2</c:v>
                </c:pt>
                <c:pt idx="2252">
                  <c:v>5.62830351571658E-3</c:v>
                </c:pt>
                <c:pt idx="2253">
                  <c:v>1.0267141528213199E-2</c:v>
                </c:pt>
                <c:pt idx="2254">
                  <c:v>1.16867438814303E-2</c:v>
                </c:pt>
                <c:pt idx="2255">
                  <c:v>-8.0166108520246197E-3</c:v>
                </c:pt>
                <c:pt idx="2256">
                  <c:v>-1.6288650202748399E-3</c:v>
                </c:pt>
                <c:pt idx="2257">
                  <c:v>7.2068393109159801E-3</c:v>
                </c:pt>
                <c:pt idx="2258">
                  <c:v>-4.1436505482460298E-3</c:v>
                </c:pt>
                <c:pt idx="2259">
                  <c:v>-8.8601987560121796E-3</c:v>
                </c:pt>
                <c:pt idx="2260">
                  <c:v>-1.67092709057256E-2</c:v>
                </c:pt>
                <c:pt idx="2261">
                  <c:v>2.53477712512534E-3</c:v>
                </c:pt>
                <c:pt idx="2262">
                  <c:v>-1.06075874077528E-2</c:v>
                </c:pt>
                <c:pt idx="2263">
                  <c:v>-2.0735662943610001E-2</c:v>
                </c:pt>
                <c:pt idx="2264">
                  <c:v>-1.15463692901401E-2</c:v>
                </c:pt>
                <c:pt idx="2265">
                  <c:v>4.31919114701362E-3</c:v>
                </c:pt>
                <c:pt idx="2266">
                  <c:v>4.5626751812364898E-3</c:v>
                </c:pt>
                <c:pt idx="2267">
                  <c:v>-1.7670282443744401E-2</c:v>
                </c:pt>
                <c:pt idx="2268">
                  <c:v>-3.5099759232712401E-4</c:v>
                </c:pt>
                <c:pt idx="2269">
                  <c:v>-1.64899675785481E-2</c:v>
                </c:pt>
                <c:pt idx="2270">
                  <c:v>8.9516190542231998E-3</c:v>
                </c:pt>
                <c:pt idx="2271">
                  <c:v>-1.3307928402961499E-2</c:v>
                </c:pt>
                <c:pt idx="2272">
                  <c:v>9.0681849735464708E-3</c:v>
                </c:pt>
                <c:pt idx="2273">
                  <c:v>1.3237094765358601E-2</c:v>
                </c:pt>
                <c:pt idx="2274">
                  <c:v>-9.0368492364760692E-3</c:v>
                </c:pt>
                <c:pt idx="2275">
                  <c:v>1.2960493956177E-2</c:v>
                </c:pt>
                <c:pt idx="2276">
                  <c:v>-3.6243508336899501E-3</c:v>
                </c:pt>
                <c:pt idx="2277">
                  <c:v>1.3649894061961E-2</c:v>
                </c:pt>
                <c:pt idx="2278">
                  <c:v>2.0299751931226101E-2</c:v>
                </c:pt>
                <c:pt idx="2279">
                  <c:v>4.5852108171808804E-3</c:v>
                </c:pt>
                <c:pt idx="2280">
                  <c:v>-1.2496675127868E-2</c:v>
                </c:pt>
                <c:pt idx="2281">
                  <c:v>-2.3179426439012001E-3</c:v>
                </c:pt>
                <c:pt idx="2282">
                  <c:v>-7.78530878504768E-3</c:v>
                </c:pt>
                <c:pt idx="2283">
                  <c:v>-7.5642269738431496E-3</c:v>
                </c:pt>
                <c:pt idx="2284">
                  <c:v>-8.4484081694229905E-3</c:v>
                </c:pt>
                <c:pt idx="2285">
                  <c:v>5.1553956363719101E-3</c:v>
                </c:pt>
                <c:pt idx="2286">
                  <c:v>2.4708154594760799E-3</c:v>
                </c:pt>
                <c:pt idx="2287">
                  <c:v>-1.40034564422153E-2</c:v>
                </c:pt>
                <c:pt idx="2288">
                  <c:v>1.2203349116744E-2</c:v>
                </c:pt>
                <c:pt idx="2289">
                  <c:v>1.2820244391163501E-2</c:v>
                </c:pt>
                <c:pt idx="2290">
                  <c:v>1.50048014534661E-2</c:v>
                </c:pt>
                <c:pt idx="2291">
                  <c:v>-1.5793989590906499E-4</c:v>
                </c:pt>
                <c:pt idx="2292">
                  <c:v>-4.9307356804589896E-4</c:v>
                </c:pt>
                <c:pt idx="2293">
                  <c:v>1.05602602089986E-2</c:v>
                </c:pt>
                <c:pt idx="2294">
                  <c:v>-9.4139441790005995E-4</c:v>
                </c:pt>
                <c:pt idx="2295">
                  <c:v>1.15362989561657E-3</c:v>
                </c:pt>
                <c:pt idx="2296">
                  <c:v>1.48900847691646E-2</c:v>
                </c:pt>
                <c:pt idx="2297">
                  <c:v>-7.5807688341790998E-3</c:v>
                </c:pt>
                <c:pt idx="2298">
                  <c:v>-1.3885982138206201E-3</c:v>
                </c:pt>
                <c:pt idx="2299">
                  <c:v>1.18631952319162E-2</c:v>
                </c:pt>
                <c:pt idx="2300">
                  <c:v>4.7757741002557898E-3</c:v>
                </c:pt>
                <c:pt idx="2301">
                  <c:v>1.0277804897044E-2</c:v>
                </c:pt>
                <c:pt idx="2302">
                  <c:v>6.1943271193461401E-3</c:v>
                </c:pt>
                <c:pt idx="2303">
                  <c:v>-4.0110441561600797E-3</c:v>
                </c:pt>
                <c:pt idx="2304">
                  <c:v>-2.16857436173498E-3</c:v>
                </c:pt>
                <c:pt idx="2305">
                  <c:v>2.7413475266707698E-3</c:v>
                </c:pt>
                <c:pt idx="2306">
                  <c:v>3.0052291035795298E-3</c:v>
                </c:pt>
                <c:pt idx="2307">
                  <c:v>8.8406342614687806E-3</c:v>
                </c:pt>
                <c:pt idx="2308">
                  <c:v>1.4473558659494599E-4</c:v>
                </c:pt>
                <c:pt idx="2309">
                  <c:v>-1.70528034692363E-4</c:v>
                </c:pt>
                <c:pt idx="2310">
                  <c:v>4.5837719984459799E-3</c:v>
                </c:pt>
                <c:pt idx="2311">
                  <c:v>1.16449743682996E-2</c:v>
                </c:pt>
                <c:pt idx="2312" formatCode="0.00E+00">
                  <c:v>8.7887256781549197E-5</c:v>
                </c:pt>
                <c:pt idx="2313">
                  <c:v>2.6101398643727501E-3</c:v>
                </c:pt>
                <c:pt idx="2314">
                  <c:v>-6.8022076686050396E-3</c:v>
                </c:pt>
                <c:pt idx="2315">
                  <c:v>-8.9411102265115894E-3</c:v>
                </c:pt>
                <c:pt idx="2316">
                  <c:v>-3.4360498289802998E-3</c:v>
                </c:pt>
                <c:pt idx="2317">
                  <c:v>3.2488839516584501E-3</c:v>
                </c:pt>
                <c:pt idx="2318">
                  <c:v>9.9573037441670897E-3</c:v>
                </c:pt>
                <c:pt idx="2319">
                  <c:v>3.1428347850632802E-3</c:v>
                </c:pt>
                <c:pt idx="2320" formatCode="0.00E+00">
                  <c:v>-5.2448270376731498E-5</c:v>
                </c:pt>
                <c:pt idx="2321">
                  <c:v>8.04205781088271E-3</c:v>
                </c:pt>
                <c:pt idx="2322">
                  <c:v>-5.2499250888205003E-3</c:v>
                </c:pt>
                <c:pt idx="2323">
                  <c:v>-4.2410398302715497E-3</c:v>
                </c:pt>
                <c:pt idx="2324">
                  <c:v>6.7042477704048796E-3</c:v>
                </c:pt>
                <c:pt idx="2325">
                  <c:v>-7.8743172841365394E-3</c:v>
                </c:pt>
                <c:pt idx="2326">
                  <c:v>3.2417152533231702E-3</c:v>
                </c:pt>
                <c:pt idx="2327">
                  <c:v>-6.5931283293921604E-3</c:v>
                </c:pt>
                <c:pt idx="2328">
                  <c:v>7.7250102720325996E-3</c:v>
                </c:pt>
                <c:pt idx="2329" formatCode="0.00E+00">
                  <c:v>1.34190934771017E-5</c:v>
                </c:pt>
                <c:pt idx="2330">
                  <c:v>-2.8791608749633201E-3</c:v>
                </c:pt>
                <c:pt idx="2331">
                  <c:v>3.8490451581207098E-3</c:v>
                </c:pt>
                <c:pt idx="2332">
                  <c:v>4.6537293061011398E-3</c:v>
                </c:pt>
                <c:pt idx="2333">
                  <c:v>2.5708758118250202E-3</c:v>
                </c:pt>
                <c:pt idx="2334">
                  <c:v>-8.1811578099246201E-3</c:v>
                </c:pt>
                <c:pt idx="2335">
                  <c:v>-1.13539709013668E-2</c:v>
                </c:pt>
                <c:pt idx="2336">
                  <c:v>3.5760332549091799E-3</c:v>
                </c:pt>
                <c:pt idx="2337">
                  <c:v>1.7100995240015801E-3</c:v>
                </c:pt>
                <c:pt idx="2338">
                  <c:v>7.4329649798882103E-4</c:v>
                </c:pt>
                <c:pt idx="2339">
                  <c:v>3.9214908466672898E-3</c:v>
                </c:pt>
                <c:pt idx="2340">
                  <c:v>-2.5016405873458701E-3</c:v>
                </c:pt>
                <c:pt idx="2341">
                  <c:v>7.92973311204759E-4</c:v>
                </c:pt>
                <c:pt idx="2342">
                  <c:v>8.9214316405248403E-3</c:v>
                </c:pt>
                <c:pt idx="2343">
                  <c:v>-5.7008431834575102E-3</c:v>
                </c:pt>
                <c:pt idx="2344">
                  <c:v>-2.2367146117121301E-3</c:v>
                </c:pt>
                <c:pt idx="2345">
                  <c:v>-3.2756652367260698E-3</c:v>
                </c:pt>
                <c:pt idx="2346">
                  <c:v>7.9281629846507697E-3</c:v>
                </c:pt>
                <c:pt idx="2347">
                  <c:v>2.8497947362270699E-3</c:v>
                </c:pt>
                <c:pt idx="2348">
                  <c:v>1.17306460413217E-2</c:v>
                </c:pt>
                <c:pt idx="2349">
                  <c:v>-7.7624745517268501E-3</c:v>
                </c:pt>
                <c:pt idx="2350">
                  <c:v>6.3258965734577796E-3</c:v>
                </c:pt>
                <c:pt idx="2351">
                  <c:v>-1.0973666093489E-2</c:v>
                </c:pt>
                <c:pt idx="2352">
                  <c:v>6.50052052757699E-3</c:v>
                </c:pt>
                <c:pt idx="2353">
                  <c:v>-1.63038471118616E-2</c:v>
                </c:pt>
                <c:pt idx="2354">
                  <c:v>-7.4580684458695999E-3</c:v>
                </c:pt>
                <c:pt idx="2355">
                  <c:v>-5.8705864064476098E-4</c:v>
                </c:pt>
                <c:pt idx="2356" formatCode="0.00E+00">
                  <c:v>-7.1224623545695903E-6</c:v>
                </c:pt>
                <c:pt idx="2357" formatCode="0.00E+00">
                  <c:v>-3.6609175721180602E-5</c:v>
                </c:pt>
                <c:pt idx="2358">
                  <c:v>1.1618829126972799E-2</c:v>
                </c:pt>
                <c:pt idx="2359">
                  <c:v>1.90884323764362E-3</c:v>
                </c:pt>
                <c:pt idx="2360">
                  <c:v>4.2961581807908497E-3</c:v>
                </c:pt>
                <c:pt idx="2361">
                  <c:v>1.4678512584548899E-3</c:v>
                </c:pt>
                <c:pt idx="2362">
                  <c:v>-2.7971563159551499E-3</c:v>
                </c:pt>
                <c:pt idx="2363">
                  <c:v>3.6047292417813199E-3</c:v>
                </c:pt>
                <c:pt idx="2364">
                  <c:v>2.0913514268016101E-3</c:v>
                </c:pt>
                <c:pt idx="2365">
                  <c:v>3.1986219735248801E-3</c:v>
                </c:pt>
                <c:pt idx="2366">
                  <c:v>1.7634915983605101E-3</c:v>
                </c:pt>
                <c:pt idx="2367">
                  <c:v>3.1855871159440202E-3</c:v>
                </c:pt>
                <c:pt idx="2368">
                  <c:v>5.2559109780392398E-3</c:v>
                </c:pt>
                <c:pt idx="2369">
                  <c:v>4.17790405739921E-3</c:v>
                </c:pt>
                <c:pt idx="2370">
                  <c:v>-5.4556042210185101E-3</c:v>
                </c:pt>
                <c:pt idx="2371">
                  <c:v>-9.09912024227413E-3</c:v>
                </c:pt>
                <c:pt idx="2372">
                  <c:v>-1.01042428590883E-3</c:v>
                </c:pt>
                <c:pt idx="2373">
                  <c:v>-6.1942043170626305E-4</c:v>
                </c:pt>
                <c:pt idx="2374">
                  <c:v>5.20799376873665E-3</c:v>
                </c:pt>
                <c:pt idx="2375">
                  <c:v>-1.9830412622962299E-3</c:v>
                </c:pt>
                <c:pt idx="2376">
                  <c:v>8.5606965818271503E-3</c:v>
                </c:pt>
                <c:pt idx="2377">
                  <c:v>-3.8687668021480902E-3</c:v>
                </c:pt>
                <c:pt idx="2378">
                  <c:v>-2.4321815393670799E-3</c:v>
                </c:pt>
                <c:pt idx="2379">
                  <c:v>7.5282639893452501E-3</c:v>
                </c:pt>
                <c:pt idx="2380">
                  <c:v>-3.2404167222119001E-2</c:v>
                </c:pt>
                <c:pt idx="2381">
                  <c:v>-1.2048906908047999E-2</c:v>
                </c:pt>
                <c:pt idx="2382">
                  <c:v>7.7102347389548798E-3</c:v>
                </c:pt>
                <c:pt idx="2383">
                  <c:v>1.51935632131328E-2</c:v>
                </c:pt>
                <c:pt idx="2384">
                  <c:v>2.4623203444012701E-2</c:v>
                </c:pt>
                <c:pt idx="2385">
                  <c:v>1.1259378982554601E-3</c:v>
                </c:pt>
                <c:pt idx="2386">
                  <c:v>5.94635166157098E-4</c:v>
                </c:pt>
                <c:pt idx="2387">
                  <c:v>5.8736208221674103E-4</c:v>
                </c:pt>
                <c:pt idx="2388">
                  <c:v>2.4594382748774602E-3</c:v>
                </c:pt>
                <c:pt idx="2389">
                  <c:v>1.4804529421489901E-2</c:v>
                </c:pt>
                <c:pt idx="2390">
                  <c:v>3.0237500468582E-3</c:v>
                </c:pt>
                <c:pt idx="2391">
                  <c:v>1.2933000810491401E-3</c:v>
                </c:pt>
                <c:pt idx="2392">
                  <c:v>2.5725594809958602E-3</c:v>
                </c:pt>
                <c:pt idx="2393">
                  <c:v>7.1636383152129401E-4</c:v>
                </c:pt>
                <c:pt idx="2394">
                  <c:v>2.3058853474420301E-3</c:v>
                </c:pt>
                <c:pt idx="2395">
                  <c:v>-6.2453227600522997E-4</c:v>
                </c:pt>
                <c:pt idx="2396">
                  <c:v>-1.7935109591258301E-3</c:v>
                </c:pt>
                <c:pt idx="2397">
                  <c:v>-9.0497600823533097E-4</c:v>
                </c:pt>
                <c:pt idx="2398">
                  <c:v>-1.8035631336859E-3</c:v>
                </c:pt>
                <c:pt idx="2399">
                  <c:v>3.9356512946134301E-3</c:v>
                </c:pt>
                <c:pt idx="2400">
                  <c:v>8.2404186374887599E-4</c:v>
                </c:pt>
                <c:pt idx="2401">
                  <c:v>-4.8973977312674602E-3</c:v>
                </c:pt>
                <c:pt idx="2402">
                  <c:v>-1.16638850081883E-2</c:v>
                </c:pt>
                <c:pt idx="2403">
                  <c:v>1.0264614420210901E-3</c:v>
                </c:pt>
                <c:pt idx="2404">
                  <c:v>5.1612073317857101E-3</c:v>
                </c:pt>
                <c:pt idx="2405">
                  <c:v>-9.58162084288533E-4</c:v>
                </c:pt>
                <c:pt idx="2406">
                  <c:v>-7.4602080020281202E-3</c:v>
                </c:pt>
                <c:pt idx="2407">
                  <c:v>-3.8719461498606901E-3</c:v>
                </c:pt>
                <c:pt idx="2408">
                  <c:v>2.8627759040914498E-3</c:v>
                </c:pt>
                <c:pt idx="2409">
                  <c:v>5.1302819928960002E-3</c:v>
                </c:pt>
                <c:pt idx="2410">
                  <c:v>-6.9402427655929099E-4</c:v>
                </c:pt>
                <c:pt idx="2411">
                  <c:v>2.0830845561371999E-3</c:v>
                </c:pt>
                <c:pt idx="2412">
                  <c:v>8.8159786932656703E-4</c:v>
                </c:pt>
                <c:pt idx="2413">
                  <c:v>3.76186416461832E-3</c:v>
                </c:pt>
                <c:pt idx="2414">
                  <c:v>6.2203269232930002E-4</c:v>
                </c:pt>
                <c:pt idx="2415" formatCode="0.00E+00">
                  <c:v>5.98240526505645E-5</c:v>
                </c:pt>
                <c:pt idx="2416">
                  <c:v>-5.3283586834862997E-3</c:v>
                </c:pt>
                <c:pt idx="2417">
                  <c:v>3.0612162066164799E-3</c:v>
                </c:pt>
                <c:pt idx="2418">
                  <c:v>1.8873185748319299E-3</c:v>
                </c:pt>
                <c:pt idx="2419">
                  <c:v>2.5698394893677299E-3</c:v>
                </c:pt>
                <c:pt idx="2420">
                  <c:v>-3.23072056569701E-4</c:v>
                </c:pt>
                <c:pt idx="2421">
                  <c:v>3.48678514970954E-3</c:v>
                </c:pt>
                <c:pt idx="2422">
                  <c:v>-2.8045071154215199E-3</c:v>
                </c:pt>
                <c:pt idx="2423">
                  <c:v>-1.6494549085899501E-3</c:v>
                </c:pt>
                <c:pt idx="2424">
                  <c:v>-3.14187927216719E-3</c:v>
                </c:pt>
                <c:pt idx="2425">
                  <c:v>5.5825567823206404E-3</c:v>
                </c:pt>
                <c:pt idx="2426">
                  <c:v>-4.6556051484860101E-3</c:v>
                </c:pt>
                <c:pt idx="2427">
                  <c:v>4.6467634128005702E-4</c:v>
                </c:pt>
                <c:pt idx="2428">
                  <c:v>-1.1786898295646801E-3</c:v>
                </c:pt>
                <c:pt idx="2429">
                  <c:v>6.1268143262357402E-3</c:v>
                </c:pt>
                <c:pt idx="2430">
                  <c:v>1.79160166313966E-3</c:v>
                </c:pt>
                <c:pt idx="2431">
                  <c:v>-5.0038289025574603E-3</c:v>
                </c:pt>
                <c:pt idx="2432">
                  <c:v>-6.9893696287251002E-3</c:v>
                </c:pt>
                <c:pt idx="2433">
                  <c:v>-3.07603690386592E-2</c:v>
                </c:pt>
                <c:pt idx="2434">
                  <c:v>1.8528424704402201E-2</c:v>
                </c:pt>
                <c:pt idx="2435">
                  <c:v>-1.6475282976372001E-2</c:v>
                </c:pt>
                <c:pt idx="2436">
                  <c:v>-9.2656859465958797E-4</c:v>
                </c:pt>
                <c:pt idx="2437">
                  <c:v>5.4972681781088103E-3</c:v>
                </c:pt>
                <c:pt idx="2438">
                  <c:v>-4.4188768524268101E-3</c:v>
                </c:pt>
                <c:pt idx="2439">
                  <c:v>2.8227933668824E-3</c:v>
                </c:pt>
                <c:pt idx="2440">
                  <c:v>-9.2856069323346601E-4</c:v>
                </c:pt>
                <c:pt idx="2441">
                  <c:v>7.5534515239088504E-3</c:v>
                </c:pt>
                <c:pt idx="2442">
                  <c:v>9.3986753295686194E-3</c:v>
                </c:pt>
                <c:pt idx="2443">
                  <c:v>-5.4974970322566596E-3</c:v>
                </c:pt>
                <c:pt idx="2444">
                  <c:v>-1.4491037561463201E-2</c:v>
                </c:pt>
                <c:pt idx="2445">
                  <c:v>3.91846873770224E-3</c:v>
                </c:pt>
                <c:pt idx="2446">
                  <c:v>1.2645892523573999E-3</c:v>
                </c:pt>
                <c:pt idx="2447">
                  <c:v>-6.7701130701329796E-3</c:v>
                </c:pt>
                <c:pt idx="2448">
                  <c:v>7.3078564111817802E-3</c:v>
                </c:pt>
                <c:pt idx="2449">
                  <c:v>-4.4996318874983799E-3</c:v>
                </c:pt>
                <c:pt idx="2450">
                  <c:v>-6.2374945222628498E-3</c:v>
                </c:pt>
                <c:pt idx="2451">
                  <c:v>-4.08035492833414E-4</c:v>
                </c:pt>
                <c:pt idx="2452">
                  <c:v>1.03958280270158E-3</c:v>
                </c:pt>
                <c:pt idx="2453">
                  <c:v>-2.7704533274502102E-3</c:v>
                </c:pt>
                <c:pt idx="2454" formatCode="0.00E+00">
                  <c:v>-5.4638423816366599E-5</c:v>
                </c:pt>
                <c:pt idx="2455">
                  <c:v>-8.7264089068887201E-3</c:v>
                </c:pt>
                <c:pt idx="2456">
                  <c:v>4.2768719445256996E-3</c:v>
                </c:pt>
                <c:pt idx="2457">
                  <c:v>-4.7960589161116802E-3</c:v>
                </c:pt>
                <c:pt idx="2458">
                  <c:v>1.1942025722402E-3</c:v>
                </c:pt>
                <c:pt idx="2459">
                  <c:v>-4.5475171861742696E-3</c:v>
                </c:pt>
                <c:pt idx="2460">
                  <c:v>4.3659999318982302E-3</c:v>
                </c:pt>
                <c:pt idx="2461">
                  <c:v>-1.54408445486051E-3</c:v>
                </c:pt>
                <c:pt idx="2462">
                  <c:v>-2.6235182139494099E-3</c:v>
                </c:pt>
                <c:pt idx="2463">
                  <c:v>2.7649361569788101E-3</c:v>
                </c:pt>
                <c:pt idx="2464">
                  <c:v>5.8099373687361096E-3</c:v>
                </c:pt>
                <c:pt idx="2465">
                  <c:v>-3.2808043582226399E-3</c:v>
                </c:pt>
                <c:pt idx="2466">
                  <c:v>1.1244879455123999E-3</c:v>
                </c:pt>
                <c:pt idx="2467">
                  <c:v>-6.6550078979582799E-3</c:v>
                </c:pt>
                <c:pt idx="2468">
                  <c:v>8.0756942351683202E-3</c:v>
                </c:pt>
                <c:pt idx="2469">
                  <c:v>5.3886921500192998E-4</c:v>
                </c:pt>
                <c:pt idx="2470">
                  <c:v>-5.23207584011268E-3</c:v>
                </c:pt>
                <c:pt idx="2471">
                  <c:v>-3.3320149589985402E-3</c:v>
                </c:pt>
                <c:pt idx="2472">
                  <c:v>-6.3553621478059704E-3</c:v>
                </c:pt>
                <c:pt idx="2473">
                  <c:v>-6.3294781927000802E-3</c:v>
                </c:pt>
                <c:pt idx="2474">
                  <c:v>1.6222317735660699E-2</c:v>
                </c:pt>
                <c:pt idx="2475">
                  <c:v>8.0421130383014905E-3</c:v>
                </c:pt>
                <c:pt idx="2476">
                  <c:v>-1.40805275928956E-2</c:v>
                </c:pt>
                <c:pt idx="2477">
                  <c:v>-1.96381439153612E-2</c:v>
                </c:pt>
                <c:pt idx="2478">
                  <c:v>-9.8959973607287699E-4</c:v>
                </c:pt>
                <c:pt idx="2479">
                  <c:v>-6.8700039488466501E-3</c:v>
                </c:pt>
                <c:pt idx="2480">
                  <c:v>8.8693180773766808E-3</c:v>
                </c:pt>
                <c:pt idx="2481">
                  <c:v>-5.4207840969466804E-4</c:v>
                </c:pt>
                <c:pt idx="2482">
                  <c:v>4.0656185350483902E-3</c:v>
                </c:pt>
                <c:pt idx="2483">
                  <c:v>-6.9167325425772402E-3</c:v>
                </c:pt>
                <c:pt idx="2484">
                  <c:v>6.4101721190110697E-3</c:v>
                </c:pt>
                <c:pt idx="2485">
                  <c:v>6.5601028973467099E-3</c:v>
                </c:pt>
                <c:pt idx="2486">
                  <c:v>-5.0171716200963197E-3</c:v>
                </c:pt>
                <c:pt idx="2487">
                  <c:v>7.4992510991877797E-3</c:v>
                </c:pt>
                <c:pt idx="2488">
                  <c:v>-2.3976338278937398E-3</c:v>
                </c:pt>
                <c:pt idx="2489">
                  <c:v>2.40230372051886E-3</c:v>
                </c:pt>
                <c:pt idx="2490">
                  <c:v>-1.53475321408234E-2</c:v>
                </c:pt>
                <c:pt idx="2491">
                  <c:v>-3.94873735044268E-3</c:v>
                </c:pt>
                <c:pt idx="2492">
                  <c:v>4.2467288509503997E-4</c:v>
                </c:pt>
                <c:pt idx="2493">
                  <c:v>6.4299859132382602E-3</c:v>
                </c:pt>
                <c:pt idx="2494">
                  <c:v>4.0737672101255904E-3</c:v>
                </c:pt>
                <c:pt idx="2495">
                  <c:v>1.9033488670852E-2</c:v>
                </c:pt>
                <c:pt idx="2496">
                  <c:v>-4.3441059006524301E-4</c:v>
                </c:pt>
                <c:pt idx="2497">
                  <c:v>1.19565938844818E-2</c:v>
                </c:pt>
                <c:pt idx="2498">
                  <c:v>5.2516613511302502E-4</c:v>
                </c:pt>
                <c:pt idx="2499">
                  <c:v>6.0140421629249997E-3</c:v>
                </c:pt>
                <c:pt idx="2500">
                  <c:v>-1.17079987526287E-2</c:v>
                </c:pt>
                <c:pt idx="2501">
                  <c:v>2.4466079746001102E-3</c:v>
                </c:pt>
                <c:pt idx="2502">
                  <c:v>5.9218025996776703E-4</c:v>
                </c:pt>
                <c:pt idx="2503">
                  <c:v>1.1449455790865601E-4</c:v>
                </c:pt>
                <c:pt idx="2504">
                  <c:v>1.2732233445071899E-3</c:v>
                </c:pt>
                <c:pt idx="2505">
                  <c:v>-7.5661923449494304E-3</c:v>
                </c:pt>
                <c:pt idx="2506">
                  <c:v>-2.5273329010994101E-3</c:v>
                </c:pt>
                <c:pt idx="2507">
                  <c:v>9.4257216460841297E-4</c:v>
                </c:pt>
                <c:pt idx="2508">
                  <c:v>1.1068159714876201E-3</c:v>
                </c:pt>
                <c:pt idx="2509">
                  <c:v>-5.4841938322096103E-3</c:v>
                </c:pt>
                <c:pt idx="2510">
                  <c:v>2.6618650090126602E-3</c:v>
                </c:pt>
                <c:pt idx="2511">
                  <c:v>-5.5426925482259196E-3</c:v>
                </c:pt>
                <c:pt idx="2512">
                  <c:v>6.1929014182326202E-3</c:v>
                </c:pt>
                <c:pt idx="2513">
                  <c:v>9.0291860150069105E-3</c:v>
                </c:pt>
                <c:pt idx="2514">
                  <c:v>9.6903307577469999E-4</c:v>
                </c:pt>
                <c:pt idx="2515">
                  <c:v>-4.9338892971140203E-4</c:v>
                </c:pt>
                <c:pt idx="2516">
                  <c:v>-7.5094279210370096E-3</c:v>
                </c:pt>
                <c:pt idx="2517">
                  <c:v>-2.1446313714025798E-3</c:v>
                </c:pt>
                <c:pt idx="2518">
                  <c:v>-2.9134245748110897E-4</c:v>
                </c:pt>
                <c:pt idx="2519">
                  <c:v>-9.3281368940634202E-4</c:v>
                </c:pt>
                <c:pt idx="2520">
                  <c:v>5.2252240074648904E-4</c:v>
                </c:pt>
                <c:pt idx="2521">
                  <c:v>9.8037776868996097E-3</c:v>
                </c:pt>
                <c:pt idx="2522">
                  <c:v>2.3365142553152E-3</c:v>
                </c:pt>
                <c:pt idx="2523">
                  <c:v>-4.5833077201454199E-4</c:v>
                </c:pt>
                <c:pt idx="2524">
                  <c:v>6.9202449707618501E-3</c:v>
                </c:pt>
                <c:pt idx="2525">
                  <c:v>9.3591340026927304E-4</c:v>
                </c:pt>
                <c:pt idx="2526">
                  <c:v>1.2649873038707E-2</c:v>
                </c:pt>
                <c:pt idx="2527">
                  <c:v>6.4020488653234696E-3</c:v>
                </c:pt>
                <c:pt idx="2528">
                  <c:v>-6.6991282757423703E-3</c:v>
                </c:pt>
                <c:pt idx="2529">
                  <c:v>-4.2620214255345299E-3</c:v>
                </c:pt>
                <c:pt idx="2530">
                  <c:v>-3.68634705482584E-3</c:v>
                </c:pt>
                <c:pt idx="2531">
                  <c:v>1.24565133307425E-3</c:v>
                </c:pt>
                <c:pt idx="2532">
                  <c:v>-3.72234594706103E-3</c:v>
                </c:pt>
                <c:pt idx="2533">
                  <c:v>4.5381303610167196E-3</c:v>
                </c:pt>
                <c:pt idx="2534">
                  <c:v>2.26089646743488E-3</c:v>
                </c:pt>
                <c:pt idx="2535">
                  <c:v>-1.00486567261873E-3</c:v>
                </c:pt>
                <c:pt idx="2536">
                  <c:v>4.6806302121924501E-3</c:v>
                </c:pt>
                <c:pt idx="2537">
                  <c:v>3.87502520916236E-3</c:v>
                </c:pt>
                <c:pt idx="2538">
                  <c:v>5.3578249615626504E-3</c:v>
                </c:pt>
                <c:pt idx="2539">
                  <c:v>4.8826182405829503E-3</c:v>
                </c:pt>
                <c:pt idx="2540">
                  <c:v>1.1591072979282001E-3</c:v>
                </c:pt>
                <c:pt idx="2541">
                  <c:v>2.3666440784227698E-3</c:v>
                </c:pt>
                <c:pt idx="2542">
                  <c:v>7.9072460147931196E-3</c:v>
                </c:pt>
                <c:pt idx="2543">
                  <c:v>-1.8143501522807099E-3</c:v>
                </c:pt>
                <c:pt idx="2544">
                  <c:v>7.5677553416653703E-3</c:v>
                </c:pt>
                <c:pt idx="2545">
                  <c:v>8.1631280715255793E-3</c:v>
                </c:pt>
                <c:pt idx="2546">
                  <c:v>1.1756881731496401E-3</c:v>
                </c:pt>
                <c:pt idx="2547">
                  <c:v>-8.9008234629947601E-4</c:v>
                </c:pt>
                <c:pt idx="2548">
                  <c:v>1.37770696173611E-3</c:v>
                </c:pt>
                <c:pt idx="2549">
                  <c:v>-9.8690421230035507E-4</c:v>
                </c:pt>
                <c:pt idx="2550">
                  <c:v>1.79846380990345E-3</c:v>
                </c:pt>
                <c:pt idx="2551">
                  <c:v>7.3333058908051597E-3</c:v>
                </c:pt>
                <c:pt idx="2552">
                  <c:v>1.82128864229281E-3</c:v>
                </c:pt>
                <c:pt idx="2553">
                  <c:v>-9.7789946871718004E-4</c:v>
                </c:pt>
                <c:pt idx="2554">
                  <c:v>-2.9860913632686098E-3</c:v>
                </c:pt>
                <c:pt idx="2555">
                  <c:v>-2.8016768620298901E-3</c:v>
                </c:pt>
                <c:pt idx="2556">
                  <c:v>-9.0512177425364204E-4</c:v>
                </c:pt>
                <c:pt idx="2557">
                  <c:v>9.1158713475764097E-4</c:v>
                </c:pt>
                <c:pt idx="2558">
                  <c:v>5.3636469284087402E-3</c:v>
                </c:pt>
                <c:pt idx="2559">
                  <c:v>1.5746081294271701E-3</c:v>
                </c:pt>
                <c:pt idx="2560">
                  <c:v>-5.9765697227936998E-4</c:v>
                </c:pt>
                <c:pt idx="2561">
                  <c:v>8.5918302877174592E-3</c:v>
                </c:pt>
                <c:pt idx="2562">
                  <c:v>1.0329620425699999E-3</c:v>
                </c:pt>
                <c:pt idx="2563">
                  <c:v>-1.2349357990112399E-3</c:v>
                </c:pt>
                <c:pt idx="2564">
                  <c:v>3.72739725457732E-4</c:v>
                </c:pt>
                <c:pt idx="2565">
                  <c:v>-6.7015382384778797E-3</c:v>
                </c:pt>
                <c:pt idx="2566">
                  <c:v>-4.8402690422739703E-3</c:v>
                </c:pt>
                <c:pt idx="2567">
                  <c:v>-5.7977840330211705E-4</c:v>
                </c:pt>
                <c:pt idx="2568">
                  <c:v>-5.7001779643418597E-3</c:v>
                </c:pt>
                <c:pt idx="2569">
                  <c:v>-1.1480012430577799E-3</c:v>
                </c:pt>
                <c:pt idx="2570">
                  <c:v>4.9348854834510604E-3</c:v>
                </c:pt>
                <c:pt idx="2571">
                  <c:v>1.90306650237851E-3</c:v>
                </c:pt>
                <c:pt idx="2572">
                  <c:v>-5.1362553886192498E-3</c:v>
                </c:pt>
                <c:pt idx="2573">
                  <c:v>-2.25499275745522E-3</c:v>
                </c:pt>
                <c:pt idx="2574">
                  <c:v>-4.1430105489090301E-3</c:v>
                </c:pt>
                <c:pt idx="2575">
                  <c:v>-1.61257623247513E-3</c:v>
                </c:pt>
                <c:pt idx="2576">
                  <c:v>-1.7394621359377901E-3</c:v>
                </c:pt>
                <c:pt idx="2577" formatCode="0.00E+00">
                  <c:v>-5.3961215928266499E-5</c:v>
                </c:pt>
                <c:pt idx="2578">
                  <c:v>-2.9730290694762702E-4</c:v>
                </c:pt>
                <c:pt idx="2579">
                  <c:v>2.0138150138656898E-3</c:v>
                </c:pt>
                <c:pt idx="2580">
                  <c:v>1.00432270925147E-3</c:v>
                </c:pt>
                <c:pt idx="2581">
                  <c:v>2.2990362001194301E-3</c:v>
                </c:pt>
                <c:pt idx="2582">
                  <c:v>-6.5363560791567603E-3</c:v>
                </c:pt>
                <c:pt idx="2583">
                  <c:v>7.8610171858011797E-3</c:v>
                </c:pt>
                <c:pt idx="2584">
                  <c:v>3.5663976657166799E-3</c:v>
                </c:pt>
                <c:pt idx="2585">
                  <c:v>-2.3443260698323099E-3</c:v>
                </c:pt>
                <c:pt idx="2586">
                  <c:v>1.3559730087197601E-3</c:v>
                </c:pt>
                <c:pt idx="2587">
                  <c:v>-5.0111542085324902E-3</c:v>
                </c:pt>
                <c:pt idx="2588">
                  <c:v>8.7953458555347103E-3</c:v>
                </c:pt>
                <c:pt idx="2589">
                  <c:v>2.98612729320247E-3</c:v>
                </c:pt>
                <c:pt idx="2590">
                  <c:v>-5.0091128384527599E-3</c:v>
                </c:pt>
                <c:pt idx="2591">
                  <c:v>-1.32043647897695E-3</c:v>
                </c:pt>
                <c:pt idx="2592">
                  <c:v>-4.2301472587823697E-3</c:v>
                </c:pt>
                <c:pt idx="2593">
                  <c:v>-5.3239615415497099E-3</c:v>
                </c:pt>
                <c:pt idx="2594">
                  <c:v>-5.6988835457548502E-3</c:v>
                </c:pt>
                <c:pt idx="2595">
                  <c:v>-2.0710609178429002E-3</c:v>
                </c:pt>
                <c:pt idx="2596">
                  <c:v>2.7636148240767801E-3</c:v>
                </c:pt>
                <c:pt idx="2597">
                  <c:v>6.5300720580161696E-3</c:v>
                </c:pt>
                <c:pt idx="2598">
                  <c:v>3.7049696005609098E-3</c:v>
                </c:pt>
                <c:pt idx="2599">
                  <c:v>-2.4728088071552202E-3</c:v>
                </c:pt>
                <c:pt idx="2600">
                  <c:v>3.2718876306145101E-3</c:v>
                </c:pt>
                <c:pt idx="2601">
                  <c:v>-1.09866385013579E-3</c:v>
                </c:pt>
                <c:pt idx="2602">
                  <c:v>-2.3716526747048802E-3</c:v>
                </c:pt>
                <c:pt idx="2603">
                  <c:v>4.2734164367455897E-3</c:v>
                </c:pt>
                <c:pt idx="2604">
                  <c:v>-6.1337008626630195E-4</c:v>
                </c:pt>
                <c:pt idx="2605">
                  <c:v>-5.6308231374415704E-3</c:v>
                </c:pt>
                <c:pt idx="2606">
                  <c:v>-2.4355970603677801E-3</c:v>
                </c:pt>
                <c:pt idx="2607">
                  <c:v>6.0823856312508303E-3</c:v>
                </c:pt>
                <c:pt idx="2608">
                  <c:v>7.30191975256497E-3</c:v>
                </c:pt>
                <c:pt idx="2609">
                  <c:v>2.4842756974205498E-4</c:v>
                </c:pt>
                <c:pt idx="2610">
                  <c:v>7.5231768781038599E-3</c:v>
                </c:pt>
                <c:pt idx="2611">
                  <c:v>7.0463419734265202E-3</c:v>
                </c:pt>
                <c:pt idx="2612">
                  <c:v>3.3734264308703001E-3</c:v>
                </c:pt>
                <c:pt idx="2613">
                  <c:v>1.93665508720628E-3</c:v>
                </c:pt>
                <c:pt idx="2614">
                  <c:v>2.0066428808054901E-3</c:v>
                </c:pt>
                <c:pt idx="2615">
                  <c:v>7.9115677911971698E-3</c:v>
                </c:pt>
                <c:pt idx="2616">
                  <c:v>3.5524675079418901E-3</c:v>
                </c:pt>
                <c:pt idx="2617">
                  <c:v>1.0904116245014899E-3</c:v>
                </c:pt>
                <c:pt idx="2618">
                  <c:v>-1.29092432162664E-3</c:v>
                </c:pt>
                <c:pt idx="2619">
                  <c:v>2.7771386225521602E-3</c:v>
                </c:pt>
                <c:pt idx="2620">
                  <c:v>-6.2511142511194103E-3</c:v>
                </c:pt>
                <c:pt idx="2621">
                  <c:v>-1.5683029718954499E-3</c:v>
                </c:pt>
                <c:pt idx="2622">
                  <c:v>4.9217470574089396E-4</c:v>
                </c:pt>
                <c:pt idx="2623">
                  <c:v>4.0271484213716098E-3</c:v>
                </c:pt>
                <c:pt idx="2624">
                  <c:v>5.9514791490807599E-3</c:v>
                </c:pt>
                <c:pt idx="2625">
                  <c:v>-6.7907251621532295E-4</c:v>
                </c:pt>
                <c:pt idx="2626">
                  <c:v>-3.5079312579637E-3</c:v>
                </c:pt>
                <c:pt idx="2627">
                  <c:v>6.72784667079512E-3</c:v>
                </c:pt>
                <c:pt idx="2628">
                  <c:v>-5.0249826021331297E-3</c:v>
                </c:pt>
                <c:pt idx="2629">
                  <c:v>-2.6442788801149001E-3</c:v>
                </c:pt>
                <c:pt idx="2630">
                  <c:v>-3.7351041503875001E-3</c:v>
                </c:pt>
                <c:pt idx="2631">
                  <c:v>3.1289096252696299E-3</c:v>
                </c:pt>
                <c:pt idx="2632">
                  <c:v>1.7107168236464301E-3</c:v>
                </c:pt>
                <c:pt idx="2633">
                  <c:v>-1.5832214242131899E-2</c:v>
                </c:pt>
                <c:pt idx="2634">
                  <c:v>5.2720779908755596E-3</c:v>
                </c:pt>
                <c:pt idx="2635">
                  <c:v>-1.2460779594216801E-2</c:v>
                </c:pt>
                <c:pt idx="2636">
                  <c:v>8.3677456768321608E-3</c:v>
                </c:pt>
                <c:pt idx="2637">
                  <c:v>-1.4337327463079801E-3</c:v>
                </c:pt>
                <c:pt idx="2638">
                  <c:v>-5.9047615898777405E-4</c:v>
                </c:pt>
                <c:pt idx="2639">
                  <c:v>-9.27349498267507E-3</c:v>
                </c:pt>
                <c:pt idx="2640">
                  <c:v>4.9465226271643301E-3</c:v>
                </c:pt>
                <c:pt idx="2641">
                  <c:v>-2.3428066038886598E-3</c:v>
                </c:pt>
                <c:pt idx="2642">
                  <c:v>-2.18097607264417E-3</c:v>
                </c:pt>
                <c:pt idx="2643">
                  <c:v>5.1162569030104603E-3</c:v>
                </c:pt>
                <c:pt idx="2644">
                  <c:v>-2.17220855036354E-3</c:v>
                </c:pt>
                <c:pt idx="2645">
                  <c:v>6.8390025966509104E-3</c:v>
                </c:pt>
                <c:pt idx="2646">
                  <c:v>3.65600860512599E-4</c:v>
                </c:pt>
                <c:pt idx="2647">
                  <c:v>1.5715423126945701E-3</c:v>
                </c:pt>
                <c:pt idx="2648">
                  <c:v>4.8721356303696997E-3</c:v>
                </c:pt>
                <c:pt idx="2649">
                  <c:v>2.1292214720555801E-4</c:v>
                </c:pt>
                <c:pt idx="2650">
                  <c:v>2.12172190248172E-3</c:v>
                </c:pt>
                <c:pt idx="2651">
                  <c:v>-4.1048795907123702E-3</c:v>
                </c:pt>
                <c:pt idx="2652">
                  <c:v>5.10022087575507E-3</c:v>
                </c:pt>
                <c:pt idx="2653">
                  <c:v>-1.1122033340124301E-3</c:v>
                </c:pt>
                <c:pt idx="2654">
                  <c:v>4.6324181029208898E-3</c:v>
                </c:pt>
                <c:pt idx="2655">
                  <c:v>-1.0244764344015399E-2</c:v>
                </c:pt>
                <c:pt idx="2656">
                  <c:v>-2.1084378307843501E-3</c:v>
                </c:pt>
                <c:pt idx="2657">
                  <c:v>-4.9877936467206101E-3</c:v>
                </c:pt>
                <c:pt idx="2658">
                  <c:v>-3.02662408939725E-4</c:v>
                </c:pt>
                <c:pt idx="2659">
                  <c:v>2.1775023039371198E-3</c:v>
                </c:pt>
                <c:pt idx="2660">
                  <c:v>-1.1201108829652401E-3</c:v>
                </c:pt>
                <c:pt idx="2661">
                  <c:v>7.0995610923776896E-3</c:v>
                </c:pt>
                <c:pt idx="2662">
                  <c:v>-2.8646180322997599E-3</c:v>
                </c:pt>
                <c:pt idx="2663">
                  <c:v>3.1453734814210199E-4</c:v>
                </c:pt>
                <c:pt idx="2664">
                  <c:v>-8.47384743897092E-3</c:v>
                </c:pt>
                <c:pt idx="2665">
                  <c:v>1.6426966937140299E-3</c:v>
                </c:pt>
                <c:pt idx="2666">
                  <c:v>6.8204751591628403E-3</c:v>
                </c:pt>
                <c:pt idx="2667">
                  <c:v>1.9960595313279201E-3</c:v>
                </c:pt>
                <c:pt idx="2668">
                  <c:v>5.1499531360575902E-3</c:v>
                </c:pt>
                <c:pt idx="2669">
                  <c:v>-1.1936037600034701E-2</c:v>
                </c:pt>
                <c:pt idx="2670">
                  <c:v>-5.24185496758883E-3</c:v>
                </c:pt>
                <c:pt idx="2671">
                  <c:v>1.22356139695981E-3</c:v>
                </c:pt>
                <c:pt idx="2672">
                  <c:v>2.6665486352374602E-3</c:v>
                </c:pt>
                <c:pt idx="2673">
                  <c:v>-2.6298935869206201E-3</c:v>
                </c:pt>
                <c:pt idx="2674">
                  <c:v>-7.7680595795633902E-3</c:v>
                </c:pt>
                <c:pt idx="2675">
                  <c:v>1.90478369226682E-3</c:v>
                </c:pt>
                <c:pt idx="2676">
                  <c:v>-1.98933732726386E-3</c:v>
                </c:pt>
                <c:pt idx="2677">
                  <c:v>1.1382925502544401E-3</c:v>
                </c:pt>
                <c:pt idx="2678">
                  <c:v>4.5798937440308401E-4</c:v>
                </c:pt>
                <c:pt idx="2679">
                  <c:v>2.78641267867488E-3</c:v>
                </c:pt>
                <c:pt idx="2680">
                  <c:v>6.2532311643750099E-3</c:v>
                </c:pt>
                <c:pt idx="2681">
                  <c:v>-2.9499768458756698E-3</c:v>
                </c:pt>
                <c:pt idx="2682">
                  <c:v>1.4057833418741599E-3</c:v>
                </c:pt>
                <c:pt idx="2683">
                  <c:v>8.3567438660841998E-4</c:v>
                </c:pt>
                <c:pt idx="2684">
                  <c:v>-2.04823571450041E-3</c:v>
                </c:pt>
                <c:pt idx="2685">
                  <c:v>9.1674605808896008E-3</c:v>
                </c:pt>
                <c:pt idx="2686">
                  <c:v>1.4764971294264899E-3</c:v>
                </c:pt>
                <c:pt idx="2687">
                  <c:v>1.5092577530593E-3</c:v>
                </c:pt>
                <c:pt idx="2688">
                  <c:v>-1.5100330411393901E-4</c:v>
                </c:pt>
                <c:pt idx="2689">
                  <c:v>1.3729233225967499E-3</c:v>
                </c:pt>
                <c:pt idx="2690">
                  <c:v>1.0162097634306101E-3</c:v>
                </c:pt>
                <c:pt idx="2691">
                  <c:v>-6.26728001769716E-4</c:v>
                </c:pt>
                <c:pt idx="2692">
                  <c:v>-4.7332376288493298E-3</c:v>
                </c:pt>
                <c:pt idx="2693">
                  <c:v>-7.6269257134839201E-3</c:v>
                </c:pt>
                <c:pt idx="2694">
                  <c:v>-3.06701124821546E-3</c:v>
                </c:pt>
                <c:pt idx="2695">
                  <c:v>1.3253475189343199E-3</c:v>
                </c:pt>
                <c:pt idx="2696">
                  <c:v>-7.9188590753273601E-4</c:v>
                </c:pt>
                <c:pt idx="2697">
                  <c:v>-5.5659849290968198E-3</c:v>
                </c:pt>
                <c:pt idx="2698">
                  <c:v>2.5212258988303602E-3</c:v>
                </c:pt>
                <c:pt idx="2699">
                  <c:v>-1.12444572305859E-4</c:v>
                </c:pt>
                <c:pt idx="2700">
                  <c:v>1.15303106020148E-3</c:v>
                </c:pt>
                <c:pt idx="2701">
                  <c:v>2.9051973102771599E-3</c:v>
                </c:pt>
                <c:pt idx="2702">
                  <c:v>5.1914427546345702E-3</c:v>
                </c:pt>
                <c:pt idx="2703">
                  <c:v>1.5072579933813101E-3</c:v>
                </c:pt>
                <c:pt idx="2704">
                  <c:v>-8.2542107220559503E-4</c:v>
                </c:pt>
                <c:pt idx="2705">
                  <c:v>-3.5471410203097302E-3</c:v>
                </c:pt>
                <c:pt idx="2706">
                  <c:v>6.3574215460465199E-3</c:v>
                </c:pt>
                <c:pt idx="2707">
                  <c:v>1.14355481842401E-3</c:v>
                </c:pt>
                <c:pt idx="2708">
                  <c:v>3.30925961224673E-3</c:v>
                </c:pt>
                <c:pt idx="2709">
                  <c:v>2.24930479780575E-3</c:v>
                </c:pt>
                <c:pt idx="2710">
                  <c:v>1.8660834991410199E-3</c:v>
                </c:pt>
                <c:pt idx="2711">
                  <c:v>-3.25780701648987E-3</c:v>
                </c:pt>
                <c:pt idx="2712">
                  <c:v>-8.7550578857578697E-4</c:v>
                </c:pt>
                <c:pt idx="2713">
                  <c:v>-6.3479397308182396E-3</c:v>
                </c:pt>
                <c:pt idx="2714" formatCode="0.00E+00">
                  <c:v>8.1646573638460799E-5</c:v>
                </c:pt>
                <c:pt idx="2715">
                  <c:v>-3.60952062048103E-3</c:v>
                </c:pt>
                <c:pt idx="2716">
                  <c:v>-1.4590571352951501E-4</c:v>
                </c:pt>
                <c:pt idx="2717">
                  <c:v>-5.3505399579930604E-3</c:v>
                </c:pt>
                <c:pt idx="2718">
                  <c:v>5.5720892891170902E-3</c:v>
                </c:pt>
                <c:pt idx="2719">
                  <c:v>-4.7807068841070098E-3</c:v>
                </c:pt>
                <c:pt idx="2720">
                  <c:v>-8.3101367970723795E-3</c:v>
                </c:pt>
                <c:pt idx="2721">
                  <c:v>4.6222554404168103E-3</c:v>
                </c:pt>
                <c:pt idx="2722">
                  <c:v>-1.8595779791411001E-3</c:v>
                </c:pt>
                <c:pt idx="2723">
                  <c:v>-7.0933237943538504E-3</c:v>
                </c:pt>
                <c:pt idx="2724">
                  <c:v>-3.5197779356000202E-3</c:v>
                </c:pt>
                <c:pt idx="2725">
                  <c:v>-7.6000719485937503E-3</c:v>
                </c:pt>
                <c:pt idx="2726">
                  <c:v>3.7588895714913699E-3</c:v>
                </c:pt>
                <c:pt idx="2727">
                  <c:v>7.9074115803443E-3</c:v>
                </c:pt>
                <c:pt idx="2728">
                  <c:v>-6.26866197582843E-4</c:v>
                </c:pt>
                <c:pt idx="2729">
                  <c:v>7.0690485302409602E-3</c:v>
                </c:pt>
                <c:pt idx="2730">
                  <c:v>6.5794705262207098E-3</c:v>
                </c:pt>
                <c:pt idx="2731">
                  <c:v>4.41593846654961E-3</c:v>
                </c:pt>
                <c:pt idx="2732">
                  <c:v>-7.7391162466984298E-3</c:v>
                </c:pt>
                <c:pt idx="2733">
                  <c:v>9.2556133623745394E-3</c:v>
                </c:pt>
                <c:pt idx="2734">
                  <c:v>-5.00909191358201E-4</c:v>
                </c:pt>
                <c:pt idx="2735">
                  <c:v>1.79718156130637E-3</c:v>
                </c:pt>
                <c:pt idx="2736">
                  <c:v>2.61369810338175E-3</c:v>
                </c:pt>
                <c:pt idx="2737">
                  <c:v>-1.76082348956164E-4</c:v>
                </c:pt>
                <c:pt idx="2738">
                  <c:v>1.6014532439097E-3</c:v>
                </c:pt>
                <c:pt idx="2739" formatCode="0.00E+00">
                  <c:v>4.4763908016387501E-5</c:v>
                </c:pt>
                <c:pt idx="2740">
                  <c:v>7.8909130762106795E-3</c:v>
                </c:pt>
                <c:pt idx="2741">
                  <c:v>3.58525981078509E-3</c:v>
                </c:pt>
                <c:pt idx="2742">
                  <c:v>4.94384724247535E-3</c:v>
                </c:pt>
                <c:pt idx="2743">
                  <c:v>1.3581946021995501E-3</c:v>
                </c:pt>
                <c:pt idx="2744">
                  <c:v>6.8714563022065399E-3</c:v>
                </c:pt>
                <c:pt idx="2745">
                  <c:v>-1.86801164808026E-3</c:v>
                </c:pt>
                <c:pt idx="2746">
                  <c:v>3.9213314081053604E-3</c:v>
                </c:pt>
                <c:pt idx="2747">
                  <c:v>-4.2996334628431498E-3</c:v>
                </c:pt>
                <c:pt idx="2748">
                  <c:v>3.67640598125438E-3</c:v>
                </c:pt>
                <c:pt idx="2749">
                  <c:v>-3.7029488451181803E-4</c:v>
                </c:pt>
                <c:pt idx="2750">
                  <c:v>5.8669002753605802E-4</c:v>
                </c:pt>
                <c:pt idx="2751">
                  <c:v>5.1474081512139199E-3</c:v>
                </c:pt>
                <c:pt idx="2752">
                  <c:v>-2.7076179273339599E-3</c:v>
                </c:pt>
                <c:pt idx="2753">
                  <c:v>9.0998053813092505E-3</c:v>
                </c:pt>
                <c:pt idx="2754">
                  <c:v>1.64610716035835E-3</c:v>
                </c:pt>
                <c:pt idx="2755">
                  <c:v>-2.2057260987670998E-3</c:v>
                </c:pt>
                <c:pt idx="2756">
                  <c:v>-3.36886542539194E-3</c:v>
                </c:pt>
                <c:pt idx="2757">
                  <c:v>6.9293398915065696E-4</c:v>
                </c:pt>
                <c:pt idx="2758">
                  <c:v>-8.8838590810832996E-4</c:v>
                </c:pt>
                <c:pt idx="2759">
                  <c:v>7.2648745236714195E-4</c:v>
                </c:pt>
                <c:pt idx="2760">
                  <c:v>-2.3421135648847798E-3</c:v>
                </c:pt>
                <c:pt idx="2761">
                  <c:v>5.7618430502076601E-4</c:v>
                </c:pt>
                <c:pt idx="2762">
                  <c:v>-1.3428775805107199E-3</c:v>
                </c:pt>
                <c:pt idx="2763">
                  <c:v>-1.58208414204219E-3</c:v>
                </c:pt>
                <c:pt idx="2764">
                  <c:v>7.2091554295719595E-4</c:v>
                </c:pt>
                <c:pt idx="2765">
                  <c:v>3.3731625139189498E-3</c:v>
                </c:pt>
                <c:pt idx="2766">
                  <c:v>3.5747564254715002E-3</c:v>
                </c:pt>
                <c:pt idx="2767">
                  <c:v>5.8040228013057603E-3</c:v>
                </c:pt>
                <c:pt idx="2768">
                  <c:v>-1.58678729967449E-3</c:v>
                </c:pt>
                <c:pt idx="2769">
                  <c:v>-5.1428763888466096E-3</c:v>
                </c:pt>
                <c:pt idx="2770">
                  <c:v>2.0364573527004198E-3</c:v>
                </c:pt>
                <c:pt idx="2771">
                  <c:v>1.25598696816803E-4</c:v>
                </c:pt>
                <c:pt idx="2772">
                  <c:v>-3.2064237529062802E-3</c:v>
                </c:pt>
                <c:pt idx="2773">
                  <c:v>8.0310502363777295E-3</c:v>
                </c:pt>
                <c:pt idx="2774">
                  <c:v>-2.9594822348709702E-3</c:v>
                </c:pt>
                <c:pt idx="2775">
                  <c:v>1.47801962603837E-2</c:v>
                </c:pt>
                <c:pt idx="2776">
                  <c:v>2.8776940684933101E-3</c:v>
                </c:pt>
                <c:pt idx="2777">
                  <c:v>8.8014371786887503E-4</c:v>
                </c:pt>
                <c:pt idx="2778" formatCode="0.00E+00">
                  <c:v>3.268351632435E-5</c:v>
                </c:pt>
                <c:pt idx="2779">
                  <c:v>-8.1834154616405308E-3</c:v>
                </c:pt>
                <c:pt idx="2780">
                  <c:v>5.9653472256424303E-3</c:v>
                </c:pt>
                <c:pt idx="2781">
                  <c:v>-8.8711496287040593E-3</c:v>
                </c:pt>
                <c:pt idx="2782">
                  <c:v>-3.65288478702352E-3</c:v>
                </c:pt>
                <c:pt idx="2783">
                  <c:v>-3.08303462688092E-4</c:v>
                </c:pt>
                <c:pt idx="2784">
                  <c:v>-5.8158568261250099E-3</c:v>
                </c:pt>
                <c:pt idx="2785">
                  <c:v>-1.78500141308723E-2</c:v>
                </c:pt>
                <c:pt idx="2786">
                  <c:v>-3.7361075189762297E-2</c:v>
                </c:pt>
                <c:pt idx="2787">
                  <c:v>1.30511374557951E-2</c:v>
                </c:pt>
                <c:pt idx="2788">
                  <c:v>-3.8817326190437301E-3</c:v>
                </c:pt>
                <c:pt idx="2789">
                  <c:v>-2.75630451948559E-2</c:v>
                </c:pt>
                <c:pt idx="2790">
                  <c:v>1.49222309600841E-3</c:v>
                </c:pt>
                <c:pt idx="2791">
                  <c:v>1.2285447879294401E-2</c:v>
                </c:pt>
                <c:pt idx="2792">
                  <c:v>3.1793263781018902E-3</c:v>
                </c:pt>
                <c:pt idx="2793">
                  <c:v>3.35438411684655E-3</c:v>
                </c:pt>
                <c:pt idx="2794">
                  <c:v>1.18564912658359E-2</c:v>
                </c:pt>
                <c:pt idx="2795">
                  <c:v>-8.6317036005667503E-4</c:v>
                </c:pt>
                <c:pt idx="2796">
                  <c:v>-1.1286575124287299E-2</c:v>
                </c:pt>
                <c:pt idx="2797">
                  <c:v>-8.2707334102660492E-3</c:v>
                </c:pt>
                <c:pt idx="2798">
                  <c:v>5.5187700889006196E-4</c:v>
                </c:pt>
                <c:pt idx="2799">
                  <c:v>8.8863983291411503E-3</c:v>
                </c:pt>
                <c:pt idx="2800">
                  <c:v>8.7947800172224998E-3</c:v>
                </c:pt>
                <c:pt idx="2801">
                  <c:v>-1.34114857511189E-2</c:v>
                </c:pt>
                <c:pt idx="2802">
                  <c:v>-1.3315697369371601E-2</c:v>
                </c:pt>
                <c:pt idx="2803">
                  <c:v>-9.1543342240217908E-3</c:v>
                </c:pt>
                <c:pt idx="2804">
                  <c:v>8.3793856815526108E-3</c:v>
                </c:pt>
                <c:pt idx="2805">
                  <c:v>6.7081257209254102E-3</c:v>
                </c:pt>
                <c:pt idx="2806">
                  <c:v>5.1815335002894898E-3</c:v>
                </c:pt>
                <c:pt idx="2807">
                  <c:v>-6.1601774136999798E-3</c:v>
                </c:pt>
                <c:pt idx="2808">
                  <c:v>9.5630615228670703E-3</c:v>
                </c:pt>
                <c:pt idx="2809">
                  <c:v>5.6558046435107598E-3</c:v>
                </c:pt>
                <c:pt idx="2810">
                  <c:v>4.6758871740940596E-3</c:v>
                </c:pt>
                <c:pt idx="2811">
                  <c:v>-3.4855918402758599E-3</c:v>
                </c:pt>
                <c:pt idx="2812">
                  <c:v>-1.06082996729687E-2</c:v>
                </c:pt>
                <c:pt idx="2813">
                  <c:v>-6.3174454902275596E-3</c:v>
                </c:pt>
                <c:pt idx="2814">
                  <c:v>-1.38930122215075E-3</c:v>
                </c:pt>
                <c:pt idx="2815">
                  <c:v>-8.9702919526750101E-3</c:v>
                </c:pt>
                <c:pt idx="2816">
                  <c:v>-4.3054830510724802E-3</c:v>
                </c:pt>
                <c:pt idx="2817">
                  <c:v>-8.2006055591285505E-3</c:v>
                </c:pt>
                <c:pt idx="2818">
                  <c:v>-1.9767588047762501E-2</c:v>
                </c:pt>
                <c:pt idx="2819">
                  <c:v>-1.90019690234382E-2</c:v>
                </c:pt>
                <c:pt idx="2820">
                  <c:v>1.3217078044654501E-2</c:v>
                </c:pt>
                <c:pt idx="2821">
                  <c:v>-3.6682308881527698E-3</c:v>
                </c:pt>
                <c:pt idx="2822">
                  <c:v>6.7353305281083204E-3</c:v>
                </c:pt>
                <c:pt idx="2823">
                  <c:v>9.4661629657662692E-3</c:v>
                </c:pt>
                <c:pt idx="2824">
                  <c:v>-2.1147849082853099E-2</c:v>
                </c:pt>
                <c:pt idx="2825">
                  <c:v>1.7291531091434401E-2</c:v>
                </c:pt>
                <c:pt idx="2826">
                  <c:v>1.5155342718875701E-2</c:v>
                </c:pt>
                <c:pt idx="2827">
                  <c:v>1.04187871795152E-2</c:v>
                </c:pt>
                <c:pt idx="2828">
                  <c:v>-1.1579904468182099E-2</c:v>
                </c:pt>
                <c:pt idx="2829">
                  <c:v>-4.0641776201459897E-3</c:v>
                </c:pt>
                <c:pt idx="2830">
                  <c:v>8.6066981780179592E-3</c:v>
                </c:pt>
                <c:pt idx="2831">
                  <c:v>-7.8774640095946602E-4</c:v>
                </c:pt>
                <c:pt idx="2832">
                  <c:v>-1.88338520786319E-3</c:v>
                </c:pt>
                <c:pt idx="2833">
                  <c:v>1.7254178683031301E-3</c:v>
                </c:pt>
                <c:pt idx="2834">
                  <c:v>6.1841887820214001E-3</c:v>
                </c:pt>
                <c:pt idx="2835">
                  <c:v>3.7948739123840601E-3</c:v>
                </c:pt>
                <c:pt idx="2836">
                  <c:v>-8.4133064029093506E-3</c:v>
                </c:pt>
                <c:pt idx="2837">
                  <c:v>-3.0980687601214599E-2</c:v>
                </c:pt>
                <c:pt idx="2838">
                  <c:v>-1.94870063730503E-2</c:v>
                </c:pt>
                <c:pt idx="2839">
                  <c:v>-2.58758664191147E-3</c:v>
                </c:pt>
                <c:pt idx="2840">
                  <c:v>-9.0240793625835595E-3</c:v>
                </c:pt>
                <c:pt idx="2841">
                  <c:v>-2.1561142111603802E-3</c:v>
                </c:pt>
                <c:pt idx="2842">
                  <c:v>7.8318846555966697E-3</c:v>
                </c:pt>
                <c:pt idx="2843">
                  <c:v>2.6920446494719799E-3</c:v>
                </c:pt>
                <c:pt idx="2844">
                  <c:v>-1.00803932779453E-2</c:v>
                </c:pt>
                <c:pt idx="2845">
                  <c:v>-6.9089097588957999E-3</c:v>
                </c:pt>
                <c:pt idx="2846">
                  <c:v>-1.38576226976742E-2</c:v>
                </c:pt>
                <c:pt idx="2847">
                  <c:v>-2.8391402799419802E-3</c:v>
                </c:pt>
                <c:pt idx="2848">
                  <c:v>1.23920497318671E-2</c:v>
                </c:pt>
                <c:pt idx="2849" formatCode="0.00E+00">
                  <c:v>1.09879377621636E-6</c:v>
                </c:pt>
                <c:pt idx="2850">
                  <c:v>-3.8430678230792202E-3</c:v>
                </c:pt>
                <c:pt idx="2851">
                  <c:v>3.15093058360755E-3</c:v>
                </c:pt>
                <c:pt idx="2852">
                  <c:v>8.9216900419160101E-3</c:v>
                </c:pt>
                <c:pt idx="2853">
                  <c:v>-6.7675662960772797E-4</c:v>
                </c:pt>
                <c:pt idx="2854">
                  <c:v>-1.7671560438295201E-3</c:v>
                </c:pt>
                <c:pt idx="2855">
                  <c:v>-5.5757333826650102E-3</c:v>
                </c:pt>
                <c:pt idx="2856">
                  <c:v>7.5315109525614897E-3</c:v>
                </c:pt>
                <c:pt idx="2857">
                  <c:v>5.0312856153165702E-3</c:v>
                </c:pt>
                <c:pt idx="2858">
                  <c:v>-2.4206428793389898E-3</c:v>
                </c:pt>
                <c:pt idx="2859">
                  <c:v>4.3503885712554702E-3</c:v>
                </c:pt>
                <c:pt idx="2860">
                  <c:v>-3.5503212781766999E-3</c:v>
                </c:pt>
                <c:pt idx="2861">
                  <c:v>4.8200036591278302E-3</c:v>
                </c:pt>
                <c:pt idx="2862">
                  <c:v>-6.3409944513778704E-4</c:v>
                </c:pt>
                <c:pt idx="2863">
                  <c:v>2.1219693277777199E-3</c:v>
                </c:pt>
                <c:pt idx="2864">
                  <c:v>-6.3138477097145996E-3</c:v>
                </c:pt>
                <c:pt idx="2865">
                  <c:v>9.2525910574494906E-3</c:v>
                </c:pt>
                <c:pt idx="2866">
                  <c:v>-9.6914076638205098E-3</c:v>
                </c:pt>
                <c:pt idx="2867">
                  <c:v>5.4595813026083496E-3</c:v>
                </c:pt>
                <c:pt idx="2868">
                  <c:v>7.1831719425466999E-3</c:v>
                </c:pt>
                <c:pt idx="2869">
                  <c:v>-8.9519765871731705E-4</c:v>
                </c:pt>
                <c:pt idx="2870">
                  <c:v>6.6702590035153404E-3</c:v>
                </c:pt>
                <c:pt idx="2871">
                  <c:v>3.5151546338865998E-3</c:v>
                </c:pt>
                <c:pt idx="2872">
                  <c:v>1.21820415042669E-2</c:v>
                </c:pt>
                <c:pt idx="2873">
                  <c:v>9.2026189481293208E-3</c:v>
                </c:pt>
                <c:pt idx="2874">
                  <c:v>5.2339631634178204E-3</c:v>
                </c:pt>
                <c:pt idx="2875">
                  <c:v>-4.5654530573872899E-3</c:v>
                </c:pt>
                <c:pt idx="2876">
                  <c:v>2.5592088705749202E-3</c:v>
                </c:pt>
                <c:pt idx="2877">
                  <c:v>8.6870751012493308E-3</c:v>
                </c:pt>
                <c:pt idx="2878">
                  <c:v>-9.9079995634340501E-3</c:v>
                </c:pt>
                <c:pt idx="2879">
                  <c:v>-9.8801025522818309E-4</c:v>
                </c:pt>
                <c:pt idx="2880">
                  <c:v>-1.7455451350484601E-3</c:v>
                </c:pt>
                <c:pt idx="2881">
                  <c:v>-5.5390788406345101E-3</c:v>
                </c:pt>
                <c:pt idx="2882">
                  <c:v>2.9507551852683001E-3</c:v>
                </c:pt>
                <c:pt idx="2883">
                  <c:v>-3.03130410966929E-3</c:v>
                </c:pt>
                <c:pt idx="2884">
                  <c:v>-7.2014957496365503E-3</c:v>
                </c:pt>
                <c:pt idx="2885">
                  <c:v>-5.5182215376378997E-3</c:v>
                </c:pt>
                <c:pt idx="2886">
                  <c:v>4.6908808952220203E-3</c:v>
                </c:pt>
                <c:pt idx="2887">
                  <c:v>1.3685597006759501E-3</c:v>
                </c:pt>
                <c:pt idx="2888">
                  <c:v>-2.6407526842093798E-3</c:v>
                </c:pt>
                <c:pt idx="2889">
                  <c:v>-4.2299941331004299E-3</c:v>
                </c:pt>
                <c:pt idx="2890">
                  <c:v>1.30778741214352E-2</c:v>
                </c:pt>
                <c:pt idx="2891">
                  <c:v>2.9765460779702401E-3</c:v>
                </c:pt>
                <c:pt idx="2892">
                  <c:v>1.00948171427923E-3</c:v>
                </c:pt>
                <c:pt idx="2893">
                  <c:v>1.00240207420809E-2</c:v>
                </c:pt>
                <c:pt idx="2894">
                  <c:v>-4.8490387156058497E-3</c:v>
                </c:pt>
                <c:pt idx="2895">
                  <c:v>7.1003107540063004E-4</c:v>
                </c:pt>
                <c:pt idx="2896">
                  <c:v>2.4303515876451802E-3</c:v>
                </c:pt>
                <c:pt idx="2897">
                  <c:v>-5.3681038201161303E-3</c:v>
                </c:pt>
                <c:pt idx="2898">
                  <c:v>9.6063846019994199E-3</c:v>
                </c:pt>
                <c:pt idx="2899">
                  <c:v>-4.5724736045594204E-3</c:v>
                </c:pt>
                <c:pt idx="2900">
                  <c:v>1.18528090904091E-3</c:v>
                </c:pt>
                <c:pt idx="2901">
                  <c:v>-4.4425914422288598E-4</c:v>
                </c:pt>
                <c:pt idx="2902">
                  <c:v>-5.6288854511509197E-3</c:v>
                </c:pt>
                <c:pt idx="2903">
                  <c:v>-2.38323127018014E-3</c:v>
                </c:pt>
                <c:pt idx="2904">
                  <c:v>5.2555141876735002E-3</c:v>
                </c:pt>
                <c:pt idx="2905">
                  <c:v>-2.7049348661700701E-4</c:v>
                </c:pt>
                <c:pt idx="2906">
                  <c:v>-2.5468899092451198E-3</c:v>
                </c:pt>
                <c:pt idx="2907">
                  <c:v>-5.08909551556452E-3</c:v>
                </c:pt>
                <c:pt idx="2908">
                  <c:v>8.8837087666561992E-3</c:v>
                </c:pt>
                <c:pt idx="2909">
                  <c:v>-9.9173658213993505E-3</c:v>
                </c:pt>
                <c:pt idx="2910">
                  <c:v>1.301687033928E-2</c:v>
                </c:pt>
                <c:pt idx="2911">
                  <c:v>8.1263967599835008E-3</c:v>
                </c:pt>
                <c:pt idx="2912">
                  <c:v>1.8149461218585599E-3</c:v>
                </c:pt>
                <c:pt idx="2913">
                  <c:v>-8.8046150690640501E-4</c:v>
                </c:pt>
                <c:pt idx="2914">
                  <c:v>-7.30406588837176E-3</c:v>
                </c:pt>
                <c:pt idx="2915">
                  <c:v>-1.80107271428021E-3</c:v>
                </c:pt>
                <c:pt idx="2916">
                  <c:v>-6.6955569105674496E-3</c:v>
                </c:pt>
                <c:pt idx="2917">
                  <c:v>-6.3009601758965096E-3</c:v>
                </c:pt>
                <c:pt idx="2918">
                  <c:v>3.5495519571569498E-3</c:v>
                </c:pt>
                <c:pt idx="2919">
                  <c:v>-2.11743842067591E-3</c:v>
                </c:pt>
                <c:pt idx="2920">
                  <c:v>6.2445875753484904E-3</c:v>
                </c:pt>
                <c:pt idx="2921">
                  <c:v>4.9967854096655603E-3</c:v>
                </c:pt>
                <c:pt idx="2922">
                  <c:v>6.1406809415332202E-3</c:v>
                </c:pt>
                <c:pt idx="2923">
                  <c:v>-2.00346237659538E-3</c:v>
                </c:pt>
                <c:pt idx="2924">
                  <c:v>-7.2120797945912597E-3</c:v>
                </c:pt>
                <c:pt idx="2925">
                  <c:v>-4.9592796422644201E-3</c:v>
                </c:pt>
                <c:pt idx="2926">
                  <c:v>-8.1586881804374101E-4</c:v>
                </c:pt>
                <c:pt idx="2927">
                  <c:v>5.2766358373138901E-3</c:v>
                </c:pt>
                <c:pt idx="2928">
                  <c:v>-3.7497749678994702E-3</c:v>
                </c:pt>
                <c:pt idx="2929">
                  <c:v>1.3999588131893801E-4</c:v>
                </c:pt>
                <c:pt idx="2930">
                  <c:v>-1.04808071449491E-2</c:v>
                </c:pt>
                <c:pt idx="2931">
                  <c:v>-2.6256656200241701E-3</c:v>
                </c:pt>
                <c:pt idx="2932">
                  <c:v>-6.5540783472701203E-3</c:v>
                </c:pt>
                <c:pt idx="2933">
                  <c:v>7.3966337490921101E-3</c:v>
                </c:pt>
                <c:pt idx="2934">
                  <c:v>1.1508685297172399E-3</c:v>
                </c:pt>
                <c:pt idx="2935">
                  <c:v>-3.10684746388848E-3</c:v>
                </c:pt>
                <c:pt idx="2936">
                  <c:v>5.8316641361924604E-3</c:v>
                </c:pt>
                <c:pt idx="2937">
                  <c:v>-2.5265682676464101E-3</c:v>
                </c:pt>
                <c:pt idx="2938">
                  <c:v>1.2475320353356099E-2</c:v>
                </c:pt>
                <c:pt idx="2939">
                  <c:v>1.4804196309736701E-4</c:v>
                </c:pt>
                <c:pt idx="2940">
                  <c:v>4.2171027186517201E-3</c:v>
                </c:pt>
                <c:pt idx="2941">
                  <c:v>6.77922818255849E-4</c:v>
                </c:pt>
                <c:pt idx="2942">
                  <c:v>-4.0648516896485398E-4</c:v>
                </c:pt>
                <c:pt idx="2943">
                  <c:v>1.5468802116411199E-4</c:v>
                </c:pt>
                <c:pt idx="2944">
                  <c:v>1.04215734074255E-2</c:v>
                </c:pt>
                <c:pt idx="2945">
                  <c:v>4.7708787004058201E-4</c:v>
                </c:pt>
                <c:pt idx="2946">
                  <c:v>-1.3627179372664101E-2</c:v>
                </c:pt>
                <c:pt idx="2947">
                  <c:v>-8.2456592181920103E-3</c:v>
                </c:pt>
                <c:pt idx="2948">
                  <c:v>-8.3991514168073895E-3</c:v>
                </c:pt>
                <c:pt idx="2949">
                  <c:v>-3.7719861802365802E-3</c:v>
                </c:pt>
                <c:pt idx="2950">
                  <c:v>-2.4347646067538202E-3</c:v>
                </c:pt>
                <c:pt idx="2951">
                  <c:v>4.2064331440699898E-4</c:v>
                </c:pt>
                <c:pt idx="2952">
                  <c:v>1.20285521191421E-4</c:v>
                </c:pt>
                <c:pt idx="2953">
                  <c:v>-7.09783122042432E-3</c:v>
                </c:pt>
                <c:pt idx="2954">
                  <c:v>-8.0706861736547803E-3</c:v>
                </c:pt>
                <c:pt idx="2955">
                  <c:v>-2.2951519317177798E-3</c:v>
                </c:pt>
                <c:pt idx="2956">
                  <c:v>7.0803721040121597E-3</c:v>
                </c:pt>
                <c:pt idx="2957">
                  <c:v>-6.1990100894599703E-3</c:v>
                </c:pt>
                <c:pt idx="2958">
                  <c:v>-2.30416692185972E-2</c:v>
                </c:pt>
                <c:pt idx="2959">
                  <c:v>-2.15264157833873E-2</c:v>
                </c:pt>
                <c:pt idx="2960">
                  <c:v>3.3025133204409901E-3</c:v>
                </c:pt>
                <c:pt idx="2961">
                  <c:v>1.9566986267084102E-3</c:v>
                </c:pt>
                <c:pt idx="2962">
                  <c:v>1.19348846332081E-2</c:v>
                </c:pt>
                <c:pt idx="2963">
                  <c:v>-1.53950115585572E-3</c:v>
                </c:pt>
                <c:pt idx="2964">
                  <c:v>-8.1511570663274097E-3</c:v>
                </c:pt>
                <c:pt idx="2965">
                  <c:v>1.14759346102051E-2</c:v>
                </c:pt>
                <c:pt idx="2966">
                  <c:v>-5.9724427373689703E-3</c:v>
                </c:pt>
                <c:pt idx="2967">
                  <c:v>6.7525959649325801E-3</c:v>
                </c:pt>
                <c:pt idx="2968">
                  <c:v>-6.6055525461694003E-3</c:v>
                </c:pt>
                <c:pt idx="2969">
                  <c:v>9.5422399500792194E-3</c:v>
                </c:pt>
                <c:pt idx="2970">
                  <c:v>-1.17175216723878E-2</c:v>
                </c:pt>
                <c:pt idx="2971">
                  <c:v>6.2208602831694496E-3</c:v>
                </c:pt>
                <c:pt idx="2972">
                  <c:v>1.8650344123911901E-2</c:v>
                </c:pt>
                <c:pt idx="2973">
                  <c:v>1.7573751572153599E-3</c:v>
                </c:pt>
                <c:pt idx="2974">
                  <c:v>1.1941139526530699E-2</c:v>
                </c:pt>
                <c:pt idx="2975">
                  <c:v>-5.0669926922578302E-3</c:v>
                </c:pt>
                <c:pt idx="2976">
                  <c:v>6.5885680466045097E-3</c:v>
                </c:pt>
                <c:pt idx="2977">
                  <c:v>4.3608826455715502E-3</c:v>
                </c:pt>
                <c:pt idx="2978">
                  <c:v>8.4824395698096001E-3</c:v>
                </c:pt>
                <c:pt idx="2979">
                  <c:v>-2.2838460766723698E-3</c:v>
                </c:pt>
                <c:pt idx="2980">
                  <c:v>-7.2001932964714504E-3</c:v>
                </c:pt>
                <c:pt idx="2981">
                  <c:v>-9.7763369962197699E-3</c:v>
                </c:pt>
                <c:pt idx="2982">
                  <c:v>7.5056743365589705E-4</c:v>
                </c:pt>
                <c:pt idx="2983">
                  <c:v>-3.3352888233243198E-3</c:v>
                </c:pt>
                <c:pt idx="2984">
                  <c:v>-1.7634960075976801E-4</c:v>
                </c:pt>
                <c:pt idx="2985">
                  <c:v>9.9222606582668993E-4</c:v>
                </c:pt>
                <c:pt idx="2986">
                  <c:v>-6.1988923149179399E-3</c:v>
                </c:pt>
                <c:pt idx="2987">
                  <c:v>-1.18901079308559E-2</c:v>
                </c:pt>
                <c:pt idx="2988">
                  <c:v>-6.5221613758067998E-4</c:v>
                </c:pt>
                <c:pt idx="2989">
                  <c:v>2.7832683938450197E-4</c:v>
                </c:pt>
                <c:pt idx="2990">
                  <c:v>5.1471198911765496E-3</c:v>
                </c:pt>
                <c:pt idx="2991">
                  <c:v>3.6605303371844999E-4</c:v>
                </c:pt>
                <c:pt idx="2992">
                  <c:v>8.9854354136044996E-3</c:v>
                </c:pt>
                <c:pt idx="2993">
                  <c:v>-4.0015958823022601E-4</c:v>
                </c:pt>
                <c:pt idx="2994">
                  <c:v>7.3387055009591596E-3</c:v>
                </c:pt>
                <c:pt idx="2995">
                  <c:v>3.1392971532062698E-3</c:v>
                </c:pt>
                <c:pt idx="2996">
                  <c:v>-1.73590814513205E-2</c:v>
                </c:pt>
                <c:pt idx="2997">
                  <c:v>-2.9501358923648999E-3</c:v>
                </c:pt>
                <c:pt idx="2998">
                  <c:v>-1.9120147640822399E-2</c:v>
                </c:pt>
                <c:pt idx="2999">
                  <c:v>-2.0977082122615202E-3</c:v>
                </c:pt>
                <c:pt idx="3000">
                  <c:v>5.88631546134619E-3</c:v>
                </c:pt>
                <c:pt idx="3001" formatCode="0.00E+00">
                  <c:v>-6.1517274165256999E-5</c:v>
                </c:pt>
                <c:pt idx="3002">
                  <c:v>2.2778086122990401E-3</c:v>
                </c:pt>
                <c:pt idx="3003">
                  <c:v>-1.46059216008355E-2</c:v>
                </c:pt>
                <c:pt idx="3004">
                  <c:v>-2.8171586883052501E-2</c:v>
                </c:pt>
                <c:pt idx="3005">
                  <c:v>-8.8218289156897205E-3</c:v>
                </c:pt>
                <c:pt idx="3006">
                  <c:v>-1.46747578611934E-2</c:v>
                </c:pt>
                <c:pt idx="3007">
                  <c:v>-1.59972277179075E-2</c:v>
                </c:pt>
                <c:pt idx="3008">
                  <c:v>-1.09301852822537E-2</c:v>
                </c:pt>
                <c:pt idx="3009">
                  <c:v>-2.95860983690482E-2</c:v>
                </c:pt>
                <c:pt idx="3010">
                  <c:v>3.0575019606962399E-2</c:v>
                </c:pt>
                <c:pt idx="3011">
                  <c:v>3.7104100065381801E-3</c:v>
                </c:pt>
                <c:pt idx="3012">
                  <c:v>1.80610361456007E-3</c:v>
                </c:pt>
                <c:pt idx="3013">
                  <c:v>-1.3490069958717E-3</c:v>
                </c:pt>
                <c:pt idx="3014">
                  <c:v>-8.6576468035234899E-4</c:v>
                </c:pt>
                <c:pt idx="3015">
                  <c:v>-1.1588608641069399E-2</c:v>
                </c:pt>
                <c:pt idx="3016">
                  <c:v>2.49849575828145E-2</c:v>
                </c:pt>
                <c:pt idx="3017">
                  <c:v>5.6303083806502896E-3</c:v>
                </c:pt>
                <c:pt idx="3018">
                  <c:v>1.37239189815293E-2</c:v>
                </c:pt>
                <c:pt idx="3019">
                  <c:v>-4.6954251011242197E-3</c:v>
                </c:pt>
                <c:pt idx="3020">
                  <c:v>5.7501522114613299E-3</c:v>
                </c:pt>
                <c:pt idx="3021">
                  <c:v>3.1803582649878302E-3</c:v>
                </c:pt>
                <c:pt idx="3022">
                  <c:v>-2.3067865378836902E-3</c:v>
                </c:pt>
                <c:pt idx="3023">
                  <c:v>8.92126679882424E-3</c:v>
                </c:pt>
                <c:pt idx="3024">
                  <c:v>-5.8767795643452601E-3</c:v>
                </c:pt>
                <c:pt idx="3025">
                  <c:v>9.7815590123743502E-3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Recreational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53"/>
            <c:marker>
              <c:symbol val="circle"/>
              <c:size val="5"/>
              <c:spPr>
                <a:solidFill>
                  <a:schemeClr val="accent1"/>
                </a:solidFill>
                <a:ln w="9525">
                  <a:solidFill>
                    <a:schemeClr val="accent1">
                      <a:lumMod val="75000"/>
                    </a:schemeClr>
                  </a:solidFill>
                </a:ln>
                <a:effectLst/>
              </c:spPr>
            </c:marker>
            <c:bubble3D val="0"/>
            <c:spPr>
              <a:ln w="28575" cap="rnd">
                <a:solidFill>
                  <a:schemeClr val="accent1">
                    <a:lumMod val="60000"/>
                    <a:lumOff val="40000"/>
                  </a:schemeClr>
                </a:solidFill>
                <a:round/>
              </a:ln>
              <a:effectLst/>
            </c:spPr>
            <c:extLst>
              <c:ext xmlns:c16="http://schemas.microsoft.com/office/drawing/2014/chart" uri="{C3380CC4-5D6E-409C-BE32-E72D297353CC}">
                <c16:uniqueId val="{00000004-1D5F-4541-B031-2BFBD2138710}"/>
              </c:ext>
            </c:extLst>
          </c:dPt>
          <c:cat>
            <c:numRef>
              <c:f>Sheet1!$A$2:$A$3027</c:f>
              <c:numCache>
                <c:formatCode>m/d/yyyy</c:formatCode>
                <c:ptCount val="3026"/>
                <c:pt idx="0">
                  <c:v>43404</c:v>
                </c:pt>
                <c:pt idx="1">
                  <c:v>43405</c:v>
                </c:pt>
                <c:pt idx="2">
                  <c:v>43406</c:v>
                </c:pt>
                <c:pt idx="3">
                  <c:v>43409</c:v>
                </c:pt>
                <c:pt idx="4">
                  <c:v>43410</c:v>
                </c:pt>
                <c:pt idx="5">
                  <c:v>43411</c:v>
                </c:pt>
                <c:pt idx="6">
                  <c:v>43412</c:v>
                </c:pt>
                <c:pt idx="7">
                  <c:v>43413</c:v>
                </c:pt>
                <c:pt idx="8">
                  <c:v>43416</c:v>
                </c:pt>
                <c:pt idx="9">
                  <c:v>43417</c:v>
                </c:pt>
                <c:pt idx="10">
                  <c:v>43418</c:v>
                </c:pt>
                <c:pt idx="11">
                  <c:v>43419</c:v>
                </c:pt>
                <c:pt idx="12">
                  <c:v>43420</c:v>
                </c:pt>
                <c:pt idx="13">
                  <c:v>43423</c:v>
                </c:pt>
                <c:pt idx="14">
                  <c:v>43424</c:v>
                </c:pt>
                <c:pt idx="15">
                  <c:v>43425</c:v>
                </c:pt>
                <c:pt idx="16">
                  <c:v>43427</c:v>
                </c:pt>
                <c:pt idx="17">
                  <c:v>43430</c:v>
                </c:pt>
                <c:pt idx="18">
                  <c:v>43431</c:v>
                </c:pt>
                <c:pt idx="19">
                  <c:v>43432</c:v>
                </c:pt>
                <c:pt idx="20">
                  <c:v>43433</c:v>
                </c:pt>
                <c:pt idx="21">
                  <c:v>43434</c:v>
                </c:pt>
                <c:pt idx="22">
                  <c:v>43437</c:v>
                </c:pt>
                <c:pt idx="23">
                  <c:v>43438</c:v>
                </c:pt>
                <c:pt idx="24">
                  <c:v>43440</c:v>
                </c:pt>
                <c:pt idx="25">
                  <c:v>43441</c:v>
                </c:pt>
                <c:pt idx="26">
                  <c:v>43444</c:v>
                </c:pt>
                <c:pt idx="27">
                  <c:v>43445</c:v>
                </c:pt>
                <c:pt idx="28">
                  <c:v>43446</c:v>
                </c:pt>
                <c:pt idx="29">
                  <c:v>43447</c:v>
                </c:pt>
                <c:pt idx="30">
                  <c:v>43448</c:v>
                </c:pt>
                <c:pt idx="31">
                  <c:v>43451</c:v>
                </c:pt>
                <c:pt idx="32">
                  <c:v>43452</c:v>
                </c:pt>
                <c:pt idx="33">
                  <c:v>43453</c:v>
                </c:pt>
                <c:pt idx="34">
                  <c:v>43454</c:v>
                </c:pt>
                <c:pt idx="35">
                  <c:v>43455</c:v>
                </c:pt>
                <c:pt idx="36">
                  <c:v>43458</c:v>
                </c:pt>
                <c:pt idx="37">
                  <c:v>43460</c:v>
                </c:pt>
                <c:pt idx="38">
                  <c:v>43461</c:v>
                </c:pt>
                <c:pt idx="39">
                  <c:v>43462</c:v>
                </c:pt>
                <c:pt idx="40">
                  <c:v>43465</c:v>
                </c:pt>
                <c:pt idx="41">
                  <c:v>43467</c:v>
                </c:pt>
                <c:pt idx="42">
                  <c:v>43468</c:v>
                </c:pt>
                <c:pt idx="43">
                  <c:v>43469</c:v>
                </c:pt>
                <c:pt idx="44">
                  <c:v>43472</c:v>
                </c:pt>
                <c:pt idx="45">
                  <c:v>43473</c:v>
                </c:pt>
                <c:pt idx="46">
                  <c:v>43474</c:v>
                </c:pt>
                <c:pt idx="47">
                  <c:v>43475</c:v>
                </c:pt>
                <c:pt idx="48">
                  <c:v>43476</c:v>
                </c:pt>
                <c:pt idx="49">
                  <c:v>43479</c:v>
                </c:pt>
                <c:pt idx="50">
                  <c:v>43480</c:v>
                </c:pt>
                <c:pt idx="51">
                  <c:v>43481</c:v>
                </c:pt>
                <c:pt idx="52">
                  <c:v>43482</c:v>
                </c:pt>
                <c:pt idx="53">
                  <c:v>43483</c:v>
                </c:pt>
              </c:numCache>
            </c:numRef>
          </c:cat>
          <c:val>
            <c:numRef>
              <c:f>Sheet1!$E$2:$E$3027</c:f>
              <c:numCache>
                <c:formatCode>General</c:formatCode>
                <c:ptCount val="3026"/>
                <c:pt idx="0">
                  <c:v>4.7595208629999997</c:v>
                </c:pt>
                <c:pt idx="1">
                  <c:v>4.7688184690000002</c:v>
                </c:pt>
                <c:pt idx="2">
                  <c:v>4.7661829899999999</c:v>
                </c:pt>
                <c:pt idx="3">
                  <c:v>4.7733082810000003</c:v>
                </c:pt>
                <c:pt idx="4">
                  <c:v>4.7776939169999997</c:v>
                </c:pt>
                <c:pt idx="5">
                  <c:v>4.7829815790000003</c:v>
                </c:pt>
                <c:pt idx="6">
                  <c:v>4.7804671609999998</c:v>
                </c:pt>
                <c:pt idx="7">
                  <c:v>4.7751660850000004</c:v>
                </c:pt>
                <c:pt idx="8">
                  <c:v>4.7664383340000001</c:v>
                </c:pt>
                <c:pt idx="9">
                  <c:v>4.7661829899999999</c:v>
                </c:pt>
                <c:pt idx="10">
                  <c:v>4.7625157649999998</c:v>
                </c:pt>
                <c:pt idx="11">
                  <c:v>4.7619175</c:v>
                </c:pt>
                <c:pt idx="12">
                  <c:v>4.763028254</c:v>
                </c:pt>
                <c:pt idx="13">
                  <c:v>4.7572902340000001</c:v>
                </c:pt>
                <c:pt idx="14">
                  <c:v>4.7449321280000003</c:v>
                </c:pt>
                <c:pt idx="15">
                  <c:v>4.7435398199999996</c:v>
                </c:pt>
                <c:pt idx="16">
                  <c:v>4.7430172439999998</c:v>
                </c:pt>
                <c:pt idx="17">
                  <c:v>4.7508277579999998</c:v>
                </c:pt>
                <c:pt idx="18">
                  <c:v>4.7521236160000004</c:v>
                </c:pt>
                <c:pt idx="19">
                  <c:v>4.7620884439999998</c:v>
                </c:pt>
                <c:pt idx="20">
                  <c:v>4.7616610000000001</c:v>
                </c:pt>
                <c:pt idx="21">
                  <c:v>4.769412612</c:v>
                </c:pt>
                <c:pt idx="22">
                  <c:v>4.7731392450000003</c:v>
                </c:pt>
                <c:pt idx="23">
                  <c:v>4.7529865610000002</c:v>
                </c:pt>
                <c:pt idx="24">
                  <c:v>4.7514326929999999</c:v>
                </c:pt>
                <c:pt idx="25">
                  <c:v>4.7353208880000004</c:v>
                </c:pt>
                <c:pt idx="26">
                  <c:v>4.7323313139999996</c:v>
                </c:pt>
                <c:pt idx="27">
                  <c:v>4.7396136540000002</c:v>
                </c:pt>
                <c:pt idx="28">
                  <c:v>4.7404001610000002</c:v>
                </c:pt>
                <c:pt idx="29">
                  <c:v>4.7422328540000001</c:v>
                </c:pt>
                <c:pt idx="30">
                  <c:v>4.7295094430000004</c:v>
                </c:pt>
                <c:pt idx="31">
                  <c:v>4.7007530470000001</c:v>
                </c:pt>
                <c:pt idx="32">
                  <c:v>4.6922648750000002</c:v>
                </c:pt>
                <c:pt idx="33">
                  <c:v>4.6803704000000002</c:v>
                </c:pt>
                <c:pt idx="34">
                  <c:v>4.6666414700000001</c:v>
                </c:pt>
                <c:pt idx="35">
                  <c:v>4.6573830669999996</c:v>
                </c:pt>
                <c:pt idx="36">
                  <c:v>4.627518609</c:v>
                </c:pt>
                <c:pt idx="37">
                  <c:v>4.6587109529999999</c:v>
                </c:pt>
                <c:pt idx="38">
                  <c:v>4.6658889400000003</c:v>
                </c:pt>
                <c:pt idx="39">
                  <c:v>4.6660771109999999</c:v>
                </c:pt>
                <c:pt idx="40">
                  <c:v>4.6675814649999996</c:v>
                </c:pt>
                <c:pt idx="41">
                  <c:v>4.6654182569999998</c:v>
                </c:pt>
                <c:pt idx="42">
                  <c:v>4.6527215159999997</c:v>
                </c:pt>
                <c:pt idx="43">
                  <c:v>4.6803704000000002</c:v>
                </c:pt>
                <c:pt idx="44">
                  <c:v>4.6846280800000004</c:v>
                </c:pt>
                <c:pt idx="45">
                  <c:v>4.6966548939999999</c:v>
                </c:pt>
                <c:pt idx="46">
                  <c:v>4.6938218559999996</c:v>
                </c:pt>
                <c:pt idx="47">
                  <c:v>4.6983872399999997</c:v>
                </c:pt>
                <c:pt idx="48">
                  <c:v>4.7006621400000004</c:v>
                </c:pt>
                <c:pt idx="49">
                  <c:v>4.6971110319999996</c:v>
                </c:pt>
                <c:pt idx="50">
                  <c:v>4.7049250010000003</c:v>
                </c:pt>
                <c:pt idx="51">
                  <c:v>4.6992978760000002</c:v>
                </c:pt>
                <c:pt idx="52">
                  <c:v>4.7069141610000003</c:v>
                </c:pt>
                <c:pt idx="53">
                  <c:v>4.7080719999999996</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Residuals of Specialized Services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Sheet1!$A$2:$A$3027</c:f>
              <c:numCache>
                <c:formatCode>m/d/yyyy</c:formatCode>
                <c:ptCount val="3026"/>
                <c:pt idx="0">
                  <c:v>39093</c:v>
                </c:pt>
                <c:pt idx="1">
                  <c:v>39094</c:v>
                </c:pt>
                <c:pt idx="2">
                  <c:v>39098</c:v>
                </c:pt>
                <c:pt idx="3">
                  <c:v>39099</c:v>
                </c:pt>
                <c:pt idx="4">
                  <c:v>39100</c:v>
                </c:pt>
                <c:pt idx="5">
                  <c:v>39101</c:v>
                </c:pt>
                <c:pt idx="6">
                  <c:v>39104</c:v>
                </c:pt>
                <c:pt idx="7">
                  <c:v>39105</c:v>
                </c:pt>
                <c:pt idx="8">
                  <c:v>39106</c:v>
                </c:pt>
                <c:pt idx="9">
                  <c:v>39107</c:v>
                </c:pt>
                <c:pt idx="10">
                  <c:v>39108</c:v>
                </c:pt>
                <c:pt idx="11">
                  <c:v>39111</c:v>
                </c:pt>
                <c:pt idx="12">
                  <c:v>39112</c:v>
                </c:pt>
                <c:pt idx="13">
                  <c:v>39113</c:v>
                </c:pt>
                <c:pt idx="14">
                  <c:v>39114</c:v>
                </c:pt>
                <c:pt idx="15">
                  <c:v>39115</c:v>
                </c:pt>
                <c:pt idx="16">
                  <c:v>39118</c:v>
                </c:pt>
                <c:pt idx="17">
                  <c:v>39119</c:v>
                </c:pt>
                <c:pt idx="18">
                  <c:v>39120</c:v>
                </c:pt>
                <c:pt idx="19">
                  <c:v>39121</c:v>
                </c:pt>
                <c:pt idx="20">
                  <c:v>39122</c:v>
                </c:pt>
                <c:pt idx="21">
                  <c:v>39125</c:v>
                </c:pt>
                <c:pt idx="22">
                  <c:v>39126</c:v>
                </c:pt>
                <c:pt idx="23">
                  <c:v>39127</c:v>
                </c:pt>
                <c:pt idx="24">
                  <c:v>39128</c:v>
                </c:pt>
                <c:pt idx="25">
                  <c:v>39129</c:v>
                </c:pt>
                <c:pt idx="26">
                  <c:v>39133</c:v>
                </c:pt>
                <c:pt idx="27">
                  <c:v>39134</c:v>
                </c:pt>
                <c:pt idx="28">
                  <c:v>39135</c:v>
                </c:pt>
                <c:pt idx="29">
                  <c:v>39136</c:v>
                </c:pt>
                <c:pt idx="30">
                  <c:v>39139</c:v>
                </c:pt>
                <c:pt idx="31">
                  <c:v>39140</c:v>
                </c:pt>
                <c:pt idx="32">
                  <c:v>39141</c:v>
                </c:pt>
                <c:pt idx="33">
                  <c:v>39142</c:v>
                </c:pt>
                <c:pt idx="34">
                  <c:v>39143</c:v>
                </c:pt>
                <c:pt idx="35">
                  <c:v>39146</c:v>
                </c:pt>
                <c:pt idx="36">
                  <c:v>39147</c:v>
                </c:pt>
                <c:pt idx="37">
                  <c:v>39148</c:v>
                </c:pt>
                <c:pt idx="38">
                  <c:v>39149</c:v>
                </c:pt>
                <c:pt idx="39">
                  <c:v>39150</c:v>
                </c:pt>
                <c:pt idx="40">
                  <c:v>39153</c:v>
                </c:pt>
                <c:pt idx="41">
                  <c:v>39154</c:v>
                </c:pt>
                <c:pt idx="42">
                  <c:v>39155</c:v>
                </c:pt>
                <c:pt idx="43">
                  <c:v>39156</c:v>
                </c:pt>
                <c:pt idx="44">
                  <c:v>39157</c:v>
                </c:pt>
                <c:pt idx="45">
                  <c:v>39160</c:v>
                </c:pt>
                <c:pt idx="46">
                  <c:v>39161</c:v>
                </c:pt>
                <c:pt idx="47">
                  <c:v>39162</c:v>
                </c:pt>
                <c:pt idx="48">
                  <c:v>39163</c:v>
                </c:pt>
                <c:pt idx="49">
                  <c:v>39164</c:v>
                </c:pt>
                <c:pt idx="50">
                  <c:v>39167</c:v>
                </c:pt>
                <c:pt idx="51">
                  <c:v>39168</c:v>
                </c:pt>
                <c:pt idx="52">
                  <c:v>39169</c:v>
                </c:pt>
                <c:pt idx="53">
                  <c:v>39170</c:v>
                </c:pt>
                <c:pt idx="54">
                  <c:v>39171</c:v>
                </c:pt>
                <c:pt idx="55">
                  <c:v>39174</c:v>
                </c:pt>
                <c:pt idx="56">
                  <c:v>39175</c:v>
                </c:pt>
                <c:pt idx="57">
                  <c:v>39176</c:v>
                </c:pt>
                <c:pt idx="58">
                  <c:v>39177</c:v>
                </c:pt>
                <c:pt idx="59">
                  <c:v>39181</c:v>
                </c:pt>
                <c:pt idx="60">
                  <c:v>39182</c:v>
                </c:pt>
                <c:pt idx="61">
                  <c:v>39183</c:v>
                </c:pt>
                <c:pt idx="62">
                  <c:v>39184</c:v>
                </c:pt>
                <c:pt idx="63">
                  <c:v>39185</c:v>
                </c:pt>
                <c:pt idx="64">
                  <c:v>39188</c:v>
                </c:pt>
                <c:pt idx="65">
                  <c:v>39189</c:v>
                </c:pt>
                <c:pt idx="66">
                  <c:v>39190</c:v>
                </c:pt>
                <c:pt idx="67">
                  <c:v>39191</c:v>
                </c:pt>
                <c:pt idx="68">
                  <c:v>39192</c:v>
                </c:pt>
                <c:pt idx="69">
                  <c:v>39195</c:v>
                </c:pt>
                <c:pt idx="70">
                  <c:v>39196</c:v>
                </c:pt>
                <c:pt idx="71">
                  <c:v>39197</c:v>
                </c:pt>
                <c:pt idx="72">
                  <c:v>39198</c:v>
                </c:pt>
                <c:pt idx="73">
                  <c:v>39199</c:v>
                </c:pt>
                <c:pt idx="74">
                  <c:v>39202</c:v>
                </c:pt>
                <c:pt idx="75">
                  <c:v>39203</c:v>
                </c:pt>
                <c:pt idx="76">
                  <c:v>39204</c:v>
                </c:pt>
                <c:pt idx="77">
                  <c:v>39205</c:v>
                </c:pt>
                <c:pt idx="78">
                  <c:v>39206</c:v>
                </c:pt>
                <c:pt idx="79">
                  <c:v>39209</c:v>
                </c:pt>
                <c:pt idx="80">
                  <c:v>39210</c:v>
                </c:pt>
                <c:pt idx="81">
                  <c:v>39211</c:v>
                </c:pt>
                <c:pt idx="82">
                  <c:v>39212</c:v>
                </c:pt>
                <c:pt idx="83">
                  <c:v>39213</c:v>
                </c:pt>
                <c:pt idx="84">
                  <c:v>39216</c:v>
                </c:pt>
                <c:pt idx="85">
                  <c:v>39217</c:v>
                </c:pt>
                <c:pt idx="86">
                  <c:v>39218</c:v>
                </c:pt>
                <c:pt idx="87">
                  <c:v>39219</c:v>
                </c:pt>
                <c:pt idx="88">
                  <c:v>39220</c:v>
                </c:pt>
                <c:pt idx="89">
                  <c:v>39223</c:v>
                </c:pt>
                <c:pt idx="90">
                  <c:v>39224</c:v>
                </c:pt>
                <c:pt idx="91">
                  <c:v>39225</c:v>
                </c:pt>
                <c:pt idx="92">
                  <c:v>39226</c:v>
                </c:pt>
                <c:pt idx="93">
                  <c:v>39227</c:v>
                </c:pt>
                <c:pt idx="94">
                  <c:v>39231</c:v>
                </c:pt>
                <c:pt idx="95">
                  <c:v>39232</c:v>
                </c:pt>
                <c:pt idx="96">
                  <c:v>39233</c:v>
                </c:pt>
                <c:pt idx="97">
                  <c:v>39234</c:v>
                </c:pt>
                <c:pt idx="98">
                  <c:v>39237</c:v>
                </c:pt>
                <c:pt idx="99">
                  <c:v>39238</c:v>
                </c:pt>
                <c:pt idx="100">
                  <c:v>39239</c:v>
                </c:pt>
                <c:pt idx="101">
                  <c:v>39240</c:v>
                </c:pt>
                <c:pt idx="102">
                  <c:v>39241</c:v>
                </c:pt>
                <c:pt idx="103">
                  <c:v>39244</c:v>
                </c:pt>
                <c:pt idx="104">
                  <c:v>39245</c:v>
                </c:pt>
                <c:pt idx="105">
                  <c:v>39246</c:v>
                </c:pt>
                <c:pt idx="106">
                  <c:v>39247</c:v>
                </c:pt>
                <c:pt idx="107">
                  <c:v>39248</c:v>
                </c:pt>
                <c:pt idx="108">
                  <c:v>39251</c:v>
                </c:pt>
                <c:pt idx="109">
                  <c:v>39252</c:v>
                </c:pt>
                <c:pt idx="110">
                  <c:v>39253</c:v>
                </c:pt>
                <c:pt idx="111">
                  <c:v>39254</c:v>
                </c:pt>
                <c:pt idx="112">
                  <c:v>39255</c:v>
                </c:pt>
                <c:pt idx="113">
                  <c:v>39258</c:v>
                </c:pt>
                <c:pt idx="114">
                  <c:v>39259</c:v>
                </c:pt>
                <c:pt idx="115">
                  <c:v>39260</c:v>
                </c:pt>
                <c:pt idx="116">
                  <c:v>39261</c:v>
                </c:pt>
                <c:pt idx="117">
                  <c:v>39262</c:v>
                </c:pt>
                <c:pt idx="118">
                  <c:v>39265</c:v>
                </c:pt>
                <c:pt idx="119">
                  <c:v>39266</c:v>
                </c:pt>
                <c:pt idx="120">
                  <c:v>39268</c:v>
                </c:pt>
                <c:pt idx="121">
                  <c:v>39269</c:v>
                </c:pt>
                <c:pt idx="122">
                  <c:v>39272</c:v>
                </c:pt>
                <c:pt idx="123">
                  <c:v>39273</c:v>
                </c:pt>
                <c:pt idx="124">
                  <c:v>39274</c:v>
                </c:pt>
                <c:pt idx="125">
                  <c:v>39275</c:v>
                </c:pt>
                <c:pt idx="126">
                  <c:v>39276</c:v>
                </c:pt>
                <c:pt idx="127">
                  <c:v>39279</c:v>
                </c:pt>
                <c:pt idx="128">
                  <c:v>39280</c:v>
                </c:pt>
                <c:pt idx="129">
                  <c:v>39281</c:v>
                </c:pt>
                <c:pt idx="130">
                  <c:v>39282</c:v>
                </c:pt>
                <c:pt idx="131">
                  <c:v>39283</c:v>
                </c:pt>
                <c:pt idx="132">
                  <c:v>39286</c:v>
                </c:pt>
                <c:pt idx="133">
                  <c:v>39287</c:v>
                </c:pt>
                <c:pt idx="134">
                  <c:v>39288</c:v>
                </c:pt>
                <c:pt idx="135">
                  <c:v>39289</c:v>
                </c:pt>
                <c:pt idx="136">
                  <c:v>39290</c:v>
                </c:pt>
                <c:pt idx="137">
                  <c:v>39293</c:v>
                </c:pt>
                <c:pt idx="138">
                  <c:v>39294</c:v>
                </c:pt>
                <c:pt idx="139">
                  <c:v>39295</c:v>
                </c:pt>
                <c:pt idx="140">
                  <c:v>39296</c:v>
                </c:pt>
                <c:pt idx="141">
                  <c:v>39297</c:v>
                </c:pt>
                <c:pt idx="142">
                  <c:v>39300</c:v>
                </c:pt>
                <c:pt idx="143">
                  <c:v>39301</c:v>
                </c:pt>
                <c:pt idx="144">
                  <c:v>39302</c:v>
                </c:pt>
                <c:pt idx="145">
                  <c:v>39303</c:v>
                </c:pt>
                <c:pt idx="146">
                  <c:v>39304</c:v>
                </c:pt>
                <c:pt idx="147">
                  <c:v>39307</c:v>
                </c:pt>
                <c:pt idx="148">
                  <c:v>39308</c:v>
                </c:pt>
                <c:pt idx="149">
                  <c:v>39309</c:v>
                </c:pt>
                <c:pt idx="150">
                  <c:v>39310</c:v>
                </c:pt>
                <c:pt idx="151">
                  <c:v>39311</c:v>
                </c:pt>
                <c:pt idx="152">
                  <c:v>39314</c:v>
                </c:pt>
                <c:pt idx="153">
                  <c:v>39315</c:v>
                </c:pt>
                <c:pt idx="154">
                  <c:v>39316</c:v>
                </c:pt>
                <c:pt idx="155">
                  <c:v>39317</c:v>
                </c:pt>
                <c:pt idx="156">
                  <c:v>39318</c:v>
                </c:pt>
                <c:pt idx="157">
                  <c:v>39321</c:v>
                </c:pt>
                <c:pt idx="158">
                  <c:v>39322</c:v>
                </c:pt>
                <c:pt idx="159">
                  <c:v>39323</c:v>
                </c:pt>
                <c:pt idx="160">
                  <c:v>39324</c:v>
                </c:pt>
                <c:pt idx="161">
                  <c:v>39325</c:v>
                </c:pt>
                <c:pt idx="162">
                  <c:v>39329</c:v>
                </c:pt>
                <c:pt idx="163">
                  <c:v>39330</c:v>
                </c:pt>
                <c:pt idx="164">
                  <c:v>39331</c:v>
                </c:pt>
                <c:pt idx="165">
                  <c:v>39332</c:v>
                </c:pt>
                <c:pt idx="166">
                  <c:v>39335</c:v>
                </c:pt>
                <c:pt idx="167">
                  <c:v>39336</c:v>
                </c:pt>
                <c:pt idx="168">
                  <c:v>39337</c:v>
                </c:pt>
                <c:pt idx="169">
                  <c:v>39338</c:v>
                </c:pt>
                <c:pt idx="170">
                  <c:v>39339</c:v>
                </c:pt>
                <c:pt idx="171">
                  <c:v>39342</c:v>
                </c:pt>
                <c:pt idx="172">
                  <c:v>39343</c:v>
                </c:pt>
                <c:pt idx="173">
                  <c:v>39344</c:v>
                </c:pt>
                <c:pt idx="174">
                  <c:v>39345</c:v>
                </c:pt>
                <c:pt idx="175">
                  <c:v>39346</c:v>
                </c:pt>
                <c:pt idx="176">
                  <c:v>39349</c:v>
                </c:pt>
                <c:pt idx="177">
                  <c:v>39350</c:v>
                </c:pt>
                <c:pt idx="178">
                  <c:v>39351</c:v>
                </c:pt>
                <c:pt idx="179">
                  <c:v>39352</c:v>
                </c:pt>
                <c:pt idx="180">
                  <c:v>39353</c:v>
                </c:pt>
                <c:pt idx="181">
                  <c:v>39356</c:v>
                </c:pt>
                <c:pt idx="182">
                  <c:v>39357</c:v>
                </c:pt>
                <c:pt idx="183">
                  <c:v>39358</c:v>
                </c:pt>
                <c:pt idx="184">
                  <c:v>39359</c:v>
                </c:pt>
                <c:pt idx="185">
                  <c:v>39360</c:v>
                </c:pt>
                <c:pt idx="186">
                  <c:v>39363</c:v>
                </c:pt>
                <c:pt idx="187">
                  <c:v>39364</c:v>
                </c:pt>
                <c:pt idx="188">
                  <c:v>39365</c:v>
                </c:pt>
                <c:pt idx="189">
                  <c:v>39366</c:v>
                </c:pt>
                <c:pt idx="190">
                  <c:v>39367</c:v>
                </c:pt>
                <c:pt idx="191">
                  <c:v>39370</c:v>
                </c:pt>
                <c:pt idx="192">
                  <c:v>39371</c:v>
                </c:pt>
                <c:pt idx="193">
                  <c:v>39372</c:v>
                </c:pt>
                <c:pt idx="194">
                  <c:v>39373</c:v>
                </c:pt>
                <c:pt idx="195">
                  <c:v>39374</c:v>
                </c:pt>
                <c:pt idx="196">
                  <c:v>39377</c:v>
                </c:pt>
                <c:pt idx="197">
                  <c:v>39378</c:v>
                </c:pt>
                <c:pt idx="198">
                  <c:v>39379</c:v>
                </c:pt>
                <c:pt idx="199">
                  <c:v>39380</c:v>
                </c:pt>
                <c:pt idx="200">
                  <c:v>39381</c:v>
                </c:pt>
                <c:pt idx="201">
                  <c:v>39384</c:v>
                </c:pt>
                <c:pt idx="202">
                  <c:v>39385</c:v>
                </c:pt>
                <c:pt idx="203">
                  <c:v>39386</c:v>
                </c:pt>
                <c:pt idx="204">
                  <c:v>39387</c:v>
                </c:pt>
                <c:pt idx="205">
                  <c:v>39388</c:v>
                </c:pt>
                <c:pt idx="206">
                  <c:v>39391</c:v>
                </c:pt>
                <c:pt idx="207">
                  <c:v>39392</c:v>
                </c:pt>
                <c:pt idx="208">
                  <c:v>39393</c:v>
                </c:pt>
                <c:pt idx="209">
                  <c:v>39394</c:v>
                </c:pt>
                <c:pt idx="210">
                  <c:v>39395</c:v>
                </c:pt>
                <c:pt idx="211">
                  <c:v>39398</c:v>
                </c:pt>
                <c:pt idx="212">
                  <c:v>39399</c:v>
                </c:pt>
                <c:pt idx="213">
                  <c:v>39400</c:v>
                </c:pt>
                <c:pt idx="214">
                  <c:v>39401</c:v>
                </c:pt>
                <c:pt idx="215">
                  <c:v>39402</c:v>
                </c:pt>
                <c:pt idx="216">
                  <c:v>39405</c:v>
                </c:pt>
                <c:pt idx="217">
                  <c:v>39406</c:v>
                </c:pt>
                <c:pt idx="218">
                  <c:v>39407</c:v>
                </c:pt>
                <c:pt idx="219">
                  <c:v>39409</c:v>
                </c:pt>
                <c:pt idx="220">
                  <c:v>39412</c:v>
                </c:pt>
                <c:pt idx="221">
                  <c:v>39413</c:v>
                </c:pt>
                <c:pt idx="222">
                  <c:v>39414</c:v>
                </c:pt>
                <c:pt idx="223">
                  <c:v>39415</c:v>
                </c:pt>
                <c:pt idx="224">
                  <c:v>39416</c:v>
                </c:pt>
                <c:pt idx="225">
                  <c:v>39419</c:v>
                </c:pt>
                <c:pt idx="226">
                  <c:v>39420</c:v>
                </c:pt>
                <c:pt idx="227">
                  <c:v>39421</c:v>
                </c:pt>
                <c:pt idx="228">
                  <c:v>39422</c:v>
                </c:pt>
                <c:pt idx="229">
                  <c:v>39423</c:v>
                </c:pt>
                <c:pt idx="230">
                  <c:v>39426</c:v>
                </c:pt>
                <c:pt idx="231">
                  <c:v>39427</c:v>
                </c:pt>
                <c:pt idx="232">
                  <c:v>39428</c:v>
                </c:pt>
                <c:pt idx="233">
                  <c:v>39429</c:v>
                </c:pt>
                <c:pt idx="234">
                  <c:v>39430</c:v>
                </c:pt>
                <c:pt idx="235">
                  <c:v>39433</c:v>
                </c:pt>
                <c:pt idx="236">
                  <c:v>39434</c:v>
                </c:pt>
                <c:pt idx="237">
                  <c:v>39435</c:v>
                </c:pt>
                <c:pt idx="238">
                  <c:v>39436</c:v>
                </c:pt>
                <c:pt idx="239">
                  <c:v>39437</c:v>
                </c:pt>
                <c:pt idx="240">
                  <c:v>39440</c:v>
                </c:pt>
                <c:pt idx="241">
                  <c:v>39442</c:v>
                </c:pt>
                <c:pt idx="242">
                  <c:v>39443</c:v>
                </c:pt>
                <c:pt idx="243">
                  <c:v>39444</c:v>
                </c:pt>
                <c:pt idx="244">
                  <c:v>39447</c:v>
                </c:pt>
                <c:pt idx="245">
                  <c:v>39449</c:v>
                </c:pt>
                <c:pt idx="246">
                  <c:v>39450</c:v>
                </c:pt>
                <c:pt idx="247">
                  <c:v>39451</c:v>
                </c:pt>
                <c:pt idx="248">
                  <c:v>39454</c:v>
                </c:pt>
                <c:pt idx="249">
                  <c:v>39455</c:v>
                </c:pt>
                <c:pt idx="250">
                  <c:v>39456</c:v>
                </c:pt>
                <c:pt idx="251">
                  <c:v>39457</c:v>
                </c:pt>
                <c:pt idx="252">
                  <c:v>39458</c:v>
                </c:pt>
                <c:pt idx="253">
                  <c:v>39461</c:v>
                </c:pt>
                <c:pt idx="254">
                  <c:v>39462</c:v>
                </c:pt>
                <c:pt idx="255">
                  <c:v>39463</c:v>
                </c:pt>
                <c:pt idx="256">
                  <c:v>39464</c:v>
                </c:pt>
                <c:pt idx="257">
                  <c:v>39465</c:v>
                </c:pt>
                <c:pt idx="258">
                  <c:v>39469</c:v>
                </c:pt>
                <c:pt idx="259">
                  <c:v>39470</c:v>
                </c:pt>
                <c:pt idx="260">
                  <c:v>39471</c:v>
                </c:pt>
                <c:pt idx="261">
                  <c:v>39472</c:v>
                </c:pt>
                <c:pt idx="262">
                  <c:v>39475</c:v>
                </c:pt>
                <c:pt idx="263">
                  <c:v>39476</c:v>
                </c:pt>
                <c:pt idx="264">
                  <c:v>39477</c:v>
                </c:pt>
                <c:pt idx="265">
                  <c:v>39478</c:v>
                </c:pt>
                <c:pt idx="266">
                  <c:v>39479</c:v>
                </c:pt>
                <c:pt idx="267">
                  <c:v>39482</c:v>
                </c:pt>
                <c:pt idx="268">
                  <c:v>39483</c:v>
                </c:pt>
                <c:pt idx="269">
                  <c:v>39484</c:v>
                </c:pt>
                <c:pt idx="270">
                  <c:v>39485</c:v>
                </c:pt>
                <c:pt idx="271">
                  <c:v>39486</c:v>
                </c:pt>
                <c:pt idx="272">
                  <c:v>39489</c:v>
                </c:pt>
                <c:pt idx="273">
                  <c:v>39490</c:v>
                </c:pt>
                <c:pt idx="274">
                  <c:v>39491</c:v>
                </c:pt>
                <c:pt idx="275">
                  <c:v>39492</c:v>
                </c:pt>
                <c:pt idx="276">
                  <c:v>39493</c:v>
                </c:pt>
                <c:pt idx="277">
                  <c:v>39497</c:v>
                </c:pt>
                <c:pt idx="278">
                  <c:v>39498</c:v>
                </c:pt>
                <c:pt idx="279">
                  <c:v>39499</c:v>
                </c:pt>
                <c:pt idx="280">
                  <c:v>39500</c:v>
                </c:pt>
                <c:pt idx="281">
                  <c:v>39503</c:v>
                </c:pt>
                <c:pt idx="282">
                  <c:v>39504</c:v>
                </c:pt>
                <c:pt idx="283">
                  <c:v>39505</c:v>
                </c:pt>
                <c:pt idx="284">
                  <c:v>39506</c:v>
                </c:pt>
                <c:pt idx="285">
                  <c:v>39507</c:v>
                </c:pt>
                <c:pt idx="286">
                  <c:v>39510</c:v>
                </c:pt>
                <c:pt idx="287">
                  <c:v>39511</c:v>
                </c:pt>
                <c:pt idx="288">
                  <c:v>39512</c:v>
                </c:pt>
                <c:pt idx="289">
                  <c:v>39513</c:v>
                </c:pt>
                <c:pt idx="290">
                  <c:v>39514</c:v>
                </c:pt>
                <c:pt idx="291">
                  <c:v>39517</c:v>
                </c:pt>
                <c:pt idx="292">
                  <c:v>39518</c:v>
                </c:pt>
                <c:pt idx="293">
                  <c:v>39519</c:v>
                </c:pt>
                <c:pt idx="294">
                  <c:v>39520</c:v>
                </c:pt>
                <c:pt idx="295">
                  <c:v>39521</c:v>
                </c:pt>
                <c:pt idx="296">
                  <c:v>39524</c:v>
                </c:pt>
                <c:pt idx="297">
                  <c:v>39525</c:v>
                </c:pt>
                <c:pt idx="298">
                  <c:v>39526</c:v>
                </c:pt>
                <c:pt idx="299">
                  <c:v>39527</c:v>
                </c:pt>
                <c:pt idx="300">
                  <c:v>39531</c:v>
                </c:pt>
                <c:pt idx="301">
                  <c:v>39532</c:v>
                </c:pt>
                <c:pt idx="302">
                  <c:v>39533</c:v>
                </c:pt>
                <c:pt idx="303">
                  <c:v>39534</c:v>
                </c:pt>
                <c:pt idx="304">
                  <c:v>39535</c:v>
                </c:pt>
                <c:pt idx="305">
                  <c:v>39538</c:v>
                </c:pt>
                <c:pt idx="306">
                  <c:v>39539</c:v>
                </c:pt>
                <c:pt idx="307">
                  <c:v>39540</c:v>
                </c:pt>
                <c:pt idx="308">
                  <c:v>39541</c:v>
                </c:pt>
                <c:pt idx="309">
                  <c:v>39542</c:v>
                </c:pt>
                <c:pt idx="310">
                  <c:v>39545</c:v>
                </c:pt>
                <c:pt idx="311">
                  <c:v>39546</c:v>
                </c:pt>
                <c:pt idx="312">
                  <c:v>39547</c:v>
                </c:pt>
                <c:pt idx="313">
                  <c:v>39548</c:v>
                </c:pt>
                <c:pt idx="314">
                  <c:v>39549</c:v>
                </c:pt>
                <c:pt idx="315">
                  <c:v>39552</c:v>
                </c:pt>
                <c:pt idx="316">
                  <c:v>39553</c:v>
                </c:pt>
                <c:pt idx="317">
                  <c:v>39554</c:v>
                </c:pt>
                <c:pt idx="318">
                  <c:v>39555</c:v>
                </c:pt>
                <c:pt idx="319">
                  <c:v>39556</c:v>
                </c:pt>
                <c:pt idx="320">
                  <c:v>39559</c:v>
                </c:pt>
                <c:pt idx="321">
                  <c:v>39560</c:v>
                </c:pt>
                <c:pt idx="322">
                  <c:v>39561</c:v>
                </c:pt>
                <c:pt idx="323">
                  <c:v>39562</c:v>
                </c:pt>
                <c:pt idx="324">
                  <c:v>39563</c:v>
                </c:pt>
                <c:pt idx="325">
                  <c:v>39566</c:v>
                </c:pt>
                <c:pt idx="326">
                  <c:v>39567</c:v>
                </c:pt>
                <c:pt idx="327">
                  <c:v>39568</c:v>
                </c:pt>
                <c:pt idx="328">
                  <c:v>39569</c:v>
                </c:pt>
                <c:pt idx="329">
                  <c:v>39570</c:v>
                </c:pt>
                <c:pt idx="330">
                  <c:v>39573</c:v>
                </c:pt>
                <c:pt idx="331">
                  <c:v>39574</c:v>
                </c:pt>
                <c:pt idx="332">
                  <c:v>39575</c:v>
                </c:pt>
                <c:pt idx="333">
                  <c:v>39576</c:v>
                </c:pt>
                <c:pt idx="334">
                  <c:v>39577</c:v>
                </c:pt>
                <c:pt idx="335">
                  <c:v>39580</c:v>
                </c:pt>
                <c:pt idx="336">
                  <c:v>39581</c:v>
                </c:pt>
                <c:pt idx="337">
                  <c:v>39582</c:v>
                </c:pt>
                <c:pt idx="338">
                  <c:v>39583</c:v>
                </c:pt>
                <c:pt idx="339">
                  <c:v>39584</c:v>
                </c:pt>
                <c:pt idx="340">
                  <c:v>39587</c:v>
                </c:pt>
                <c:pt idx="341">
                  <c:v>39588</c:v>
                </c:pt>
                <c:pt idx="342">
                  <c:v>39589</c:v>
                </c:pt>
                <c:pt idx="343">
                  <c:v>39590</c:v>
                </c:pt>
                <c:pt idx="344">
                  <c:v>39591</c:v>
                </c:pt>
                <c:pt idx="345">
                  <c:v>39595</c:v>
                </c:pt>
                <c:pt idx="346">
                  <c:v>39596</c:v>
                </c:pt>
                <c:pt idx="347">
                  <c:v>39597</c:v>
                </c:pt>
                <c:pt idx="348">
                  <c:v>39598</c:v>
                </c:pt>
                <c:pt idx="349">
                  <c:v>39601</c:v>
                </c:pt>
                <c:pt idx="350">
                  <c:v>39602</c:v>
                </c:pt>
                <c:pt idx="351">
                  <c:v>39603</c:v>
                </c:pt>
                <c:pt idx="352">
                  <c:v>39604</c:v>
                </c:pt>
                <c:pt idx="353">
                  <c:v>39605</c:v>
                </c:pt>
                <c:pt idx="354">
                  <c:v>39608</c:v>
                </c:pt>
                <c:pt idx="355">
                  <c:v>39609</c:v>
                </c:pt>
                <c:pt idx="356">
                  <c:v>39610</c:v>
                </c:pt>
                <c:pt idx="357">
                  <c:v>39611</c:v>
                </c:pt>
                <c:pt idx="358">
                  <c:v>39612</c:v>
                </c:pt>
                <c:pt idx="359">
                  <c:v>39615</c:v>
                </c:pt>
                <c:pt idx="360">
                  <c:v>39616</c:v>
                </c:pt>
                <c:pt idx="361">
                  <c:v>39617</c:v>
                </c:pt>
                <c:pt idx="362">
                  <c:v>39618</c:v>
                </c:pt>
                <c:pt idx="363">
                  <c:v>39619</c:v>
                </c:pt>
                <c:pt idx="364">
                  <c:v>39622</c:v>
                </c:pt>
                <c:pt idx="365">
                  <c:v>39623</c:v>
                </c:pt>
                <c:pt idx="366">
                  <c:v>39624</c:v>
                </c:pt>
                <c:pt idx="367">
                  <c:v>39625</c:v>
                </c:pt>
                <c:pt idx="368">
                  <c:v>39626</c:v>
                </c:pt>
                <c:pt idx="369">
                  <c:v>39629</c:v>
                </c:pt>
                <c:pt idx="370">
                  <c:v>39630</c:v>
                </c:pt>
                <c:pt idx="371">
                  <c:v>39631</c:v>
                </c:pt>
                <c:pt idx="372">
                  <c:v>39632</c:v>
                </c:pt>
                <c:pt idx="373">
                  <c:v>39636</c:v>
                </c:pt>
                <c:pt idx="374">
                  <c:v>39637</c:v>
                </c:pt>
                <c:pt idx="375">
                  <c:v>39638</c:v>
                </c:pt>
                <c:pt idx="376">
                  <c:v>39639</c:v>
                </c:pt>
                <c:pt idx="377">
                  <c:v>39640</c:v>
                </c:pt>
                <c:pt idx="378">
                  <c:v>39643</c:v>
                </c:pt>
                <c:pt idx="379">
                  <c:v>39644</c:v>
                </c:pt>
                <c:pt idx="380">
                  <c:v>39645</c:v>
                </c:pt>
                <c:pt idx="381">
                  <c:v>39646</c:v>
                </c:pt>
                <c:pt idx="382">
                  <c:v>39647</c:v>
                </c:pt>
                <c:pt idx="383">
                  <c:v>39650</c:v>
                </c:pt>
                <c:pt idx="384">
                  <c:v>39651</c:v>
                </c:pt>
                <c:pt idx="385">
                  <c:v>39652</c:v>
                </c:pt>
                <c:pt idx="386">
                  <c:v>39653</c:v>
                </c:pt>
                <c:pt idx="387">
                  <c:v>39654</c:v>
                </c:pt>
                <c:pt idx="388">
                  <c:v>39657</c:v>
                </c:pt>
                <c:pt idx="389">
                  <c:v>39658</c:v>
                </c:pt>
                <c:pt idx="390">
                  <c:v>39659</c:v>
                </c:pt>
                <c:pt idx="391">
                  <c:v>39660</c:v>
                </c:pt>
                <c:pt idx="392">
                  <c:v>39661</c:v>
                </c:pt>
                <c:pt idx="393">
                  <c:v>39664</c:v>
                </c:pt>
                <c:pt idx="394">
                  <c:v>39665</c:v>
                </c:pt>
                <c:pt idx="395">
                  <c:v>39666</c:v>
                </c:pt>
                <c:pt idx="396">
                  <c:v>39667</c:v>
                </c:pt>
                <c:pt idx="397">
                  <c:v>39668</c:v>
                </c:pt>
                <c:pt idx="398">
                  <c:v>39671</c:v>
                </c:pt>
                <c:pt idx="399">
                  <c:v>39672</c:v>
                </c:pt>
                <c:pt idx="400">
                  <c:v>39673</c:v>
                </c:pt>
                <c:pt idx="401">
                  <c:v>39674</c:v>
                </c:pt>
                <c:pt idx="402">
                  <c:v>39675</c:v>
                </c:pt>
                <c:pt idx="403">
                  <c:v>39678</c:v>
                </c:pt>
                <c:pt idx="404">
                  <c:v>39679</c:v>
                </c:pt>
                <c:pt idx="405">
                  <c:v>39680</c:v>
                </c:pt>
                <c:pt idx="406">
                  <c:v>39681</c:v>
                </c:pt>
                <c:pt idx="407">
                  <c:v>39682</c:v>
                </c:pt>
                <c:pt idx="408">
                  <c:v>39685</c:v>
                </c:pt>
                <c:pt idx="409">
                  <c:v>39686</c:v>
                </c:pt>
                <c:pt idx="410">
                  <c:v>39687</c:v>
                </c:pt>
                <c:pt idx="411">
                  <c:v>39688</c:v>
                </c:pt>
                <c:pt idx="412">
                  <c:v>39689</c:v>
                </c:pt>
                <c:pt idx="413">
                  <c:v>39693</c:v>
                </c:pt>
                <c:pt idx="414">
                  <c:v>39694</c:v>
                </c:pt>
                <c:pt idx="415">
                  <c:v>39695</c:v>
                </c:pt>
                <c:pt idx="416">
                  <c:v>39696</c:v>
                </c:pt>
                <c:pt idx="417">
                  <c:v>39699</c:v>
                </c:pt>
                <c:pt idx="418">
                  <c:v>39700</c:v>
                </c:pt>
                <c:pt idx="419">
                  <c:v>39701</c:v>
                </c:pt>
                <c:pt idx="420">
                  <c:v>39702</c:v>
                </c:pt>
                <c:pt idx="421">
                  <c:v>39703</c:v>
                </c:pt>
                <c:pt idx="422">
                  <c:v>39706</c:v>
                </c:pt>
                <c:pt idx="423">
                  <c:v>39707</c:v>
                </c:pt>
                <c:pt idx="424">
                  <c:v>39708</c:v>
                </c:pt>
                <c:pt idx="425">
                  <c:v>39709</c:v>
                </c:pt>
                <c:pt idx="426">
                  <c:v>39710</c:v>
                </c:pt>
                <c:pt idx="427">
                  <c:v>39713</c:v>
                </c:pt>
                <c:pt idx="428">
                  <c:v>39714</c:v>
                </c:pt>
                <c:pt idx="429">
                  <c:v>39715</c:v>
                </c:pt>
                <c:pt idx="430">
                  <c:v>39716</c:v>
                </c:pt>
                <c:pt idx="431">
                  <c:v>39717</c:v>
                </c:pt>
                <c:pt idx="432">
                  <c:v>39720</c:v>
                </c:pt>
                <c:pt idx="433">
                  <c:v>39721</c:v>
                </c:pt>
                <c:pt idx="434">
                  <c:v>39722</c:v>
                </c:pt>
                <c:pt idx="435">
                  <c:v>39723</c:v>
                </c:pt>
                <c:pt idx="436">
                  <c:v>39724</c:v>
                </c:pt>
                <c:pt idx="437">
                  <c:v>39727</c:v>
                </c:pt>
                <c:pt idx="438">
                  <c:v>39728</c:v>
                </c:pt>
                <c:pt idx="439">
                  <c:v>39729</c:v>
                </c:pt>
                <c:pt idx="440">
                  <c:v>39730</c:v>
                </c:pt>
                <c:pt idx="441">
                  <c:v>39731</c:v>
                </c:pt>
                <c:pt idx="442">
                  <c:v>39734</c:v>
                </c:pt>
                <c:pt idx="443">
                  <c:v>39735</c:v>
                </c:pt>
                <c:pt idx="444">
                  <c:v>39736</c:v>
                </c:pt>
                <c:pt idx="445">
                  <c:v>39737</c:v>
                </c:pt>
                <c:pt idx="446">
                  <c:v>39738</c:v>
                </c:pt>
                <c:pt idx="447">
                  <c:v>39741</c:v>
                </c:pt>
                <c:pt idx="448">
                  <c:v>39742</c:v>
                </c:pt>
                <c:pt idx="449">
                  <c:v>39743</c:v>
                </c:pt>
                <c:pt idx="450">
                  <c:v>39744</c:v>
                </c:pt>
                <c:pt idx="451">
                  <c:v>39745</c:v>
                </c:pt>
                <c:pt idx="452">
                  <c:v>39748</c:v>
                </c:pt>
                <c:pt idx="453">
                  <c:v>39749</c:v>
                </c:pt>
                <c:pt idx="454">
                  <c:v>39750</c:v>
                </c:pt>
                <c:pt idx="455">
                  <c:v>39751</c:v>
                </c:pt>
                <c:pt idx="456">
                  <c:v>39752</c:v>
                </c:pt>
                <c:pt idx="457">
                  <c:v>39755</c:v>
                </c:pt>
                <c:pt idx="458">
                  <c:v>39756</c:v>
                </c:pt>
                <c:pt idx="459">
                  <c:v>39757</c:v>
                </c:pt>
                <c:pt idx="460">
                  <c:v>39758</c:v>
                </c:pt>
                <c:pt idx="461">
                  <c:v>39759</c:v>
                </c:pt>
                <c:pt idx="462">
                  <c:v>39762</c:v>
                </c:pt>
                <c:pt idx="463">
                  <c:v>39763</c:v>
                </c:pt>
                <c:pt idx="464">
                  <c:v>39764</c:v>
                </c:pt>
                <c:pt idx="465">
                  <c:v>39765</c:v>
                </c:pt>
                <c:pt idx="466">
                  <c:v>39766</c:v>
                </c:pt>
                <c:pt idx="467">
                  <c:v>39769</c:v>
                </c:pt>
                <c:pt idx="468">
                  <c:v>39770</c:v>
                </c:pt>
                <c:pt idx="469">
                  <c:v>39771</c:v>
                </c:pt>
                <c:pt idx="470">
                  <c:v>39772</c:v>
                </c:pt>
                <c:pt idx="471">
                  <c:v>39773</c:v>
                </c:pt>
                <c:pt idx="472">
                  <c:v>39776</c:v>
                </c:pt>
                <c:pt idx="473">
                  <c:v>39777</c:v>
                </c:pt>
                <c:pt idx="474">
                  <c:v>39778</c:v>
                </c:pt>
                <c:pt idx="475">
                  <c:v>39780</c:v>
                </c:pt>
                <c:pt idx="476">
                  <c:v>39783</c:v>
                </c:pt>
                <c:pt idx="477">
                  <c:v>39784</c:v>
                </c:pt>
                <c:pt idx="478">
                  <c:v>39785</c:v>
                </c:pt>
                <c:pt idx="479">
                  <c:v>39786</c:v>
                </c:pt>
                <c:pt idx="480">
                  <c:v>39787</c:v>
                </c:pt>
                <c:pt idx="481">
                  <c:v>39790</c:v>
                </c:pt>
                <c:pt idx="482">
                  <c:v>39791</c:v>
                </c:pt>
                <c:pt idx="483">
                  <c:v>39792</c:v>
                </c:pt>
                <c:pt idx="484">
                  <c:v>39793</c:v>
                </c:pt>
                <c:pt idx="485">
                  <c:v>39794</c:v>
                </c:pt>
                <c:pt idx="486">
                  <c:v>39797</c:v>
                </c:pt>
                <c:pt idx="487">
                  <c:v>39798</c:v>
                </c:pt>
                <c:pt idx="488">
                  <c:v>39799</c:v>
                </c:pt>
                <c:pt idx="489">
                  <c:v>39800</c:v>
                </c:pt>
                <c:pt idx="490">
                  <c:v>39801</c:v>
                </c:pt>
                <c:pt idx="491">
                  <c:v>39804</c:v>
                </c:pt>
                <c:pt idx="492">
                  <c:v>39805</c:v>
                </c:pt>
                <c:pt idx="493">
                  <c:v>39806</c:v>
                </c:pt>
                <c:pt idx="494">
                  <c:v>39808</c:v>
                </c:pt>
                <c:pt idx="495">
                  <c:v>39811</c:v>
                </c:pt>
                <c:pt idx="496">
                  <c:v>39812</c:v>
                </c:pt>
                <c:pt idx="497">
                  <c:v>39813</c:v>
                </c:pt>
                <c:pt idx="498">
                  <c:v>39815</c:v>
                </c:pt>
                <c:pt idx="499">
                  <c:v>39818</c:v>
                </c:pt>
                <c:pt idx="500">
                  <c:v>39819</c:v>
                </c:pt>
                <c:pt idx="501">
                  <c:v>39820</c:v>
                </c:pt>
                <c:pt idx="502">
                  <c:v>39821</c:v>
                </c:pt>
                <c:pt idx="503">
                  <c:v>39822</c:v>
                </c:pt>
                <c:pt idx="504">
                  <c:v>39825</c:v>
                </c:pt>
                <c:pt idx="505">
                  <c:v>39826</c:v>
                </c:pt>
                <c:pt idx="506">
                  <c:v>39827</c:v>
                </c:pt>
                <c:pt idx="507">
                  <c:v>39828</c:v>
                </c:pt>
                <c:pt idx="508">
                  <c:v>39829</c:v>
                </c:pt>
                <c:pt idx="509">
                  <c:v>39833</c:v>
                </c:pt>
                <c:pt idx="510">
                  <c:v>39834</c:v>
                </c:pt>
                <c:pt idx="511">
                  <c:v>39835</c:v>
                </c:pt>
                <c:pt idx="512">
                  <c:v>39836</c:v>
                </c:pt>
                <c:pt idx="513">
                  <c:v>39839</c:v>
                </c:pt>
                <c:pt idx="514">
                  <c:v>39840</c:v>
                </c:pt>
                <c:pt idx="515">
                  <c:v>39841</c:v>
                </c:pt>
                <c:pt idx="516">
                  <c:v>39842</c:v>
                </c:pt>
                <c:pt idx="517">
                  <c:v>39843</c:v>
                </c:pt>
                <c:pt idx="518">
                  <c:v>39846</c:v>
                </c:pt>
                <c:pt idx="519">
                  <c:v>39847</c:v>
                </c:pt>
                <c:pt idx="520">
                  <c:v>39848</c:v>
                </c:pt>
                <c:pt idx="521">
                  <c:v>39849</c:v>
                </c:pt>
                <c:pt idx="522">
                  <c:v>39850</c:v>
                </c:pt>
                <c:pt idx="523">
                  <c:v>39853</c:v>
                </c:pt>
                <c:pt idx="524">
                  <c:v>39854</c:v>
                </c:pt>
                <c:pt idx="525">
                  <c:v>39855</c:v>
                </c:pt>
                <c:pt idx="526">
                  <c:v>39856</c:v>
                </c:pt>
                <c:pt idx="527">
                  <c:v>39857</c:v>
                </c:pt>
                <c:pt idx="528">
                  <c:v>39861</c:v>
                </c:pt>
                <c:pt idx="529">
                  <c:v>39862</c:v>
                </c:pt>
                <c:pt idx="530">
                  <c:v>39863</c:v>
                </c:pt>
                <c:pt idx="531">
                  <c:v>39864</c:v>
                </c:pt>
                <c:pt idx="532">
                  <c:v>39867</c:v>
                </c:pt>
                <c:pt idx="533">
                  <c:v>39868</c:v>
                </c:pt>
                <c:pt idx="534">
                  <c:v>39869</c:v>
                </c:pt>
                <c:pt idx="535">
                  <c:v>39870</c:v>
                </c:pt>
                <c:pt idx="536">
                  <c:v>39871</c:v>
                </c:pt>
                <c:pt idx="537">
                  <c:v>39874</c:v>
                </c:pt>
                <c:pt idx="538">
                  <c:v>39875</c:v>
                </c:pt>
                <c:pt idx="539">
                  <c:v>39876</c:v>
                </c:pt>
                <c:pt idx="540">
                  <c:v>39877</c:v>
                </c:pt>
                <c:pt idx="541">
                  <c:v>39878</c:v>
                </c:pt>
                <c:pt idx="542">
                  <c:v>39881</c:v>
                </c:pt>
                <c:pt idx="543">
                  <c:v>39882</c:v>
                </c:pt>
                <c:pt idx="544">
                  <c:v>39883</c:v>
                </c:pt>
                <c:pt idx="545">
                  <c:v>39884</c:v>
                </c:pt>
                <c:pt idx="546">
                  <c:v>39885</c:v>
                </c:pt>
                <c:pt idx="547">
                  <c:v>39888</c:v>
                </c:pt>
                <c:pt idx="548">
                  <c:v>39889</c:v>
                </c:pt>
                <c:pt idx="549">
                  <c:v>39890</c:v>
                </c:pt>
                <c:pt idx="550">
                  <c:v>39891</c:v>
                </c:pt>
                <c:pt idx="551">
                  <c:v>39892</c:v>
                </c:pt>
                <c:pt idx="552">
                  <c:v>39895</c:v>
                </c:pt>
                <c:pt idx="553">
                  <c:v>39896</c:v>
                </c:pt>
                <c:pt idx="554">
                  <c:v>39897</c:v>
                </c:pt>
                <c:pt idx="555">
                  <c:v>39898</c:v>
                </c:pt>
                <c:pt idx="556">
                  <c:v>39899</c:v>
                </c:pt>
                <c:pt idx="557">
                  <c:v>39902</c:v>
                </c:pt>
                <c:pt idx="558">
                  <c:v>39903</c:v>
                </c:pt>
                <c:pt idx="559">
                  <c:v>39904</c:v>
                </c:pt>
                <c:pt idx="560">
                  <c:v>39905</c:v>
                </c:pt>
                <c:pt idx="561">
                  <c:v>39906</c:v>
                </c:pt>
                <c:pt idx="562">
                  <c:v>39909</c:v>
                </c:pt>
                <c:pt idx="563">
                  <c:v>39910</c:v>
                </c:pt>
                <c:pt idx="564">
                  <c:v>39911</c:v>
                </c:pt>
                <c:pt idx="565">
                  <c:v>39912</c:v>
                </c:pt>
                <c:pt idx="566">
                  <c:v>39916</c:v>
                </c:pt>
                <c:pt idx="567">
                  <c:v>39917</c:v>
                </c:pt>
                <c:pt idx="568">
                  <c:v>39918</c:v>
                </c:pt>
                <c:pt idx="569">
                  <c:v>39919</c:v>
                </c:pt>
                <c:pt idx="570">
                  <c:v>39920</c:v>
                </c:pt>
                <c:pt idx="571">
                  <c:v>39923</c:v>
                </c:pt>
                <c:pt idx="572">
                  <c:v>39924</c:v>
                </c:pt>
                <c:pt idx="573">
                  <c:v>39925</c:v>
                </c:pt>
                <c:pt idx="574">
                  <c:v>39926</c:v>
                </c:pt>
                <c:pt idx="575">
                  <c:v>39927</c:v>
                </c:pt>
                <c:pt idx="576">
                  <c:v>39930</c:v>
                </c:pt>
                <c:pt idx="577">
                  <c:v>39931</c:v>
                </c:pt>
                <c:pt idx="578">
                  <c:v>39932</c:v>
                </c:pt>
                <c:pt idx="579">
                  <c:v>39933</c:v>
                </c:pt>
                <c:pt idx="580">
                  <c:v>39934</c:v>
                </c:pt>
                <c:pt idx="581">
                  <c:v>39937</c:v>
                </c:pt>
                <c:pt idx="582">
                  <c:v>39938</c:v>
                </c:pt>
                <c:pt idx="583">
                  <c:v>39939</c:v>
                </c:pt>
                <c:pt idx="584">
                  <c:v>39940</c:v>
                </c:pt>
                <c:pt idx="585">
                  <c:v>39941</c:v>
                </c:pt>
                <c:pt idx="586">
                  <c:v>39944</c:v>
                </c:pt>
                <c:pt idx="587">
                  <c:v>39945</c:v>
                </c:pt>
                <c:pt idx="588">
                  <c:v>39946</c:v>
                </c:pt>
                <c:pt idx="589">
                  <c:v>39947</c:v>
                </c:pt>
                <c:pt idx="590">
                  <c:v>39948</c:v>
                </c:pt>
                <c:pt idx="591">
                  <c:v>39951</c:v>
                </c:pt>
                <c:pt idx="592">
                  <c:v>39952</c:v>
                </c:pt>
                <c:pt idx="593">
                  <c:v>39953</c:v>
                </c:pt>
                <c:pt idx="594">
                  <c:v>39954</c:v>
                </c:pt>
                <c:pt idx="595">
                  <c:v>39955</c:v>
                </c:pt>
                <c:pt idx="596">
                  <c:v>39959</c:v>
                </c:pt>
                <c:pt idx="597">
                  <c:v>39960</c:v>
                </c:pt>
                <c:pt idx="598">
                  <c:v>39961</c:v>
                </c:pt>
                <c:pt idx="599">
                  <c:v>39962</c:v>
                </c:pt>
                <c:pt idx="600">
                  <c:v>39965</c:v>
                </c:pt>
                <c:pt idx="601">
                  <c:v>39966</c:v>
                </c:pt>
                <c:pt idx="602">
                  <c:v>39967</c:v>
                </c:pt>
                <c:pt idx="603">
                  <c:v>39968</c:v>
                </c:pt>
                <c:pt idx="604">
                  <c:v>39969</c:v>
                </c:pt>
                <c:pt idx="605">
                  <c:v>39972</c:v>
                </c:pt>
                <c:pt idx="606">
                  <c:v>39973</c:v>
                </c:pt>
                <c:pt idx="607">
                  <c:v>39974</c:v>
                </c:pt>
                <c:pt idx="608">
                  <c:v>39975</c:v>
                </c:pt>
                <c:pt idx="609">
                  <c:v>39976</c:v>
                </c:pt>
                <c:pt idx="610">
                  <c:v>39979</c:v>
                </c:pt>
                <c:pt idx="611">
                  <c:v>39980</c:v>
                </c:pt>
                <c:pt idx="612">
                  <c:v>39981</c:v>
                </c:pt>
                <c:pt idx="613">
                  <c:v>39982</c:v>
                </c:pt>
                <c:pt idx="614">
                  <c:v>39983</c:v>
                </c:pt>
                <c:pt idx="615">
                  <c:v>39986</c:v>
                </c:pt>
                <c:pt idx="616">
                  <c:v>39987</c:v>
                </c:pt>
                <c:pt idx="617">
                  <c:v>39988</c:v>
                </c:pt>
                <c:pt idx="618">
                  <c:v>39989</c:v>
                </c:pt>
                <c:pt idx="619">
                  <c:v>39990</c:v>
                </c:pt>
                <c:pt idx="620">
                  <c:v>39993</c:v>
                </c:pt>
                <c:pt idx="621">
                  <c:v>39994</c:v>
                </c:pt>
                <c:pt idx="622">
                  <c:v>39995</c:v>
                </c:pt>
                <c:pt idx="623">
                  <c:v>39996</c:v>
                </c:pt>
                <c:pt idx="624">
                  <c:v>40000</c:v>
                </c:pt>
                <c:pt idx="625">
                  <c:v>40001</c:v>
                </c:pt>
                <c:pt idx="626">
                  <c:v>40002</c:v>
                </c:pt>
                <c:pt idx="627">
                  <c:v>40003</c:v>
                </c:pt>
                <c:pt idx="628">
                  <c:v>40004</c:v>
                </c:pt>
                <c:pt idx="629">
                  <c:v>40007</c:v>
                </c:pt>
                <c:pt idx="630">
                  <c:v>40008</c:v>
                </c:pt>
                <c:pt idx="631">
                  <c:v>40009</c:v>
                </c:pt>
                <c:pt idx="632">
                  <c:v>40010</c:v>
                </c:pt>
                <c:pt idx="633">
                  <c:v>40011</c:v>
                </c:pt>
                <c:pt idx="634">
                  <c:v>40014</c:v>
                </c:pt>
                <c:pt idx="635">
                  <c:v>40015</c:v>
                </c:pt>
                <c:pt idx="636">
                  <c:v>40016</c:v>
                </c:pt>
                <c:pt idx="637">
                  <c:v>40017</c:v>
                </c:pt>
                <c:pt idx="638">
                  <c:v>40018</c:v>
                </c:pt>
                <c:pt idx="639">
                  <c:v>40021</c:v>
                </c:pt>
                <c:pt idx="640">
                  <c:v>40022</c:v>
                </c:pt>
                <c:pt idx="641">
                  <c:v>40023</c:v>
                </c:pt>
                <c:pt idx="642">
                  <c:v>40024</c:v>
                </c:pt>
                <c:pt idx="643">
                  <c:v>40025</c:v>
                </c:pt>
                <c:pt idx="644">
                  <c:v>40028</c:v>
                </c:pt>
                <c:pt idx="645">
                  <c:v>40029</c:v>
                </c:pt>
                <c:pt idx="646">
                  <c:v>40030</c:v>
                </c:pt>
                <c:pt idx="647">
                  <c:v>40031</c:v>
                </c:pt>
                <c:pt idx="648">
                  <c:v>40032</c:v>
                </c:pt>
                <c:pt idx="649">
                  <c:v>40035</c:v>
                </c:pt>
                <c:pt idx="650">
                  <c:v>40036</c:v>
                </c:pt>
                <c:pt idx="651">
                  <c:v>40037</c:v>
                </c:pt>
                <c:pt idx="652">
                  <c:v>40038</c:v>
                </c:pt>
                <c:pt idx="653">
                  <c:v>40039</c:v>
                </c:pt>
                <c:pt idx="654">
                  <c:v>40042</c:v>
                </c:pt>
                <c:pt idx="655">
                  <c:v>40043</c:v>
                </c:pt>
                <c:pt idx="656">
                  <c:v>40044</c:v>
                </c:pt>
                <c:pt idx="657">
                  <c:v>40045</c:v>
                </c:pt>
                <c:pt idx="658">
                  <c:v>40046</c:v>
                </c:pt>
                <c:pt idx="659">
                  <c:v>40049</c:v>
                </c:pt>
                <c:pt idx="660">
                  <c:v>40050</c:v>
                </c:pt>
                <c:pt idx="661">
                  <c:v>40051</c:v>
                </c:pt>
                <c:pt idx="662">
                  <c:v>40052</c:v>
                </c:pt>
                <c:pt idx="663">
                  <c:v>40053</c:v>
                </c:pt>
                <c:pt idx="664">
                  <c:v>40056</c:v>
                </c:pt>
                <c:pt idx="665">
                  <c:v>40057</c:v>
                </c:pt>
                <c:pt idx="666">
                  <c:v>40058</c:v>
                </c:pt>
                <c:pt idx="667">
                  <c:v>40059</c:v>
                </c:pt>
                <c:pt idx="668">
                  <c:v>40060</c:v>
                </c:pt>
                <c:pt idx="669">
                  <c:v>40064</c:v>
                </c:pt>
                <c:pt idx="670">
                  <c:v>40065</c:v>
                </c:pt>
                <c:pt idx="671">
                  <c:v>40066</c:v>
                </c:pt>
                <c:pt idx="672">
                  <c:v>40067</c:v>
                </c:pt>
                <c:pt idx="673">
                  <c:v>40070</c:v>
                </c:pt>
                <c:pt idx="674">
                  <c:v>40071</c:v>
                </c:pt>
                <c:pt idx="675">
                  <c:v>40072</c:v>
                </c:pt>
                <c:pt idx="676">
                  <c:v>40073</c:v>
                </c:pt>
                <c:pt idx="677">
                  <c:v>40074</c:v>
                </c:pt>
                <c:pt idx="678">
                  <c:v>40077</c:v>
                </c:pt>
                <c:pt idx="679">
                  <c:v>40078</c:v>
                </c:pt>
                <c:pt idx="680">
                  <c:v>40079</c:v>
                </c:pt>
                <c:pt idx="681">
                  <c:v>40080</c:v>
                </c:pt>
                <c:pt idx="682">
                  <c:v>40081</c:v>
                </c:pt>
                <c:pt idx="683">
                  <c:v>40084</c:v>
                </c:pt>
                <c:pt idx="684">
                  <c:v>40085</c:v>
                </c:pt>
                <c:pt idx="685">
                  <c:v>40086</c:v>
                </c:pt>
                <c:pt idx="686">
                  <c:v>40087</c:v>
                </c:pt>
                <c:pt idx="687">
                  <c:v>40088</c:v>
                </c:pt>
                <c:pt idx="688">
                  <c:v>40091</c:v>
                </c:pt>
                <c:pt idx="689">
                  <c:v>40092</c:v>
                </c:pt>
                <c:pt idx="690">
                  <c:v>40093</c:v>
                </c:pt>
                <c:pt idx="691">
                  <c:v>40094</c:v>
                </c:pt>
                <c:pt idx="692">
                  <c:v>40095</c:v>
                </c:pt>
                <c:pt idx="693">
                  <c:v>40098</c:v>
                </c:pt>
                <c:pt idx="694">
                  <c:v>40099</c:v>
                </c:pt>
                <c:pt idx="695">
                  <c:v>40100</c:v>
                </c:pt>
                <c:pt idx="696">
                  <c:v>40101</c:v>
                </c:pt>
                <c:pt idx="697">
                  <c:v>40102</c:v>
                </c:pt>
                <c:pt idx="698">
                  <c:v>40105</c:v>
                </c:pt>
                <c:pt idx="699">
                  <c:v>40106</c:v>
                </c:pt>
                <c:pt idx="700">
                  <c:v>40107</c:v>
                </c:pt>
                <c:pt idx="701">
                  <c:v>40108</c:v>
                </c:pt>
                <c:pt idx="702">
                  <c:v>40109</c:v>
                </c:pt>
                <c:pt idx="703">
                  <c:v>40112</c:v>
                </c:pt>
                <c:pt idx="704">
                  <c:v>40113</c:v>
                </c:pt>
                <c:pt idx="705">
                  <c:v>40114</c:v>
                </c:pt>
                <c:pt idx="706">
                  <c:v>40115</c:v>
                </c:pt>
                <c:pt idx="707">
                  <c:v>40116</c:v>
                </c:pt>
                <c:pt idx="708">
                  <c:v>40119</c:v>
                </c:pt>
                <c:pt idx="709">
                  <c:v>40120</c:v>
                </c:pt>
                <c:pt idx="710">
                  <c:v>40121</c:v>
                </c:pt>
                <c:pt idx="711">
                  <c:v>40122</c:v>
                </c:pt>
                <c:pt idx="712">
                  <c:v>40123</c:v>
                </c:pt>
                <c:pt idx="713">
                  <c:v>40126</c:v>
                </c:pt>
                <c:pt idx="714">
                  <c:v>40127</c:v>
                </c:pt>
                <c:pt idx="715">
                  <c:v>40128</c:v>
                </c:pt>
                <c:pt idx="716">
                  <c:v>40129</c:v>
                </c:pt>
                <c:pt idx="717">
                  <c:v>40130</c:v>
                </c:pt>
                <c:pt idx="718">
                  <c:v>40133</c:v>
                </c:pt>
                <c:pt idx="719">
                  <c:v>40134</c:v>
                </c:pt>
                <c:pt idx="720">
                  <c:v>40135</c:v>
                </c:pt>
                <c:pt idx="721">
                  <c:v>40136</c:v>
                </c:pt>
                <c:pt idx="722">
                  <c:v>40137</c:v>
                </c:pt>
                <c:pt idx="723">
                  <c:v>40140</c:v>
                </c:pt>
                <c:pt idx="724">
                  <c:v>40141</c:v>
                </c:pt>
                <c:pt idx="725">
                  <c:v>40142</c:v>
                </c:pt>
                <c:pt idx="726">
                  <c:v>40144</c:v>
                </c:pt>
                <c:pt idx="727">
                  <c:v>40147</c:v>
                </c:pt>
                <c:pt idx="728">
                  <c:v>40148</c:v>
                </c:pt>
                <c:pt idx="729">
                  <c:v>40149</c:v>
                </c:pt>
                <c:pt idx="730">
                  <c:v>40150</c:v>
                </c:pt>
                <c:pt idx="731">
                  <c:v>40151</c:v>
                </c:pt>
                <c:pt idx="732">
                  <c:v>40154</c:v>
                </c:pt>
                <c:pt idx="733">
                  <c:v>40155</c:v>
                </c:pt>
                <c:pt idx="734">
                  <c:v>40156</c:v>
                </c:pt>
                <c:pt idx="735">
                  <c:v>40157</c:v>
                </c:pt>
                <c:pt idx="736">
                  <c:v>40158</c:v>
                </c:pt>
                <c:pt idx="737">
                  <c:v>40161</c:v>
                </c:pt>
                <c:pt idx="738">
                  <c:v>40162</c:v>
                </c:pt>
                <c:pt idx="739">
                  <c:v>40163</c:v>
                </c:pt>
                <c:pt idx="740">
                  <c:v>40164</c:v>
                </c:pt>
                <c:pt idx="741">
                  <c:v>40165</c:v>
                </c:pt>
                <c:pt idx="742">
                  <c:v>40168</c:v>
                </c:pt>
                <c:pt idx="743">
                  <c:v>40169</c:v>
                </c:pt>
                <c:pt idx="744">
                  <c:v>40170</c:v>
                </c:pt>
                <c:pt idx="745">
                  <c:v>40171</c:v>
                </c:pt>
                <c:pt idx="746">
                  <c:v>40175</c:v>
                </c:pt>
                <c:pt idx="747">
                  <c:v>40176</c:v>
                </c:pt>
                <c:pt idx="748">
                  <c:v>40177</c:v>
                </c:pt>
                <c:pt idx="749">
                  <c:v>40178</c:v>
                </c:pt>
                <c:pt idx="750">
                  <c:v>40182</c:v>
                </c:pt>
                <c:pt idx="751">
                  <c:v>40183</c:v>
                </c:pt>
                <c:pt idx="752">
                  <c:v>40184</c:v>
                </c:pt>
                <c:pt idx="753">
                  <c:v>40185</c:v>
                </c:pt>
                <c:pt idx="754">
                  <c:v>40186</c:v>
                </c:pt>
                <c:pt idx="755">
                  <c:v>40189</c:v>
                </c:pt>
                <c:pt idx="756">
                  <c:v>40190</c:v>
                </c:pt>
                <c:pt idx="757">
                  <c:v>40191</c:v>
                </c:pt>
                <c:pt idx="758">
                  <c:v>40192</c:v>
                </c:pt>
                <c:pt idx="759">
                  <c:v>40193</c:v>
                </c:pt>
                <c:pt idx="760">
                  <c:v>40197</c:v>
                </c:pt>
                <c:pt idx="761">
                  <c:v>40198</c:v>
                </c:pt>
                <c:pt idx="762">
                  <c:v>40199</c:v>
                </c:pt>
                <c:pt idx="763">
                  <c:v>40200</c:v>
                </c:pt>
                <c:pt idx="764">
                  <c:v>40203</c:v>
                </c:pt>
                <c:pt idx="765">
                  <c:v>40204</c:v>
                </c:pt>
                <c:pt idx="766">
                  <c:v>40205</c:v>
                </c:pt>
                <c:pt idx="767">
                  <c:v>40206</c:v>
                </c:pt>
                <c:pt idx="768">
                  <c:v>40207</c:v>
                </c:pt>
                <c:pt idx="769">
                  <c:v>40210</c:v>
                </c:pt>
                <c:pt idx="770">
                  <c:v>40211</c:v>
                </c:pt>
                <c:pt idx="771">
                  <c:v>40212</c:v>
                </c:pt>
                <c:pt idx="772">
                  <c:v>40213</c:v>
                </c:pt>
                <c:pt idx="773">
                  <c:v>40214</c:v>
                </c:pt>
                <c:pt idx="774">
                  <c:v>40217</c:v>
                </c:pt>
                <c:pt idx="775">
                  <c:v>40218</c:v>
                </c:pt>
                <c:pt idx="776">
                  <c:v>40219</c:v>
                </c:pt>
                <c:pt idx="777">
                  <c:v>40220</c:v>
                </c:pt>
                <c:pt idx="778">
                  <c:v>40221</c:v>
                </c:pt>
                <c:pt idx="779">
                  <c:v>40225</c:v>
                </c:pt>
                <c:pt idx="780">
                  <c:v>40226</c:v>
                </c:pt>
                <c:pt idx="781">
                  <c:v>40227</c:v>
                </c:pt>
                <c:pt idx="782">
                  <c:v>40228</c:v>
                </c:pt>
                <c:pt idx="783">
                  <c:v>40231</c:v>
                </c:pt>
                <c:pt idx="784">
                  <c:v>40232</c:v>
                </c:pt>
                <c:pt idx="785">
                  <c:v>40233</c:v>
                </c:pt>
                <c:pt idx="786">
                  <c:v>40234</c:v>
                </c:pt>
                <c:pt idx="787">
                  <c:v>40235</c:v>
                </c:pt>
                <c:pt idx="788">
                  <c:v>40238</c:v>
                </c:pt>
                <c:pt idx="789">
                  <c:v>40239</c:v>
                </c:pt>
                <c:pt idx="790">
                  <c:v>40240</c:v>
                </c:pt>
                <c:pt idx="791">
                  <c:v>40241</c:v>
                </c:pt>
                <c:pt idx="792">
                  <c:v>40242</c:v>
                </c:pt>
                <c:pt idx="793">
                  <c:v>40245</c:v>
                </c:pt>
                <c:pt idx="794">
                  <c:v>40246</c:v>
                </c:pt>
                <c:pt idx="795">
                  <c:v>40247</c:v>
                </c:pt>
                <c:pt idx="796">
                  <c:v>40248</c:v>
                </c:pt>
                <c:pt idx="797">
                  <c:v>40249</c:v>
                </c:pt>
                <c:pt idx="798">
                  <c:v>40252</c:v>
                </c:pt>
                <c:pt idx="799">
                  <c:v>40253</c:v>
                </c:pt>
                <c:pt idx="800">
                  <c:v>40254</c:v>
                </c:pt>
                <c:pt idx="801">
                  <c:v>40255</c:v>
                </c:pt>
                <c:pt idx="802">
                  <c:v>40256</c:v>
                </c:pt>
                <c:pt idx="803">
                  <c:v>40259</c:v>
                </c:pt>
                <c:pt idx="804">
                  <c:v>40260</c:v>
                </c:pt>
                <c:pt idx="805">
                  <c:v>40261</c:v>
                </c:pt>
                <c:pt idx="806">
                  <c:v>40262</c:v>
                </c:pt>
                <c:pt idx="807">
                  <c:v>40263</c:v>
                </c:pt>
                <c:pt idx="808">
                  <c:v>40266</c:v>
                </c:pt>
                <c:pt idx="809">
                  <c:v>40267</c:v>
                </c:pt>
                <c:pt idx="810">
                  <c:v>40268</c:v>
                </c:pt>
                <c:pt idx="811">
                  <c:v>40269</c:v>
                </c:pt>
                <c:pt idx="812">
                  <c:v>40273</c:v>
                </c:pt>
                <c:pt idx="813">
                  <c:v>40274</c:v>
                </c:pt>
                <c:pt idx="814">
                  <c:v>40275</c:v>
                </c:pt>
                <c:pt idx="815">
                  <c:v>40276</c:v>
                </c:pt>
                <c:pt idx="816">
                  <c:v>40277</c:v>
                </c:pt>
                <c:pt idx="817">
                  <c:v>40280</c:v>
                </c:pt>
                <c:pt idx="818">
                  <c:v>40281</c:v>
                </c:pt>
                <c:pt idx="819">
                  <c:v>40282</c:v>
                </c:pt>
                <c:pt idx="820">
                  <c:v>40283</c:v>
                </c:pt>
                <c:pt idx="821">
                  <c:v>40284</c:v>
                </c:pt>
                <c:pt idx="822">
                  <c:v>40287</c:v>
                </c:pt>
                <c:pt idx="823">
                  <c:v>40288</c:v>
                </c:pt>
                <c:pt idx="824">
                  <c:v>40289</c:v>
                </c:pt>
                <c:pt idx="825">
                  <c:v>40290</c:v>
                </c:pt>
                <c:pt idx="826">
                  <c:v>40291</c:v>
                </c:pt>
                <c:pt idx="827">
                  <c:v>40294</c:v>
                </c:pt>
                <c:pt idx="828">
                  <c:v>40295</c:v>
                </c:pt>
                <c:pt idx="829">
                  <c:v>40296</c:v>
                </c:pt>
                <c:pt idx="830">
                  <c:v>40297</c:v>
                </c:pt>
                <c:pt idx="831">
                  <c:v>40298</c:v>
                </c:pt>
                <c:pt idx="832">
                  <c:v>40301</c:v>
                </c:pt>
                <c:pt idx="833">
                  <c:v>40302</c:v>
                </c:pt>
                <c:pt idx="834">
                  <c:v>40303</c:v>
                </c:pt>
                <c:pt idx="835">
                  <c:v>40304</c:v>
                </c:pt>
                <c:pt idx="836">
                  <c:v>40305</c:v>
                </c:pt>
                <c:pt idx="837">
                  <c:v>40308</c:v>
                </c:pt>
                <c:pt idx="838">
                  <c:v>40309</c:v>
                </c:pt>
                <c:pt idx="839">
                  <c:v>40310</c:v>
                </c:pt>
                <c:pt idx="840">
                  <c:v>40311</c:v>
                </c:pt>
                <c:pt idx="841">
                  <c:v>40312</c:v>
                </c:pt>
                <c:pt idx="842">
                  <c:v>40315</c:v>
                </c:pt>
                <c:pt idx="843">
                  <c:v>40316</c:v>
                </c:pt>
                <c:pt idx="844">
                  <c:v>40317</c:v>
                </c:pt>
                <c:pt idx="845">
                  <c:v>40318</c:v>
                </c:pt>
                <c:pt idx="846">
                  <c:v>40319</c:v>
                </c:pt>
                <c:pt idx="847">
                  <c:v>40322</c:v>
                </c:pt>
                <c:pt idx="848">
                  <c:v>40323</c:v>
                </c:pt>
                <c:pt idx="849">
                  <c:v>40324</c:v>
                </c:pt>
                <c:pt idx="850">
                  <c:v>40325</c:v>
                </c:pt>
                <c:pt idx="851">
                  <c:v>40326</c:v>
                </c:pt>
                <c:pt idx="852">
                  <c:v>40330</c:v>
                </c:pt>
                <c:pt idx="853">
                  <c:v>40331</c:v>
                </c:pt>
                <c:pt idx="854">
                  <c:v>40332</c:v>
                </c:pt>
                <c:pt idx="855">
                  <c:v>40333</c:v>
                </c:pt>
                <c:pt idx="856">
                  <c:v>40336</c:v>
                </c:pt>
                <c:pt idx="857">
                  <c:v>40337</c:v>
                </c:pt>
                <c:pt idx="858">
                  <c:v>40338</c:v>
                </c:pt>
                <c:pt idx="859">
                  <c:v>40339</c:v>
                </c:pt>
                <c:pt idx="860">
                  <c:v>40340</c:v>
                </c:pt>
                <c:pt idx="861">
                  <c:v>40343</c:v>
                </c:pt>
                <c:pt idx="862">
                  <c:v>40344</c:v>
                </c:pt>
                <c:pt idx="863">
                  <c:v>40345</c:v>
                </c:pt>
                <c:pt idx="864">
                  <c:v>40346</c:v>
                </c:pt>
                <c:pt idx="865">
                  <c:v>40347</c:v>
                </c:pt>
                <c:pt idx="866">
                  <c:v>40350</c:v>
                </c:pt>
                <c:pt idx="867">
                  <c:v>40351</c:v>
                </c:pt>
                <c:pt idx="868">
                  <c:v>40352</c:v>
                </c:pt>
                <c:pt idx="869">
                  <c:v>40353</c:v>
                </c:pt>
                <c:pt idx="870">
                  <c:v>40354</c:v>
                </c:pt>
                <c:pt idx="871">
                  <c:v>40357</c:v>
                </c:pt>
                <c:pt idx="872">
                  <c:v>40358</c:v>
                </c:pt>
                <c:pt idx="873">
                  <c:v>40359</c:v>
                </c:pt>
                <c:pt idx="874">
                  <c:v>40360</c:v>
                </c:pt>
                <c:pt idx="875">
                  <c:v>40361</c:v>
                </c:pt>
                <c:pt idx="876">
                  <c:v>40365</c:v>
                </c:pt>
                <c:pt idx="877">
                  <c:v>40366</c:v>
                </c:pt>
                <c:pt idx="878">
                  <c:v>40367</c:v>
                </c:pt>
                <c:pt idx="879">
                  <c:v>40368</c:v>
                </c:pt>
                <c:pt idx="880">
                  <c:v>40371</c:v>
                </c:pt>
                <c:pt idx="881">
                  <c:v>40372</c:v>
                </c:pt>
                <c:pt idx="882">
                  <c:v>40373</c:v>
                </c:pt>
                <c:pt idx="883">
                  <c:v>40374</c:v>
                </c:pt>
                <c:pt idx="884">
                  <c:v>40375</c:v>
                </c:pt>
                <c:pt idx="885">
                  <c:v>40378</c:v>
                </c:pt>
                <c:pt idx="886">
                  <c:v>40379</c:v>
                </c:pt>
                <c:pt idx="887">
                  <c:v>40380</c:v>
                </c:pt>
                <c:pt idx="888">
                  <c:v>40381</c:v>
                </c:pt>
                <c:pt idx="889">
                  <c:v>40382</c:v>
                </c:pt>
                <c:pt idx="890">
                  <c:v>40385</c:v>
                </c:pt>
                <c:pt idx="891">
                  <c:v>40386</c:v>
                </c:pt>
                <c:pt idx="892">
                  <c:v>40387</c:v>
                </c:pt>
                <c:pt idx="893">
                  <c:v>40388</c:v>
                </c:pt>
                <c:pt idx="894">
                  <c:v>40389</c:v>
                </c:pt>
                <c:pt idx="895">
                  <c:v>40392</c:v>
                </c:pt>
                <c:pt idx="896">
                  <c:v>40393</c:v>
                </c:pt>
                <c:pt idx="897">
                  <c:v>40394</c:v>
                </c:pt>
                <c:pt idx="898">
                  <c:v>40395</c:v>
                </c:pt>
                <c:pt idx="899">
                  <c:v>40396</c:v>
                </c:pt>
                <c:pt idx="900">
                  <c:v>40399</c:v>
                </c:pt>
                <c:pt idx="901">
                  <c:v>40400</c:v>
                </c:pt>
                <c:pt idx="902">
                  <c:v>40401</c:v>
                </c:pt>
                <c:pt idx="903">
                  <c:v>40402</c:v>
                </c:pt>
                <c:pt idx="904">
                  <c:v>40403</c:v>
                </c:pt>
                <c:pt idx="905">
                  <c:v>40406</c:v>
                </c:pt>
                <c:pt idx="906">
                  <c:v>40407</c:v>
                </c:pt>
                <c:pt idx="907">
                  <c:v>40408</c:v>
                </c:pt>
                <c:pt idx="908">
                  <c:v>40409</c:v>
                </c:pt>
                <c:pt idx="909">
                  <c:v>40410</c:v>
                </c:pt>
                <c:pt idx="910">
                  <c:v>40413</c:v>
                </c:pt>
                <c:pt idx="911">
                  <c:v>40414</c:v>
                </c:pt>
                <c:pt idx="912">
                  <c:v>40415</c:v>
                </c:pt>
                <c:pt idx="913">
                  <c:v>40416</c:v>
                </c:pt>
                <c:pt idx="914">
                  <c:v>40417</c:v>
                </c:pt>
                <c:pt idx="915">
                  <c:v>40420</c:v>
                </c:pt>
                <c:pt idx="916">
                  <c:v>40421</c:v>
                </c:pt>
                <c:pt idx="917">
                  <c:v>40422</c:v>
                </c:pt>
                <c:pt idx="918">
                  <c:v>40423</c:v>
                </c:pt>
                <c:pt idx="919">
                  <c:v>40424</c:v>
                </c:pt>
                <c:pt idx="920">
                  <c:v>40428</c:v>
                </c:pt>
                <c:pt idx="921">
                  <c:v>40429</c:v>
                </c:pt>
                <c:pt idx="922">
                  <c:v>40430</c:v>
                </c:pt>
                <c:pt idx="923">
                  <c:v>40431</c:v>
                </c:pt>
                <c:pt idx="924">
                  <c:v>40434</c:v>
                </c:pt>
                <c:pt idx="925">
                  <c:v>40435</c:v>
                </c:pt>
                <c:pt idx="926">
                  <c:v>40436</c:v>
                </c:pt>
                <c:pt idx="927">
                  <c:v>40437</c:v>
                </c:pt>
                <c:pt idx="928">
                  <c:v>40438</c:v>
                </c:pt>
                <c:pt idx="929">
                  <c:v>40441</c:v>
                </c:pt>
                <c:pt idx="930">
                  <c:v>40442</c:v>
                </c:pt>
                <c:pt idx="931">
                  <c:v>40443</c:v>
                </c:pt>
                <c:pt idx="932">
                  <c:v>40444</c:v>
                </c:pt>
                <c:pt idx="933">
                  <c:v>40445</c:v>
                </c:pt>
                <c:pt idx="934">
                  <c:v>40448</c:v>
                </c:pt>
                <c:pt idx="935">
                  <c:v>40449</c:v>
                </c:pt>
                <c:pt idx="936">
                  <c:v>40450</c:v>
                </c:pt>
                <c:pt idx="937">
                  <c:v>40451</c:v>
                </c:pt>
                <c:pt idx="938">
                  <c:v>40452</c:v>
                </c:pt>
                <c:pt idx="939">
                  <c:v>40455</c:v>
                </c:pt>
                <c:pt idx="940">
                  <c:v>40456</c:v>
                </c:pt>
                <c:pt idx="941">
                  <c:v>40457</c:v>
                </c:pt>
                <c:pt idx="942">
                  <c:v>40458</c:v>
                </c:pt>
                <c:pt idx="943">
                  <c:v>40459</c:v>
                </c:pt>
                <c:pt idx="944">
                  <c:v>40462</c:v>
                </c:pt>
                <c:pt idx="945">
                  <c:v>40463</c:v>
                </c:pt>
                <c:pt idx="946">
                  <c:v>40464</c:v>
                </c:pt>
                <c:pt idx="947">
                  <c:v>40465</c:v>
                </c:pt>
                <c:pt idx="948">
                  <c:v>40466</c:v>
                </c:pt>
                <c:pt idx="949">
                  <c:v>40469</c:v>
                </c:pt>
                <c:pt idx="950">
                  <c:v>40470</c:v>
                </c:pt>
                <c:pt idx="951">
                  <c:v>40471</c:v>
                </c:pt>
                <c:pt idx="952">
                  <c:v>40472</c:v>
                </c:pt>
                <c:pt idx="953">
                  <c:v>40473</c:v>
                </c:pt>
                <c:pt idx="954">
                  <c:v>40476</c:v>
                </c:pt>
                <c:pt idx="955">
                  <c:v>40477</c:v>
                </c:pt>
                <c:pt idx="956">
                  <c:v>40478</c:v>
                </c:pt>
                <c:pt idx="957">
                  <c:v>40479</c:v>
                </c:pt>
                <c:pt idx="958">
                  <c:v>40480</c:v>
                </c:pt>
                <c:pt idx="959">
                  <c:v>40483</c:v>
                </c:pt>
                <c:pt idx="960">
                  <c:v>40484</c:v>
                </c:pt>
                <c:pt idx="961">
                  <c:v>40485</c:v>
                </c:pt>
                <c:pt idx="962">
                  <c:v>40486</c:v>
                </c:pt>
                <c:pt idx="963">
                  <c:v>40487</c:v>
                </c:pt>
                <c:pt idx="964">
                  <c:v>40490</c:v>
                </c:pt>
                <c:pt idx="965">
                  <c:v>40491</c:v>
                </c:pt>
                <c:pt idx="966">
                  <c:v>40492</c:v>
                </c:pt>
                <c:pt idx="967">
                  <c:v>40493</c:v>
                </c:pt>
                <c:pt idx="968">
                  <c:v>40494</c:v>
                </c:pt>
                <c:pt idx="969">
                  <c:v>40497</c:v>
                </c:pt>
                <c:pt idx="970">
                  <c:v>40498</c:v>
                </c:pt>
                <c:pt idx="971">
                  <c:v>40499</c:v>
                </c:pt>
                <c:pt idx="972">
                  <c:v>40500</c:v>
                </c:pt>
                <c:pt idx="973">
                  <c:v>40501</c:v>
                </c:pt>
                <c:pt idx="974">
                  <c:v>40504</c:v>
                </c:pt>
                <c:pt idx="975">
                  <c:v>40505</c:v>
                </c:pt>
                <c:pt idx="976">
                  <c:v>40506</c:v>
                </c:pt>
                <c:pt idx="977">
                  <c:v>40508</c:v>
                </c:pt>
                <c:pt idx="978">
                  <c:v>40511</c:v>
                </c:pt>
                <c:pt idx="979">
                  <c:v>40512</c:v>
                </c:pt>
                <c:pt idx="980">
                  <c:v>40513</c:v>
                </c:pt>
                <c:pt idx="981">
                  <c:v>40514</c:v>
                </c:pt>
                <c:pt idx="982">
                  <c:v>40515</c:v>
                </c:pt>
                <c:pt idx="983">
                  <c:v>40518</c:v>
                </c:pt>
                <c:pt idx="984">
                  <c:v>40519</c:v>
                </c:pt>
                <c:pt idx="985">
                  <c:v>40520</c:v>
                </c:pt>
                <c:pt idx="986">
                  <c:v>40521</c:v>
                </c:pt>
                <c:pt idx="987">
                  <c:v>40522</c:v>
                </c:pt>
                <c:pt idx="988">
                  <c:v>40525</c:v>
                </c:pt>
                <c:pt idx="989">
                  <c:v>40526</c:v>
                </c:pt>
                <c:pt idx="990">
                  <c:v>40527</c:v>
                </c:pt>
                <c:pt idx="991">
                  <c:v>40528</c:v>
                </c:pt>
                <c:pt idx="992">
                  <c:v>40529</c:v>
                </c:pt>
                <c:pt idx="993">
                  <c:v>40532</c:v>
                </c:pt>
                <c:pt idx="994">
                  <c:v>40533</c:v>
                </c:pt>
                <c:pt idx="995">
                  <c:v>40534</c:v>
                </c:pt>
                <c:pt idx="996">
                  <c:v>40535</c:v>
                </c:pt>
                <c:pt idx="997">
                  <c:v>40539</c:v>
                </c:pt>
                <c:pt idx="998">
                  <c:v>40540</c:v>
                </c:pt>
                <c:pt idx="999">
                  <c:v>40541</c:v>
                </c:pt>
                <c:pt idx="1000">
                  <c:v>40542</c:v>
                </c:pt>
                <c:pt idx="1001">
                  <c:v>40543</c:v>
                </c:pt>
                <c:pt idx="1002">
                  <c:v>40546</c:v>
                </c:pt>
                <c:pt idx="1003">
                  <c:v>40547</c:v>
                </c:pt>
                <c:pt idx="1004">
                  <c:v>40548</c:v>
                </c:pt>
                <c:pt idx="1005">
                  <c:v>40549</c:v>
                </c:pt>
                <c:pt idx="1006">
                  <c:v>40550</c:v>
                </c:pt>
                <c:pt idx="1007">
                  <c:v>40553</c:v>
                </c:pt>
                <c:pt idx="1008">
                  <c:v>40554</c:v>
                </c:pt>
                <c:pt idx="1009">
                  <c:v>40555</c:v>
                </c:pt>
                <c:pt idx="1010">
                  <c:v>40556</c:v>
                </c:pt>
                <c:pt idx="1011">
                  <c:v>40557</c:v>
                </c:pt>
                <c:pt idx="1012">
                  <c:v>40561</c:v>
                </c:pt>
                <c:pt idx="1013">
                  <c:v>40562</c:v>
                </c:pt>
                <c:pt idx="1014">
                  <c:v>40563</c:v>
                </c:pt>
                <c:pt idx="1015">
                  <c:v>40564</c:v>
                </c:pt>
                <c:pt idx="1016">
                  <c:v>40567</c:v>
                </c:pt>
                <c:pt idx="1017">
                  <c:v>40568</c:v>
                </c:pt>
                <c:pt idx="1018">
                  <c:v>40569</c:v>
                </c:pt>
                <c:pt idx="1019">
                  <c:v>40570</c:v>
                </c:pt>
                <c:pt idx="1020">
                  <c:v>40571</c:v>
                </c:pt>
                <c:pt idx="1021">
                  <c:v>40574</c:v>
                </c:pt>
                <c:pt idx="1022">
                  <c:v>40575</c:v>
                </c:pt>
                <c:pt idx="1023">
                  <c:v>40576</c:v>
                </c:pt>
                <c:pt idx="1024">
                  <c:v>40577</c:v>
                </c:pt>
                <c:pt idx="1025">
                  <c:v>40578</c:v>
                </c:pt>
                <c:pt idx="1026">
                  <c:v>40581</c:v>
                </c:pt>
                <c:pt idx="1027">
                  <c:v>40582</c:v>
                </c:pt>
                <c:pt idx="1028">
                  <c:v>40583</c:v>
                </c:pt>
                <c:pt idx="1029">
                  <c:v>40584</c:v>
                </c:pt>
                <c:pt idx="1030">
                  <c:v>40585</c:v>
                </c:pt>
                <c:pt idx="1031">
                  <c:v>40588</c:v>
                </c:pt>
                <c:pt idx="1032">
                  <c:v>40589</c:v>
                </c:pt>
                <c:pt idx="1033">
                  <c:v>40590</c:v>
                </c:pt>
                <c:pt idx="1034">
                  <c:v>40591</c:v>
                </c:pt>
                <c:pt idx="1035">
                  <c:v>40592</c:v>
                </c:pt>
                <c:pt idx="1036">
                  <c:v>40596</c:v>
                </c:pt>
                <c:pt idx="1037">
                  <c:v>40597</c:v>
                </c:pt>
                <c:pt idx="1038">
                  <c:v>40598</c:v>
                </c:pt>
                <c:pt idx="1039">
                  <c:v>40599</c:v>
                </c:pt>
                <c:pt idx="1040">
                  <c:v>40602</c:v>
                </c:pt>
                <c:pt idx="1041">
                  <c:v>40603</c:v>
                </c:pt>
                <c:pt idx="1042">
                  <c:v>40604</c:v>
                </c:pt>
                <c:pt idx="1043">
                  <c:v>40605</c:v>
                </c:pt>
                <c:pt idx="1044">
                  <c:v>40606</c:v>
                </c:pt>
                <c:pt idx="1045">
                  <c:v>40609</c:v>
                </c:pt>
                <c:pt idx="1046">
                  <c:v>40610</c:v>
                </c:pt>
                <c:pt idx="1047">
                  <c:v>40611</c:v>
                </c:pt>
                <c:pt idx="1048">
                  <c:v>40612</c:v>
                </c:pt>
                <c:pt idx="1049">
                  <c:v>40613</c:v>
                </c:pt>
                <c:pt idx="1050">
                  <c:v>40616</c:v>
                </c:pt>
                <c:pt idx="1051">
                  <c:v>40617</c:v>
                </c:pt>
                <c:pt idx="1052">
                  <c:v>40618</c:v>
                </c:pt>
                <c:pt idx="1053">
                  <c:v>40619</c:v>
                </c:pt>
                <c:pt idx="1054">
                  <c:v>40620</c:v>
                </c:pt>
                <c:pt idx="1055">
                  <c:v>40623</c:v>
                </c:pt>
                <c:pt idx="1056">
                  <c:v>40624</c:v>
                </c:pt>
                <c:pt idx="1057">
                  <c:v>40625</c:v>
                </c:pt>
                <c:pt idx="1058">
                  <c:v>40626</c:v>
                </c:pt>
                <c:pt idx="1059">
                  <c:v>40627</c:v>
                </c:pt>
                <c:pt idx="1060">
                  <c:v>40630</c:v>
                </c:pt>
                <c:pt idx="1061">
                  <c:v>40631</c:v>
                </c:pt>
                <c:pt idx="1062">
                  <c:v>40632</c:v>
                </c:pt>
                <c:pt idx="1063">
                  <c:v>40633</c:v>
                </c:pt>
                <c:pt idx="1064">
                  <c:v>40634</c:v>
                </c:pt>
                <c:pt idx="1065">
                  <c:v>40637</c:v>
                </c:pt>
                <c:pt idx="1066">
                  <c:v>40638</c:v>
                </c:pt>
                <c:pt idx="1067">
                  <c:v>40639</c:v>
                </c:pt>
                <c:pt idx="1068">
                  <c:v>40640</c:v>
                </c:pt>
                <c:pt idx="1069">
                  <c:v>40641</c:v>
                </c:pt>
                <c:pt idx="1070">
                  <c:v>40644</c:v>
                </c:pt>
                <c:pt idx="1071">
                  <c:v>40645</c:v>
                </c:pt>
                <c:pt idx="1072">
                  <c:v>40646</c:v>
                </c:pt>
                <c:pt idx="1073">
                  <c:v>40647</c:v>
                </c:pt>
                <c:pt idx="1074">
                  <c:v>40648</c:v>
                </c:pt>
                <c:pt idx="1075">
                  <c:v>40651</c:v>
                </c:pt>
                <c:pt idx="1076">
                  <c:v>40652</c:v>
                </c:pt>
                <c:pt idx="1077">
                  <c:v>40653</c:v>
                </c:pt>
                <c:pt idx="1078">
                  <c:v>40654</c:v>
                </c:pt>
                <c:pt idx="1079">
                  <c:v>40658</c:v>
                </c:pt>
                <c:pt idx="1080">
                  <c:v>40659</c:v>
                </c:pt>
                <c:pt idx="1081">
                  <c:v>40660</c:v>
                </c:pt>
                <c:pt idx="1082">
                  <c:v>40661</c:v>
                </c:pt>
                <c:pt idx="1083">
                  <c:v>40662</c:v>
                </c:pt>
                <c:pt idx="1084">
                  <c:v>40665</c:v>
                </c:pt>
                <c:pt idx="1085">
                  <c:v>40666</c:v>
                </c:pt>
                <c:pt idx="1086">
                  <c:v>40667</c:v>
                </c:pt>
                <c:pt idx="1087">
                  <c:v>40668</c:v>
                </c:pt>
                <c:pt idx="1088">
                  <c:v>40669</c:v>
                </c:pt>
                <c:pt idx="1089">
                  <c:v>40672</c:v>
                </c:pt>
                <c:pt idx="1090">
                  <c:v>40673</c:v>
                </c:pt>
                <c:pt idx="1091">
                  <c:v>40674</c:v>
                </c:pt>
                <c:pt idx="1092">
                  <c:v>40675</c:v>
                </c:pt>
                <c:pt idx="1093">
                  <c:v>40676</c:v>
                </c:pt>
                <c:pt idx="1094">
                  <c:v>40679</c:v>
                </c:pt>
                <c:pt idx="1095">
                  <c:v>40680</c:v>
                </c:pt>
                <c:pt idx="1096">
                  <c:v>40681</c:v>
                </c:pt>
                <c:pt idx="1097">
                  <c:v>40682</c:v>
                </c:pt>
                <c:pt idx="1098">
                  <c:v>40683</c:v>
                </c:pt>
                <c:pt idx="1099">
                  <c:v>40686</c:v>
                </c:pt>
                <c:pt idx="1100">
                  <c:v>40687</c:v>
                </c:pt>
                <c:pt idx="1101">
                  <c:v>40688</c:v>
                </c:pt>
                <c:pt idx="1102">
                  <c:v>40689</c:v>
                </c:pt>
                <c:pt idx="1103">
                  <c:v>40690</c:v>
                </c:pt>
                <c:pt idx="1104">
                  <c:v>40694</c:v>
                </c:pt>
                <c:pt idx="1105">
                  <c:v>40695</c:v>
                </c:pt>
                <c:pt idx="1106">
                  <c:v>40696</c:v>
                </c:pt>
                <c:pt idx="1107">
                  <c:v>40697</c:v>
                </c:pt>
                <c:pt idx="1108">
                  <c:v>40700</c:v>
                </c:pt>
                <c:pt idx="1109">
                  <c:v>40701</c:v>
                </c:pt>
                <c:pt idx="1110">
                  <c:v>40702</c:v>
                </c:pt>
                <c:pt idx="1111">
                  <c:v>40703</c:v>
                </c:pt>
                <c:pt idx="1112">
                  <c:v>40704</c:v>
                </c:pt>
                <c:pt idx="1113">
                  <c:v>40707</c:v>
                </c:pt>
                <c:pt idx="1114">
                  <c:v>40708</c:v>
                </c:pt>
                <c:pt idx="1115">
                  <c:v>40709</c:v>
                </c:pt>
                <c:pt idx="1116">
                  <c:v>40710</c:v>
                </c:pt>
                <c:pt idx="1117">
                  <c:v>40711</c:v>
                </c:pt>
                <c:pt idx="1118">
                  <c:v>40714</c:v>
                </c:pt>
                <c:pt idx="1119">
                  <c:v>40715</c:v>
                </c:pt>
                <c:pt idx="1120">
                  <c:v>40716</c:v>
                </c:pt>
                <c:pt idx="1121">
                  <c:v>40717</c:v>
                </c:pt>
                <c:pt idx="1122">
                  <c:v>40718</c:v>
                </c:pt>
                <c:pt idx="1123">
                  <c:v>40721</c:v>
                </c:pt>
                <c:pt idx="1124">
                  <c:v>40722</c:v>
                </c:pt>
                <c:pt idx="1125">
                  <c:v>40723</c:v>
                </c:pt>
                <c:pt idx="1126">
                  <c:v>40724</c:v>
                </c:pt>
                <c:pt idx="1127">
                  <c:v>40725</c:v>
                </c:pt>
                <c:pt idx="1128">
                  <c:v>40729</c:v>
                </c:pt>
                <c:pt idx="1129">
                  <c:v>40730</c:v>
                </c:pt>
                <c:pt idx="1130">
                  <c:v>40731</c:v>
                </c:pt>
                <c:pt idx="1131">
                  <c:v>40732</c:v>
                </c:pt>
                <c:pt idx="1132">
                  <c:v>40735</c:v>
                </c:pt>
                <c:pt idx="1133">
                  <c:v>40736</c:v>
                </c:pt>
                <c:pt idx="1134">
                  <c:v>40737</c:v>
                </c:pt>
                <c:pt idx="1135">
                  <c:v>40738</c:v>
                </c:pt>
                <c:pt idx="1136">
                  <c:v>40739</c:v>
                </c:pt>
                <c:pt idx="1137">
                  <c:v>40742</c:v>
                </c:pt>
                <c:pt idx="1138">
                  <c:v>40743</c:v>
                </c:pt>
                <c:pt idx="1139">
                  <c:v>40744</c:v>
                </c:pt>
                <c:pt idx="1140">
                  <c:v>40745</c:v>
                </c:pt>
                <c:pt idx="1141">
                  <c:v>40746</c:v>
                </c:pt>
                <c:pt idx="1142">
                  <c:v>40749</c:v>
                </c:pt>
                <c:pt idx="1143">
                  <c:v>40750</c:v>
                </c:pt>
                <c:pt idx="1144">
                  <c:v>40751</c:v>
                </c:pt>
                <c:pt idx="1145">
                  <c:v>40752</c:v>
                </c:pt>
                <c:pt idx="1146">
                  <c:v>40753</c:v>
                </c:pt>
                <c:pt idx="1147">
                  <c:v>40756</c:v>
                </c:pt>
                <c:pt idx="1148">
                  <c:v>40757</c:v>
                </c:pt>
                <c:pt idx="1149">
                  <c:v>40758</c:v>
                </c:pt>
                <c:pt idx="1150">
                  <c:v>40759</c:v>
                </c:pt>
                <c:pt idx="1151">
                  <c:v>40760</c:v>
                </c:pt>
                <c:pt idx="1152">
                  <c:v>40763</c:v>
                </c:pt>
                <c:pt idx="1153">
                  <c:v>40764</c:v>
                </c:pt>
                <c:pt idx="1154">
                  <c:v>40765</c:v>
                </c:pt>
                <c:pt idx="1155">
                  <c:v>40766</c:v>
                </c:pt>
                <c:pt idx="1156">
                  <c:v>40767</c:v>
                </c:pt>
                <c:pt idx="1157">
                  <c:v>40770</c:v>
                </c:pt>
                <c:pt idx="1158">
                  <c:v>40771</c:v>
                </c:pt>
                <c:pt idx="1159">
                  <c:v>40772</c:v>
                </c:pt>
                <c:pt idx="1160">
                  <c:v>40773</c:v>
                </c:pt>
                <c:pt idx="1161">
                  <c:v>40774</c:v>
                </c:pt>
                <c:pt idx="1162">
                  <c:v>40777</c:v>
                </c:pt>
                <c:pt idx="1163">
                  <c:v>40778</c:v>
                </c:pt>
                <c:pt idx="1164">
                  <c:v>40779</c:v>
                </c:pt>
                <c:pt idx="1165">
                  <c:v>40780</c:v>
                </c:pt>
                <c:pt idx="1166">
                  <c:v>40781</c:v>
                </c:pt>
                <c:pt idx="1167">
                  <c:v>40784</c:v>
                </c:pt>
                <c:pt idx="1168">
                  <c:v>40785</c:v>
                </c:pt>
                <c:pt idx="1169">
                  <c:v>40786</c:v>
                </c:pt>
                <c:pt idx="1170">
                  <c:v>40787</c:v>
                </c:pt>
                <c:pt idx="1171">
                  <c:v>40788</c:v>
                </c:pt>
                <c:pt idx="1172">
                  <c:v>40792</c:v>
                </c:pt>
                <c:pt idx="1173">
                  <c:v>40793</c:v>
                </c:pt>
                <c:pt idx="1174">
                  <c:v>40794</c:v>
                </c:pt>
                <c:pt idx="1175">
                  <c:v>40795</c:v>
                </c:pt>
                <c:pt idx="1176">
                  <c:v>40798</c:v>
                </c:pt>
                <c:pt idx="1177">
                  <c:v>40799</c:v>
                </c:pt>
                <c:pt idx="1178">
                  <c:v>40800</c:v>
                </c:pt>
                <c:pt idx="1179">
                  <c:v>40801</c:v>
                </c:pt>
                <c:pt idx="1180">
                  <c:v>40802</c:v>
                </c:pt>
                <c:pt idx="1181">
                  <c:v>40805</c:v>
                </c:pt>
                <c:pt idx="1182">
                  <c:v>40806</c:v>
                </c:pt>
                <c:pt idx="1183">
                  <c:v>40807</c:v>
                </c:pt>
                <c:pt idx="1184">
                  <c:v>40808</c:v>
                </c:pt>
                <c:pt idx="1185">
                  <c:v>40809</c:v>
                </c:pt>
                <c:pt idx="1186">
                  <c:v>40812</c:v>
                </c:pt>
                <c:pt idx="1187">
                  <c:v>40813</c:v>
                </c:pt>
                <c:pt idx="1188">
                  <c:v>40814</c:v>
                </c:pt>
                <c:pt idx="1189">
                  <c:v>40815</c:v>
                </c:pt>
                <c:pt idx="1190">
                  <c:v>40816</c:v>
                </c:pt>
                <c:pt idx="1191">
                  <c:v>40819</c:v>
                </c:pt>
                <c:pt idx="1192">
                  <c:v>40820</c:v>
                </c:pt>
                <c:pt idx="1193">
                  <c:v>40821</c:v>
                </c:pt>
                <c:pt idx="1194">
                  <c:v>40822</c:v>
                </c:pt>
                <c:pt idx="1195">
                  <c:v>40823</c:v>
                </c:pt>
                <c:pt idx="1196">
                  <c:v>40826</c:v>
                </c:pt>
                <c:pt idx="1197">
                  <c:v>40827</c:v>
                </c:pt>
                <c:pt idx="1198">
                  <c:v>40828</c:v>
                </c:pt>
                <c:pt idx="1199">
                  <c:v>40829</c:v>
                </c:pt>
                <c:pt idx="1200">
                  <c:v>40830</c:v>
                </c:pt>
                <c:pt idx="1201">
                  <c:v>40833</c:v>
                </c:pt>
                <c:pt idx="1202">
                  <c:v>40834</c:v>
                </c:pt>
                <c:pt idx="1203">
                  <c:v>40835</c:v>
                </c:pt>
                <c:pt idx="1204">
                  <c:v>40836</c:v>
                </c:pt>
                <c:pt idx="1205">
                  <c:v>40837</c:v>
                </c:pt>
                <c:pt idx="1206">
                  <c:v>40840</c:v>
                </c:pt>
                <c:pt idx="1207">
                  <c:v>40841</c:v>
                </c:pt>
                <c:pt idx="1208">
                  <c:v>40842</c:v>
                </c:pt>
                <c:pt idx="1209">
                  <c:v>40843</c:v>
                </c:pt>
                <c:pt idx="1210">
                  <c:v>40844</c:v>
                </c:pt>
                <c:pt idx="1211">
                  <c:v>40847</c:v>
                </c:pt>
                <c:pt idx="1212">
                  <c:v>40848</c:v>
                </c:pt>
                <c:pt idx="1213">
                  <c:v>40849</c:v>
                </c:pt>
                <c:pt idx="1214">
                  <c:v>40850</c:v>
                </c:pt>
                <c:pt idx="1215">
                  <c:v>40851</c:v>
                </c:pt>
                <c:pt idx="1216">
                  <c:v>40854</c:v>
                </c:pt>
                <c:pt idx="1217">
                  <c:v>40855</c:v>
                </c:pt>
                <c:pt idx="1218">
                  <c:v>40856</c:v>
                </c:pt>
                <c:pt idx="1219">
                  <c:v>40857</c:v>
                </c:pt>
                <c:pt idx="1220">
                  <c:v>40858</c:v>
                </c:pt>
                <c:pt idx="1221">
                  <c:v>40861</c:v>
                </c:pt>
                <c:pt idx="1222">
                  <c:v>40862</c:v>
                </c:pt>
                <c:pt idx="1223">
                  <c:v>40863</c:v>
                </c:pt>
                <c:pt idx="1224">
                  <c:v>40864</c:v>
                </c:pt>
                <c:pt idx="1225">
                  <c:v>40865</c:v>
                </c:pt>
                <c:pt idx="1226">
                  <c:v>40868</c:v>
                </c:pt>
                <c:pt idx="1227">
                  <c:v>40869</c:v>
                </c:pt>
                <c:pt idx="1228">
                  <c:v>40870</c:v>
                </c:pt>
                <c:pt idx="1229">
                  <c:v>40872</c:v>
                </c:pt>
                <c:pt idx="1230">
                  <c:v>40875</c:v>
                </c:pt>
                <c:pt idx="1231">
                  <c:v>40876</c:v>
                </c:pt>
                <c:pt idx="1232">
                  <c:v>40877</c:v>
                </c:pt>
                <c:pt idx="1233">
                  <c:v>40878</c:v>
                </c:pt>
                <c:pt idx="1234">
                  <c:v>40879</c:v>
                </c:pt>
                <c:pt idx="1235">
                  <c:v>40882</c:v>
                </c:pt>
                <c:pt idx="1236">
                  <c:v>40883</c:v>
                </c:pt>
                <c:pt idx="1237">
                  <c:v>40884</c:v>
                </c:pt>
                <c:pt idx="1238">
                  <c:v>40885</c:v>
                </c:pt>
                <c:pt idx="1239">
                  <c:v>40886</c:v>
                </c:pt>
                <c:pt idx="1240">
                  <c:v>40889</c:v>
                </c:pt>
                <c:pt idx="1241">
                  <c:v>40890</c:v>
                </c:pt>
                <c:pt idx="1242">
                  <c:v>40891</c:v>
                </c:pt>
                <c:pt idx="1243">
                  <c:v>40892</c:v>
                </c:pt>
                <c:pt idx="1244">
                  <c:v>40893</c:v>
                </c:pt>
                <c:pt idx="1245">
                  <c:v>40896</c:v>
                </c:pt>
                <c:pt idx="1246">
                  <c:v>40897</c:v>
                </c:pt>
                <c:pt idx="1247">
                  <c:v>40898</c:v>
                </c:pt>
                <c:pt idx="1248">
                  <c:v>40899</c:v>
                </c:pt>
                <c:pt idx="1249">
                  <c:v>40900</c:v>
                </c:pt>
                <c:pt idx="1250">
                  <c:v>40904</c:v>
                </c:pt>
                <c:pt idx="1251">
                  <c:v>40905</c:v>
                </c:pt>
                <c:pt idx="1252">
                  <c:v>40906</c:v>
                </c:pt>
                <c:pt idx="1253">
                  <c:v>40907</c:v>
                </c:pt>
                <c:pt idx="1254">
                  <c:v>40911</c:v>
                </c:pt>
                <c:pt idx="1255">
                  <c:v>40912</c:v>
                </c:pt>
                <c:pt idx="1256">
                  <c:v>40913</c:v>
                </c:pt>
                <c:pt idx="1257">
                  <c:v>40914</c:v>
                </c:pt>
                <c:pt idx="1258">
                  <c:v>40917</c:v>
                </c:pt>
                <c:pt idx="1259">
                  <c:v>40918</c:v>
                </c:pt>
                <c:pt idx="1260">
                  <c:v>40919</c:v>
                </c:pt>
                <c:pt idx="1261">
                  <c:v>40920</c:v>
                </c:pt>
                <c:pt idx="1262">
                  <c:v>40921</c:v>
                </c:pt>
                <c:pt idx="1263">
                  <c:v>40925</c:v>
                </c:pt>
                <c:pt idx="1264">
                  <c:v>40926</c:v>
                </c:pt>
                <c:pt idx="1265">
                  <c:v>40927</c:v>
                </c:pt>
                <c:pt idx="1266">
                  <c:v>40928</c:v>
                </c:pt>
                <c:pt idx="1267">
                  <c:v>40931</c:v>
                </c:pt>
                <c:pt idx="1268">
                  <c:v>40932</c:v>
                </c:pt>
                <c:pt idx="1269">
                  <c:v>40933</c:v>
                </c:pt>
                <c:pt idx="1270">
                  <c:v>40934</c:v>
                </c:pt>
                <c:pt idx="1271">
                  <c:v>40935</c:v>
                </c:pt>
                <c:pt idx="1272">
                  <c:v>40938</c:v>
                </c:pt>
                <c:pt idx="1273">
                  <c:v>40939</c:v>
                </c:pt>
                <c:pt idx="1274">
                  <c:v>40940</c:v>
                </c:pt>
                <c:pt idx="1275">
                  <c:v>40941</c:v>
                </c:pt>
                <c:pt idx="1276">
                  <c:v>40942</c:v>
                </c:pt>
                <c:pt idx="1277">
                  <c:v>40945</c:v>
                </c:pt>
                <c:pt idx="1278">
                  <c:v>40946</c:v>
                </c:pt>
                <c:pt idx="1279">
                  <c:v>40947</c:v>
                </c:pt>
                <c:pt idx="1280">
                  <c:v>40948</c:v>
                </c:pt>
                <c:pt idx="1281">
                  <c:v>40949</c:v>
                </c:pt>
                <c:pt idx="1282">
                  <c:v>40952</c:v>
                </c:pt>
                <c:pt idx="1283">
                  <c:v>40953</c:v>
                </c:pt>
                <c:pt idx="1284">
                  <c:v>40954</c:v>
                </c:pt>
                <c:pt idx="1285">
                  <c:v>40955</c:v>
                </c:pt>
                <c:pt idx="1286">
                  <c:v>40956</c:v>
                </c:pt>
                <c:pt idx="1287">
                  <c:v>40960</c:v>
                </c:pt>
                <c:pt idx="1288">
                  <c:v>40961</c:v>
                </c:pt>
                <c:pt idx="1289">
                  <c:v>40962</c:v>
                </c:pt>
                <c:pt idx="1290">
                  <c:v>40963</c:v>
                </c:pt>
                <c:pt idx="1291">
                  <c:v>40966</c:v>
                </c:pt>
                <c:pt idx="1292">
                  <c:v>40967</c:v>
                </c:pt>
                <c:pt idx="1293">
                  <c:v>40968</c:v>
                </c:pt>
                <c:pt idx="1294">
                  <c:v>40969</c:v>
                </c:pt>
                <c:pt idx="1295">
                  <c:v>40970</c:v>
                </c:pt>
                <c:pt idx="1296">
                  <c:v>40973</c:v>
                </c:pt>
                <c:pt idx="1297">
                  <c:v>40974</c:v>
                </c:pt>
                <c:pt idx="1298">
                  <c:v>40975</c:v>
                </c:pt>
                <c:pt idx="1299">
                  <c:v>40976</c:v>
                </c:pt>
                <c:pt idx="1300">
                  <c:v>40977</c:v>
                </c:pt>
                <c:pt idx="1301">
                  <c:v>40980</c:v>
                </c:pt>
                <c:pt idx="1302">
                  <c:v>40981</c:v>
                </c:pt>
                <c:pt idx="1303">
                  <c:v>40982</c:v>
                </c:pt>
                <c:pt idx="1304">
                  <c:v>40983</c:v>
                </c:pt>
                <c:pt idx="1305">
                  <c:v>40984</c:v>
                </c:pt>
                <c:pt idx="1306">
                  <c:v>40987</c:v>
                </c:pt>
                <c:pt idx="1307">
                  <c:v>40988</c:v>
                </c:pt>
                <c:pt idx="1308">
                  <c:v>40989</c:v>
                </c:pt>
                <c:pt idx="1309">
                  <c:v>40990</c:v>
                </c:pt>
                <c:pt idx="1310">
                  <c:v>40991</c:v>
                </c:pt>
                <c:pt idx="1311">
                  <c:v>40994</c:v>
                </c:pt>
                <c:pt idx="1312">
                  <c:v>40995</c:v>
                </c:pt>
                <c:pt idx="1313">
                  <c:v>40996</c:v>
                </c:pt>
                <c:pt idx="1314">
                  <c:v>40997</c:v>
                </c:pt>
                <c:pt idx="1315">
                  <c:v>40998</c:v>
                </c:pt>
                <c:pt idx="1316">
                  <c:v>41001</c:v>
                </c:pt>
                <c:pt idx="1317">
                  <c:v>41002</c:v>
                </c:pt>
                <c:pt idx="1318">
                  <c:v>41003</c:v>
                </c:pt>
                <c:pt idx="1319">
                  <c:v>41004</c:v>
                </c:pt>
                <c:pt idx="1320">
                  <c:v>41008</c:v>
                </c:pt>
                <c:pt idx="1321">
                  <c:v>41009</c:v>
                </c:pt>
                <c:pt idx="1322">
                  <c:v>41010</c:v>
                </c:pt>
                <c:pt idx="1323">
                  <c:v>41011</c:v>
                </c:pt>
                <c:pt idx="1324">
                  <c:v>41012</c:v>
                </c:pt>
                <c:pt idx="1325">
                  <c:v>41015</c:v>
                </c:pt>
                <c:pt idx="1326">
                  <c:v>41016</c:v>
                </c:pt>
                <c:pt idx="1327">
                  <c:v>41017</c:v>
                </c:pt>
                <c:pt idx="1328">
                  <c:v>41018</c:v>
                </c:pt>
                <c:pt idx="1329">
                  <c:v>41019</c:v>
                </c:pt>
                <c:pt idx="1330">
                  <c:v>41022</c:v>
                </c:pt>
                <c:pt idx="1331">
                  <c:v>41023</c:v>
                </c:pt>
                <c:pt idx="1332">
                  <c:v>41024</c:v>
                </c:pt>
                <c:pt idx="1333">
                  <c:v>41025</c:v>
                </c:pt>
                <c:pt idx="1334">
                  <c:v>41026</c:v>
                </c:pt>
                <c:pt idx="1335">
                  <c:v>41029</c:v>
                </c:pt>
                <c:pt idx="1336">
                  <c:v>41030</c:v>
                </c:pt>
                <c:pt idx="1337">
                  <c:v>41031</c:v>
                </c:pt>
                <c:pt idx="1338">
                  <c:v>41032</c:v>
                </c:pt>
                <c:pt idx="1339">
                  <c:v>41033</c:v>
                </c:pt>
                <c:pt idx="1340">
                  <c:v>41036</c:v>
                </c:pt>
                <c:pt idx="1341">
                  <c:v>41037</c:v>
                </c:pt>
                <c:pt idx="1342">
                  <c:v>41038</c:v>
                </c:pt>
                <c:pt idx="1343">
                  <c:v>41039</c:v>
                </c:pt>
                <c:pt idx="1344">
                  <c:v>41040</c:v>
                </c:pt>
                <c:pt idx="1345">
                  <c:v>41043</c:v>
                </c:pt>
                <c:pt idx="1346">
                  <c:v>41044</c:v>
                </c:pt>
                <c:pt idx="1347">
                  <c:v>41045</c:v>
                </c:pt>
                <c:pt idx="1348">
                  <c:v>41046</c:v>
                </c:pt>
                <c:pt idx="1349">
                  <c:v>41047</c:v>
                </c:pt>
                <c:pt idx="1350">
                  <c:v>41050</c:v>
                </c:pt>
                <c:pt idx="1351">
                  <c:v>41051</c:v>
                </c:pt>
                <c:pt idx="1352">
                  <c:v>41052</c:v>
                </c:pt>
                <c:pt idx="1353">
                  <c:v>41053</c:v>
                </c:pt>
                <c:pt idx="1354">
                  <c:v>41054</c:v>
                </c:pt>
                <c:pt idx="1355">
                  <c:v>41058</c:v>
                </c:pt>
                <c:pt idx="1356">
                  <c:v>41059</c:v>
                </c:pt>
                <c:pt idx="1357">
                  <c:v>41060</c:v>
                </c:pt>
                <c:pt idx="1358">
                  <c:v>41061</c:v>
                </c:pt>
                <c:pt idx="1359">
                  <c:v>41064</c:v>
                </c:pt>
                <c:pt idx="1360">
                  <c:v>41065</c:v>
                </c:pt>
                <c:pt idx="1361">
                  <c:v>41066</c:v>
                </c:pt>
                <c:pt idx="1362">
                  <c:v>41067</c:v>
                </c:pt>
                <c:pt idx="1363">
                  <c:v>41068</c:v>
                </c:pt>
                <c:pt idx="1364">
                  <c:v>41071</c:v>
                </c:pt>
                <c:pt idx="1365">
                  <c:v>41072</c:v>
                </c:pt>
                <c:pt idx="1366">
                  <c:v>41073</c:v>
                </c:pt>
                <c:pt idx="1367">
                  <c:v>41074</c:v>
                </c:pt>
                <c:pt idx="1368">
                  <c:v>41075</c:v>
                </c:pt>
                <c:pt idx="1369">
                  <c:v>41078</c:v>
                </c:pt>
                <c:pt idx="1370">
                  <c:v>41079</c:v>
                </c:pt>
                <c:pt idx="1371">
                  <c:v>41080</c:v>
                </c:pt>
                <c:pt idx="1372">
                  <c:v>41081</c:v>
                </c:pt>
                <c:pt idx="1373">
                  <c:v>41082</c:v>
                </c:pt>
                <c:pt idx="1374">
                  <c:v>41085</c:v>
                </c:pt>
                <c:pt idx="1375">
                  <c:v>41086</c:v>
                </c:pt>
                <c:pt idx="1376">
                  <c:v>41087</c:v>
                </c:pt>
                <c:pt idx="1377">
                  <c:v>41088</c:v>
                </c:pt>
                <c:pt idx="1378">
                  <c:v>41089</c:v>
                </c:pt>
                <c:pt idx="1379">
                  <c:v>41092</c:v>
                </c:pt>
                <c:pt idx="1380">
                  <c:v>41093</c:v>
                </c:pt>
                <c:pt idx="1381">
                  <c:v>41095</c:v>
                </c:pt>
                <c:pt idx="1382">
                  <c:v>41096</c:v>
                </c:pt>
                <c:pt idx="1383">
                  <c:v>41099</c:v>
                </c:pt>
                <c:pt idx="1384">
                  <c:v>41100</c:v>
                </c:pt>
                <c:pt idx="1385">
                  <c:v>41101</c:v>
                </c:pt>
                <c:pt idx="1386">
                  <c:v>41102</c:v>
                </c:pt>
                <c:pt idx="1387">
                  <c:v>41103</c:v>
                </c:pt>
                <c:pt idx="1388">
                  <c:v>41106</c:v>
                </c:pt>
                <c:pt idx="1389">
                  <c:v>41107</c:v>
                </c:pt>
                <c:pt idx="1390">
                  <c:v>41108</c:v>
                </c:pt>
                <c:pt idx="1391">
                  <c:v>41109</c:v>
                </c:pt>
                <c:pt idx="1392">
                  <c:v>41110</c:v>
                </c:pt>
                <c:pt idx="1393">
                  <c:v>41113</c:v>
                </c:pt>
                <c:pt idx="1394">
                  <c:v>41114</c:v>
                </c:pt>
                <c:pt idx="1395">
                  <c:v>41115</c:v>
                </c:pt>
                <c:pt idx="1396">
                  <c:v>41116</c:v>
                </c:pt>
                <c:pt idx="1397">
                  <c:v>41117</c:v>
                </c:pt>
                <c:pt idx="1398">
                  <c:v>41120</c:v>
                </c:pt>
                <c:pt idx="1399">
                  <c:v>41121</c:v>
                </c:pt>
                <c:pt idx="1400">
                  <c:v>41122</c:v>
                </c:pt>
                <c:pt idx="1401">
                  <c:v>41123</c:v>
                </c:pt>
                <c:pt idx="1402">
                  <c:v>41124</c:v>
                </c:pt>
                <c:pt idx="1403">
                  <c:v>41127</c:v>
                </c:pt>
                <c:pt idx="1404">
                  <c:v>41128</c:v>
                </c:pt>
                <c:pt idx="1405">
                  <c:v>41129</c:v>
                </c:pt>
                <c:pt idx="1406">
                  <c:v>41130</c:v>
                </c:pt>
                <c:pt idx="1407">
                  <c:v>41131</c:v>
                </c:pt>
                <c:pt idx="1408">
                  <c:v>41134</c:v>
                </c:pt>
                <c:pt idx="1409">
                  <c:v>41135</c:v>
                </c:pt>
                <c:pt idx="1410">
                  <c:v>41136</c:v>
                </c:pt>
                <c:pt idx="1411">
                  <c:v>41137</c:v>
                </c:pt>
                <c:pt idx="1412">
                  <c:v>41138</c:v>
                </c:pt>
                <c:pt idx="1413">
                  <c:v>41141</c:v>
                </c:pt>
                <c:pt idx="1414">
                  <c:v>41142</c:v>
                </c:pt>
                <c:pt idx="1415">
                  <c:v>41143</c:v>
                </c:pt>
                <c:pt idx="1416">
                  <c:v>41144</c:v>
                </c:pt>
                <c:pt idx="1417">
                  <c:v>41145</c:v>
                </c:pt>
                <c:pt idx="1418">
                  <c:v>41148</c:v>
                </c:pt>
                <c:pt idx="1419">
                  <c:v>41149</c:v>
                </c:pt>
                <c:pt idx="1420">
                  <c:v>41150</c:v>
                </c:pt>
                <c:pt idx="1421">
                  <c:v>41151</c:v>
                </c:pt>
                <c:pt idx="1422">
                  <c:v>41152</c:v>
                </c:pt>
                <c:pt idx="1423">
                  <c:v>41156</c:v>
                </c:pt>
                <c:pt idx="1424">
                  <c:v>41157</c:v>
                </c:pt>
                <c:pt idx="1425">
                  <c:v>41158</c:v>
                </c:pt>
                <c:pt idx="1426">
                  <c:v>41159</c:v>
                </c:pt>
                <c:pt idx="1427">
                  <c:v>41162</c:v>
                </c:pt>
                <c:pt idx="1428">
                  <c:v>41163</c:v>
                </c:pt>
                <c:pt idx="1429">
                  <c:v>41164</c:v>
                </c:pt>
                <c:pt idx="1430">
                  <c:v>41165</c:v>
                </c:pt>
                <c:pt idx="1431">
                  <c:v>41166</c:v>
                </c:pt>
                <c:pt idx="1432">
                  <c:v>41169</c:v>
                </c:pt>
                <c:pt idx="1433">
                  <c:v>41170</c:v>
                </c:pt>
                <c:pt idx="1434">
                  <c:v>41171</c:v>
                </c:pt>
                <c:pt idx="1435">
                  <c:v>41172</c:v>
                </c:pt>
                <c:pt idx="1436">
                  <c:v>41173</c:v>
                </c:pt>
                <c:pt idx="1437">
                  <c:v>41176</c:v>
                </c:pt>
                <c:pt idx="1438">
                  <c:v>41177</c:v>
                </c:pt>
                <c:pt idx="1439">
                  <c:v>41178</c:v>
                </c:pt>
                <c:pt idx="1440">
                  <c:v>41179</c:v>
                </c:pt>
                <c:pt idx="1441">
                  <c:v>41180</c:v>
                </c:pt>
                <c:pt idx="1442">
                  <c:v>41183</c:v>
                </c:pt>
                <c:pt idx="1443">
                  <c:v>41184</c:v>
                </c:pt>
                <c:pt idx="1444">
                  <c:v>41185</c:v>
                </c:pt>
                <c:pt idx="1445">
                  <c:v>41186</c:v>
                </c:pt>
                <c:pt idx="1446">
                  <c:v>41187</c:v>
                </c:pt>
                <c:pt idx="1447">
                  <c:v>41190</c:v>
                </c:pt>
                <c:pt idx="1448">
                  <c:v>41191</c:v>
                </c:pt>
                <c:pt idx="1449">
                  <c:v>41192</c:v>
                </c:pt>
                <c:pt idx="1450">
                  <c:v>41193</c:v>
                </c:pt>
                <c:pt idx="1451">
                  <c:v>41194</c:v>
                </c:pt>
                <c:pt idx="1452">
                  <c:v>41197</c:v>
                </c:pt>
                <c:pt idx="1453">
                  <c:v>41198</c:v>
                </c:pt>
                <c:pt idx="1454">
                  <c:v>41199</c:v>
                </c:pt>
                <c:pt idx="1455">
                  <c:v>41200</c:v>
                </c:pt>
                <c:pt idx="1456">
                  <c:v>41201</c:v>
                </c:pt>
                <c:pt idx="1457">
                  <c:v>41204</c:v>
                </c:pt>
                <c:pt idx="1458">
                  <c:v>41205</c:v>
                </c:pt>
                <c:pt idx="1459">
                  <c:v>41206</c:v>
                </c:pt>
                <c:pt idx="1460">
                  <c:v>41207</c:v>
                </c:pt>
                <c:pt idx="1461">
                  <c:v>41208</c:v>
                </c:pt>
                <c:pt idx="1462">
                  <c:v>41213</c:v>
                </c:pt>
                <c:pt idx="1463">
                  <c:v>41214</c:v>
                </c:pt>
                <c:pt idx="1464">
                  <c:v>41215</c:v>
                </c:pt>
                <c:pt idx="1465">
                  <c:v>41218</c:v>
                </c:pt>
                <c:pt idx="1466">
                  <c:v>41219</c:v>
                </c:pt>
                <c:pt idx="1467">
                  <c:v>41220</c:v>
                </c:pt>
                <c:pt idx="1468">
                  <c:v>41221</c:v>
                </c:pt>
                <c:pt idx="1469">
                  <c:v>41222</c:v>
                </c:pt>
                <c:pt idx="1470">
                  <c:v>41225</c:v>
                </c:pt>
                <c:pt idx="1471">
                  <c:v>41226</c:v>
                </c:pt>
                <c:pt idx="1472">
                  <c:v>41227</c:v>
                </c:pt>
                <c:pt idx="1473">
                  <c:v>41228</c:v>
                </c:pt>
                <c:pt idx="1474">
                  <c:v>41229</c:v>
                </c:pt>
                <c:pt idx="1475">
                  <c:v>41232</c:v>
                </c:pt>
                <c:pt idx="1476">
                  <c:v>41233</c:v>
                </c:pt>
                <c:pt idx="1477">
                  <c:v>41234</c:v>
                </c:pt>
                <c:pt idx="1478">
                  <c:v>41236</c:v>
                </c:pt>
                <c:pt idx="1479">
                  <c:v>41239</c:v>
                </c:pt>
                <c:pt idx="1480">
                  <c:v>41240</c:v>
                </c:pt>
                <c:pt idx="1481">
                  <c:v>41241</c:v>
                </c:pt>
                <c:pt idx="1482">
                  <c:v>41242</c:v>
                </c:pt>
                <c:pt idx="1483">
                  <c:v>41243</c:v>
                </c:pt>
                <c:pt idx="1484">
                  <c:v>41246</c:v>
                </c:pt>
                <c:pt idx="1485">
                  <c:v>41247</c:v>
                </c:pt>
                <c:pt idx="1486">
                  <c:v>41248</c:v>
                </c:pt>
                <c:pt idx="1487">
                  <c:v>41249</c:v>
                </c:pt>
                <c:pt idx="1488">
                  <c:v>41250</c:v>
                </c:pt>
                <c:pt idx="1489">
                  <c:v>41253</c:v>
                </c:pt>
                <c:pt idx="1490">
                  <c:v>41254</c:v>
                </c:pt>
                <c:pt idx="1491">
                  <c:v>41255</c:v>
                </c:pt>
                <c:pt idx="1492">
                  <c:v>41256</c:v>
                </c:pt>
                <c:pt idx="1493">
                  <c:v>41257</c:v>
                </c:pt>
                <c:pt idx="1494">
                  <c:v>41260</c:v>
                </c:pt>
                <c:pt idx="1495">
                  <c:v>41261</c:v>
                </c:pt>
                <c:pt idx="1496">
                  <c:v>41262</c:v>
                </c:pt>
                <c:pt idx="1497">
                  <c:v>41263</c:v>
                </c:pt>
                <c:pt idx="1498">
                  <c:v>41264</c:v>
                </c:pt>
                <c:pt idx="1499">
                  <c:v>41267</c:v>
                </c:pt>
                <c:pt idx="1500">
                  <c:v>41269</c:v>
                </c:pt>
                <c:pt idx="1501">
                  <c:v>41270</c:v>
                </c:pt>
                <c:pt idx="1502">
                  <c:v>41271</c:v>
                </c:pt>
                <c:pt idx="1503">
                  <c:v>41274</c:v>
                </c:pt>
                <c:pt idx="1504">
                  <c:v>41276</c:v>
                </c:pt>
                <c:pt idx="1505">
                  <c:v>41277</c:v>
                </c:pt>
                <c:pt idx="1506">
                  <c:v>41278</c:v>
                </c:pt>
                <c:pt idx="1507">
                  <c:v>41281</c:v>
                </c:pt>
                <c:pt idx="1508">
                  <c:v>41282</c:v>
                </c:pt>
                <c:pt idx="1509">
                  <c:v>41283</c:v>
                </c:pt>
                <c:pt idx="1510">
                  <c:v>41284</c:v>
                </c:pt>
                <c:pt idx="1511">
                  <c:v>41285</c:v>
                </c:pt>
                <c:pt idx="1512">
                  <c:v>41288</c:v>
                </c:pt>
                <c:pt idx="1513">
                  <c:v>41289</c:v>
                </c:pt>
                <c:pt idx="1514">
                  <c:v>41290</c:v>
                </c:pt>
                <c:pt idx="1515">
                  <c:v>41291</c:v>
                </c:pt>
                <c:pt idx="1516">
                  <c:v>41292</c:v>
                </c:pt>
                <c:pt idx="1517">
                  <c:v>41296</c:v>
                </c:pt>
                <c:pt idx="1518">
                  <c:v>41297</c:v>
                </c:pt>
                <c:pt idx="1519">
                  <c:v>41298</c:v>
                </c:pt>
                <c:pt idx="1520">
                  <c:v>41299</c:v>
                </c:pt>
                <c:pt idx="1521">
                  <c:v>41302</c:v>
                </c:pt>
                <c:pt idx="1522">
                  <c:v>41303</c:v>
                </c:pt>
                <c:pt idx="1523">
                  <c:v>41304</c:v>
                </c:pt>
                <c:pt idx="1524">
                  <c:v>41305</c:v>
                </c:pt>
                <c:pt idx="1525">
                  <c:v>41306</c:v>
                </c:pt>
                <c:pt idx="1526">
                  <c:v>41309</c:v>
                </c:pt>
                <c:pt idx="1527">
                  <c:v>41310</c:v>
                </c:pt>
                <c:pt idx="1528">
                  <c:v>41311</c:v>
                </c:pt>
                <c:pt idx="1529">
                  <c:v>41312</c:v>
                </c:pt>
                <c:pt idx="1530">
                  <c:v>41313</c:v>
                </c:pt>
                <c:pt idx="1531">
                  <c:v>41316</c:v>
                </c:pt>
                <c:pt idx="1532">
                  <c:v>41317</c:v>
                </c:pt>
                <c:pt idx="1533">
                  <c:v>41318</c:v>
                </c:pt>
                <c:pt idx="1534">
                  <c:v>41319</c:v>
                </c:pt>
                <c:pt idx="1535">
                  <c:v>41320</c:v>
                </c:pt>
                <c:pt idx="1536">
                  <c:v>41324</c:v>
                </c:pt>
                <c:pt idx="1537">
                  <c:v>41325</c:v>
                </c:pt>
                <c:pt idx="1538">
                  <c:v>41326</c:v>
                </c:pt>
                <c:pt idx="1539">
                  <c:v>41327</c:v>
                </c:pt>
                <c:pt idx="1540">
                  <c:v>41330</c:v>
                </c:pt>
                <c:pt idx="1541">
                  <c:v>41331</c:v>
                </c:pt>
                <c:pt idx="1542">
                  <c:v>41332</c:v>
                </c:pt>
                <c:pt idx="1543">
                  <c:v>41333</c:v>
                </c:pt>
                <c:pt idx="1544">
                  <c:v>41334</c:v>
                </c:pt>
                <c:pt idx="1545">
                  <c:v>41337</c:v>
                </c:pt>
                <c:pt idx="1546">
                  <c:v>41338</c:v>
                </c:pt>
                <c:pt idx="1547">
                  <c:v>41339</c:v>
                </c:pt>
                <c:pt idx="1548">
                  <c:v>41340</c:v>
                </c:pt>
                <c:pt idx="1549">
                  <c:v>41341</c:v>
                </c:pt>
                <c:pt idx="1550">
                  <c:v>41344</c:v>
                </c:pt>
                <c:pt idx="1551">
                  <c:v>41345</c:v>
                </c:pt>
                <c:pt idx="1552">
                  <c:v>41346</c:v>
                </c:pt>
                <c:pt idx="1553">
                  <c:v>41347</c:v>
                </c:pt>
                <c:pt idx="1554">
                  <c:v>41348</c:v>
                </c:pt>
                <c:pt idx="1555">
                  <c:v>41351</c:v>
                </c:pt>
                <c:pt idx="1556">
                  <c:v>41352</c:v>
                </c:pt>
                <c:pt idx="1557">
                  <c:v>41353</c:v>
                </c:pt>
                <c:pt idx="1558">
                  <c:v>41354</c:v>
                </c:pt>
                <c:pt idx="1559">
                  <c:v>41355</c:v>
                </c:pt>
                <c:pt idx="1560">
                  <c:v>41358</c:v>
                </c:pt>
                <c:pt idx="1561">
                  <c:v>41359</c:v>
                </c:pt>
                <c:pt idx="1562">
                  <c:v>41360</c:v>
                </c:pt>
                <c:pt idx="1563">
                  <c:v>41361</c:v>
                </c:pt>
                <c:pt idx="1564">
                  <c:v>41365</c:v>
                </c:pt>
                <c:pt idx="1565">
                  <c:v>41366</c:v>
                </c:pt>
                <c:pt idx="1566">
                  <c:v>41367</c:v>
                </c:pt>
                <c:pt idx="1567">
                  <c:v>41368</c:v>
                </c:pt>
                <c:pt idx="1568">
                  <c:v>41369</c:v>
                </c:pt>
                <c:pt idx="1569">
                  <c:v>41372</c:v>
                </c:pt>
                <c:pt idx="1570">
                  <c:v>41373</c:v>
                </c:pt>
                <c:pt idx="1571">
                  <c:v>41374</c:v>
                </c:pt>
                <c:pt idx="1572">
                  <c:v>41375</c:v>
                </c:pt>
                <c:pt idx="1573">
                  <c:v>41376</c:v>
                </c:pt>
                <c:pt idx="1574">
                  <c:v>41379</c:v>
                </c:pt>
                <c:pt idx="1575">
                  <c:v>41380</c:v>
                </c:pt>
                <c:pt idx="1576">
                  <c:v>41381</c:v>
                </c:pt>
                <c:pt idx="1577">
                  <c:v>41382</c:v>
                </c:pt>
                <c:pt idx="1578">
                  <c:v>41383</c:v>
                </c:pt>
                <c:pt idx="1579">
                  <c:v>41386</c:v>
                </c:pt>
                <c:pt idx="1580">
                  <c:v>41387</c:v>
                </c:pt>
                <c:pt idx="1581">
                  <c:v>41388</c:v>
                </c:pt>
                <c:pt idx="1582">
                  <c:v>41389</c:v>
                </c:pt>
                <c:pt idx="1583">
                  <c:v>41390</c:v>
                </c:pt>
                <c:pt idx="1584">
                  <c:v>41393</c:v>
                </c:pt>
                <c:pt idx="1585">
                  <c:v>41394</c:v>
                </c:pt>
                <c:pt idx="1586">
                  <c:v>41395</c:v>
                </c:pt>
                <c:pt idx="1587">
                  <c:v>41396</c:v>
                </c:pt>
                <c:pt idx="1588">
                  <c:v>41397</c:v>
                </c:pt>
                <c:pt idx="1589">
                  <c:v>41400</c:v>
                </c:pt>
                <c:pt idx="1590">
                  <c:v>41401</c:v>
                </c:pt>
                <c:pt idx="1591">
                  <c:v>41402</c:v>
                </c:pt>
                <c:pt idx="1592">
                  <c:v>41403</c:v>
                </c:pt>
                <c:pt idx="1593">
                  <c:v>41404</c:v>
                </c:pt>
                <c:pt idx="1594">
                  <c:v>41407</c:v>
                </c:pt>
                <c:pt idx="1595">
                  <c:v>41408</c:v>
                </c:pt>
                <c:pt idx="1596">
                  <c:v>41409</c:v>
                </c:pt>
                <c:pt idx="1597">
                  <c:v>41410</c:v>
                </c:pt>
                <c:pt idx="1598">
                  <c:v>41411</c:v>
                </c:pt>
                <c:pt idx="1599">
                  <c:v>41414</c:v>
                </c:pt>
                <c:pt idx="1600">
                  <c:v>41415</c:v>
                </c:pt>
                <c:pt idx="1601">
                  <c:v>41416</c:v>
                </c:pt>
                <c:pt idx="1602">
                  <c:v>41417</c:v>
                </c:pt>
                <c:pt idx="1603">
                  <c:v>41418</c:v>
                </c:pt>
                <c:pt idx="1604">
                  <c:v>41422</c:v>
                </c:pt>
                <c:pt idx="1605">
                  <c:v>41423</c:v>
                </c:pt>
                <c:pt idx="1606">
                  <c:v>41424</c:v>
                </c:pt>
                <c:pt idx="1607">
                  <c:v>41425</c:v>
                </c:pt>
                <c:pt idx="1608">
                  <c:v>41428</c:v>
                </c:pt>
                <c:pt idx="1609">
                  <c:v>41429</c:v>
                </c:pt>
                <c:pt idx="1610">
                  <c:v>41430</c:v>
                </c:pt>
                <c:pt idx="1611">
                  <c:v>41431</c:v>
                </c:pt>
                <c:pt idx="1612">
                  <c:v>41432</c:v>
                </c:pt>
                <c:pt idx="1613">
                  <c:v>41435</c:v>
                </c:pt>
                <c:pt idx="1614">
                  <c:v>41436</c:v>
                </c:pt>
                <c:pt idx="1615">
                  <c:v>41437</c:v>
                </c:pt>
                <c:pt idx="1616">
                  <c:v>41438</c:v>
                </c:pt>
                <c:pt idx="1617">
                  <c:v>41439</c:v>
                </c:pt>
                <c:pt idx="1618">
                  <c:v>41442</c:v>
                </c:pt>
                <c:pt idx="1619">
                  <c:v>41443</c:v>
                </c:pt>
                <c:pt idx="1620">
                  <c:v>41444</c:v>
                </c:pt>
                <c:pt idx="1621">
                  <c:v>41445</c:v>
                </c:pt>
                <c:pt idx="1622">
                  <c:v>41446</c:v>
                </c:pt>
                <c:pt idx="1623">
                  <c:v>41449</c:v>
                </c:pt>
                <c:pt idx="1624">
                  <c:v>41450</c:v>
                </c:pt>
                <c:pt idx="1625">
                  <c:v>41451</c:v>
                </c:pt>
                <c:pt idx="1626">
                  <c:v>41452</c:v>
                </c:pt>
                <c:pt idx="1627">
                  <c:v>41453</c:v>
                </c:pt>
                <c:pt idx="1628">
                  <c:v>41456</c:v>
                </c:pt>
                <c:pt idx="1629">
                  <c:v>41457</c:v>
                </c:pt>
                <c:pt idx="1630">
                  <c:v>41458</c:v>
                </c:pt>
                <c:pt idx="1631">
                  <c:v>41460</c:v>
                </c:pt>
                <c:pt idx="1632">
                  <c:v>41463</c:v>
                </c:pt>
                <c:pt idx="1633">
                  <c:v>41464</c:v>
                </c:pt>
                <c:pt idx="1634">
                  <c:v>41465</c:v>
                </c:pt>
                <c:pt idx="1635">
                  <c:v>41466</c:v>
                </c:pt>
                <c:pt idx="1636">
                  <c:v>41467</c:v>
                </c:pt>
                <c:pt idx="1637">
                  <c:v>41470</c:v>
                </c:pt>
                <c:pt idx="1638">
                  <c:v>41471</c:v>
                </c:pt>
                <c:pt idx="1639">
                  <c:v>41472</c:v>
                </c:pt>
                <c:pt idx="1640">
                  <c:v>41473</c:v>
                </c:pt>
                <c:pt idx="1641">
                  <c:v>41474</c:v>
                </c:pt>
                <c:pt idx="1642">
                  <c:v>41477</c:v>
                </c:pt>
                <c:pt idx="1643">
                  <c:v>41478</c:v>
                </c:pt>
                <c:pt idx="1644">
                  <c:v>41479</c:v>
                </c:pt>
                <c:pt idx="1645">
                  <c:v>41480</c:v>
                </c:pt>
                <c:pt idx="1646">
                  <c:v>41481</c:v>
                </c:pt>
                <c:pt idx="1647">
                  <c:v>41484</c:v>
                </c:pt>
                <c:pt idx="1648">
                  <c:v>41485</c:v>
                </c:pt>
                <c:pt idx="1649">
                  <c:v>41486</c:v>
                </c:pt>
                <c:pt idx="1650">
                  <c:v>41487</c:v>
                </c:pt>
                <c:pt idx="1651">
                  <c:v>41488</c:v>
                </c:pt>
                <c:pt idx="1652">
                  <c:v>41491</c:v>
                </c:pt>
                <c:pt idx="1653">
                  <c:v>41492</c:v>
                </c:pt>
                <c:pt idx="1654">
                  <c:v>41493</c:v>
                </c:pt>
                <c:pt idx="1655">
                  <c:v>41494</c:v>
                </c:pt>
                <c:pt idx="1656">
                  <c:v>41495</c:v>
                </c:pt>
                <c:pt idx="1657">
                  <c:v>41498</c:v>
                </c:pt>
                <c:pt idx="1658">
                  <c:v>41499</c:v>
                </c:pt>
                <c:pt idx="1659">
                  <c:v>41500</c:v>
                </c:pt>
                <c:pt idx="1660">
                  <c:v>41501</c:v>
                </c:pt>
                <c:pt idx="1661">
                  <c:v>41502</c:v>
                </c:pt>
                <c:pt idx="1662">
                  <c:v>41505</c:v>
                </c:pt>
                <c:pt idx="1663">
                  <c:v>41506</c:v>
                </c:pt>
                <c:pt idx="1664">
                  <c:v>41507</c:v>
                </c:pt>
                <c:pt idx="1665">
                  <c:v>41508</c:v>
                </c:pt>
                <c:pt idx="1666">
                  <c:v>41509</c:v>
                </c:pt>
                <c:pt idx="1667">
                  <c:v>41512</c:v>
                </c:pt>
                <c:pt idx="1668">
                  <c:v>41513</c:v>
                </c:pt>
                <c:pt idx="1669">
                  <c:v>41514</c:v>
                </c:pt>
                <c:pt idx="1670">
                  <c:v>41515</c:v>
                </c:pt>
                <c:pt idx="1671">
                  <c:v>41516</c:v>
                </c:pt>
                <c:pt idx="1672">
                  <c:v>41520</c:v>
                </c:pt>
                <c:pt idx="1673">
                  <c:v>41521</c:v>
                </c:pt>
                <c:pt idx="1674">
                  <c:v>41522</c:v>
                </c:pt>
                <c:pt idx="1675">
                  <c:v>41523</c:v>
                </c:pt>
                <c:pt idx="1676">
                  <c:v>41526</c:v>
                </c:pt>
                <c:pt idx="1677">
                  <c:v>41527</c:v>
                </c:pt>
                <c:pt idx="1678">
                  <c:v>41528</c:v>
                </c:pt>
                <c:pt idx="1679">
                  <c:v>41529</c:v>
                </c:pt>
                <c:pt idx="1680">
                  <c:v>41530</c:v>
                </c:pt>
                <c:pt idx="1681">
                  <c:v>41533</c:v>
                </c:pt>
                <c:pt idx="1682">
                  <c:v>41534</c:v>
                </c:pt>
                <c:pt idx="1683">
                  <c:v>41535</c:v>
                </c:pt>
                <c:pt idx="1684">
                  <c:v>41536</c:v>
                </c:pt>
                <c:pt idx="1685">
                  <c:v>41537</c:v>
                </c:pt>
                <c:pt idx="1686">
                  <c:v>41540</c:v>
                </c:pt>
                <c:pt idx="1687">
                  <c:v>41541</c:v>
                </c:pt>
                <c:pt idx="1688">
                  <c:v>41542</c:v>
                </c:pt>
                <c:pt idx="1689">
                  <c:v>41543</c:v>
                </c:pt>
                <c:pt idx="1690">
                  <c:v>41544</c:v>
                </c:pt>
                <c:pt idx="1691">
                  <c:v>41547</c:v>
                </c:pt>
                <c:pt idx="1692">
                  <c:v>41548</c:v>
                </c:pt>
                <c:pt idx="1693">
                  <c:v>41549</c:v>
                </c:pt>
                <c:pt idx="1694">
                  <c:v>41550</c:v>
                </c:pt>
                <c:pt idx="1695">
                  <c:v>41551</c:v>
                </c:pt>
                <c:pt idx="1696">
                  <c:v>41554</c:v>
                </c:pt>
                <c:pt idx="1697">
                  <c:v>41555</c:v>
                </c:pt>
                <c:pt idx="1698">
                  <c:v>41556</c:v>
                </c:pt>
                <c:pt idx="1699">
                  <c:v>41557</c:v>
                </c:pt>
                <c:pt idx="1700">
                  <c:v>41558</c:v>
                </c:pt>
                <c:pt idx="1701">
                  <c:v>41561</c:v>
                </c:pt>
                <c:pt idx="1702">
                  <c:v>41562</c:v>
                </c:pt>
                <c:pt idx="1703">
                  <c:v>41563</c:v>
                </c:pt>
                <c:pt idx="1704">
                  <c:v>41564</c:v>
                </c:pt>
                <c:pt idx="1705">
                  <c:v>41565</c:v>
                </c:pt>
                <c:pt idx="1706">
                  <c:v>41568</c:v>
                </c:pt>
                <c:pt idx="1707">
                  <c:v>41569</c:v>
                </c:pt>
                <c:pt idx="1708">
                  <c:v>41570</c:v>
                </c:pt>
                <c:pt idx="1709">
                  <c:v>41571</c:v>
                </c:pt>
                <c:pt idx="1710">
                  <c:v>41572</c:v>
                </c:pt>
                <c:pt idx="1711">
                  <c:v>41575</c:v>
                </c:pt>
                <c:pt idx="1712">
                  <c:v>41576</c:v>
                </c:pt>
                <c:pt idx="1713">
                  <c:v>41577</c:v>
                </c:pt>
                <c:pt idx="1714">
                  <c:v>41578</c:v>
                </c:pt>
                <c:pt idx="1715">
                  <c:v>41579</c:v>
                </c:pt>
                <c:pt idx="1716">
                  <c:v>41582</c:v>
                </c:pt>
                <c:pt idx="1717">
                  <c:v>41583</c:v>
                </c:pt>
                <c:pt idx="1718">
                  <c:v>41584</c:v>
                </c:pt>
                <c:pt idx="1719">
                  <c:v>41585</c:v>
                </c:pt>
                <c:pt idx="1720">
                  <c:v>41586</c:v>
                </c:pt>
                <c:pt idx="1721">
                  <c:v>41589</c:v>
                </c:pt>
                <c:pt idx="1722">
                  <c:v>41590</c:v>
                </c:pt>
                <c:pt idx="1723">
                  <c:v>41591</c:v>
                </c:pt>
                <c:pt idx="1724">
                  <c:v>41592</c:v>
                </c:pt>
                <c:pt idx="1725">
                  <c:v>41593</c:v>
                </c:pt>
                <c:pt idx="1726">
                  <c:v>41596</c:v>
                </c:pt>
                <c:pt idx="1727">
                  <c:v>41597</c:v>
                </c:pt>
                <c:pt idx="1728">
                  <c:v>41598</c:v>
                </c:pt>
                <c:pt idx="1729">
                  <c:v>41599</c:v>
                </c:pt>
                <c:pt idx="1730">
                  <c:v>41600</c:v>
                </c:pt>
                <c:pt idx="1731">
                  <c:v>41603</c:v>
                </c:pt>
                <c:pt idx="1732">
                  <c:v>41604</c:v>
                </c:pt>
                <c:pt idx="1733">
                  <c:v>41605</c:v>
                </c:pt>
                <c:pt idx="1734">
                  <c:v>41607</c:v>
                </c:pt>
                <c:pt idx="1735">
                  <c:v>41610</c:v>
                </c:pt>
                <c:pt idx="1736">
                  <c:v>41611</c:v>
                </c:pt>
                <c:pt idx="1737">
                  <c:v>41612</c:v>
                </c:pt>
                <c:pt idx="1738">
                  <c:v>41613</c:v>
                </c:pt>
                <c:pt idx="1739">
                  <c:v>41614</c:v>
                </c:pt>
                <c:pt idx="1740">
                  <c:v>41617</c:v>
                </c:pt>
                <c:pt idx="1741">
                  <c:v>41618</c:v>
                </c:pt>
                <c:pt idx="1742">
                  <c:v>41619</c:v>
                </c:pt>
                <c:pt idx="1743">
                  <c:v>41620</c:v>
                </c:pt>
                <c:pt idx="1744">
                  <c:v>41621</c:v>
                </c:pt>
                <c:pt idx="1745">
                  <c:v>41624</c:v>
                </c:pt>
                <c:pt idx="1746">
                  <c:v>41625</c:v>
                </c:pt>
                <c:pt idx="1747">
                  <c:v>41626</c:v>
                </c:pt>
                <c:pt idx="1748">
                  <c:v>41627</c:v>
                </c:pt>
                <c:pt idx="1749">
                  <c:v>41628</c:v>
                </c:pt>
                <c:pt idx="1750">
                  <c:v>41631</c:v>
                </c:pt>
                <c:pt idx="1751">
                  <c:v>41632</c:v>
                </c:pt>
                <c:pt idx="1752">
                  <c:v>41634</c:v>
                </c:pt>
                <c:pt idx="1753">
                  <c:v>41635</c:v>
                </c:pt>
                <c:pt idx="1754">
                  <c:v>41638</c:v>
                </c:pt>
                <c:pt idx="1755">
                  <c:v>41639</c:v>
                </c:pt>
                <c:pt idx="1756">
                  <c:v>41641</c:v>
                </c:pt>
                <c:pt idx="1757">
                  <c:v>41642</c:v>
                </c:pt>
                <c:pt idx="1758">
                  <c:v>41645</c:v>
                </c:pt>
                <c:pt idx="1759">
                  <c:v>41646</c:v>
                </c:pt>
                <c:pt idx="1760">
                  <c:v>41647</c:v>
                </c:pt>
                <c:pt idx="1761">
                  <c:v>41648</c:v>
                </c:pt>
                <c:pt idx="1762">
                  <c:v>41649</c:v>
                </c:pt>
                <c:pt idx="1763">
                  <c:v>41652</c:v>
                </c:pt>
                <c:pt idx="1764">
                  <c:v>41653</c:v>
                </c:pt>
                <c:pt idx="1765">
                  <c:v>41654</c:v>
                </c:pt>
                <c:pt idx="1766">
                  <c:v>41655</c:v>
                </c:pt>
                <c:pt idx="1767">
                  <c:v>41656</c:v>
                </c:pt>
                <c:pt idx="1768">
                  <c:v>41660</c:v>
                </c:pt>
                <c:pt idx="1769">
                  <c:v>41661</c:v>
                </c:pt>
                <c:pt idx="1770">
                  <c:v>41662</c:v>
                </c:pt>
                <c:pt idx="1771">
                  <c:v>41663</c:v>
                </c:pt>
                <c:pt idx="1772">
                  <c:v>41666</c:v>
                </c:pt>
                <c:pt idx="1773">
                  <c:v>41667</c:v>
                </c:pt>
                <c:pt idx="1774">
                  <c:v>41668</c:v>
                </c:pt>
                <c:pt idx="1775">
                  <c:v>41669</c:v>
                </c:pt>
                <c:pt idx="1776">
                  <c:v>41670</c:v>
                </c:pt>
                <c:pt idx="1777">
                  <c:v>41673</c:v>
                </c:pt>
                <c:pt idx="1778">
                  <c:v>41674</c:v>
                </c:pt>
                <c:pt idx="1779">
                  <c:v>41675</c:v>
                </c:pt>
                <c:pt idx="1780">
                  <c:v>41676</c:v>
                </c:pt>
                <c:pt idx="1781">
                  <c:v>41677</c:v>
                </c:pt>
                <c:pt idx="1782">
                  <c:v>41680</c:v>
                </c:pt>
                <c:pt idx="1783">
                  <c:v>41681</c:v>
                </c:pt>
                <c:pt idx="1784">
                  <c:v>41682</c:v>
                </c:pt>
                <c:pt idx="1785">
                  <c:v>41683</c:v>
                </c:pt>
                <c:pt idx="1786">
                  <c:v>41684</c:v>
                </c:pt>
                <c:pt idx="1787">
                  <c:v>41688</c:v>
                </c:pt>
                <c:pt idx="1788">
                  <c:v>41689</c:v>
                </c:pt>
                <c:pt idx="1789">
                  <c:v>41690</c:v>
                </c:pt>
                <c:pt idx="1790">
                  <c:v>41691</c:v>
                </c:pt>
                <c:pt idx="1791">
                  <c:v>41694</c:v>
                </c:pt>
                <c:pt idx="1792">
                  <c:v>41695</c:v>
                </c:pt>
                <c:pt idx="1793">
                  <c:v>41696</c:v>
                </c:pt>
                <c:pt idx="1794">
                  <c:v>41697</c:v>
                </c:pt>
                <c:pt idx="1795">
                  <c:v>41698</c:v>
                </c:pt>
                <c:pt idx="1796">
                  <c:v>41701</c:v>
                </c:pt>
                <c:pt idx="1797">
                  <c:v>41702</c:v>
                </c:pt>
                <c:pt idx="1798">
                  <c:v>41703</c:v>
                </c:pt>
                <c:pt idx="1799">
                  <c:v>41704</c:v>
                </c:pt>
                <c:pt idx="1800">
                  <c:v>41705</c:v>
                </c:pt>
                <c:pt idx="1801">
                  <c:v>41708</c:v>
                </c:pt>
                <c:pt idx="1802">
                  <c:v>41709</c:v>
                </c:pt>
                <c:pt idx="1803">
                  <c:v>41710</c:v>
                </c:pt>
                <c:pt idx="1804">
                  <c:v>41711</c:v>
                </c:pt>
                <c:pt idx="1805">
                  <c:v>41712</c:v>
                </c:pt>
                <c:pt idx="1806">
                  <c:v>41715</c:v>
                </c:pt>
                <c:pt idx="1807">
                  <c:v>41716</c:v>
                </c:pt>
                <c:pt idx="1808">
                  <c:v>41717</c:v>
                </c:pt>
                <c:pt idx="1809">
                  <c:v>41718</c:v>
                </c:pt>
                <c:pt idx="1810">
                  <c:v>41719</c:v>
                </c:pt>
                <c:pt idx="1811">
                  <c:v>41722</c:v>
                </c:pt>
                <c:pt idx="1812">
                  <c:v>41723</c:v>
                </c:pt>
                <c:pt idx="1813">
                  <c:v>41724</c:v>
                </c:pt>
                <c:pt idx="1814">
                  <c:v>41725</c:v>
                </c:pt>
                <c:pt idx="1815">
                  <c:v>41726</c:v>
                </c:pt>
                <c:pt idx="1816">
                  <c:v>41729</c:v>
                </c:pt>
                <c:pt idx="1817">
                  <c:v>41730</c:v>
                </c:pt>
                <c:pt idx="1818">
                  <c:v>41731</c:v>
                </c:pt>
                <c:pt idx="1819">
                  <c:v>41732</c:v>
                </c:pt>
                <c:pt idx="1820">
                  <c:v>41733</c:v>
                </c:pt>
                <c:pt idx="1821">
                  <c:v>41736</c:v>
                </c:pt>
                <c:pt idx="1822">
                  <c:v>41737</c:v>
                </c:pt>
                <c:pt idx="1823">
                  <c:v>41738</c:v>
                </c:pt>
                <c:pt idx="1824">
                  <c:v>41739</c:v>
                </c:pt>
                <c:pt idx="1825">
                  <c:v>41740</c:v>
                </c:pt>
                <c:pt idx="1826">
                  <c:v>41743</c:v>
                </c:pt>
                <c:pt idx="1827">
                  <c:v>41744</c:v>
                </c:pt>
                <c:pt idx="1828">
                  <c:v>41745</c:v>
                </c:pt>
                <c:pt idx="1829">
                  <c:v>41746</c:v>
                </c:pt>
                <c:pt idx="1830">
                  <c:v>41750</c:v>
                </c:pt>
                <c:pt idx="1831">
                  <c:v>41751</c:v>
                </c:pt>
                <c:pt idx="1832">
                  <c:v>41752</c:v>
                </c:pt>
                <c:pt idx="1833">
                  <c:v>41753</c:v>
                </c:pt>
                <c:pt idx="1834">
                  <c:v>41754</c:v>
                </c:pt>
                <c:pt idx="1835">
                  <c:v>41757</c:v>
                </c:pt>
                <c:pt idx="1836">
                  <c:v>41758</c:v>
                </c:pt>
                <c:pt idx="1837">
                  <c:v>41759</c:v>
                </c:pt>
                <c:pt idx="1838">
                  <c:v>41760</c:v>
                </c:pt>
                <c:pt idx="1839">
                  <c:v>41761</c:v>
                </c:pt>
                <c:pt idx="1840">
                  <c:v>41764</c:v>
                </c:pt>
                <c:pt idx="1841">
                  <c:v>41765</c:v>
                </c:pt>
                <c:pt idx="1842">
                  <c:v>41766</c:v>
                </c:pt>
                <c:pt idx="1843">
                  <c:v>41767</c:v>
                </c:pt>
                <c:pt idx="1844">
                  <c:v>41768</c:v>
                </c:pt>
                <c:pt idx="1845">
                  <c:v>41771</c:v>
                </c:pt>
                <c:pt idx="1846">
                  <c:v>41772</c:v>
                </c:pt>
                <c:pt idx="1847">
                  <c:v>41773</c:v>
                </c:pt>
                <c:pt idx="1848">
                  <c:v>41774</c:v>
                </c:pt>
                <c:pt idx="1849">
                  <c:v>41775</c:v>
                </c:pt>
                <c:pt idx="1850">
                  <c:v>41778</c:v>
                </c:pt>
                <c:pt idx="1851">
                  <c:v>41779</c:v>
                </c:pt>
                <c:pt idx="1852">
                  <c:v>41780</c:v>
                </c:pt>
                <c:pt idx="1853">
                  <c:v>41781</c:v>
                </c:pt>
                <c:pt idx="1854">
                  <c:v>41782</c:v>
                </c:pt>
                <c:pt idx="1855">
                  <c:v>41786</c:v>
                </c:pt>
                <c:pt idx="1856">
                  <c:v>41787</c:v>
                </c:pt>
                <c:pt idx="1857">
                  <c:v>41788</c:v>
                </c:pt>
                <c:pt idx="1858">
                  <c:v>41789</c:v>
                </c:pt>
                <c:pt idx="1859">
                  <c:v>41792</c:v>
                </c:pt>
                <c:pt idx="1860">
                  <c:v>41793</c:v>
                </c:pt>
                <c:pt idx="1861">
                  <c:v>41794</c:v>
                </c:pt>
                <c:pt idx="1862">
                  <c:v>41795</c:v>
                </c:pt>
                <c:pt idx="1863">
                  <c:v>41796</c:v>
                </c:pt>
                <c:pt idx="1864">
                  <c:v>41799</c:v>
                </c:pt>
                <c:pt idx="1865">
                  <c:v>41800</c:v>
                </c:pt>
                <c:pt idx="1866">
                  <c:v>41801</c:v>
                </c:pt>
                <c:pt idx="1867">
                  <c:v>41802</c:v>
                </c:pt>
                <c:pt idx="1868">
                  <c:v>41803</c:v>
                </c:pt>
                <c:pt idx="1869">
                  <c:v>41806</c:v>
                </c:pt>
                <c:pt idx="1870">
                  <c:v>41807</c:v>
                </c:pt>
                <c:pt idx="1871">
                  <c:v>41808</c:v>
                </c:pt>
                <c:pt idx="1872">
                  <c:v>41809</c:v>
                </c:pt>
                <c:pt idx="1873">
                  <c:v>41810</c:v>
                </c:pt>
                <c:pt idx="1874">
                  <c:v>41813</c:v>
                </c:pt>
                <c:pt idx="1875">
                  <c:v>41814</c:v>
                </c:pt>
                <c:pt idx="1876">
                  <c:v>41815</c:v>
                </c:pt>
                <c:pt idx="1877">
                  <c:v>41816</c:v>
                </c:pt>
                <c:pt idx="1878">
                  <c:v>41817</c:v>
                </c:pt>
                <c:pt idx="1879">
                  <c:v>41820</c:v>
                </c:pt>
                <c:pt idx="1880">
                  <c:v>41821</c:v>
                </c:pt>
                <c:pt idx="1881">
                  <c:v>41822</c:v>
                </c:pt>
                <c:pt idx="1882">
                  <c:v>41823</c:v>
                </c:pt>
                <c:pt idx="1883">
                  <c:v>41827</c:v>
                </c:pt>
                <c:pt idx="1884">
                  <c:v>41828</c:v>
                </c:pt>
                <c:pt idx="1885">
                  <c:v>41829</c:v>
                </c:pt>
                <c:pt idx="1886">
                  <c:v>41830</c:v>
                </c:pt>
                <c:pt idx="1887">
                  <c:v>41831</c:v>
                </c:pt>
                <c:pt idx="1888">
                  <c:v>41834</c:v>
                </c:pt>
                <c:pt idx="1889">
                  <c:v>41835</c:v>
                </c:pt>
                <c:pt idx="1890">
                  <c:v>41836</c:v>
                </c:pt>
                <c:pt idx="1891">
                  <c:v>41837</c:v>
                </c:pt>
                <c:pt idx="1892">
                  <c:v>41838</c:v>
                </c:pt>
                <c:pt idx="1893">
                  <c:v>41841</c:v>
                </c:pt>
                <c:pt idx="1894">
                  <c:v>41842</c:v>
                </c:pt>
                <c:pt idx="1895">
                  <c:v>41843</c:v>
                </c:pt>
                <c:pt idx="1896">
                  <c:v>41844</c:v>
                </c:pt>
                <c:pt idx="1897">
                  <c:v>41845</c:v>
                </c:pt>
                <c:pt idx="1898">
                  <c:v>41848</c:v>
                </c:pt>
                <c:pt idx="1899">
                  <c:v>41849</c:v>
                </c:pt>
                <c:pt idx="1900">
                  <c:v>41850</c:v>
                </c:pt>
                <c:pt idx="1901">
                  <c:v>41851</c:v>
                </c:pt>
                <c:pt idx="1902">
                  <c:v>41852</c:v>
                </c:pt>
                <c:pt idx="1903">
                  <c:v>41855</c:v>
                </c:pt>
                <c:pt idx="1904">
                  <c:v>41856</c:v>
                </c:pt>
                <c:pt idx="1905">
                  <c:v>41857</c:v>
                </c:pt>
                <c:pt idx="1906">
                  <c:v>41858</c:v>
                </c:pt>
                <c:pt idx="1907">
                  <c:v>41859</c:v>
                </c:pt>
                <c:pt idx="1908">
                  <c:v>41862</c:v>
                </c:pt>
                <c:pt idx="1909">
                  <c:v>41863</c:v>
                </c:pt>
                <c:pt idx="1910">
                  <c:v>41864</c:v>
                </c:pt>
                <c:pt idx="1911">
                  <c:v>41865</c:v>
                </c:pt>
                <c:pt idx="1912">
                  <c:v>41866</c:v>
                </c:pt>
                <c:pt idx="1913">
                  <c:v>41869</c:v>
                </c:pt>
                <c:pt idx="1914">
                  <c:v>41870</c:v>
                </c:pt>
                <c:pt idx="1915">
                  <c:v>41871</c:v>
                </c:pt>
                <c:pt idx="1916">
                  <c:v>41872</c:v>
                </c:pt>
                <c:pt idx="1917">
                  <c:v>41873</c:v>
                </c:pt>
                <c:pt idx="1918">
                  <c:v>41876</c:v>
                </c:pt>
                <c:pt idx="1919">
                  <c:v>41877</c:v>
                </c:pt>
                <c:pt idx="1920">
                  <c:v>41878</c:v>
                </c:pt>
                <c:pt idx="1921">
                  <c:v>41879</c:v>
                </c:pt>
                <c:pt idx="1922">
                  <c:v>41880</c:v>
                </c:pt>
                <c:pt idx="1923">
                  <c:v>41884</c:v>
                </c:pt>
                <c:pt idx="1924">
                  <c:v>41885</c:v>
                </c:pt>
                <c:pt idx="1925">
                  <c:v>41886</c:v>
                </c:pt>
                <c:pt idx="1926">
                  <c:v>41887</c:v>
                </c:pt>
                <c:pt idx="1927">
                  <c:v>41890</c:v>
                </c:pt>
                <c:pt idx="1928">
                  <c:v>41891</c:v>
                </c:pt>
                <c:pt idx="1929">
                  <c:v>41892</c:v>
                </c:pt>
                <c:pt idx="1930">
                  <c:v>41893</c:v>
                </c:pt>
                <c:pt idx="1931">
                  <c:v>41894</c:v>
                </c:pt>
                <c:pt idx="1932">
                  <c:v>41897</c:v>
                </c:pt>
                <c:pt idx="1933">
                  <c:v>41898</c:v>
                </c:pt>
                <c:pt idx="1934">
                  <c:v>41899</c:v>
                </c:pt>
                <c:pt idx="1935">
                  <c:v>41900</c:v>
                </c:pt>
                <c:pt idx="1936">
                  <c:v>41901</c:v>
                </c:pt>
                <c:pt idx="1937">
                  <c:v>41904</c:v>
                </c:pt>
                <c:pt idx="1938">
                  <c:v>41905</c:v>
                </c:pt>
                <c:pt idx="1939">
                  <c:v>41906</c:v>
                </c:pt>
                <c:pt idx="1940">
                  <c:v>41907</c:v>
                </c:pt>
                <c:pt idx="1941">
                  <c:v>41908</c:v>
                </c:pt>
                <c:pt idx="1942">
                  <c:v>41911</c:v>
                </c:pt>
                <c:pt idx="1943">
                  <c:v>41912</c:v>
                </c:pt>
                <c:pt idx="1944">
                  <c:v>41913</c:v>
                </c:pt>
                <c:pt idx="1945">
                  <c:v>41914</c:v>
                </c:pt>
                <c:pt idx="1946">
                  <c:v>41915</c:v>
                </c:pt>
                <c:pt idx="1947">
                  <c:v>41918</c:v>
                </c:pt>
                <c:pt idx="1948">
                  <c:v>41919</c:v>
                </c:pt>
                <c:pt idx="1949">
                  <c:v>41920</c:v>
                </c:pt>
                <c:pt idx="1950">
                  <c:v>41921</c:v>
                </c:pt>
                <c:pt idx="1951">
                  <c:v>41922</c:v>
                </c:pt>
                <c:pt idx="1952">
                  <c:v>41925</c:v>
                </c:pt>
                <c:pt idx="1953">
                  <c:v>41926</c:v>
                </c:pt>
                <c:pt idx="1954">
                  <c:v>41927</c:v>
                </c:pt>
                <c:pt idx="1955">
                  <c:v>41928</c:v>
                </c:pt>
                <c:pt idx="1956">
                  <c:v>41929</c:v>
                </c:pt>
                <c:pt idx="1957">
                  <c:v>41932</c:v>
                </c:pt>
                <c:pt idx="1958">
                  <c:v>41933</c:v>
                </c:pt>
                <c:pt idx="1959">
                  <c:v>41934</c:v>
                </c:pt>
                <c:pt idx="1960">
                  <c:v>41935</c:v>
                </c:pt>
                <c:pt idx="1961">
                  <c:v>41936</c:v>
                </c:pt>
                <c:pt idx="1962">
                  <c:v>41939</c:v>
                </c:pt>
                <c:pt idx="1963">
                  <c:v>41940</c:v>
                </c:pt>
                <c:pt idx="1964">
                  <c:v>41941</c:v>
                </c:pt>
                <c:pt idx="1965">
                  <c:v>41942</c:v>
                </c:pt>
                <c:pt idx="1966">
                  <c:v>41943</c:v>
                </c:pt>
                <c:pt idx="1967">
                  <c:v>41946</c:v>
                </c:pt>
                <c:pt idx="1968">
                  <c:v>41947</c:v>
                </c:pt>
                <c:pt idx="1969">
                  <c:v>41948</c:v>
                </c:pt>
                <c:pt idx="1970">
                  <c:v>41949</c:v>
                </c:pt>
                <c:pt idx="1971">
                  <c:v>41950</c:v>
                </c:pt>
                <c:pt idx="1972">
                  <c:v>41953</c:v>
                </c:pt>
                <c:pt idx="1973">
                  <c:v>41954</c:v>
                </c:pt>
                <c:pt idx="1974">
                  <c:v>41955</c:v>
                </c:pt>
                <c:pt idx="1975">
                  <c:v>41956</c:v>
                </c:pt>
                <c:pt idx="1976">
                  <c:v>41957</c:v>
                </c:pt>
                <c:pt idx="1977">
                  <c:v>41960</c:v>
                </c:pt>
                <c:pt idx="1978">
                  <c:v>41961</c:v>
                </c:pt>
                <c:pt idx="1979">
                  <c:v>41962</c:v>
                </c:pt>
                <c:pt idx="1980">
                  <c:v>41963</c:v>
                </c:pt>
                <c:pt idx="1981">
                  <c:v>41964</c:v>
                </c:pt>
                <c:pt idx="1982">
                  <c:v>41967</c:v>
                </c:pt>
                <c:pt idx="1983">
                  <c:v>41968</c:v>
                </c:pt>
                <c:pt idx="1984">
                  <c:v>41969</c:v>
                </c:pt>
                <c:pt idx="1985">
                  <c:v>41971</c:v>
                </c:pt>
                <c:pt idx="1986">
                  <c:v>41974</c:v>
                </c:pt>
                <c:pt idx="1987">
                  <c:v>41975</c:v>
                </c:pt>
                <c:pt idx="1988">
                  <c:v>41976</c:v>
                </c:pt>
                <c:pt idx="1989">
                  <c:v>41977</c:v>
                </c:pt>
                <c:pt idx="1990">
                  <c:v>41978</c:v>
                </c:pt>
                <c:pt idx="1991">
                  <c:v>41981</c:v>
                </c:pt>
                <c:pt idx="1992">
                  <c:v>41982</c:v>
                </c:pt>
                <c:pt idx="1993">
                  <c:v>41983</c:v>
                </c:pt>
                <c:pt idx="1994">
                  <c:v>41984</c:v>
                </c:pt>
                <c:pt idx="1995">
                  <c:v>41985</c:v>
                </c:pt>
                <c:pt idx="1996">
                  <c:v>41988</c:v>
                </c:pt>
                <c:pt idx="1997">
                  <c:v>41989</c:v>
                </c:pt>
                <c:pt idx="1998">
                  <c:v>41990</c:v>
                </c:pt>
                <c:pt idx="1999">
                  <c:v>41991</c:v>
                </c:pt>
                <c:pt idx="2000">
                  <c:v>41992</c:v>
                </c:pt>
                <c:pt idx="2001">
                  <c:v>41995</c:v>
                </c:pt>
                <c:pt idx="2002">
                  <c:v>41996</c:v>
                </c:pt>
                <c:pt idx="2003">
                  <c:v>41997</c:v>
                </c:pt>
                <c:pt idx="2004">
                  <c:v>41999</c:v>
                </c:pt>
                <c:pt idx="2005">
                  <c:v>42002</c:v>
                </c:pt>
                <c:pt idx="2006">
                  <c:v>42003</c:v>
                </c:pt>
                <c:pt idx="2007">
                  <c:v>42004</c:v>
                </c:pt>
                <c:pt idx="2008">
                  <c:v>42006</c:v>
                </c:pt>
                <c:pt idx="2009">
                  <c:v>42009</c:v>
                </c:pt>
                <c:pt idx="2010">
                  <c:v>42010</c:v>
                </c:pt>
                <c:pt idx="2011">
                  <c:v>42011</c:v>
                </c:pt>
                <c:pt idx="2012">
                  <c:v>42012</c:v>
                </c:pt>
                <c:pt idx="2013">
                  <c:v>42013</c:v>
                </c:pt>
                <c:pt idx="2014">
                  <c:v>42016</c:v>
                </c:pt>
                <c:pt idx="2015">
                  <c:v>42017</c:v>
                </c:pt>
                <c:pt idx="2016">
                  <c:v>42018</c:v>
                </c:pt>
                <c:pt idx="2017">
                  <c:v>42019</c:v>
                </c:pt>
                <c:pt idx="2018">
                  <c:v>42020</c:v>
                </c:pt>
                <c:pt idx="2019">
                  <c:v>42024</c:v>
                </c:pt>
                <c:pt idx="2020">
                  <c:v>42025</c:v>
                </c:pt>
                <c:pt idx="2021">
                  <c:v>42026</c:v>
                </c:pt>
                <c:pt idx="2022">
                  <c:v>42027</c:v>
                </c:pt>
                <c:pt idx="2023">
                  <c:v>42030</c:v>
                </c:pt>
                <c:pt idx="2024">
                  <c:v>42031</c:v>
                </c:pt>
                <c:pt idx="2025">
                  <c:v>42032</c:v>
                </c:pt>
                <c:pt idx="2026">
                  <c:v>42033</c:v>
                </c:pt>
                <c:pt idx="2027">
                  <c:v>42034</c:v>
                </c:pt>
                <c:pt idx="2028">
                  <c:v>42037</c:v>
                </c:pt>
                <c:pt idx="2029">
                  <c:v>42038</c:v>
                </c:pt>
                <c:pt idx="2030">
                  <c:v>42039</c:v>
                </c:pt>
                <c:pt idx="2031">
                  <c:v>42040</c:v>
                </c:pt>
                <c:pt idx="2032">
                  <c:v>42041</c:v>
                </c:pt>
                <c:pt idx="2033">
                  <c:v>42044</c:v>
                </c:pt>
                <c:pt idx="2034">
                  <c:v>42045</c:v>
                </c:pt>
                <c:pt idx="2035">
                  <c:v>42046</c:v>
                </c:pt>
                <c:pt idx="2036">
                  <c:v>42047</c:v>
                </c:pt>
                <c:pt idx="2037">
                  <c:v>42048</c:v>
                </c:pt>
                <c:pt idx="2038">
                  <c:v>42052</c:v>
                </c:pt>
                <c:pt idx="2039">
                  <c:v>42053</c:v>
                </c:pt>
                <c:pt idx="2040">
                  <c:v>42054</c:v>
                </c:pt>
                <c:pt idx="2041">
                  <c:v>42055</c:v>
                </c:pt>
                <c:pt idx="2042">
                  <c:v>42058</c:v>
                </c:pt>
                <c:pt idx="2043">
                  <c:v>42059</c:v>
                </c:pt>
                <c:pt idx="2044">
                  <c:v>42060</c:v>
                </c:pt>
                <c:pt idx="2045">
                  <c:v>42061</c:v>
                </c:pt>
                <c:pt idx="2046">
                  <c:v>42062</c:v>
                </c:pt>
                <c:pt idx="2047">
                  <c:v>42065</c:v>
                </c:pt>
                <c:pt idx="2048">
                  <c:v>42066</c:v>
                </c:pt>
                <c:pt idx="2049">
                  <c:v>42067</c:v>
                </c:pt>
                <c:pt idx="2050">
                  <c:v>42068</c:v>
                </c:pt>
                <c:pt idx="2051">
                  <c:v>42069</c:v>
                </c:pt>
                <c:pt idx="2052">
                  <c:v>42072</c:v>
                </c:pt>
                <c:pt idx="2053">
                  <c:v>42073</c:v>
                </c:pt>
                <c:pt idx="2054">
                  <c:v>42074</c:v>
                </c:pt>
                <c:pt idx="2055">
                  <c:v>42075</c:v>
                </c:pt>
                <c:pt idx="2056">
                  <c:v>42076</c:v>
                </c:pt>
                <c:pt idx="2057">
                  <c:v>42079</c:v>
                </c:pt>
                <c:pt idx="2058">
                  <c:v>42080</c:v>
                </c:pt>
                <c:pt idx="2059">
                  <c:v>42081</c:v>
                </c:pt>
                <c:pt idx="2060">
                  <c:v>42082</c:v>
                </c:pt>
                <c:pt idx="2061">
                  <c:v>42083</c:v>
                </c:pt>
                <c:pt idx="2062">
                  <c:v>42086</c:v>
                </c:pt>
                <c:pt idx="2063">
                  <c:v>42087</c:v>
                </c:pt>
                <c:pt idx="2064">
                  <c:v>42088</c:v>
                </c:pt>
                <c:pt idx="2065">
                  <c:v>42089</c:v>
                </c:pt>
                <c:pt idx="2066">
                  <c:v>42090</c:v>
                </c:pt>
                <c:pt idx="2067">
                  <c:v>42093</c:v>
                </c:pt>
                <c:pt idx="2068">
                  <c:v>42094</c:v>
                </c:pt>
                <c:pt idx="2069">
                  <c:v>42095</c:v>
                </c:pt>
                <c:pt idx="2070">
                  <c:v>42096</c:v>
                </c:pt>
                <c:pt idx="2071">
                  <c:v>42100</c:v>
                </c:pt>
                <c:pt idx="2072">
                  <c:v>42101</c:v>
                </c:pt>
                <c:pt idx="2073">
                  <c:v>42102</c:v>
                </c:pt>
                <c:pt idx="2074">
                  <c:v>42103</c:v>
                </c:pt>
                <c:pt idx="2075">
                  <c:v>42104</c:v>
                </c:pt>
                <c:pt idx="2076">
                  <c:v>42107</c:v>
                </c:pt>
                <c:pt idx="2077">
                  <c:v>42108</c:v>
                </c:pt>
                <c:pt idx="2078">
                  <c:v>42109</c:v>
                </c:pt>
                <c:pt idx="2079">
                  <c:v>42110</c:v>
                </c:pt>
                <c:pt idx="2080">
                  <c:v>42111</c:v>
                </c:pt>
                <c:pt idx="2081">
                  <c:v>42114</c:v>
                </c:pt>
                <c:pt idx="2082">
                  <c:v>42115</c:v>
                </c:pt>
                <c:pt idx="2083">
                  <c:v>42116</c:v>
                </c:pt>
                <c:pt idx="2084">
                  <c:v>42117</c:v>
                </c:pt>
                <c:pt idx="2085">
                  <c:v>42118</c:v>
                </c:pt>
                <c:pt idx="2086">
                  <c:v>42121</c:v>
                </c:pt>
                <c:pt idx="2087">
                  <c:v>42122</c:v>
                </c:pt>
                <c:pt idx="2088">
                  <c:v>42123</c:v>
                </c:pt>
                <c:pt idx="2089">
                  <c:v>42124</c:v>
                </c:pt>
                <c:pt idx="2090">
                  <c:v>42125</c:v>
                </c:pt>
                <c:pt idx="2091">
                  <c:v>42128</c:v>
                </c:pt>
                <c:pt idx="2092">
                  <c:v>42129</c:v>
                </c:pt>
                <c:pt idx="2093">
                  <c:v>42130</c:v>
                </c:pt>
                <c:pt idx="2094">
                  <c:v>42131</c:v>
                </c:pt>
                <c:pt idx="2095">
                  <c:v>42132</c:v>
                </c:pt>
                <c:pt idx="2096">
                  <c:v>42135</c:v>
                </c:pt>
                <c:pt idx="2097">
                  <c:v>42136</c:v>
                </c:pt>
                <c:pt idx="2098">
                  <c:v>42137</c:v>
                </c:pt>
                <c:pt idx="2099">
                  <c:v>42138</c:v>
                </c:pt>
                <c:pt idx="2100">
                  <c:v>42139</c:v>
                </c:pt>
                <c:pt idx="2101">
                  <c:v>42142</c:v>
                </c:pt>
                <c:pt idx="2102">
                  <c:v>42143</c:v>
                </c:pt>
                <c:pt idx="2103">
                  <c:v>42144</c:v>
                </c:pt>
                <c:pt idx="2104">
                  <c:v>42145</c:v>
                </c:pt>
                <c:pt idx="2105">
                  <c:v>42146</c:v>
                </c:pt>
                <c:pt idx="2106">
                  <c:v>42150</c:v>
                </c:pt>
                <c:pt idx="2107">
                  <c:v>42151</c:v>
                </c:pt>
                <c:pt idx="2108">
                  <c:v>42152</c:v>
                </c:pt>
                <c:pt idx="2109">
                  <c:v>42153</c:v>
                </c:pt>
                <c:pt idx="2110">
                  <c:v>42156</c:v>
                </c:pt>
                <c:pt idx="2111">
                  <c:v>42157</c:v>
                </c:pt>
                <c:pt idx="2112">
                  <c:v>42158</c:v>
                </c:pt>
                <c:pt idx="2113">
                  <c:v>42159</c:v>
                </c:pt>
                <c:pt idx="2114">
                  <c:v>42160</c:v>
                </c:pt>
                <c:pt idx="2115">
                  <c:v>42163</c:v>
                </c:pt>
                <c:pt idx="2116">
                  <c:v>42164</c:v>
                </c:pt>
                <c:pt idx="2117">
                  <c:v>42165</c:v>
                </c:pt>
                <c:pt idx="2118">
                  <c:v>42166</c:v>
                </c:pt>
                <c:pt idx="2119">
                  <c:v>42167</c:v>
                </c:pt>
                <c:pt idx="2120">
                  <c:v>42170</c:v>
                </c:pt>
                <c:pt idx="2121">
                  <c:v>42171</c:v>
                </c:pt>
                <c:pt idx="2122">
                  <c:v>42172</c:v>
                </c:pt>
                <c:pt idx="2123">
                  <c:v>42173</c:v>
                </c:pt>
                <c:pt idx="2124">
                  <c:v>42174</c:v>
                </c:pt>
                <c:pt idx="2125">
                  <c:v>42177</c:v>
                </c:pt>
                <c:pt idx="2126">
                  <c:v>42178</c:v>
                </c:pt>
                <c:pt idx="2127">
                  <c:v>42179</c:v>
                </c:pt>
                <c:pt idx="2128">
                  <c:v>42180</c:v>
                </c:pt>
                <c:pt idx="2129">
                  <c:v>42181</c:v>
                </c:pt>
                <c:pt idx="2130">
                  <c:v>42184</c:v>
                </c:pt>
                <c:pt idx="2131">
                  <c:v>42185</c:v>
                </c:pt>
                <c:pt idx="2132">
                  <c:v>42186</c:v>
                </c:pt>
                <c:pt idx="2133">
                  <c:v>42187</c:v>
                </c:pt>
                <c:pt idx="2134">
                  <c:v>42191</c:v>
                </c:pt>
                <c:pt idx="2135">
                  <c:v>42192</c:v>
                </c:pt>
                <c:pt idx="2136">
                  <c:v>42193</c:v>
                </c:pt>
                <c:pt idx="2137">
                  <c:v>42194</c:v>
                </c:pt>
                <c:pt idx="2138">
                  <c:v>42195</c:v>
                </c:pt>
                <c:pt idx="2139">
                  <c:v>42198</c:v>
                </c:pt>
                <c:pt idx="2140">
                  <c:v>42199</c:v>
                </c:pt>
                <c:pt idx="2141">
                  <c:v>42200</c:v>
                </c:pt>
                <c:pt idx="2142">
                  <c:v>42201</c:v>
                </c:pt>
                <c:pt idx="2143">
                  <c:v>42202</c:v>
                </c:pt>
                <c:pt idx="2144">
                  <c:v>42205</c:v>
                </c:pt>
                <c:pt idx="2145">
                  <c:v>42206</c:v>
                </c:pt>
                <c:pt idx="2146">
                  <c:v>42207</c:v>
                </c:pt>
                <c:pt idx="2147">
                  <c:v>42208</c:v>
                </c:pt>
                <c:pt idx="2148">
                  <c:v>42209</c:v>
                </c:pt>
                <c:pt idx="2149">
                  <c:v>42212</c:v>
                </c:pt>
                <c:pt idx="2150">
                  <c:v>42213</c:v>
                </c:pt>
                <c:pt idx="2151">
                  <c:v>42214</c:v>
                </c:pt>
                <c:pt idx="2152">
                  <c:v>42215</c:v>
                </c:pt>
                <c:pt idx="2153">
                  <c:v>42216</c:v>
                </c:pt>
                <c:pt idx="2154">
                  <c:v>42219</c:v>
                </c:pt>
                <c:pt idx="2155">
                  <c:v>42220</c:v>
                </c:pt>
                <c:pt idx="2156">
                  <c:v>42221</c:v>
                </c:pt>
                <c:pt idx="2157">
                  <c:v>42222</c:v>
                </c:pt>
                <c:pt idx="2158">
                  <c:v>42223</c:v>
                </c:pt>
                <c:pt idx="2159">
                  <c:v>42226</c:v>
                </c:pt>
                <c:pt idx="2160">
                  <c:v>42227</c:v>
                </c:pt>
                <c:pt idx="2161">
                  <c:v>42228</c:v>
                </c:pt>
                <c:pt idx="2162">
                  <c:v>42229</c:v>
                </c:pt>
                <c:pt idx="2163">
                  <c:v>42230</c:v>
                </c:pt>
                <c:pt idx="2164">
                  <c:v>42233</c:v>
                </c:pt>
                <c:pt idx="2165">
                  <c:v>42234</c:v>
                </c:pt>
                <c:pt idx="2166">
                  <c:v>42235</c:v>
                </c:pt>
                <c:pt idx="2167">
                  <c:v>42236</c:v>
                </c:pt>
                <c:pt idx="2168">
                  <c:v>42237</c:v>
                </c:pt>
                <c:pt idx="2169">
                  <c:v>42240</c:v>
                </c:pt>
                <c:pt idx="2170">
                  <c:v>42241</c:v>
                </c:pt>
                <c:pt idx="2171">
                  <c:v>42242</c:v>
                </c:pt>
                <c:pt idx="2172">
                  <c:v>42243</c:v>
                </c:pt>
                <c:pt idx="2173">
                  <c:v>42244</c:v>
                </c:pt>
                <c:pt idx="2174">
                  <c:v>42247</c:v>
                </c:pt>
                <c:pt idx="2175">
                  <c:v>42248</c:v>
                </c:pt>
                <c:pt idx="2176">
                  <c:v>42249</c:v>
                </c:pt>
                <c:pt idx="2177">
                  <c:v>42250</c:v>
                </c:pt>
                <c:pt idx="2178">
                  <c:v>42251</c:v>
                </c:pt>
                <c:pt idx="2179">
                  <c:v>42255</c:v>
                </c:pt>
                <c:pt idx="2180">
                  <c:v>42256</c:v>
                </c:pt>
                <c:pt idx="2181">
                  <c:v>42257</c:v>
                </c:pt>
                <c:pt idx="2182">
                  <c:v>42258</c:v>
                </c:pt>
                <c:pt idx="2183">
                  <c:v>42261</c:v>
                </c:pt>
                <c:pt idx="2184">
                  <c:v>42262</c:v>
                </c:pt>
                <c:pt idx="2185">
                  <c:v>42263</c:v>
                </c:pt>
                <c:pt idx="2186">
                  <c:v>42264</c:v>
                </c:pt>
                <c:pt idx="2187">
                  <c:v>42265</c:v>
                </c:pt>
                <c:pt idx="2188">
                  <c:v>42268</c:v>
                </c:pt>
                <c:pt idx="2189">
                  <c:v>42269</c:v>
                </c:pt>
                <c:pt idx="2190">
                  <c:v>42270</c:v>
                </c:pt>
                <c:pt idx="2191">
                  <c:v>42271</c:v>
                </c:pt>
                <c:pt idx="2192">
                  <c:v>42272</c:v>
                </c:pt>
                <c:pt idx="2193">
                  <c:v>42275</c:v>
                </c:pt>
                <c:pt idx="2194">
                  <c:v>42276</c:v>
                </c:pt>
                <c:pt idx="2195">
                  <c:v>42277</c:v>
                </c:pt>
                <c:pt idx="2196">
                  <c:v>42278</c:v>
                </c:pt>
                <c:pt idx="2197">
                  <c:v>42279</c:v>
                </c:pt>
                <c:pt idx="2198">
                  <c:v>42282</c:v>
                </c:pt>
                <c:pt idx="2199">
                  <c:v>42283</c:v>
                </c:pt>
                <c:pt idx="2200">
                  <c:v>42284</c:v>
                </c:pt>
                <c:pt idx="2201">
                  <c:v>42285</c:v>
                </c:pt>
                <c:pt idx="2202">
                  <c:v>42286</c:v>
                </c:pt>
                <c:pt idx="2203">
                  <c:v>42289</c:v>
                </c:pt>
                <c:pt idx="2204">
                  <c:v>42290</c:v>
                </c:pt>
                <c:pt idx="2205">
                  <c:v>42291</c:v>
                </c:pt>
                <c:pt idx="2206">
                  <c:v>42292</c:v>
                </c:pt>
                <c:pt idx="2207">
                  <c:v>42293</c:v>
                </c:pt>
                <c:pt idx="2208">
                  <c:v>42296</c:v>
                </c:pt>
                <c:pt idx="2209">
                  <c:v>42297</c:v>
                </c:pt>
                <c:pt idx="2210">
                  <c:v>42298</c:v>
                </c:pt>
                <c:pt idx="2211">
                  <c:v>42299</c:v>
                </c:pt>
                <c:pt idx="2212">
                  <c:v>42300</c:v>
                </c:pt>
                <c:pt idx="2213">
                  <c:v>42303</c:v>
                </c:pt>
                <c:pt idx="2214">
                  <c:v>42304</c:v>
                </c:pt>
                <c:pt idx="2215">
                  <c:v>42305</c:v>
                </c:pt>
                <c:pt idx="2216">
                  <c:v>42306</c:v>
                </c:pt>
                <c:pt idx="2217">
                  <c:v>42307</c:v>
                </c:pt>
                <c:pt idx="2218">
                  <c:v>42310</c:v>
                </c:pt>
                <c:pt idx="2219">
                  <c:v>42311</c:v>
                </c:pt>
                <c:pt idx="2220">
                  <c:v>42312</c:v>
                </c:pt>
                <c:pt idx="2221">
                  <c:v>42313</c:v>
                </c:pt>
                <c:pt idx="2222">
                  <c:v>42314</c:v>
                </c:pt>
                <c:pt idx="2223">
                  <c:v>42317</c:v>
                </c:pt>
                <c:pt idx="2224">
                  <c:v>42318</c:v>
                </c:pt>
                <c:pt idx="2225">
                  <c:v>42319</c:v>
                </c:pt>
                <c:pt idx="2226">
                  <c:v>42320</c:v>
                </c:pt>
                <c:pt idx="2227">
                  <c:v>42321</c:v>
                </c:pt>
                <c:pt idx="2228">
                  <c:v>42324</c:v>
                </c:pt>
                <c:pt idx="2229">
                  <c:v>42325</c:v>
                </c:pt>
                <c:pt idx="2230">
                  <c:v>42326</c:v>
                </c:pt>
                <c:pt idx="2231">
                  <c:v>42327</c:v>
                </c:pt>
                <c:pt idx="2232">
                  <c:v>42328</c:v>
                </c:pt>
                <c:pt idx="2233">
                  <c:v>42331</c:v>
                </c:pt>
                <c:pt idx="2234">
                  <c:v>42332</c:v>
                </c:pt>
                <c:pt idx="2235">
                  <c:v>42333</c:v>
                </c:pt>
                <c:pt idx="2236">
                  <c:v>42335</c:v>
                </c:pt>
                <c:pt idx="2237">
                  <c:v>42338</c:v>
                </c:pt>
                <c:pt idx="2238">
                  <c:v>42339</c:v>
                </c:pt>
                <c:pt idx="2239">
                  <c:v>42340</c:v>
                </c:pt>
                <c:pt idx="2240">
                  <c:v>42341</c:v>
                </c:pt>
                <c:pt idx="2241">
                  <c:v>42342</c:v>
                </c:pt>
                <c:pt idx="2242">
                  <c:v>42345</c:v>
                </c:pt>
                <c:pt idx="2243">
                  <c:v>42346</c:v>
                </c:pt>
                <c:pt idx="2244">
                  <c:v>42347</c:v>
                </c:pt>
                <c:pt idx="2245">
                  <c:v>42348</c:v>
                </c:pt>
                <c:pt idx="2246">
                  <c:v>42349</c:v>
                </c:pt>
                <c:pt idx="2247">
                  <c:v>42352</c:v>
                </c:pt>
                <c:pt idx="2248">
                  <c:v>42353</c:v>
                </c:pt>
                <c:pt idx="2249">
                  <c:v>42354</c:v>
                </c:pt>
                <c:pt idx="2250">
                  <c:v>42355</c:v>
                </c:pt>
                <c:pt idx="2251">
                  <c:v>42356</c:v>
                </c:pt>
                <c:pt idx="2252">
                  <c:v>42359</c:v>
                </c:pt>
                <c:pt idx="2253">
                  <c:v>42360</c:v>
                </c:pt>
                <c:pt idx="2254">
                  <c:v>42361</c:v>
                </c:pt>
                <c:pt idx="2255">
                  <c:v>42362</c:v>
                </c:pt>
                <c:pt idx="2256">
                  <c:v>42366</c:v>
                </c:pt>
                <c:pt idx="2257">
                  <c:v>42367</c:v>
                </c:pt>
                <c:pt idx="2258">
                  <c:v>42368</c:v>
                </c:pt>
                <c:pt idx="2259">
                  <c:v>42369</c:v>
                </c:pt>
                <c:pt idx="2260">
                  <c:v>42373</c:v>
                </c:pt>
                <c:pt idx="2261">
                  <c:v>42374</c:v>
                </c:pt>
                <c:pt idx="2262">
                  <c:v>42375</c:v>
                </c:pt>
                <c:pt idx="2263">
                  <c:v>42376</c:v>
                </c:pt>
                <c:pt idx="2264">
                  <c:v>42377</c:v>
                </c:pt>
                <c:pt idx="2265">
                  <c:v>42380</c:v>
                </c:pt>
                <c:pt idx="2266">
                  <c:v>42381</c:v>
                </c:pt>
                <c:pt idx="2267">
                  <c:v>42382</c:v>
                </c:pt>
                <c:pt idx="2268">
                  <c:v>42383</c:v>
                </c:pt>
                <c:pt idx="2269">
                  <c:v>42384</c:v>
                </c:pt>
                <c:pt idx="2270">
                  <c:v>42388</c:v>
                </c:pt>
                <c:pt idx="2271">
                  <c:v>42389</c:v>
                </c:pt>
                <c:pt idx="2272">
                  <c:v>42390</c:v>
                </c:pt>
                <c:pt idx="2273">
                  <c:v>42391</c:v>
                </c:pt>
                <c:pt idx="2274">
                  <c:v>42394</c:v>
                </c:pt>
                <c:pt idx="2275">
                  <c:v>42395</c:v>
                </c:pt>
                <c:pt idx="2276">
                  <c:v>42396</c:v>
                </c:pt>
                <c:pt idx="2277">
                  <c:v>42397</c:v>
                </c:pt>
                <c:pt idx="2278">
                  <c:v>42398</c:v>
                </c:pt>
                <c:pt idx="2279">
                  <c:v>42401</c:v>
                </c:pt>
                <c:pt idx="2280">
                  <c:v>42402</c:v>
                </c:pt>
                <c:pt idx="2281">
                  <c:v>42403</c:v>
                </c:pt>
                <c:pt idx="2282">
                  <c:v>42404</c:v>
                </c:pt>
                <c:pt idx="2283">
                  <c:v>42405</c:v>
                </c:pt>
                <c:pt idx="2284">
                  <c:v>42408</c:v>
                </c:pt>
                <c:pt idx="2285">
                  <c:v>42409</c:v>
                </c:pt>
                <c:pt idx="2286">
                  <c:v>42410</c:v>
                </c:pt>
                <c:pt idx="2287">
                  <c:v>42411</c:v>
                </c:pt>
                <c:pt idx="2288">
                  <c:v>42412</c:v>
                </c:pt>
                <c:pt idx="2289">
                  <c:v>42416</c:v>
                </c:pt>
                <c:pt idx="2290">
                  <c:v>42417</c:v>
                </c:pt>
                <c:pt idx="2291">
                  <c:v>42418</c:v>
                </c:pt>
                <c:pt idx="2292">
                  <c:v>42419</c:v>
                </c:pt>
                <c:pt idx="2293">
                  <c:v>42422</c:v>
                </c:pt>
                <c:pt idx="2294">
                  <c:v>42423</c:v>
                </c:pt>
                <c:pt idx="2295">
                  <c:v>42424</c:v>
                </c:pt>
                <c:pt idx="2296">
                  <c:v>42425</c:v>
                </c:pt>
                <c:pt idx="2297">
                  <c:v>42426</c:v>
                </c:pt>
                <c:pt idx="2298">
                  <c:v>42429</c:v>
                </c:pt>
                <c:pt idx="2299">
                  <c:v>42430</c:v>
                </c:pt>
                <c:pt idx="2300">
                  <c:v>42431</c:v>
                </c:pt>
                <c:pt idx="2301">
                  <c:v>42432</c:v>
                </c:pt>
                <c:pt idx="2302">
                  <c:v>42433</c:v>
                </c:pt>
                <c:pt idx="2303">
                  <c:v>42436</c:v>
                </c:pt>
                <c:pt idx="2304">
                  <c:v>42437</c:v>
                </c:pt>
                <c:pt idx="2305">
                  <c:v>42438</c:v>
                </c:pt>
                <c:pt idx="2306">
                  <c:v>42439</c:v>
                </c:pt>
                <c:pt idx="2307">
                  <c:v>42440</c:v>
                </c:pt>
                <c:pt idx="2308">
                  <c:v>42443</c:v>
                </c:pt>
                <c:pt idx="2309">
                  <c:v>42444</c:v>
                </c:pt>
                <c:pt idx="2310">
                  <c:v>42445</c:v>
                </c:pt>
                <c:pt idx="2311">
                  <c:v>42446</c:v>
                </c:pt>
                <c:pt idx="2312">
                  <c:v>42447</c:v>
                </c:pt>
                <c:pt idx="2313">
                  <c:v>42450</c:v>
                </c:pt>
                <c:pt idx="2314">
                  <c:v>42451</c:v>
                </c:pt>
                <c:pt idx="2315">
                  <c:v>42452</c:v>
                </c:pt>
                <c:pt idx="2316">
                  <c:v>42453</c:v>
                </c:pt>
                <c:pt idx="2317">
                  <c:v>42457</c:v>
                </c:pt>
                <c:pt idx="2318">
                  <c:v>42458</c:v>
                </c:pt>
                <c:pt idx="2319">
                  <c:v>42459</c:v>
                </c:pt>
                <c:pt idx="2320">
                  <c:v>42460</c:v>
                </c:pt>
                <c:pt idx="2321">
                  <c:v>42461</c:v>
                </c:pt>
                <c:pt idx="2322">
                  <c:v>42464</c:v>
                </c:pt>
                <c:pt idx="2323">
                  <c:v>42465</c:v>
                </c:pt>
                <c:pt idx="2324">
                  <c:v>42466</c:v>
                </c:pt>
                <c:pt idx="2325">
                  <c:v>42467</c:v>
                </c:pt>
                <c:pt idx="2326">
                  <c:v>42468</c:v>
                </c:pt>
                <c:pt idx="2327">
                  <c:v>42471</c:v>
                </c:pt>
                <c:pt idx="2328">
                  <c:v>42472</c:v>
                </c:pt>
                <c:pt idx="2329">
                  <c:v>42473</c:v>
                </c:pt>
                <c:pt idx="2330">
                  <c:v>42474</c:v>
                </c:pt>
                <c:pt idx="2331">
                  <c:v>42475</c:v>
                </c:pt>
                <c:pt idx="2332">
                  <c:v>42478</c:v>
                </c:pt>
                <c:pt idx="2333">
                  <c:v>42479</c:v>
                </c:pt>
                <c:pt idx="2334">
                  <c:v>42480</c:v>
                </c:pt>
                <c:pt idx="2335">
                  <c:v>42481</c:v>
                </c:pt>
                <c:pt idx="2336">
                  <c:v>42482</c:v>
                </c:pt>
                <c:pt idx="2337">
                  <c:v>42485</c:v>
                </c:pt>
                <c:pt idx="2338">
                  <c:v>42486</c:v>
                </c:pt>
                <c:pt idx="2339">
                  <c:v>42487</c:v>
                </c:pt>
                <c:pt idx="2340">
                  <c:v>42488</c:v>
                </c:pt>
                <c:pt idx="2341">
                  <c:v>42489</c:v>
                </c:pt>
                <c:pt idx="2342">
                  <c:v>42492</c:v>
                </c:pt>
                <c:pt idx="2343">
                  <c:v>42493</c:v>
                </c:pt>
                <c:pt idx="2344">
                  <c:v>42494</c:v>
                </c:pt>
                <c:pt idx="2345">
                  <c:v>42495</c:v>
                </c:pt>
                <c:pt idx="2346">
                  <c:v>42496</c:v>
                </c:pt>
                <c:pt idx="2347">
                  <c:v>42499</c:v>
                </c:pt>
                <c:pt idx="2348">
                  <c:v>42500</c:v>
                </c:pt>
                <c:pt idx="2349">
                  <c:v>42501</c:v>
                </c:pt>
                <c:pt idx="2350">
                  <c:v>42502</c:v>
                </c:pt>
                <c:pt idx="2351">
                  <c:v>42503</c:v>
                </c:pt>
                <c:pt idx="2352">
                  <c:v>42506</c:v>
                </c:pt>
                <c:pt idx="2353">
                  <c:v>42507</c:v>
                </c:pt>
                <c:pt idx="2354">
                  <c:v>42508</c:v>
                </c:pt>
                <c:pt idx="2355">
                  <c:v>42509</c:v>
                </c:pt>
                <c:pt idx="2356">
                  <c:v>42510</c:v>
                </c:pt>
                <c:pt idx="2357">
                  <c:v>42513</c:v>
                </c:pt>
                <c:pt idx="2358">
                  <c:v>42514</c:v>
                </c:pt>
                <c:pt idx="2359">
                  <c:v>42515</c:v>
                </c:pt>
                <c:pt idx="2360">
                  <c:v>42516</c:v>
                </c:pt>
                <c:pt idx="2361">
                  <c:v>42517</c:v>
                </c:pt>
                <c:pt idx="2362">
                  <c:v>42521</c:v>
                </c:pt>
                <c:pt idx="2363">
                  <c:v>42522</c:v>
                </c:pt>
                <c:pt idx="2364">
                  <c:v>42523</c:v>
                </c:pt>
                <c:pt idx="2365">
                  <c:v>42524</c:v>
                </c:pt>
                <c:pt idx="2366">
                  <c:v>42527</c:v>
                </c:pt>
                <c:pt idx="2367">
                  <c:v>42528</c:v>
                </c:pt>
                <c:pt idx="2368">
                  <c:v>42529</c:v>
                </c:pt>
                <c:pt idx="2369">
                  <c:v>42530</c:v>
                </c:pt>
                <c:pt idx="2370">
                  <c:v>42531</c:v>
                </c:pt>
                <c:pt idx="2371">
                  <c:v>42534</c:v>
                </c:pt>
                <c:pt idx="2372">
                  <c:v>42535</c:v>
                </c:pt>
                <c:pt idx="2373">
                  <c:v>42536</c:v>
                </c:pt>
                <c:pt idx="2374">
                  <c:v>42537</c:v>
                </c:pt>
                <c:pt idx="2375">
                  <c:v>42538</c:v>
                </c:pt>
                <c:pt idx="2376">
                  <c:v>42541</c:v>
                </c:pt>
                <c:pt idx="2377">
                  <c:v>42542</c:v>
                </c:pt>
                <c:pt idx="2378">
                  <c:v>42543</c:v>
                </c:pt>
                <c:pt idx="2379">
                  <c:v>42544</c:v>
                </c:pt>
                <c:pt idx="2380">
                  <c:v>42545</c:v>
                </c:pt>
                <c:pt idx="2381">
                  <c:v>42548</c:v>
                </c:pt>
                <c:pt idx="2382">
                  <c:v>42549</c:v>
                </c:pt>
                <c:pt idx="2383">
                  <c:v>42550</c:v>
                </c:pt>
                <c:pt idx="2384">
                  <c:v>42551</c:v>
                </c:pt>
                <c:pt idx="2385">
                  <c:v>42552</c:v>
                </c:pt>
                <c:pt idx="2386">
                  <c:v>42556</c:v>
                </c:pt>
                <c:pt idx="2387">
                  <c:v>42557</c:v>
                </c:pt>
                <c:pt idx="2388">
                  <c:v>42558</c:v>
                </c:pt>
                <c:pt idx="2389">
                  <c:v>42559</c:v>
                </c:pt>
                <c:pt idx="2390">
                  <c:v>42562</c:v>
                </c:pt>
                <c:pt idx="2391">
                  <c:v>42563</c:v>
                </c:pt>
                <c:pt idx="2392">
                  <c:v>42564</c:v>
                </c:pt>
                <c:pt idx="2393">
                  <c:v>42565</c:v>
                </c:pt>
                <c:pt idx="2394">
                  <c:v>42566</c:v>
                </c:pt>
                <c:pt idx="2395">
                  <c:v>42569</c:v>
                </c:pt>
                <c:pt idx="2396">
                  <c:v>42570</c:v>
                </c:pt>
                <c:pt idx="2397">
                  <c:v>42571</c:v>
                </c:pt>
                <c:pt idx="2398">
                  <c:v>42572</c:v>
                </c:pt>
                <c:pt idx="2399">
                  <c:v>42573</c:v>
                </c:pt>
                <c:pt idx="2400">
                  <c:v>42576</c:v>
                </c:pt>
                <c:pt idx="2401">
                  <c:v>42577</c:v>
                </c:pt>
                <c:pt idx="2402">
                  <c:v>42578</c:v>
                </c:pt>
                <c:pt idx="2403">
                  <c:v>42579</c:v>
                </c:pt>
                <c:pt idx="2404">
                  <c:v>42580</c:v>
                </c:pt>
                <c:pt idx="2405">
                  <c:v>42583</c:v>
                </c:pt>
                <c:pt idx="2406">
                  <c:v>42584</c:v>
                </c:pt>
                <c:pt idx="2407">
                  <c:v>42585</c:v>
                </c:pt>
                <c:pt idx="2408">
                  <c:v>42586</c:v>
                </c:pt>
                <c:pt idx="2409">
                  <c:v>42587</c:v>
                </c:pt>
                <c:pt idx="2410">
                  <c:v>42590</c:v>
                </c:pt>
                <c:pt idx="2411">
                  <c:v>42591</c:v>
                </c:pt>
                <c:pt idx="2412">
                  <c:v>42592</c:v>
                </c:pt>
                <c:pt idx="2413">
                  <c:v>42593</c:v>
                </c:pt>
                <c:pt idx="2414">
                  <c:v>42594</c:v>
                </c:pt>
                <c:pt idx="2415">
                  <c:v>42597</c:v>
                </c:pt>
                <c:pt idx="2416">
                  <c:v>42598</c:v>
                </c:pt>
                <c:pt idx="2417">
                  <c:v>42599</c:v>
                </c:pt>
                <c:pt idx="2418">
                  <c:v>42600</c:v>
                </c:pt>
                <c:pt idx="2419">
                  <c:v>42601</c:v>
                </c:pt>
                <c:pt idx="2420">
                  <c:v>42604</c:v>
                </c:pt>
                <c:pt idx="2421">
                  <c:v>42605</c:v>
                </c:pt>
                <c:pt idx="2422">
                  <c:v>42606</c:v>
                </c:pt>
                <c:pt idx="2423">
                  <c:v>42607</c:v>
                </c:pt>
                <c:pt idx="2424">
                  <c:v>42608</c:v>
                </c:pt>
                <c:pt idx="2425">
                  <c:v>42611</c:v>
                </c:pt>
                <c:pt idx="2426">
                  <c:v>42612</c:v>
                </c:pt>
                <c:pt idx="2427">
                  <c:v>42613</c:v>
                </c:pt>
                <c:pt idx="2428">
                  <c:v>42614</c:v>
                </c:pt>
                <c:pt idx="2429">
                  <c:v>42615</c:v>
                </c:pt>
                <c:pt idx="2430">
                  <c:v>42619</c:v>
                </c:pt>
                <c:pt idx="2431">
                  <c:v>42620</c:v>
                </c:pt>
                <c:pt idx="2432">
                  <c:v>42621</c:v>
                </c:pt>
                <c:pt idx="2433">
                  <c:v>42622</c:v>
                </c:pt>
                <c:pt idx="2434">
                  <c:v>42625</c:v>
                </c:pt>
                <c:pt idx="2435">
                  <c:v>42626</c:v>
                </c:pt>
                <c:pt idx="2436">
                  <c:v>42627</c:v>
                </c:pt>
                <c:pt idx="2437">
                  <c:v>42628</c:v>
                </c:pt>
                <c:pt idx="2438">
                  <c:v>42629</c:v>
                </c:pt>
                <c:pt idx="2439">
                  <c:v>42632</c:v>
                </c:pt>
                <c:pt idx="2440">
                  <c:v>42633</c:v>
                </c:pt>
                <c:pt idx="2441">
                  <c:v>42634</c:v>
                </c:pt>
                <c:pt idx="2442">
                  <c:v>42635</c:v>
                </c:pt>
                <c:pt idx="2443">
                  <c:v>42636</c:v>
                </c:pt>
                <c:pt idx="2444">
                  <c:v>42639</c:v>
                </c:pt>
                <c:pt idx="2445">
                  <c:v>42640</c:v>
                </c:pt>
                <c:pt idx="2446">
                  <c:v>42641</c:v>
                </c:pt>
                <c:pt idx="2447">
                  <c:v>42642</c:v>
                </c:pt>
                <c:pt idx="2448">
                  <c:v>42643</c:v>
                </c:pt>
                <c:pt idx="2449">
                  <c:v>42646</c:v>
                </c:pt>
                <c:pt idx="2450">
                  <c:v>42647</c:v>
                </c:pt>
                <c:pt idx="2451">
                  <c:v>42648</c:v>
                </c:pt>
                <c:pt idx="2452">
                  <c:v>42649</c:v>
                </c:pt>
                <c:pt idx="2453">
                  <c:v>42650</c:v>
                </c:pt>
                <c:pt idx="2454">
                  <c:v>42653</c:v>
                </c:pt>
                <c:pt idx="2455">
                  <c:v>42654</c:v>
                </c:pt>
                <c:pt idx="2456">
                  <c:v>42655</c:v>
                </c:pt>
                <c:pt idx="2457">
                  <c:v>42656</c:v>
                </c:pt>
                <c:pt idx="2458">
                  <c:v>42657</c:v>
                </c:pt>
                <c:pt idx="2459">
                  <c:v>42660</c:v>
                </c:pt>
                <c:pt idx="2460">
                  <c:v>42661</c:v>
                </c:pt>
                <c:pt idx="2461">
                  <c:v>42662</c:v>
                </c:pt>
                <c:pt idx="2462">
                  <c:v>42663</c:v>
                </c:pt>
                <c:pt idx="2463">
                  <c:v>42664</c:v>
                </c:pt>
                <c:pt idx="2464">
                  <c:v>42667</c:v>
                </c:pt>
                <c:pt idx="2465">
                  <c:v>42668</c:v>
                </c:pt>
                <c:pt idx="2466">
                  <c:v>42669</c:v>
                </c:pt>
                <c:pt idx="2467">
                  <c:v>42670</c:v>
                </c:pt>
                <c:pt idx="2468">
                  <c:v>42671</c:v>
                </c:pt>
                <c:pt idx="2469">
                  <c:v>42674</c:v>
                </c:pt>
                <c:pt idx="2470">
                  <c:v>42675</c:v>
                </c:pt>
                <c:pt idx="2471">
                  <c:v>42676</c:v>
                </c:pt>
                <c:pt idx="2472">
                  <c:v>42677</c:v>
                </c:pt>
                <c:pt idx="2473">
                  <c:v>42678</c:v>
                </c:pt>
                <c:pt idx="2474">
                  <c:v>42681</c:v>
                </c:pt>
                <c:pt idx="2475">
                  <c:v>42682</c:v>
                </c:pt>
                <c:pt idx="2476">
                  <c:v>42683</c:v>
                </c:pt>
                <c:pt idx="2477">
                  <c:v>42684</c:v>
                </c:pt>
                <c:pt idx="2478">
                  <c:v>42685</c:v>
                </c:pt>
                <c:pt idx="2479">
                  <c:v>42688</c:v>
                </c:pt>
                <c:pt idx="2480">
                  <c:v>42689</c:v>
                </c:pt>
                <c:pt idx="2481">
                  <c:v>42690</c:v>
                </c:pt>
                <c:pt idx="2482">
                  <c:v>42691</c:v>
                </c:pt>
                <c:pt idx="2483">
                  <c:v>42692</c:v>
                </c:pt>
                <c:pt idx="2484">
                  <c:v>42695</c:v>
                </c:pt>
                <c:pt idx="2485">
                  <c:v>42696</c:v>
                </c:pt>
                <c:pt idx="2486">
                  <c:v>42697</c:v>
                </c:pt>
                <c:pt idx="2487">
                  <c:v>42699</c:v>
                </c:pt>
                <c:pt idx="2488">
                  <c:v>42702</c:v>
                </c:pt>
                <c:pt idx="2489">
                  <c:v>42703</c:v>
                </c:pt>
                <c:pt idx="2490">
                  <c:v>42704</c:v>
                </c:pt>
                <c:pt idx="2491">
                  <c:v>42705</c:v>
                </c:pt>
                <c:pt idx="2492">
                  <c:v>42706</c:v>
                </c:pt>
                <c:pt idx="2493">
                  <c:v>42709</c:v>
                </c:pt>
                <c:pt idx="2494">
                  <c:v>42710</c:v>
                </c:pt>
                <c:pt idx="2495">
                  <c:v>42711</c:v>
                </c:pt>
                <c:pt idx="2496">
                  <c:v>42712</c:v>
                </c:pt>
                <c:pt idx="2497">
                  <c:v>42713</c:v>
                </c:pt>
                <c:pt idx="2498">
                  <c:v>42716</c:v>
                </c:pt>
                <c:pt idx="2499">
                  <c:v>42717</c:v>
                </c:pt>
                <c:pt idx="2500">
                  <c:v>42718</c:v>
                </c:pt>
                <c:pt idx="2501">
                  <c:v>42719</c:v>
                </c:pt>
                <c:pt idx="2502">
                  <c:v>42720</c:v>
                </c:pt>
                <c:pt idx="2503">
                  <c:v>42723</c:v>
                </c:pt>
                <c:pt idx="2504">
                  <c:v>42724</c:v>
                </c:pt>
                <c:pt idx="2505">
                  <c:v>42725</c:v>
                </c:pt>
                <c:pt idx="2506">
                  <c:v>42726</c:v>
                </c:pt>
                <c:pt idx="2507">
                  <c:v>42727</c:v>
                </c:pt>
                <c:pt idx="2508">
                  <c:v>42731</c:v>
                </c:pt>
                <c:pt idx="2509">
                  <c:v>42732</c:v>
                </c:pt>
                <c:pt idx="2510">
                  <c:v>42733</c:v>
                </c:pt>
                <c:pt idx="2511">
                  <c:v>42734</c:v>
                </c:pt>
                <c:pt idx="2512">
                  <c:v>42738</c:v>
                </c:pt>
                <c:pt idx="2513">
                  <c:v>42739</c:v>
                </c:pt>
                <c:pt idx="2514">
                  <c:v>42740</c:v>
                </c:pt>
                <c:pt idx="2515">
                  <c:v>42741</c:v>
                </c:pt>
                <c:pt idx="2516">
                  <c:v>42744</c:v>
                </c:pt>
                <c:pt idx="2517">
                  <c:v>42745</c:v>
                </c:pt>
                <c:pt idx="2518">
                  <c:v>42746</c:v>
                </c:pt>
                <c:pt idx="2519">
                  <c:v>42747</c:v>
                </c:pt>
                <c:pt idx="2520">
                  <c:v>42748</c:v>
                </c:pt>
                <c:pt idx="2521">
                  <c:v>42752</c:v>
                </c:pt>
                <c:pt idx="2522">
                  <c:v>42753</c:v>
                </c:pt>
                <c:pt idx="2523">
                  <c:v>42754</c:v>
                </c:pt>
                <c:pt idx="2524">
                  <c:v>42755</c:v>
                </c:pt>
                <c:pt idx="2525">
                  <c:v>42758</c:v>
                </c:pt>
                <c:pt idx="2526">
                  <c:v>42759</c:v>
                </c:pt>
                <c:pt idx="2527">
                  <c:v>42760</c:v>
                </c:pt>
                <c:pt idx="2528">
                  <c:v>42761</c:v>
                </c:pt>
                <c:pt idx="2529">
                  <c:v>42762</c:v>
                </c:pt>
                <c:pt idx="2530">
                  <c:v>42765</c:v>
                </c:pt>
                <c:pt idx="2531">
                  <c:v>42766</c:v>
                </c:pt>
                <c:pt idx="2532">
                  <c:v>42767</c:v>
                </c:pt>
                <c:pt idx="2533">
                  <c:v>42768</c:v>
                </c:pt>
                <c:pt idx="2534">
                  <c:v>42769</c:v>
                </c:pt>
                <c:pt idx="2535">
                  <c:v>42772</c:v>
                </c:pt>
                <c:pt idx="2536">
                  <c:v>42773</c:v>
                </c:pt>
                <c:pt idx="2537">
                  <c:v>42774</c:v>
                </c:pt>
                <c:pt idx="2538">
                  <c:v>42775</c:v>
                </c:pt>
                <c:pt idx="2539">
                  <c:v>42776</c:v>
                </c:pt>
                <c:pt idx="2540">
                  <c:v>42779</c:v>
                </c:pt>
                <c:pt idx="2541">
                  <c:v>42780</c:v>
                </c:pt>
                <c:pt idx="2542">
                  <c:v>42781</c:v>
                </c:pt>
                <c:pt idx="2543">
                  <c:v>42782</c:v>
                </c:pt>
                <c:pt idx="2544">
                  <c:v>42783</c:v>
                </c:pt>
                <c:pt idx="2545">
                  <c:v>42787</c:v>
                </c:pt>
                <c:pt idx="2546">
                  <c:v>42788</c:v>
                </c:pt>
                <c:pt idx="2547">
                  <c:v>42789</c:v>
                </c:pt>
                <c:pt idx="2548">
                  <c:v>42790</c:v>
                </c:pt>
                <c:pt idx="2549">
                  <c:v>42793</c:v>
                </c:pt>
                <c:pt idx="2550">
                  <c:v>42794</c:v>
                </c:pt>
                <c:pt idx="2551">
                  <c:v>42795</c:v>
                </c:pt>
                <c:pt idx="2552">
                  <c:v>42796</c:v>
                </c:pt>
                <c:pt idx="2553">
                  <c:v>42797</c:v>
                </c:pt>
                <c:pt idx="2554">
                  <c:v>42800</c:v>
                </c:pt>
                <c:pt idx="2555">
                  <c:v>42801</c:v>
                </c:pt>
                <c:pt idx="2556">
                  <c:v>42802</c:v>
                </c:pt>
                <c:pt idx="2557">
                  <c:v>42803</c:v>
                </c:pt>
                <c:pt idx="2558">
                  <c:v>42804</c:v>
                </c:pt>
                <c:pt idx="2559">
                  <c:v>42807</c:v>
                </c:pt>
                <c:pt idx="2560">
                  <c:v>42808</c:v>
                </c:pt>
                <c:pt idx="2561">
                  <c:v>42809</c:v>
                </c:pt>
                <c:pt idx="2562">
                  <c:v>42810</c:v>
                </c:pt>
                <c:pt idx="2563">
                  <c:v>42811</c:v>
                </c:pt>
                <c:pt idx="2564">
                  <c:v>42814</c:v>
                </c:pt>
                <c:pt idx="2565">
                  <c:v>42815</c:v>
                </c:pt>
                <c:pt idx="2566">
                  <c:v>42816</c:v>
                </c:pt>
                <c:pt idx="2567">
                  <c:v>42817</c:v>
                </c:pt>
                <c:pt idx="2568">
                  <c:v>42818</c:v>
                </c:pt>
                <c:pt idx="2569">
                  <c:v>42821</c:v>
                </c:pt>
                <c:pt idx="2570">
                  <c:v>42822</c:v>
                </c:pt>
                <c:pt idx="2571">
                  <c:v>42823</c:v>
                </c:pt>
                <c:pt idx="2572">
                  <c:v>42824</c:v>
                </c:pt>
                <c:pt idx="2573">
                  <c:v>42825</c:v>
                </c:pt>
                <c:pt idx="2574">
                  <c:v>42828</c:v>
                </c:pt>
                <c:pt idx="2575">
                  <c:v>42829</c:v>
                </c:pt>
                <c:pt idx="2576">
                  <c:v>42830</c:v>
                </c:pt>
                <c:pt idx="2577">
                  <c:v>42831</c:v>
                </c:pt>
                <c:pt idx="2578">
                  <c:v>42832</c:v>
                </c:pt>
                <c:pt idx="2579">
                  <c:v>42835</c:v>
                </c:pt>
                <c:pt idx="2580">
                  <c:v>42836</c:v>
                </c:pt>
                <c:pt idx="2581">
                  <c:v>42837</c:v>
                </c:pt>
                <c:pt idx="2582">
                  <c:v>42838</c:v>
                </c:pt>
                <c:pt idx="2583">
                  <c:v>42842</c:v>
                </c:pt>
                <c:pt idx="2584">
                  <c:v>42843</c:v>
                </c:pt>
                <c:pt idx="2585">
                  <c:v>42844</c:v>
                </c:pt>
                <c:pt idx="2586">
                  <c:v>42845</c:v>
                </c:pt>
                <c:pt idx="2587">
                  <c:v>42846</c:v>
                </c:pt>
                <c:pt idx="2588">
                  <c:v>42849</c:v>
                </c:pt>
                <c:pt idx="2589">
                  <c:v>42850</c:v>
                </c:pt>
                <c:pt idx="2590">
                  <c:v>42851</c:v>
                </c:pt>
                <c:pt idx="2591">
                  <c:v>42852</c:v>
                </c:pt>
                <c:pt idx="2592">
                  <c:v>42853</c:v>
                </c:pt>
                <c:pt idx="2593">
                  <c:v>42856</c:v>
                </c:pt>
                <c:pt idx="2594">
                  <c:v>42857</c:v>
                </c:pt>
                <c:pt idx="2595">
                  <c:v>42858</c:v>
                </c:pt>
                <c:pt idx="2596">
                  <c:v>42859</c:v>
                </c:pt>
                <c:pt idx="2597">
                  <c:v>42860</c:v>
                </c:pt>
                <c:pt idx="2598">
                  <c:v>42863</c:v>
                </c:pt>
                <c:pt idx="2599">
                  <c:v>42864</c:v>
                </c:pt>
                <c:pt idx="2600">
                  <c:v>42865</c:v>
                </c:pt>
                <c:pt idx="2601">
                  <c:v>42866</c:v>
                </c:pt>
                <c:pt idx="2602">
                  <c:v>42867</c:v>
                </c:pt>
                <c:pt idx="2603">
                  <c:v>42870</c:v>
                </c:pt>
                <c:pt idx="2604">
                  <c:v>42871</c:v>
                </c:pt>
                <c:pt idx="2605">
                  <c:v>42872</c:v>
                </c:pt>
                <c:pt idx="2606">
                  <c:v>42873</c:v>
                </c:pt>
                <c:pt idx="2607">
                  <c:v>42874</c:v>
                </c:pt>
                <c:pt idx="2608">
                  <c:v>42877</c:v>
                </c:pt>
                <c:pt idx="2609">
                  <c:v>42878</c:v>
                </c:pt>
                <c:pt idx="2610">
                  <c:v>42879</c:v>
                </c:pt>
                <c:pt idx="2611">
                  <c:v>42880</c:v>
                </c:pt>
                <c:pt idx="2612">
                  <c:v>42881</c:v>
                </c:pt>
                <c:pt idx="2613">
                  <c:v>42885</c:v>
                </c:pt>
                <c:pt idx="2614">
                  <c:v>42886</c:v>
                </c:pt>
                <c:pt idx="2615">
                  <c:v>42887</c:v>
                </c:pt>
                <c:pt idx="2616">
                  <c:v>42888</c:v>
                </c:pt>
                <c:pt idx="2617">
                  <c:v>42891</c:v>
                </c:pt>
                <c:pt idx="2618">
                  <c:v>42892</c:v>
                </c:pt>
                <c:pt idx="2619">
                  <c:v>42893</c:v>
                </c:pt>
                <c:pt idx="2620">
                  <c:v>42894</c:v>
                </c:pt>
                <c:pt idx="2621">
                  <c:v>42895</c:v>
                </c:pt>
                <c:pt idx="2622">
                  <c:v>42898</c:v>
                </c:pt>
                <c:pt idx="2623">
                  <c:v>42899</c:v>
                </c:pt>
                <c:pt idx="2624">
                  <c:v>42900</c:v>
                </c:pt>
                <c:pt idx="2625">
                  <c:v>42901</c:v>
                </c:pt>
                <c:pt idx="2626">
                  <c:v>42902</c:v>
                </c:pt>
                <c:pt idx="2627">
                  <c:v>42905</c:v>
                </c:pt>
                <c:pt idx="2628">
                  <c:v>42906</c:v>
                </c:pt>
                <c:pt idx="2629">
                  <c:v>42907</c:v>
                </c:pt>
                <c:pt idx="2630">
                  <c:v>42908</c:v>
                </c:pt>
                <c:pt idx="2631">
                  <c:v>42909</c:v>
                </c:pt>
                <c:pt idx="2632">
                  <c:v>42912</c:v>
                </c:pt>
                <c:pt idx="2633">
                  <c:v>42913</c:v>
                </c:pt>
                <c:pt idx="2634">
                  <c:v>42914</c:v>
                </c:pt>
                <c:pt idx="2635">
                  <c:v>42915</c:v>
                </c:pt>
                <c:pt idx="2636">
                  <c:v>42916</c:v>
                </c:pt>
                <c:pt idx="2637">
                  <c:v>42919</c:v>
                </c:pt>
                <c:pt idx="2638">
                  <c:v>42921</c:v>
                </c:pt>
                <c:pt idx="2639">
                  <c:v>42922</c:v>
                </c:pt>
                <c:pt idx="2640">
                  <c:v>42923</c:v>
                </c:pt>
                <c:pt idx="2641">
                  <c:v>42926</c:v>
                </c:pt>
                <c:pt idx="2642">
                  <c:v>42927</c:v>
                </c:pt>
                <c:pt idx="2643">
                  <c:v>42928</c:v>
                </c:pt>
                <c:pt idx="2644">
                  <c:v>42929</c:v>
                </c:pt>
                <c:pt idx="2645">
                  <c:v>42930</c:v>
                </c:pt>
                <c:pt idx="2646">
                  <c:v>42933</c:v>
                </c:pt>
                <c:pt idx="2647">
                  <c:v>42934</c:v>
                </c:pt>
                <c:pt idx="2648">
                  <c:v>42935</c:v>
                </c:pt>
                <c:pt idx="2649">
                  <c:v>42936</c:v>
                </c:pt>
                <c:pt idx="2650">
                  <c:v>42937</c:v>
                </c:pt>
                <c:pt idx="2651">
                  <c:v>42940</c:v>
                </c:pt>
                <c:pt idx="2652">
                  <c:v>42941</c:v>
                </c:pt>
                <c:pt idx="2653">
                  <c:v>42942</c:v>
                </c:pt>
                <c:pt idx="2654">
                  <c:v>42943</c:v>
                </c:pt>
                <c:pt idx="2655">
                  <c:v>42944</c:v>
                </c:pt>
                <c:pt idx="2656">
                  <c:v>42947</c:v>
                </c:pt>
                <c:pt idx="2657">
                  <c:v>42948</c:v>
                </c:pt>
                <c:pt idx="2658">
                  <c:v>42949</c:v>
                </c:pt>
                <c:pt idx="2659">
                  <c:v>42950</c:v>
                </c:pt>
                <c:pt idx="2660">
                  <c:v>42951</c:v>
                </c:pt>
                <c:pt idx="2661">
                  <c:v>42954</c:v>
                </c:pt>
                <c:pt idx="2662">
                  <c:v>42955</c:v>
                </c:pt>
                <c:pt idx="2663">
                  <c:v>42956</c:v>
                </c:pt>
                <c:pt idx="2664">
                  <c:v>42957</c:v>
                </c:pt>
                <c:pt idx="2665">
                  <c:v>42958</c:v>
                </c:pt>
                <c:pt idx="2666">
                  <c:v>42961</c:v>
                </c:pt>
                <c:pt idx="2667">
                  <c:v>42962</c:v>
                </c:pt>
                <c:pt idx="2668">
                  <c:v>42963</c:v>
                </c:pt>
                <c:pt idx="2669">
                  <c:v>42964</c:v>
                </c:pt>
                <c:pt idx="2670">
                  <c:v>42965</c:v>
                </c:pt>
                <c:pt idx="2671">
                  <c:v>42968</c:v>
                </c:pt>
                <c:pt idx="2672">
                  <c:v>42969</c:v>
                </c:pt>
                <c:pt idx="2673">
                  <c:v>42970</c:v>
                </c:pt>
                <c:pt idx="2674">
                  <c:v>42971</c:v>
                </c:pt>
                <c:pt idx="2675">
                  <c:v>42972</c:v>
                </c:pt>
                <c:pt idx="2676">
                  <c:v>42975</c:v>
                </c:pt>
                <c:pt idx="2677">
                  <c:v>42976</c:v>
                </c:pt>
                <c:pt idx="2678">
                  <c:v>42977</c:v>
                </c:pt>
                <c:pt idx="2679">
                  <c:v>42978</c:v>
                </c:pt>
                <c:pt idx="2680">
                  <c:v>42979</c:v>
                </c:pt>
                <c:pt idx="2681">
                  <c:v>42983</c:v>
                </c:pt>
                <c:pt idx="2682">
                  <c:v>42984</c:v>
                </c:pt>
                <c:pt idx="2683">
                  <c:v>42985</c:v>
                </c:pt>
                <c:pt idx="2684">
                  <c:v>42986</c:v>
                </c:pt>
                <c:pt idx="2685">
                  <c:v>42989</c:v>
                </c:pt>
                <c:pt idx="2686">
                  <c:v>42990</c:v>
                </c:pt>
                <c:pt idx="2687">
                  <c:v>42991</c:v>
                </c:pt>
                <c:pt idx="2688">
                  <c:v>42992</c:v>
                </c:pt>
                <c:pt idx="2689">
                  <c:v>42993</c:v>
                </c:pt>
                <c:pt idx="2690">
                  <c:v>42996</c:v>
                </c:pt>
                <c:pt idx="2691">
                  <c:v>42997</c:v>
                </c:pt>
                <c:pt idx="2692">
                  <c:v>42998</c:v>
                </c:pt>
                <c:pt idx="2693">
                  <c:v>42999</c:v>
                </c:pt>
                <c:pt idx="2694">
                  <c:v>43000</c:v>
                </c:pt>
                <c:pt idx="2695">
                  <c:v>43003</c:v>
                </c:pt>
                <c:pt idx="2696">
                  <c:v>43004</c:v>
                </c:pt>
                <c:pt idx="2697">
                  <c:v>43005</c:v>
                </c:pt>
                <c:pt idx="2698">
                  <c:v>43006</c:v>
                </c:pt>
                <c:pt idx="2699">
                  <c:v>43007</c:v>
                </c:pt>
                <c:pt idx="2700">
                  <c:v>43010</c:v>
                </c:pt>
                <c:pt idx="2701">
                  <c:v>43011</c:v>
                </c:pt>
                <c:pt idx="2702">
                  <c:v>43012</c:v>
                </c:pt>
                <c:pt idx="2703">
                  <c:v>43013</c:v>
                </c:pt>
                <c:pt idx="2704">
                  <c:v>43014</c:v>
                </c:pt>
                <c:pt idx="2705">
                  <c:v>43017</c:v>
                </c:pt>
                <c:pt idx="2706">
                  <c:v>43018</c:v>
                </c:pt>
                <c:pt idx="2707">
                  <c:v>43019</c:v>
                </c:pt>
                <c:pt idx="2708">
                  <c:v>43020</c:v>
                </c:pt>
                <c:pt idx="2709">
                  <c:v>43021</c:v>
                </c:pt>
                <c:pt idx="2710">
                  <c:v>43024</c:v>
                </c:pt>
                <c:pt idx="2711">
                  <c:v>43025</c:v>
                </c:pt>
                <c:pt idx="2712">
                  <c:v>43026</c:v>
                </c:pt>
                <c:pt idx="2713">
                  <c:v>43027</c:v>
                </c:pt>
                <c:pt idx="2714">
                  <c:v>43028</c:v>
                </c:pt>
                <c:pt idx="2715">
                  <c:v>43031</c:v>
                </c:pt>
                <c:pt idx="2716">
                  <c:v>43032</c:v>
                </c:pt>
                <c:pt idx="2717">
                  <c:v>43033</c:v>
                </c:pt>
                <c:pt idx="2718">
                  <c:v>43034</c:v>
                </c:pt>
                <c:pt idx="2719">
                  <c:v>43035</c:v>
                </c:pt>
                <c:pt idx="2720">
                  <c:v>43038</c:v>
                </c:pt>
                <c:pt idx="2721">
                  <c:v>43039</c:v>
                </c:pt>
                <c:pt idx="2722">
                  <c:v>43040</c:v>
                </c:pt>
                <c:pt idx="2723">
                  <c:v>43041</c:v>
                </c:pt>
                <c:pt idx="2724">
                  <c:v>43042</c:v>
                </c:pt>
                <c:pt idx="2725">
                  <c:v>43045</c:v>
                </c:pt>
                <c:pt idx="2726">
                  <c:v>43046</c:v>
                </c:pt>
                <c:pt idx="2727">
                  <c:v>43047</c:v>
                </c:pt>
                <c:pt idx="2728">
                  <c:v>43048</c:v>
                </c:pt>
                <c:pt idx="2729">
                  <c:v>43049</c:v>
                </c:pt>
                <c:pt idx="2730">
                  <c:v>43052</c:v>
                </c:pt>
                <c:pt idx="2731">
                  <c:v>43053</c:v>
                </c:pt>
                <c:pt idx="2732">
                  <c:v>43054</c:v>
                </c:pt>
                <c:pt idx="2733">
                  <c:v>43055</c:v>
                </c:pt>
                <c:pt idx="2734">
                  <c:v>43056</c:v>
                </c:pt>
                <c:pt idx="2735">
                  <c:v>43059</c:v>
                </c:pt>
                <c:pt idx="2736">
                  <c:v>43060</c:v>
                </c:pt>
                <c:pt idx="2737">
                  <c:v>43061</c:v>
                </c:pt>
                <c:pt idx="2738">
                  <c:v>43063</c:v>
                </c:pt>
                <c:pt idx="2739">
                  <c:v>43066</c:v>
                </c:pt>
                <c:pt idx="2740">
                  <c:v>43067</c:v>
                </c:pt>
                <c:pt idx="2741">
                  <c:v>43068</c:v>
                </c:pt>
                <c:pt idx="2742">
                  <c:v>43069</c:v>
                </c:pt>
                <c:pt idx="2743">
                  <c:v>43070</c:v>
                </c:pt>
                <c:pt idx="2744">
                  <c:v>43073</c:v>
                </c:pt>
                <c:pt idx="2745">
                  <c:v>43074</c:v>
                </c:pt>
                <c:pt idx="2746">
                  <c:v>43075</c:v>
                </c:pt>
                <c:pt idx="2747">
                  <c:v>43076</c:v>
                </c:pt>
                <c:pt idx="2748">
                  <c:v>43077</c:v>
                </c:pt>
                <c:pt idx="2749">
                  <c:v>43080</c:v>
                </c:pt>
                <c:pt idx="2750">
                  <c:v>43081</c:v>
                </c:pt>
                <c:pt idx="2751">
                  <c:v>43082</c:v>
                </c:pt>
                <c:pt idx="2752">
                  <c:v>43083</c:v>
                </c:pt>
                <c:pt idx="2753">
                  <c:v>43084</c:v>
                </c:pt>
                <c:pt idx="2754">
                  <c:v>43087</c:v>
                </c:pt>
                <c:pt idx="2755">
                  <c:v>43088</c:v>
                </c:pt>
                <c:pt idx="2756">
                  <c:v>43089</c:v>
                </c:pt>
                <c:pt idx="2757">
                  <c:v>43090</c:v>
                </c:pt>
                <c:pt idx="2758">
                  <c:v>43091</c:v>
                </c:pt>
                <c:pt idx="2759">
                  <c:v>43095</c:v>
                </c:pt>
                <c:pt idx="2760">
                  <c:v>43096</c:v>
                </c:pt>
                <c:pt idx="2761">
                  <c:v>43097</c:v>
                </c:pt>
                <c:pt idx="2762">
                  <c:v>43098</c:v>
                </c:pt>
                <c:pt idx="2763">
                  <c:v>43102</c:v>
                </c:pt>
                <c:pt idx="2764">
                  <c:v>43103</c:v>
                </c:pt>
                <c:pt idx="2765">
                  <c:v>43104</c:v>
                </c:pt>
                <c:pt idx="2766">
                  <c:v>43105</c:v>
                </c:pt>
                <c:pt idx="2767">
                  <c:v>43108</c:v>
                </c:pt>
                <c:pt idx="2768">
                  <c:v>43109</c:v>
                </c:pt>
                <c:pt idx="2769">
                  <c:v>43110</c:v>
                </c:pt>
                <c:pt idx="2770">
                  <c:v>43111</c:v>
                </c:pt>
                <c:pt idx="2771">
                  <c:v>43112</c:v>
                </c:pt>
                <c:pt idx="2772">
                  <c:v>43116</c:v>
                </c:pt>
                <c:pt idx="2773">
                  <c:v>43117</c:v>
                </c:pt>
                <c:pt idx="2774">
                  <c:v>43118</c:v>
                </c:pt>
                <c:pt idx="2775">
                  <c:v>43119</c:v>
                </c:pt>
                <c:pt idx="2776">
                  <c:v>43122</c:v>
                </c:pt>
                <c:pt idx="2777">
                  <c:v>43123</c:v>
                </c:pt>
                <c:pt idx="2778">
                  <c:v>43124</c:v>
                </c:pt>
                <c:pt idx="2779">
                  <c:v>43125</c:v>
                </c:pt>
                <c:pt idx="2780">
                  <c:v>43126</c:v>
                </c:pt>
                <c:pt idx="2781">
                  <c:v>43129</c:v>
                </c:pt>
                <c:pt idx="2782">
                  <c:v>43130</c:v>
                </c:pt>
                <c:pt idx="2783">
                  <c:v>43131</c:v>
                </c:pt>
                <c:pt idx="2784">
                  <c:v>43132</c:v>
                </c:pt>
                <c:pt idx="2785">
                  <c:v>43133</c:v>
                </c:pt>
                <c:pt idx="2786">
                  <c:v>43136</c:v>
                </c:pt>
                <c:pt idx="2787">
                  <c:v>43137</c:v>
                </c:pt>
                <c:pt idx="2788">
                  <c:v>43138</c:v>
                </c:pt>
                <c:pt idx="2789">
                  <c:v>43139</c:v>
                </c:pt>
                <c:pt idx="2790">
                  <c:v>43140</c:v>
                </c:pt>
                <c:pt idx="2791">
                  <c:v>43143</c:v>
                </c:pt>
                <c:pt idx="2792">
                  <c:v>43144</c:v>
                </c:pt>
                <c:pt idx="2793">
                  <c:v>43145</c:v>
                </c:pt>
                <c:pt idx="2794">
                  <c:v>43146</c:v>
                </c:pt>
                <c:pt idx="2795">
                  <c:v>43147</c:v>
                </c:pt>
                <c:pt idx="2796">
                  <c:v>43151</c:v>
                </c:pt>
                <c:pt idx="2797">
                  <c:v>43152</c:v>
                </c:pt>
                <c:pt idx="2798">
                  <c:v>43153</c:v>
                </c:pt>
                <c:pt idx="2799">
                  <c:v>43154</c:v>
                </c:pt>
                <c:pt idx="2800">
                  <c:v>43157</c:v>
                </c:pt>
                <c:pt idx="2801">
                  <c:v>43158</c:v>
                </c:pt>
                <c:pt idx="2802">
                  <c:v>43159</c:v>
                </c:pt>
                <c:pt idx="2803">
                  <c:v>43160</c:v>
                </c:pt>
                <c:pt idx="2804">
                  <c:v>43161</c:v>
                </c:pt>
                <c:pt idx="2805">
                  <c:v>43164</c:v>
                </c:pt>
                <c:pt idx="2806">
                  <c:v>43165</c:v>
                </c:pt>
                <c:pt idx="2807">
                  <c:v>43166</c:v>
                </c:pt>
                <c:pt idx="2808">
                  <c:v>43167</c:v>
                </c:pt>
                <c:pt idx="2809">
                  <c:v>43168</c:v>
                </c:pt>
                <c:pt idx="2810">
                  <c:v>43171</c:v>
                </c:pt>
                <c:pt idx="2811">
                  <c:v>43172</c:v>
                </c:pt>
                <c:pt idx="2812">
                  <c:v>43173</c:v>
                </c:pt>
                <c:pt idx="2813">
                  <c:v>43174</c:v>
                </c:pt>
                <c:pt idx="2814">
                  <c:v>43175</c:v>
                </c:pt>
                <c:pt idx="2815">
                  <c:v>43178</c:v>
                </c:pt>
                <c:pt idx="2816">
                  <c:v>43179</c:v>
                </c:pt>
                <c:pt idx="2817">
                  <c:v>43180</c:v>
                </c:pt>
                <c:pt idx="2818">
                  <c:v>43181</c:v>
                </c:pt>
                <c:pt idx="2819">
                  <c:v>43182</c:v>
                </c:pt>
                <c:pt idx="2820">
                  <c:v>43185</c:v>
                </c:pt>
                <c:pt idx="2821">
                  <c:v>43186</c:v>
                </c:pt>
                <c:pt idx="2822">
                  <c:v>43187</c:v>
                </c:pt>
                <c:pt idx="2823">
                  <c:v>43188</c:v>
                </c:pt>
                <c:pt idx="2824">
                  <c:v>43192</c:v>
                </c:pt>
                <c:pt idx="2825">
                  <c:v>43193</c:v>
                </c:pt>
                <c:pt idx="2826">
                  <c:v>43194</c:v>
                </c:pt>
                <c:pt idx="2827">
                  <c:v>43195</c:v>
                </c:pt>
                <c:pt idx="2828">
                  <c:v>43196</c:v>
                </c:pt>
                <c:pt idx="2829">
                  <c:v>43199</c:v>
                </c:pt>
                <c:pt idx="2830">
                  <c:v>43200</c:v>
                </c:pt>
                <c:pt idx="2831">
                  <c:v>43201</c:v>
                </c:pt>
                <c:pt idx="2832">
                  <c:v>43202</c:v>
                </c:pt>
                <c:pt idx="2833">
                  <c:v>43203</c:v>
                </c:pt>
                <c:pt idx="2834">
                  <c:v>43206</c:v>
                </c:pt>
                <c:pt idx="2835">
                  <c:v>43207</c:v>
                </c:pt>
                <c:pt idx="2836">
                  <c:v>43208</c:v>
                </c:pt>
                <c:pt idx="2837">
                  <c:v>43209</c:v>
                </c:pt>
                <c:pt idx="2838">
                  <c:v>43210</c:v>
                </c:pt>
                <c:pt idx="2839">
                  <c:v>43213</c:v>
                </c:pt>
                <c:pt idx="2840">
                  <c:v>43214</c:v>
                </c:pt>
                <c:pt idx="2841">
                  <c:v>43215</c:v>
                </c:pt>
                <c:pt idx="2842">
                  <c:v>43216</c:v>
                </c:pt>
                <c:pt idx="2843">
                  <c:v>43217</c:v>
                </c:pt>
                <c:pt idx="2844">
                  <c:v>43220</c:v>
                </c:pt>
                <c:pt idx="2845">
                  <c:v>43221</c:v>
                </c:pt>
                <c:pt idx="2846">
                  <c:v>43222</c:v>
                </c:pt>
                <c:pt idx="2847">
                  <c:v>43223</c:v>
                </c:pt>
                <c:pt idx="2848">
                  <c:v>43224</c:v>
                </c:pt>
                <c:pt idx="2849">
                  <c:v>43227</c:v>
                </c:pt>
                <c:pt idx="2850">
                  <c:v>43228</c:v>
                </c:pt>
                <c:pt idx="2851">
                  <c:v>43229</c:v>
                </c:pt>
                <c:pt idx="2852">
                  <c:v>43230</c:v>
                </c:pt>
                <c:pt idx="2853">
                  <c:v>43231</c:v>
                </c:pt>
                <c:pt idx="2854">
                  <c:v>43234</c:v>
                </c:pt>
                <c:pt idx="2855">
                  <c:v>43235</c:v>
                </c:pt>
                <c:pt idx="2856">
                  <c:v>43236</c:v>
                </c:pt>
                <c:pt idx="2857">
                  <c:v>43237</c:v>
                </c:pt>
                <c:pt idx="2858">
                  <c:v>43238</c:v>
                </c:pt>
                <c:pt idx="2859">
                  <c:v>43241</c:v>
                </c:pt>
                <c:pt idx="2860">
                  <c:v>43242</c:v>
                </c:pt>
                <c:pt idx="2861">
                  <c:v>43243</c:v>
                </c:pt>
                <c:pt idx="2862">
                  <c:v>43244</c:v>
                </c:pt>
                <c:pt idx="2863">
                  <c:v>43245</c:v>
                </c:pt>
                <c:pt idx="2864">
                  <c:v>43249</c:v>
                </c:pt>
                <c:pt idx="2865">
                  <c:v>43250</c:v>
                </c:pt>
                <c:pt idx="2866">
                  <c:v>43251</c:v>
                </c:pt>
                <c:pt idx="2867">
                  <c:v>43252</c:v>
                </c:pt>
                <c:pt idx="2868">
                  <c:v>43255</c:v>
                </c:pt>
                <c:pt idx="2869">
                  <c:v>43256</c:v>
                </c:pt>
                <c:pt idx="2870">
                  <c:v>43257</c:v>
                </c:pt>
                <c:pt idx="2871">
                  <c:v>43258</c:v>
                </c:pt>
                <c:pt idx="2872">
                  <c:v>43259</c:v>
                </c:pt>
                <c:pt idx="2873">
                  <c:v>43262</c:v>
                </c:pt>
                <c:pt idx="2874">
                  <c:v>43263</c:v>
                </c:pt>
                <c:pt idx="2875">
                  <c:v>43264</c:v>
                </c:pt>
                <c:pt idx="2876">
                  <c:v>43265</c:v>
                </c:pt>
                <c:pt idx="2877">
                  <c:v>43266</c:v>
                </c:pt>
                <c:pt idx="2878">
                  <c:v>43269</c:v>
                </c:pt>
                <c:pt idx="2879">
                  <c:v>43270</c:v>
                </c:pt>
                <c:pt idx="2880">
                  <c:v>43271</c:v>
                </c:pt>
                <c:pt idx="2881">
                  <c:v>43272</c:v>
                </c:pt>
                <c:pt idx="2882">
                  <c:v>43273</c:v>
                </c:pt>
                <c:pt idx="2883">
                  <c:v>43276</c:v>
                </c:pt>
                <c:pt idx="2884">
                  <c:v>43277</c:v>
                </c:pt>
                <c:pt idx="2885">
                  <c:v>43278</c:v>
                </c:pt>
                <c:pt idx="2886">
                  <c:v>43279</c:v>
                </c:pt>
                <c:pt idx="2887">
                  <c:v>43280</c:v>
                </c:pt>
                <c:pt idx="2888">
                  <c:v>43283</c:v>
                </c:pt>
                <c:pt idx="2889">
                  <c:v>43284</c:v>
                </c:pt>
                <c:pt idx="2890">
                  <c:v>43286</c:v>
                </c:pt>
                <c:pt idx="2891">
                  <c:v>43287</c:v>
                </c:pt>
                <c:pt idx="2892">
                  <c:v>43290</c:v>
                </c:pt>
                <c:pt idx="2893">
                  <c:v>43291</c:v>
                </c:pt>
                <c:pt idx="2894">
                  <c:v>43292</c:v>
                </c:pt>
                <c:pt idx="2895">
                  <c:v>43293</c:v>
                </c:pt>
                <c:pt idx="2896">
                  <c:v>43294</c:v>
                </c:pt>
                <c:pt idx="2897">
                  <c:v>43297</c:v>
                </c:pt>
                <c:pt idx="2898">
                  <c:v>43298</c:v>
                </c:pt>
                <c:pt idx="2899">
                  <c:v>43299</c:v>
                </c:pt>
                <c:pt idx="2900">
                  <c:v>43300</c:v>
                </c:pt>
                <c:pt idx="2901">
                  <c:v>43301</c:v>
                </c:pt>
                <c:pt idx="2902">
                  <c:v>43304</c:v>
                </c:pt>
                <c:pt idx="2903">
                  <c:v>43305</c:v>
                </c:pt>
                <c:pt idx="2904">
                  <c:v>43306</c:v>
                </c:pt>
                <c:pt idx="2905">
                  <c:v>43307</c:v>
                </c:pt>
                <c:pt idx="2906">
                  <c:v>43308</c:v>
                </c:pt>
                <c:pt idx="2907">
                  <c:v>43311</c:v>
                </c:pt>
                <c:pt idx="2908">
                  <c:v>43312</c:v>
                </c:pt>
                <c:pt idx="2909">
                  <c:v>43313</c:v>
                </c:pt>
                <c:pt idx="2910">
                  <c:v>43314</c:v>
                </c:pt>
                <c:pt idx="2911">
                  <c:v>43315</c:v>
                </c:pt>
                <c:pt idx="2912">
                  <c:v>43318</c:v>
                </c:pt>
                <c:pt idx="2913">
                  <c:v>43319</c:v>
                </c:pt>
                <c:pt idx="2914">
                  <c:v>43320</c:v>
                </c:pt>
                <c:pt idx="2915">
                  <c:v>43321</c:v>
                </c:pt>
                <c:pt idx="2916">
                  <c:v>43322</c:v>
                </c:pt>
                <c:pt idx="2917">
                  <c:v>43325</c:v>
                </c:pt>
                <c:pt idx="2918">
                  <c:v>43326</c:v>
                </c:pt>
                <c:pt idx="2919">
                  <c:v>43327</c:v>
                </c:pt>
                <c:pt idx="2920">
                  <c:v>43328</c:v>
                </c:pt>
                <c:pt idx="2921">
                  <c:v>43329</c:v>
                </c:pt>
                <c:pt idx="2922">
                  <c:v>43332</c:v>
                </c:pt>
                <c:pt idx="2923">
                  <c:v>43333</c:v>
                </c:pt>
                <c:pt idx="2924">
                  <c:v>43334</c:v>
                </c:pt>
                <c:pt idx="2925">
                  <c:v>43335</c:v>
                </c:pt>
                <c:pt idx="2926">
                  <c:v>43336</c:v>
                </c:pt>
                <c:pt idx="2927">
                  <c:v>43339</c:v>
                </c:pt>
                <c:pt idx="2928">
                  <c:v>43340</c:v>
                </c:pt>
                <c:pt idx="2929">
                  <c:v>43341</c:v>
                </c:pt>
                <c:pt idx="2930">
                  <c:v>43342</c:v>
                </c:pt>
                <c:pt idx="2931">
                  <c:v>43343</c:v>
                </c:pt>
                <c:pt idx="2932">
                  <c:v>43347</c:v>
                </c:pt>
                <c:pt idx="2933">
                  <c:v>43348</c:v>
                </c:pt>
                <c:pt idx="2934">
                  <c:v>43349</c:v>
                </c:pt>
                <c:pt idx="2935">
                  <c:v>43350</c:v>
                </c:pt>
                <c:pt idx="2936">
                  <c:v>43353</c:v>
                </c:pt>
                <c:pt idx="2937">
                  <c:v>43354</c:v>
                </c:pt>
                <c:pt idx="2938">
                  <c:v>43355</c:v>
                </c:pt>
                <c:pt idx="2939">
                  <c:v>43356</c:v>
                </c:pt>
                <c:pt idx="2940">
                  <c:v>43357</c:v>
                </c:pt>
                <c:pt idx="2941">
                  <c:v>43360</c:v>
                </c:pt>
                <c:pt idx="2942">
                  <c:v>43361</c:v>
                </c:pt>
                <c:pt idx="2943">
                  <c:v>43362</c:v>
                </c:pt>
                <c:pt idx="2944">
                  <c:v>43363</c:v>
                </c:pt>
                <c:pt idx="2945">
                  <c:v>43364</c:v>
                </c:pt>
                <c:pt idx="2946">
                  <c:v>43367</c:v>
                </c:pt>
                <c:pt idx="2947">
                  <c:v>43368</c:v>
                </c:pt>
                <c:pt idx="2948">
                  <c:v>43369</c:v>
                </c:pt>
                <c:pt idx="2949">
                  <c:v>43370</c:v>
                </c:pt>
                <c:pt idx="2950">
                  <c:v>43371</c:v>
                </c:pt>
                <c:pt idx="2951">
                  <c:v>43374</c:v>
                </c:pt>
                <c:pt idx="2952">
                  <c:v>43375</c:v>
                </c:pt>
                <c:pt idx="2953">
                  <c:v>43376</c:v>
                </c:pt>
                <c:pt idx="2954">
                  <c:v>43377</c:v>
                </c:pt>
                <c:pt idx="2955">
                  <c:v>43378</c:v>
                </c:pt>
                <c:pt idx="2956">
                  <c:v>43381</c:v>
                </c:pt>
                <c:pt idx="2957">
                  <c:v>43382</c:v>
                </c:pt>
                <c:pt idx="2958">
                  <c:v>43383</c:v>
                </c:pt>
                <c:pt idx="2959">
                  <c:v>43384</c:v>
                </c:pt>
                <c:pt idx="2960">
                  <c:v>43385</c:v>
                </c:pt>
                <c:pt idx="2961">
                  <c:v>43388</c:v>
                </c:pt>
                <c:pt idx="2962">
                  <c:v>43389</c:v>
                </c:pt>
                <c:pt idx="2963">
                  <c:v>43390</c:v>
                </c:pt>
                <c:pt idx="2964">
                  <c:v>43391</c:v>
                </c:pt>
                <c:pt idx="2965">
                  <c:v>43392</c:v>
                </c:pt>
                <c:pt idx="2966">
                  <c:v>43395</c:v>
                </c:pt>
                <c:pt idx="2967">
                  <c:v>43396</c:v>
                </c:pt>
                <c:pt idx="2968">
                  <c:v>43397</c:v>
                </c:pt>
                <c:pt idx="2969">
                  <c:v>43398</c:v>
                </c:pt>
                <c:pt idx="2970">
                  <c:v>43399</c:v>
                </c:pt>
                <c:pt idx="2971">
                  <c:v>43402</c:v>
                </c:pt>
                <c:pt idx="2972">
                  <c:v>43403</c:v>
                </c:pt>
                <c:pt idx="2973">
                  <c:v>43404</c:v>
                </c:pt>
                <c:pt idx="2974">
                  <c:v>43405</c:v>
                </c:pt>
                <c:pt idx="2975">
                  <c:v>43406</c:v>
                </c:pt>
                <c:pt idx="2976">
                  <c:v>43409</c:v>
                </c:pt>
                <c:pt idx="2977">
                  <c:v>43410</c:v>
                </c:pt>
                <c:pt idx="2978">
                  <c:v>43411</c:v>
                </c:pt>
                <c:pt idx="2979">
                  <c:v>43412</c:v>
                </c:pt>
                <c:pt idx="2980">
                  <c:v>43413</c:v>
                </c:pt>
                <c:pt idx="2981">
                  <c:v>43416</c:v>
                </c:pt>
                <c:pt idx="2982">
                  <c:v>43417</c:v>
                </c:pt>
                <c:pt idx="2983">
                  <c:v>43418</c:v>
                </c:pt>
                <c:pt idx="2984">
                  <c:v>43419</c:v>
                </c:pt>
                <c:pt idx="2985">
                  <c:v>43420</c:v>
                </c:pt>
                <c:pt idx="2986">
                  <c:v>43423</c:v>
                </c:pt>
                <c:pt idx="2987">
                  <c:v>43424</c:v>
                </c:pt>
                <c:pt idx="2988">
                  <c:v>43425</c:v>
                </c:pt>
                <c:pt idx="2989">
                  <c:v>43427</c:v>
                </c:pt>
                <c:pt idx="2990">
                  <c:v>43430</c:v>
                </c:pt>
                <c:pt idx="2991">
                  <c:v>43431</c:v>
                </c:pt>
                <c:pt idx="2992">
                  <c:v>43432</c:v>
                </c:pt>
                <c:pt idx="2993">
                  <c:v>43433</c:v>
                </c:pt>
                <c:pt idx="2994">
                  <c:v>43434</c:v>
                </c:pt>
                <c:pt idx="2995">
                  <c:v>43437</c:v>
                </c:pt>
                <c:pt idx="2996">
                  <c:v>43438</c:v>
                </c:pt>
                <c:pt idx="2997">
                  <c:v>43440</c:v>
                </c:pt>
                <c:pt idx="2998">
                  <c:v>43441</c:v>
                </c:pt>
                <c:pt idx="2999">
                  <c:v>43444</c:v>
                </c:pt>
                <c:pt idx="3000">
                  <c:v>43445</c:v>
                </c:pt>
                <c:pt idx="3001">
                  <c:v>43446</c:v>
                </c:pt>
                <c:pt idx="3002">
                  <c:v>43447</c:v>
                </c:pt>
                <c:pt idx="3003">
                  <c:v>43448</c:v>
                </c:pt>
                <c:pt idx="3004">
                  <c:v>43451</c:v>
                </c:pt>
                <c:pt idx="3005">
                  <c:v>43452</c:v>
                </c:pt>
                <c:pt idx="3006">
                  <c:v>43453</c:v>
                </c:pt>
                <c:pt idx="3007">
                  <c:v>43454</c:v>
                </c:pt>
                <c:pt idx="3008">
                  <c:v>43455</c:v>
                </c:pt>
                <c:pt idx="3009">
                  <c:v>43458</c:v>
                </c:pt>
                <c:pt idx="3010">
                  <c:v>43460</c:v>
                </c:pt>
                <c:pt idx="3011">
                  <c:v>43461</c:v>
                </c:pt>
                <c:pt idx="3012">
                  <c:v>43462</c:v>
                </c:pt>
                <c:pt idx="3013">
                  <c:v>43465</c:v>
                </c:pt>
                <c:pt idx="3014">
                  <c:v>43467</c:v>
                </c:pt>
                <c:pt idx="3015">
                  <c:v>43468</c:v>
                </c:pt>
                <c:pt idx="3016">
                  <c:v>43469</c:v>
                </c:pt>
                <c:pt idx="3017">
                  <c:v>43472</c:v>
                </c:pt>
                <c:pt idx="3018">
                  <c:v>43473</c:v>
                </c:pt>
                <c:pt idx="3019">
                  <c:v>43474</c:v>
                </c:pt>
                <c:pt idx="3020">
                  <c:v>43475</c:v>
                </c:pt>
                <c:pt idx="3021">
                  <c:v>43476</c:v>
                </c:pt>
                <c:pt idx="3022">
                  <c:v>43479</c:v>
                </c:pt>
                <c:pt idx="3023">
                  <c:v>43480</c:v>
                </c:pt>
                <c:pt idx="3024">
                  <c:v>43481</c:v>
                </c:pt>
                <c:pt idx="3025">
                  <c:v>43482</c:v>
                </c:pt>
              </c:numCache>
            </c:numRef>
          </c:cat>
          <c:val>
            <c:numRef>
              <c:f>Sheet1!$F$2:$F$3027</c:f>
              <c:numCache>
                <c:formatCode>General</c:formatCode>
                <c:ptCount val="3026"/>
                <c:pt idx="0">
                  <c:v>1.37637048655681E-2</c:v>
                </c:pt>
                <c:pt idx="1">
                  <c:v>4.7133183296871901E-3</c:v>
                </c:pt>
                <c:pt idx="2">
                  <c:v>8.6981139505893108E-3</c:v>
                </c:pt>
                <c:pt idx="3">
                  <c:v>-8.1263324736724496E-4</c:v>
                </c:pt>
                <c:pt idx="4">
                  <c:v>7.4540738609105203E-3</c:v>
                </c:pt>
                <c:pt idx="5">
                  <c:v>1.3267444785158801E-3</c:v>
                </c:pt>
                <c:pt idx="6">
                  <c:v>-3.56641543196043E-3</c:v>
                </c:pt>
                <c:pt idx="7">
                  <c:v>1.28589532847337E-3</c:v>
                </c:pt>
                <c:pt idx="8">
                  <c:v>9.9666451830661695E-3</c:v>
                </c:pt>
                <c:pt idx="9">
                  <c:v>-9.6315624170951498E-3</c:v>
                </c:pt>
                <c:pt idx="10">
                  <c:v>-2.49272841104575E-3</c:v>
                </c:pt>
                <c:pt idx="11">
                  <c:v>2.27899376071386E-3</c:v>
                </c:pt>
                <c:pt idx="12">
                  <c:v>4.9378702341867598E-3</c:v>
                </c:pt>
                <c:pt idx="13">
                  <c:v>1.37436406348143E-2</c:v>
                </c:pt>
                <c:pt idx="14">
                  <c:v>3.00188416207187E-3</c:v>
                </c:pt>
                <c:pt idx="15">
                  <c:v>4.6641927023579098E-3</c:v>
                </c:pt>
                <c:pt idx="16">
                  <c:v>1.5077955611048899E-3</c:v>
                </c:pt>
                <c:pt idx="17">
                  <c:v>3.8619154250418299E-3</c:v>
                </c:pt>
                <c:pt idx="18">
                  <c:v>6.8442408513034996E-3</c:v>
                </c:pt>
                <c:pt idx="19">
                  <c:v>1.63369449690243E-3</c:v>
                </c:pt>
                <c:pt idx="20">
                  <c:v>-7.8099151345171203E-3</c:v>
                </c:pt>
                <c:pt idx="21">
                  <c:v>-3.3471707524321301E-3</c:v>
                </c:pt>
                <c:pt idx="22">
                  <c:v>1.1291966080015699E-2</c:v>
                </c:pt>
                <c:pt idx="23">
                  <c:v>6.9348836915597298E-3</c:v>
                </c:pt>
                <c:pt idx="24">
                  <c:v>4.75516872372458E-3</c:v>
                </c:pt>
                <c:pt idx="25">
                  <c:v>3.0337411540432599E-3</c:v>
                </c:pt>
                <c:pt idx="26">
                  <c:v>1.04347957412957E-2</c:v>
                </c:pt>
                <c:pt idx="27">
                  <c:v>-2.71608803251833E-4</c:v>
                </c:pt>
                <c:pt idx="28" formatCode="0.00E+00">
                  <c:v>-2.1511018357511801E-5</c:v>
                </c:pt>
                <c:pt idx="29">
                  <c:v>-2.5781696602988299E-3</c:v>
                </c:pt>
                <c:pt idx="30">
                  <c:v>-4.3706459209123198E-3</c:v>
                </c:pt>
                <c:pt idx="31">
                  <c:v>-3.11054205426489E-2</c:v>
                </c:pt>
                <c:pt idx="32">
                  <c:v>2.9138264326716802E-3</c:v>
                </c:pt>
                <c:pt idx="33">
                  <c:v>-3.7778826605811E-3</c:v>
                </c:pt>
                <c:pt idx="34">
                  <c:v>-6.2954257438225499E-3</c:v>
                </c:pt>
                <c:pt idx="35">
                  <c:v>-1.2885484901164399E-2</c:v>
                </c:pt>
                <c:pt idx="36">
                  <c:v>1.5463084538101701E-2</c:v>
                </c:pt>
                <c:pt idx="37">
                  <c:v>1.3886574251658101E-3</c:v>
                </c:pt>
                <c:pt idx="38">
                  <c:v>8.3074752324638606E-3</c:v>
                </c:pt>
                <c:pt idx="39">
                  <c:v>6.7912797187752395E-4</c:v>
                </c:pt>
                <c:pt idx="40">
                  <c:v>4.4638146282507396E-3</c:v>
                </c:pt>
                <c:pt idx="41">
                  <c:v>-1.6217893661198499E-2</c:v>
                </c:pt>
                <c:pt idx="42">
                  <c:v>-1.07347162272176E-4</c:v>
                </c:pt>
                <c:pt idx="43">
                  <c:v>7.9046373128588698E-3</c:v>
                </c:pt>
                <c:pt idx="44">
                  <c:v>5.1593407974867599E-4</c:v>
                </c:pt>
                <c:pt idx="45">
                  <c:v>1.38565014959929E-2</c:v>
                </c:pt>
                <c:pt idx="46">
                  <c:v>7.9331355326349405E-3</c:v>
                </c:pt>
                <c:pt idx="47">
                  <c:v>1.8622585198321301E-2</c:v>
                </c:pt>
                <c:pt idx="48">
                  <c:v>1.32798458224301E-3</c:v>
                </c:pt>
                <c:pt idx="49">
                  <c:v>2.45709924857873E-3</c:v>
                </c:pt>
                <c:pt idx="50">
                  <c:v>1.3060717304432001E-3</c:v>
                </c:pt>
                <c:pt idx="51">
                  <c:v>-4.5997130518363504E-3</c:v>
                </c:pt>
                <c:pt idx="52">
                  <c:v>-7.9181898994208893E-3</c:v>
                </c:pt>
                <c:pt idx="53">
                  <c:v>2.8269887949306498E-3</c:v>
                </c:pt>
                <c:pt idx="54">
                  <c:v>5.7272243774578202E-4</c:v>
                </c:pt>
                <c:pt idx="55">
                  <c:v>8.0867317645912894E-3</c:v>
                </c:pt>
                <c:pt idx="56">
                  <c:v>1.28233766738561E-2</c:v>
                </c:pt>
                <c:pt idx="57">
                  <c:v>1.4238437900359899E-3</c:v>
                </c:pt>
                <c:pt idx="58">
                  <c:v>6.97098035347912E-3</c:v>
                </c:pt>
                <c:pt idx="59">
                  <c:v>2.86589219864475E-3</c:v>
                </c:pt>
                <c:pt idx="60">
                  <c:v>4.2214810297784601E-3</c:v>
                </c:pt>
                <c:pt idx="61">
                  <c:v>-7.1786354657991398E-3</c:v>
                </c:pt>
                <c:pt idx="62">
                  <c:v>8.2291750088904197E-3</c:v>
                </c:pt>
                <c:pt idx="63">
                  <c:v>2.6746730761573502E-3</c:v>
                </c:pt>
                <c:pt idx="64">
                  <c:v>1.00595718571728E-2</c:v>
                </c:pt>
                <c:pt idx="65">
                  <c:v>3.7604294299455302E-3</c:v>
                </c:pt>
                <c:pt idx="66">
                  <c:v>-7.2409811367385403E-4</c:v>
                </c:pt>
                <c:pt idx="67">
                  <c:v>-1.21307155582773E-3</c:v>
                </c:pt>
                <c:pt idx="68">
                  <c:v>1.09763168986398E-2</c:v>
                </c:pt>
                <c:pt idx="69">
                  <c:v>2.87584602709529E-4</c:v>
                </c:pt>
                <c:pt idx="70">
                  <c:v>8.1755362813490395E-4</c:v>
                </c:pt>
                <c:pt idx="71">
                  <c:v>7.9341561573588997E-3</c:v>
                </c:pt>
                <c:pt idx="72" formatCode="0.00E+00">
                  <c:v>1.98408799135796E-5</c:v>
                </c:pt>
                <c:pt idx="73">
                  <c:v>-4.4549424844184896E-3</c:v>
                </c:pt>
                <c:pt idx="74">
                  <c:v>-1.27339829754738E-2</c:v>
                </c:pt>
                <c:pt idx="75">
                  <c:v>3.4095426093028701E-3</c:v>
                </c:pt>
                <c:pt idx="76">
                  <c:v>1.33842250977025E-2</c:v>
                </c:pt>
                <c:pt idx="77">
                  <c:v>6.9207434724230499E-4</c:v>
                </c:pt>
                <c:pt idx="78">
                  <c:v>2.3536059326481102E-3</c:v>
                </c:pt>
                <c:pt idx="79">
                  <c:v>3.7451599756069E-3</c:v>
                </c:pt>
                <c:pt idx="80">
                  <c:v>8.8495691102519203E-4</c:v>
                </c:pt>
                <c:pt idx="81">
                  <c:v>5.0465243186999797E-3</c:v>
                </c:pt>
                <c:pt idx="82">
                  <c:v>-9.9045394672308308E-3</c:v>
                </c:pt>
                <c:pt idx="83">
                  <c:v>4.4236688085730596E-3</c:v>
                </c:pt>
                <c:pt idx="84">
                  <c:v>-1.9940625043803101E-3</c:v>
                </c:pt>
                <c:pt idx="85">
                  <c:v>-3.13415391354699E-3</c:v>
                </c:pt>
                <c:pt idx="86">
                  <c:v>9.8159242648252799E-3</c:v>
                </c:pt>
                <c:pt idx="87">
                  <c:v>1.45814133529221E-3</c:v>
                </c:pt>
                <c:pt idx="88">
                  <c:v>1.3186906597536401E-2</c:v>
                </c:pt>
                <c:pt idx="89">
                  <c:v>-1.41552586399629E-3</c:v>
                </c:pt>
                <c:pt idx="90">
                  <c:v>2.3048810861573698E-3</c:v>
                </c:pt>
                <c:pt idx="91">
                  <c:v>9.4724781390234701E-4</c:v>
                </c:pt>
                <c:pt idx="92">
                  <c:v>-5.4664423608117001E-3</c:v>
                </c:pt>
                <c:pt idx="93">
                  <c:v>5.6155515724440903E-3</c:v>
                </c:pt>
                <c:pt idx="94">
                  <c:v>2.5812348391411602E-3</c:v>
                </c:pt>
                <c:pt idx="95">
                  <c:v>7.1710726841081301E-3</c:v>
                </c:pt>
                <c:pt idx="96">
                  <c:v>5.0502541152122899E-3</c:v>
                </c:pt>
                <c:pt idx="97">
                  <c:v>1.0577475813721499E-2</c:v>
                </c:pt>
                <c:pt idx="98">
                  <c:v>5.5729967866764698E-3</c:v>
                </c:pt>
                <c:pt idx="99">
                  <c:v>-4.1769306525793696E-3</c:v>
                </c:pt>
                <c:pt idx="100">
                  <c:v>-8.6112028930043199E-3</c:v>
                </c:pt>
                <c:pt idx="101">
                  <c:v>-1.5564502923849101E-2</c:v>
                </c:pt>
                <c:pt idx="102">
                  <c:v>8.7275269037389597E-3</c:v>
                </c:pt>
                <c:pt idx="103">
                  <c:v>5.3640117764458496E-4</c:v>
                </c:pt>
                <c:pt idx="104">
                  <c:v>-9.4256757936594902E-3</c:v>
                </c:pt>
                <c:pt idx="105">
                  <c:v>9.6885522809327697E-3</c:v>
                </c:pt>
                <c:pt idx="106">
                  <c:v>5.66252135685424E-3</c:v>
                </c:pt>
                <c:pt idx="107">
                  <c:v>6.7507354034835E-3</c:v>
                </c:pt>
                <c:pt idx="108">
                  <c:v>-7.6574111020605296E-4</c:v>
                </c:pt>
                <c:pt idx="109">
                  <c:v>1.81450123298313E-3</c:v>
                </c:pt>
                <c:pt idx="110">
                  <c:v>-1.6158340677505901E-3</c:v>
                </c:pt>
                <c:pt idx="111">
                  <c:v>2.36681158652247E-4</c:v>
                </c:pt>
                <c:pt idx="112">
                  <c:v>-4.6767619085120397E-3</c:v>
                </c:pt>
                <c:pt idx="113">
                  <c:v>-4.1909507789712501E-3</c:v>
                </c:pt>
                <c:pt idx="114">
                  <c:v>-9.3382843289905593E-3</c:v>
                </c:pt>
                <c:pt idx="115">
                  <c:v>1.20924615223654E-2</c:v>
                </c:pt>
                <c:pt idx="116">
                  <c:v>1.1831532956151399E-3</c:v>
                </c:pt>
                <c:pt idx="117">
                  <c:v>-2.6005809519755201E-4</c:v>
                </c:pt>
                <c:pt idx="118">
                  <c:v>7.1800609724115604E-3</c:v>
                </c:pt>
                <c:pt idx="119">
                  <c:v>2.8840585506756701E-3</c:v>
                </c:pt>
                <c:pt idx="120">
                  <c:v>6.7321566660592498E-3</c:v>
                </c:pt>
                <c:pt idx="121">
                  <c:v>9.2957707168438396E-3</c:v>
                </c:pt>
                <c:pt idx="122">
                  <c:v>-1.21744105283181E-3</c:v>
                </c:pt>
                <c:pt idx="123">
                  <c:v>-1.6713390942042002E-2</c:v>
                </c:pt>
                <c:pt idx="124">
                  <c:v>4.2430990743774202E-3</c:v>
                </c:pt>
                <c:pt idx="125">
                  <c:v>1.3688771829212999E-2</c:v>
                </c:pt>
                <c:pt idx="126">
                  <c:v>5.7901507172670704E-3</c:v>
                </c:pt>
                <c:pt idx="127">
                  <c:v>-5.1196595377200904E-4</c:v>
                </c:pt>
                <c:pt idx="128">
                  <c:v>-1.5336217827645899E-3</c:v>
                </c:pt>
                <c:pt idx="129">
                  <c:v>1.76411828621445E-3</c:v>
                </c:pt>
                <c:pt idx="130">
                  <c:v>2.7356344157295799E-3</c:v>
                </c:pt>
                <c:pt idx="131">
                  <c:v>-1.0115301836046101E-2</c:v>
                </c:pt>
                <c:pt idx="132">
                  <c:v>2.2269458689380098E-3</c:v>
                </c:pt>
                <c:pt idx="133">
                  <c:v>-1.5744382580616299E-2</c:v>
                </c:pt>
                <c:pt idx="134">
                  <c:v>-1.7454898954765399E-3</c:v>
                </c:pt>
                <c:pt idx="135">
                  <c:v>-2.8290540358375599E-2</c:v>
                </c:pt>
                <c:pt idx="136">
                  <c:v>-1.5543472540496201E-2</c:v>
                </c:pt>
                <c:pt idx="137">
                  <c:v>1.01044618042762E-2</c:v>
                </c:pt>
                <c:pt idx="138">
                  <c:v>-1.0369758263716699E-2</c:v>
                </c:pt>
                <c:pt idx="139">
                  <c:v>3.9100582002569396E-3</c:v>
                </c:pt>
                <c:pt idx="140">
                  <c:v>6.5347342378073402E-3</c:v>
                </c:pt>
                <c:pt idx="141">
                  <c:v>-1.9806262399311301E-2</c:v>
                </c:pt>
                <c:pt idx="142">
                  <c:v>1.42967304261249E-2</c:v>
                </c:pt>
                <c:pt idx="143">
                  <c:v>8.2539766102367202E-3</c:v>
                </c:pt>
                <c:pt idx="144">
                  <c:v>1.81019456464287E-2</c:v>
                </c:pt>
                <c:pt idx="145">
                  <c:v>-2.3653624820978301E-2</c:v>
                </c:pt>
                <c:pt idx="146">
                  <c:v>-8.0564999880338405E-3</c:v>
                </c:pt>
                <c:pt idx="147">
                  <c:v>7.2984789272831597E-3</c:v>
                </c:pt>
                <c:pt idx="148">
                  <c:v>-1.96783176615161E-2</c:v>
                </c:pt>
                <c:pt idx="149">
                  <c:v>-1.3336784754677901E-2</c:v>
                </c:pt>
                <c:pt idx="150">
                  <c:v>-6.6732060053245601E-4</c:v>
                </c:pt>
                <c:pt idx="151">
                  <c:v>1.31991551823986E-2</c:v>
                </c:pt>
                <c:pt idx="152">
                  <c:v>3.1891563999312802E-3</c:v>
                </c:pt>
                <c:pt idx="153">
                  <c:v>1.3650720538687501E-2</c:v>
                </c:pt>
                <c:pt idx="154">
                  <c:v>1.5973923522964499E-2</c:v>
                </c:pt>
                <c:pt idx="155">
                  <c:v>-1.51522032199808E-3</c:v>
                </c:pt>
                <c:pt idx="156">
                  <c:v>1.4836381666205999E-2</c:v>
                </c:pt>
                <c:pt idx="157">
                  <c:v>-3.9220768763658896E-3</c:v>
                </c:pt>
                <c:pt idx="158">
                  <c:v>-1.89592635470709E-2</c:v>
                </c:pt>
                <c:pt idx="159">
                  <c:v>2.0855601704047499E-2</c:v>
                </c:pt>
                <c:pt idx="160">
                  <c:v>-5.1394651936607604E-3</c:v>
                </c:pt>
                <c:pt idx="161">
                  <c:v>1.4471932706136901E-2</c:v>
                </c:pt>
                <c:pt idx="162">
                  <c:v>2.2632331420147601E-3</c:v>
                </c:pt>
                <c:pt idx="163">
                  <c:v>-9.1355844209193293E-3</c:v>
                </c:pt>
                <c:pt idx="164">
                  <c:v>3.8123000002683901E-3</c:v>
                </c:pt>
                <c:pt idx="165">
                  <c:v>-1.7976780711208101E-2</c:v>
                </c:pt>
                <c:pt idx="166">
                  <c:v>-3.29667536026515E-3</c:v>
                </c:pt>
                <c:pt idx="167">
                  <c:v>1.4094709121505801E-2</c:v>
                </c:pt>
                <c:pt idx="168">
                  <c:v>-3.0745088845765501E-4</c:v>
                </c:pt>
                <c:pt idx="169">
                  <c:v>1.1960525001434401E-2</c:v>
                </c:pt>
                <c:pt idx="170">
                  <c:v>2.11191434564958E-3</c:v>
                </c:pt>
                <c:pt idx="171">
                  <c:v>-4.8953278587900197E-3</c:v>
                </c:pt>
                <c:pt idx="172">
                  <c:v>3.1490336507666999E-2</c:v>
                </c:pt>
                <c:pt idx="173">
                  <c:v>5.3441001446933303E-3</c:v>
                </c:pt>
                <c:pt idx="174">
                  <c:v>-8.8926572225184498E-3</c:v>
                </c:pt>
                <c:pt idx="175">
                  <c:v>1.2802794109128799E-3</c:v>
                </c:pt>
                <c:pt idx="176">
                  <c:v>-4.7135272992343503E-3</c:v>
                </c:pt>
                <c:pt idx="177">
                  <c:v>-5.4837774546345804E-3</c:v>
                </c:pt>
                <c:pt idx="178">
                  <c:v>7.0022620184911899E-3</c:v>
                </c:pt>
                <c:pt idx="179">
                  <c:v>3.81637546025559E-3</c:v>
                </c:pt>
                <c:pt idx="180">
                  <c:v>3.5327253448482802E-3</c:v>
                </c:pt>
                <c:pt idx="181">
                  <c:v>3.3178230200916199E-3</c:v>
                </c:pt>
                <c:pt idx="182">
                  <c:v>5.82497471286783E-3</c:v>
                </c:pt>
                <c:pt idx="183">
                  <c:v>4.1638516830952398E-3</c:v>
                </c:pt>
                <c:pt idx="184">
                  <c:v>-1.60896152093581E-4</c:v>
                </c:pt>
                <c:pt idx="185">
                  <c:v>1.9469890328556099E-2</c:v>
                </c:pt>
                <c:pt idx="186">
                  <c:v>-9.1856668116460595E-4</c:v>
                </c:pt>
                <c:pt idx="187">
                  <c:v>4.1384956312046596E-3</c:v>
                </c:pt>
                <c:pt idx="188">
                  <c:v>1.5356611300956201E-3</c:v>
                </c:pt>
                <c:pt idx="189">
                  <c:v>-2.9275618410771198E-3</c:v>
                </c:pt>
                <c:pt idx="190">
                  <c:v>4.1314972806622803E-3</c:v>
                </c:pt>
                <c:pt idx="191">
                  <c:v>-1.2442735094300401E-2</c:v>
                </c:pt>
                <c:pt idx="192">
                  <c:v>-3.8832132979859102E-3</c:v>
                </c:pt>
                <c:pt idx="193">
                  <c:v>8.1541734209214501E-4</c:v>
                </c:pt>
                <c:pt idx="194">
                  <c:v>-6.6406037186696196E-3</c:v>
                </c:pt>
                <c:pt idx="195">
                  <c:v>-2.3236018353587101E-2</c:v>
                </c:pt>
                <c:pt idx="196">
                  <c:v>8.1402884694597392E-3</c:v>
                </c:pt>
                <c:pt idx="197">
                  <c:v>1.91791598499796E-3</c:v>
                </c:pt>
                <c:pt idx="198">
                  <c:v>2.7808441362837102E-3</c:v>
                </c:pt>
                <c:pt idx="199">
                  <c:v>-5.7362255964108497E-3</c:v>
                </c:pt>
                <c:pt idx="200">
                  <c:v>8.2975685787045304E-3</c:v>
                </c:pt>
                <c:pt idx="201">
                  <c:v>5.84338705267262E-3</c:v>
                </c:pt>
                <c:pt idx="202">
                  <c:v>-6.6777842196383296E-4</c:v>
                </c:pt>
                <c:pt idx="203">
                  <c:v>6.6870137852370597E-3</c:v>
                </c:pt>
                <c:pt idx="204">
                  <c:v>-2.45306330658315E-2</c:v>
                </c:pt>
                <c:pt idx="205">
                  <c:v>-2.6534999717459898E-3</c:v>
                </c:pt>
                <c:pt idx="206">
                  <c:v>-1.08199035073804E-2</c:v>
                </c:pt>
                <c:pt idx="207">
                  <c:v>7.9148459149730194E-3</c:v>
                </c:pt>
                <c:pt idx="208">
                  <c:v>-1.91642762869512E-2</c:v>
                </c:pt>
                <c:pt idx="209">
                  <c:v>-4.2247933890203204E-3</c:v>
                </c:pt>
                <c:pt idx="210">
                  <c:v>-1.9966391075118099E-2</c:v>
                </c:pt>
                <c:pt idx="211">
                  <c:v>-1.12768689724793E-3</c:v>
                </c:pt>
                <c:pt idx="212">
                  <c:v>2.8794770399348999E-2</c:v>
                </c:pt>
                <c:pt idx="213">
                  <c:v>-9.8091101568263707E-3</c:v>
                </c:pt>
                <c:pt idx="214">
                  <c:v>-6.0945212573562701E-4</c:v>
                </c:pt>
                <c:pt idx="215">
                  <c:v>6.3843383459546998E-4</c:v>
                </c:pt>
                <c:pt idx="216">
                  <c:v>-2.00408908403511E-2</c:v>
                </c:pt>
                <c:pt idx="217">
                  <c:v>1.20831291373019E-3</c:v>
                </c:pt>
                <c:pt idx="218">
                  <c:v>-1.08934424669366E-2</c:v>
                </c:pt>
                <c:pt idx="219">
                  <c:v>1.21993358805952E-2</c:v>
                </c:pt>
                <c:pt idx="220">
                  <c:v>-1.6806574117572502E-2</c:v>
                </c:pt>
                <c:pt idx="221">
                  <c:v>9.9619775059013906E-3</c:v>
                </c:pt>
                <c:pt idx="222">
                  <c:v>2.91112467638906E-2</c:v>
                </c:pt>
                <c:pt idx="223">
                  <c:v>-4.9549835176939099E-3</c:v>
                </c:pt>
                <c:pt idx="224">
                  <c:v>1.7677586781266501E-2</c:v>
                </c:pt>
                <c:pt idx="225">
                  <c:v>-4.1540267512958397E-3</c:v>
                </c:pt>
                <c:pt idx="226">
                  <c:v>2.5448586000858002E-3</c:v>
                </c:pt>
                <c:pt idx="227">
                  <c:v>-7.2535872467519003E-4</c:v>
                </c:pt>
                <c:pt idx="228">
                  <c:v>1.17811231824886E-2</c:v>
                </c:pt>
                <c:pt idx="229">
                  <c:v>5.7785052377626296E-3</c:v>
                </c:pt>
                <c:pt idx="230">
                  <c:v>3.33386949048484E-3</c:v>
                </c:pt>
                <c:pt idx="231">
                  <c:v>-2.3636244172673199E-2</c:v>
                </c:pt>
                <c:pt idx="232">
                  <c:v>-1.16845981834918E-3</c:v>
                </c:pt>
                <c:pt idx="233">
                  <c:v>-2.6946078043654201E-3</c:v>
                </c:pt>
                <c:pt idx="234">
                  <c:v>-1.2563774102767E-2</c:v>
                </c:pt>
                <c:pt idx="235">
                  <c:v>-1.1379610484185501E-2</c:v>
                </c:pt>
                <c:pt idx="236">
                  <c:v>5.2436299881847602E-3</c:v>
                </c:pt>
                <c:pt idx="237">
                  <c:v>-6.4647327441918201E-3</c:v>
                </c:pt>
                <c:pt idx="238">
                  <c:v>-1.1044773986106601E-3</c:v>
                </c:pt>
                <c:pt idx="239">
                  <c:v>1.5202172205867601E-2</c:v>
                </c:pt>
                <c:pt idx="240">
                  <c:v>1.2026467549231199E-2</c:v>
                </c:pt>
                <c:pt idx="241">
                  <c:v>-4.5434169733985803E-3</c:v>
                </c:pt>
                <c:pt idx="242">
                  <c:v>-1.4193235378477999E-2</c:v>
                </c:pt>
                <c:pt idx="243">
                  <c:v>-4.0158762271411098E-4</c:v>
                </c:pt>
                <c:pt idx="244">
                  <c:v>-5.22870955669902E-3</c:v>
                </c:pt>
                <c:pt idx="245">
                  <c:v>-1.97071199180863E-2</c:v>
                </c:pt>
                <c:pt idx="246">
                  <c:v>-1.4275544369703699E-2</c:v>
                </c:pt>
                <c:pt idx="247">
                  <c:v>-2.81923062763089E-2</c:v>
                </c:pt>
                <c:pt idx="248">
                  <c:v>6.1779755133157003E-3</c:v>
                </c:pt>
                <c:pt idx="249">
                  <c:v>-2.2260073373191899E-2</c:v>
                </c:pt>
                <c:pt idx="250">
                  <c:v>1.04960901642301E-2</c:v>
                </c:pt>
                <c:pt idx="251">
                  <c:v>1.2965145119524899E-2</c:v>
                </c:pt>
                <c:pt idx="252">
                  <c:v>-2.30545531858369E-2</c:v>
                </c:pt>
                <c:pt idx="253">
                  <c:v>7.7761657353898599E-3</c:v>
                </c:pt>
                <c:pt idx="254">
                  <c:v>-1.9861237540279901E-2</c:v>
                </c:pt>
                <c:pt idx="255">
                  <c:v>1.21217409807789E-2</c:v>
                </c:pt>
                <c:pt idx="256">
                  <c:v>-1.6930399605606199E-2</c:v>
                </c:pt>
                <c:pt idx="257">
                  <c:v>-2.0021483978480701E-3</c:v>
                </c:pt>
                <c:pt idx="258">
                  <c:v>1.10066338747207E-2</c:v>
                </c:pt>
                <c:pt idx="259">
                  <c:v>3.09675605797213E-2</c:v>
                </c:pt>
                <c:pt idx="260">
                  <c:v>-1.7551120194925799E-3</c:v>
                </c:pt>
                <c:pt idx="261">
                  <c:v>-1.1853843402369099E-2</c:v>
                </c:pt>
                <c:pt idx="262">
                  <c:v>1.53050847981961E-2</c:v>
                </c:pt>
                <c:pt idx="263">
                  <c:v>8.6469146308301697E-3</c:v>
                </c:pt>
                <c:pt idx="264">
                  <c:v>-4.6501563936251801E-3</c:v>
                </c:pt>
                <c:pt idx="265">
                  <c:v>3.2396667722946797E-2</c:v>
                </c:pt>
                <c:pt idx="266">
                  <c:v>1.75746217104082E-2</c:v>
                </c:pt>
                <c:pt idx="267">
                  <c:v>-1.69110366066961E-2</c:v>
                </c:pt>
                <c:pt idx="268">
                  <c:v>-2.3772450661419399E-2</c:v>
                </c:pt>
                <c:pt idx="269">
                  <c:v>-1.2452498667230199E-2</c:v>
                </c:pt>
                <c:pt idx="270">
                  <c:v>2.1445665740888201E-2</c:v>
                </c:pt>
                <c:pt idx="271">
                  <c:v>-6.6906536944885096E-3</c:v>
                </c:pt>
                <c:pt idx="272">
                  <c:v>1.4462741761501001E-2</c:v>
                </c:pt>
                <c:pt idx="273">
                  <c:v>-1.32794440280931E-3</c:v>
                </c:pt>
                <c:pt idx="274">
                  <c:v>9.4699946426800904E-3</c:v>
                </c:pt>
                <c:pt idx="275">
                  <c:v>-1.42657313291891E-2</c:v>
                </c:pt>
                <c:pt idx="276">
                  <c:v>1.9627847118096598E-3</c:v>
                </c:pt>
                <c:pt idx="277">
                  <c:v>-4.6049237796287603E-3</c:v>
                </c:pt>
                <c:pt idx="278">
                  <c:v>1.1408341446985701E-2</c:v>
                </c:pt>
                <c:pt idx="279">
                  <c:v>-1.6300307365677599E-2</c:v>
                </c:pt>
                <c:pt idx="280">
                  <c:v>1.2289339457913899E-2</c:v>
                </c:pt>
                <c:pt idx="281">
                  <c:v>1.06386770128155E-2</c:v>
                </c:pt>
                <c:pt idx="282">
                  <c:v>1.3149117973824301E-2</c:v>
                </c:pt>
                <c:pt idx="283">
                  <c:v>-6.5743442519877703E-3</c:v>
                </c:pt>
                <c:pt idx="284">
                  <c:v>-1.62157163154081E-2</c:v>
                </c:pt>
                <c:pt idx="285">
                  <c:v>-2.5318283595576401E-2</c:v>
                </c:pt>
                <c:pt idx="286">
                  <c:v>-2.4324247423906098E-3</c:v>
                </c:pt>
                <c:pt idx="287">
                  <c:v>2.7783396811253101E-3</c:v>
                </c:pt>
                <c:pt idx="288">
                  <c:v>-1.7060135406947699E-3</c:v>
                </c:pt>
                <c:pt idx="289">
                  <c:v>-2.4292045982420001E-2</c:v>
                </c:pt>
                <c:pt idx="290">
                  <c:v>-8.8731722698532894E-3</c:v>
                </c:pt>
                <c:pt idx="291">
                  <c:v>-1.85374413016909E-2</c:v>
                </c:pt>
                <c:pt idx="292">
                  <c:v>2.7530915443989001E-2</c:v>
                </c:pt>
                <c:pt idx="293">
                  <c:v>-3.7448822705376801E-3</c:v>
                </c:pt>
                <c:pt idx="294">
                  <c:v>1.3617488347299801E-3</c:v>
                </c:pt>
                <c:pt idx="295">
                  <c:v>-1.4762686399543999E-2</c:v>
                </c:pt>
                <c:pt idx="296">
                  <c:v>-1.37129978039986E-2</c:v>
                </c:pt>
                <c:pt idx="297">
                  <c:v>3.2932465153410098E-2</c:v>
                </c:pt>
                <c:pt idx="298">
                  <c:v>-6.9364753869753399E-3</c:v>
                </c:pt>
                <c:pt idx="299">
                  <c:v>3.0884817533292201E-2</c:v>
                </c:pt>
                <c:pt idx="300">
                  <c:v>2.9616392375822701E-2</c:v>
                </c:pt>
                <c:pt idx="301">
                  <c:v>-2.2333780418422001E-3</c:v>
                </c:pt>
                <c:pt idx="302">
                  <c:v>-1.41458385474032E-2</c:v>
                </c:pt>
                <c:pt idx="303">
                  <c:v>-1.18541513444242E-2</c:v>
                </c:pt>
                <c:pt idx="304">
                  <c:v>-1.8924694360072901E-2</c:v>
                </c:pt>
                <c:pt idx="305">
                  <c:v>1.17441474209892E-2</c:v>
                </c:pt>
                <c:pt idx="306">
                  <c:v>3.6990232110950802E-2</c:v>
                </c:pt>
                <c:pt idx="307">
                  <c:v>1.53720901477591E-3</c:v>
                </c:pt>
                <c:pt idx="308">
                  <c:v>-1.91359292147253E-3</c:v>
                </c:pt>
                <c:pt idx="309">
                  <c:v>-2.0856772756835699E-3</c:v>
                </c:pt>
                <c:pt idx="310">
                  <c:v>3.8384201467886502E-4</c:v>
                </c:pt>
                <c:pt idx="311">
                  <c:v>-2.34399108342642E-3</c:v>
                </c:pt>
                <c:pt idx="312">
                  <c:v>-1.52758172563807E-2</c:v>
                </c:pt>
                <c:pt idx="313">
                  <c:v>7.1318010492437698E-3</c:v>
                </c:pt>
                <c:pt idx="314">
                  <c:v>-1.9027833429558001E-2</c:v>
                </c:pt>
                <c:pt idx="315">
                  <c:v>-4.3806250228583003E-3</c:v>
                </c:pt>
                <c:pt idx="316">
                  <c:v>1.6312236611776301E-4</c:v>
                </c:pt>
                <c:pt idx="317">
                  <c:v>1.46197222516512E-2</c:v>
                </c:pt>
                <c:pt idx="318">
                  <c:v>4.6810427097541702E-3</c:v>
                </c:pt>
                <c:pt idx="319">
                  <c:v>1.59838926750667E-2</c:v>
                </c:pt>
                <c:pt idx="320">
                  <c:v>-3.3331058356610402E-3</c:v>
                </c:pt>
                <c:pt idx="321">
                  <c:v>-1.2506220107799299E-2</c:v>
                </c:pt>
                <c:pt idx="322">
                  <c:v>5.7223922075754496E-3</c:v>
                </c:pt>
                <c:pt idx="323">
                  <c:v>1.21585501281591E-2</c:v>
                </c:pt>
                <c:pt idx="324">
                  <c:v>1.1161577278112501E-2</c:v>
                </c:pt>
                <c:pt idx="325">
                  <c:v>2.9536423039210301E-3</c:v>
                </c:pt>
                <c:pt idx="326">
                  <c:v>6.3686230287646499E-3</c:v>
                </c:pt>
                <c:pt idx="327">
                  <c:v>-5.6444811766660202E-3</c:v>
                </c:pt>
                <c:pt idx="328">
                  <c:v>2.7233220278639399E-2</c:v>
                </c:pt>
                <c:pt idx="329">
                  <c:v>-3.8494568599931099E-3</c:v>
                </c:pt>
                <c:pt idx="330">
                  <c:v>-6.2185346160492103E-3</c:v>
                </c:pt>
                <c:pt idx="331">
                  <c:v>8.1675401850536699E-4</c:v>
                </c:pt>
                <c:pt idx="332">
                  <c:v>-8.5195921677158597E-3</c:v>
                </c:pt>
                <c:pt idx="333">
                  <c:v>-9.5294034334894595E-4</c:v>
                </c:pt>
                <c:pt idx="334">
                  <c:v>-2.57029120358504E-3</c:v>
                </c:pt>
                <c:pt idx="335">
                  <c:v>1.6270280223094201E-2</c:v>
                </c:pt>
                <c:pt idx="336">
                  <c:v>-4.3764432498835703E-4</c:v>
                </c:pt>
                <c:pt idx="337">
                  <c:v>8.7429189822223995E-3</c:v>
                </c:pt>
                <c:pt idx="338">
                  <c:v>9.7702094434614899E-3</c:v>
                </c:pt>
                <c:pt idx="339">
                  <c:v>-5.8841843493653298E-3</c:v>
                </c:pt>
                <c:pt idx="340">
                  <c:v>-4.3653383489647701E-3</c:v>
                </c:pt>
                <c:pt idx="341">
                  <c:v>-1.4241774834688799E-2</c:v>
                </c:pt>
                <c:pt idx="342">
                  <c:v>-1.5854222016233498E-2</c:v>
                </c:pt>
                <c:pt idx="343">
                  <c:v>4.1886331290108799E-3</c:v>
                </c:pt>
                <c:pt idx="344">
                  <c:v>-1.2555407939442501E-2</c:v>
                </c:pt>
                <c:pt idx="345">
                  <c:v>1.0408127155393699E-2</c:v>
                </c:pt>
                <c:pt idx="346">
                  <c:v>3.5710132578104501E-3</c:v>
                </c:pt>
                <c:pt idx="347">
                  <c:v>1.39141270836833E-2</c:v>
                </c:pt>
                <c:pt idx="348">
                  <c:v>-8.7978165933968698E-3</c:v>
                </c:pt>
                <c:pt idx="349">
                  <c:v>-5.6658001737419899E-3</c:v>
                </c:pt>
                <c:pt idx="350">
                  <c:v>1.99426864852764E-3</c:v>
                </c:pt>
                <c:pt idx="351">
                  <c:v>2.6966783130973901E-3</c:v>
                </c:pt>
                <c:pt idx="352">
                  <c:v>1.6395593819432602E-2</c:v>
                </c:pt>
                <c:pt idx="353">
                  <c:v>-3.2778536961621599E-2</c:v>
                </c:pt>
                <c:pt idx="354">
                  <c:v>-4.7633446244571302E-3</c:v>
                </c:pt>
                <c:pt idx="355">
                  <c:v>-3.1331584075250401E-4</c:v>
                </c:pt>
                <c:pt idx="356">
                  <c:v>-2.1615566101062501E-2</c:v>
                </c:pt>
                <c:pt idx="357">
                  <c:v>6.8532120085577604E-3</c:v>
                </c:pt>
                <c:pt idx="358">
                  <c:v>1.44840180906157E-2</c:v>
                </c:pt>
                <c:pt idx="359">
                  <c:v>4.6236794929413703E-3</c:v>
                </c:pt>
                <c:pt idx="360">
                  <c:v>-1.1798520082577301E-2</c:v>
                </c:pt>
                <c:pt idx="361">
                  <c:v>-2.1019372588830298E-2</c:v>
                </c:pt>
                <c:pt idx="362">
                  <c:v>1.33822519974584E-2</c:v>
                </c:pt>
                <c:pt idx="363">
                  <c:v>-2.8328619052320099E-2</c:v>
                </c:pt>
                <c:pt idx="364">
                  <c:v>-1.5134067440044899E-2</c:v>
                </c:pt>
                <c:pt idx="365">
                  <c:v>-4.6206769338505097E-3</c:v>
                </c:pt>
                <c:pt idx="366">
                  <c:v>1.47683641635374E-2</c:v>
                </c:pt>
                <c:pt idx="367">
                  <c:v>-3.1263616969201699E-2</c:v>
                </c:pt>
                <c:pt idx="368">
                  <c:v>-7.6552122544607196E-3</c:v>
                </c:pt>
                <c:pt idx="369">
                  <c:v>-1.28563961999639E-2</c:v>
                </c:pt>
                <c:pt idx="370">
                  <c:v>-3.2513652155613499E-4</c:v>
                </c:pt>
                <c:pt idx="371">
                  <c:v>-1.5182100090142101E-2</c:v>
                </c:pt>
                <c:pt idx="372">
                  <c:v>-3.79478839291683E-3</c:v>
                </c:pt>
                <c:pt idx="373">
                  <c:v>-2.4937452581741398E-4</c:v>
                </c:pt>
                <c:pt idx="374">
                  <c:v>2.2030779253749799E-2</c:v>
                </c:pt>
                <c:pt idx="375">
                  <c:v>-2.3079031627745501E-2</c:v>
                </c:pt>
                <c:pt idx="376">
                  <c:v>-1.00352047455666E-2</c:v>
                </c:pt>
                <c:pt idx="377">
                  <c:v>-1.4419913828344901E-2</c:v>
                </c:pt>
                <c:pt idx="378">
                  <c:v>-7.0514865975831696E-3</c:v>
                </c:pt>
                <c:pt idx="379">
                  <c:v>-1.75846171154467E-3</c:v>
                </c:pt>
                <c:pt idx="380">
                  <c:v>3.2873832135134499E-2</c:v>
                </c:pt>
                <c:pt idx="381">
                  <c:v>1.5874421113323101E-2</c:v>
                </c:pt>
                <c:pt idx="382">
                  <c:v>-3.6545948549666098E-3</c:v>
                </c:pt>
                <c:pt idx="383">
                  <c:v>-4.2534863194352004E-3</c:v>
                </c:pt>
                <c:pt idx="384">
                  <c:v>2.5981959064102899E-2</c:v>
                </c:pt>
                <c:pt idx="385">
                  <c:v>9.4731496850785392E-3</c:v>
                </c:pt>
                <c:pt idx="386">
                  <c:v>-1.7627446020302698E-2</c:v>
                </c:pt>
                <c:pt idx="387">
                  <c:v>-1.23119348012435E-3</c:v>
                </c:pt>
                <c:pt idx="388">
                  <c:v>-2.2043987076263202E-2</c:v>
                </c:pt>
                <c:pt idx="389">
                  <c:v>2.79148627749226E-2</c:v>
                </c:pt>
                <c:pt idx="390">
                  <c:v>4.59502264073605E-3</c:v>
                </c:pt>
                <c:pt idx="391">
                  <c:v>-2.1607449574384502E-3</c:v>
                </c:pt>
                <c:pt idx="392">
                  <c:v>-6.5718314014949503E-3</c:v>
                </c:pt>
                <c:pt idx="393">
                  <c:v>2.8289051177194098E-3</c:v>
                </c:pt>
                <c:pt idx="394">
                  <c:v>4.1376296126721897E-2</c:v>
                </c:pt>
                <c:pt idx="395">
                  <c:v>2.1551901014701101E-3</c:v>
                </c:pt>
                <c:pt idx="396">
                  <c:v>-2.2621284743743999E-2</c:v>
                </c:pt>
                <c:pt idx="397">
                  <c:v>3.7083566677752602E-2</c:v>
                </c:pt>
                <c:pt idx="398">
                  <c:v>2.14648044249942E-2</c:v>
                </c:pt>
                <c:pt idx="399">
                  <c:v>-4.2268659296589798E-3</c:v>
                </c:pt>
                <c:pt idx="400">
                  <c:v>-1.39400635594273E-2</c:v>
                </c:pt>
                <c:pt idx="401">
                  <c:v>1.43461064233418E-2</c:v>
                </c:pt>
                <c:pt idx="402">
                  <c:v>9.8129306933005499E-3</c:v>
                </c:pt>
                <c:pt idx="403">
                  <c:v>-1.29043283156931E-2</c:v>
                </c:pt>
                <c:pt idx="404">
                  <c:v>-2.07170058849106E-2</c:v>
                </c:pt>
                <c:pt idx="405">
                  <c:v>-6.3541217743763E-3</c:v>
                </c:pt>
                <c:pt idx="406">
                  <c:v>3.9854896470512002E-4</c:v>
                </c:pt>
                <c:pt idx="407">
                  <c:v>2.0508027099955899E-2</c:v>
                </c:pt>
                <c:pt idx="408">
                  <c:v>-2.3303785909661399E-2</c:v>
                </c:pt>
                <c:pt idx="409">
                  <c:v>2.5793655314236301E-3</c:v>
                </c:pt>
                <c:pt idx="410">
                  <c:v>2.2246911624730398E-3</c:v>
                </c:pt>
                <c:pt idx="411">
                  <c:v>2.06633123520523E-2</c:v>
                </c:pt>
                <c:pt idx="412">
                  <c:v>-6.2496395743086601E-3</c:v>
                </c:pt>
                <c:pt idx="413">
                  <c:v>1.4851969821160599E-2</c:v>
                </c:pt>
                <c:pt idx="414">
                  <c:v>2.4612007406995002E-3</c:v>
                </c:pt>
                <c:pt idx="415">
                  <c:v>-1.91127908369121E-2</c:v>
                </c:pt>
                <c:pt idx="416">
                  <c:v>3.8142780918026798E-4</c:v>
                </c:pt>
                <c:pt idx="417">
                  <c:v>3.1281141804470697E-2</c:v>
                </c:pt>
                <c:pt idx="418">
                  <c:v>-1.8229932978561399E-2</c:v>
                </c:pt>
                <c:pt idx="419">
                  <c:v>1.9112443871600901E-3</c:v>
                </c:pt>
                <c:pt idx="420">
                  <c:v>1.2612250963073101E-2</c:v>
                </c:pt>
                <c:pt idx="421">
                  <c:v>-7.7497130861933503E-3</c:v>
                </c:pt>
                <c:pt idx="422">
                  <c:v>-2.01548449721194E-2</c:v>
                </c:pt>
                <c:pt idx="423">
                  <c:v>-3.7566038325261798E-3</c:v>
                </c:pt>
                <c:pt idx="424">
                  <c:v>-4.0372710253125201E-2</c:v>
                </c:pt>
                <c:pt idx="425">
                  <c:v>3.0072329469106401E-2</c:v>
                </c:pt>
                <c:pt idx="426">
                  <c:v>6.6254562299267704E-3</c:v>
                </c:pt>
                <c:pt idx="427">
                  <c:v>-3.8247775258643799E-2</c:v>
                </c:pt>
                <c:pt idx="428">
                  <c:v>3.3356635683798297E-4</c:v>
                </c:pt>
                <c:pt idx="429">
                  <c:v>-1.7001650730607599E-2</c:v>
                </c:pt>
                <c:pt idx="430">
                  <c:v>1.5197878230592699E-2</c:v>
                </c:pt>
                <c:pt idx="431">
                  <c:v>1.2247245132554501E-2</c:v>
                </c:pt>
                <c:pt idx="432">
                  <c:v>-6.18229088500983E-2</c:v>
                </c:pt>
                <c:pt idx="433">
                  <c:v>1.8617937720758801E-2</c:v>
                </c:pt>
                <c:pt idx="434">
                  <c:v>-8.6193606414787793E-3</c:v>
                </c:pt>
                <c:pt idx="435">
                  <c:v>-2.56100915070923E-2</c:v>
                </c:pt>
                <c:pt idx="436">
                  <c:v>-2.1011450639934998E-2</c:v>
                </c:pt>
                <c:pt idx="437">
                  <c:v>-3.5002881612367302E-2</c:v>
                </c:pt>
                <c:pt idx="438">
                  <c:v>-5.8984817280321497E-2</c:v>
                </c:pt>
                <c:pt idx="439">
                  <c:v>-1.51034890117015E-2</c:v>
                </c:pt>
                <c:pt idx="440">
                  <c:v>-5.4871110893497298E-2</c:v>
                </c:pt>
                <c:pt idx="441">
                  <c:v>-2.8664240344920499E-2</c:v>
                </c:pt>
                <c:pt idx="442">
                  <c:v>6.3348101216522304E-2</c:v>
                </c:pt>
                <c:pt idx="443">
                  <c:v>-1.48834268631931E-2</c:v>
                </c:pt>
                <c:pt idx="444">
                  <c:v>-7.9538624450135403E-2</c:v>
                </c:pt>
                <c:pt idx="445">
                  <c:v>3.7171515577471698E-2</c:v>
                </c:pt>
                <c:pt idx="446">
                  <c:v>4.0199080509794299E-3</c:v>
                </c:pt>
                <c:pt idx="447">
                  <c:v>3.1948679102468298E-2</c:v>
                </c:pt>
                <c:pt idx="448">
                  <c:v>-2.1327306106142301E-2</c:v>
                </c:pt>
                <c:pt idx="449">
                  <c:v>-5.16499128031018E-2</c:v>
                </c:pt>
                <c:pt idx="450">
                  <c:v>-8.3008625833476402E-3</c:v>
                </c:pt>
                <c:pt idx="451">
                  <c:v>-4.1089503658392597E-2</c:v>
                </c:pt>
                <c:pt idx="452">
                  <c:v>-2.9431199390446899E-2</c:v>
                </c:pt>
                <c:pt idx="453">
                  <c:v>9.4817549616047395E-2</c:v>
                </c:pt>
                <c:pt idx="454">
                  <c:v>-2.2476967218990101E-4</c:v>
                </c:pt>
                <c:pt idx="455">
                  <c:v>4.2212358326162498E-2</c:v>
                </c:pt>
                <c:pt idx="456">
                  <c:v>1.1429984332464E-2</c:v>
                </c:pt>
                <c:pt idx="457">
                  <c:v>2.02434643911373E-3</c:v>
                </c:pt>
                <c:pt idx="458">
                  <c:v>2.56812287151932E-2</c:v>
                </c:pt>
                <c:pt idx="459">
                  <c:v>-4.5568435526144403E-2</c:v>
                </c:pt>
                <c:pt idx="460">
                  <c:v>-3.5982431127799301E-2</c:v>
                </c:pt>
                <c:pt idx="461">
                  <c:v>1.3422755976186499E-2</c:v>
                </c:pt>
                <c:pt idx="462">
                  <c:v>-1.13355067476226E-2</c:v>
                </c:pt>
                <c:pt idx="463">
                  <c:v>-3.14465280208336E-2</c:v>
                </c:pt>
                <c:pt idx="464">
                  <c:v>-6.01825247607677E-2</c:v>
                </c:pt>
                <c:pt idx="465">
                  <c:v>5.2554087995854898E-2</c:v>
                </c:pt>
                <c:pt idx="466">
                  <c:v>-3.9804848821924199E-2</c:v>
                </c:pt>
                <c:pt idx="467">
                  <c:v>-2.2952958350971199E-2</c:v>
                </c:pt>
                <c:pt idx="468">
                  <c:v>-5.6352680143230399E-3</c:v>
                </c:pt>
                <c:pt idx="469">
                  <c:v>-5.7490401132534501E-2</c:v>
                </c:pt>
                <c:pt idx="470">
                  <c:v>-5.1292273109891297E-2</c:v>
                </c:pt>
                <c:pt idx="471">
                  <c:v>3.5717580243791201E-2</c:v>
                </c:pt>
                <c:pt idx="472">
                  <c:v>5.5372090371518801E-2</c:v>
                </c:pt>
                <c:pt idx="473">
                  <c:v>2.65382077591306E-2</c:v>
                </c:pt>
                <c:pt idx="474">
                  <c:v>3.71735355596867E-2</c:v>
                </c:pt>
                <c:pt idx="475">
                  <c:v>1.12001086767037E-2</c:v>
                </c:pt>
                <c:pt idx="476">
                  <c:v>-6.9222205806017706E-2</c:v>
                </c:pt>
                <c:pt idx="477">
                  <c:v>3.0514539330034299E-2</c:v>
                </c:pt>
                <c:pt idx="478">
                  <c:v>3.2373575041811903E-2</c:v>
                </c:pt>
                <c:pt idx="479">
                  <c:v>-3.7388385049674502E-3</c:v>
                </c:pt>
                <c:pt idx="480">
                  <c:v>4.4978105284549798E-2</c:v>
                </c:pt>
                <c:pt idx="481">
                  <c:v>1.8934072617548699E-2</c:v>
                </c:pt>
                <c:pt idx="482">
                  <c:v>-1.85165128147326E-2</c:v>
                </c:pt>
                <c:pt idx="483">
                  <c:v>2.3393623131916799E-2</c:v>
                </c:pt>
                <c:pt idx="484">
                  <c:v>-2.7124731305891499E-2</c:v>
                </c:pt>
                <c:pt idx="485">
                  <c:v>4.9256926408346204E-3</c:v>
                </c:pt>
                <c:pt idx="486">
                  <c:v>-1.23370432034776E-2</c:v>
                </c:pt>
                <c:pt idx="487">
                  <c:v>4.2142945570063699E-2</c:v>
                </c:pt>
                <c:pt idx="488">
                  <c:v>4.9786478736540104E-3</c:v>
                </c:pt>
                <c:pt idx="489">
                  <c:v>-8.1093508938242798E-3</c:v>
                </c:pt>
                <c:pt idx="490">
                  <c:v>-1.80020949967757E-3</c:v>
                </c:pt>
                <c:pt idx="491">
                  <c:v>-1.4832084026647201E-2</c:v>
                </c:pt>
                <c:pt idx="492">
                  <c:v>-1.6459345174026099E-2</c:v>
                </c:pt>
                <c:pt idx="493">
                  <c:v>3.11280621653265E-3</c:v>
                </c:pt>
                <c:pt idx="494">
                  <c:v>4.5189154412740001E-3</c:v>
                </c:pt>
                <c:pt idx="495">
                  <c:v>-7.9165254436907601E-3</c:v>
                </c:pt>
                <c:pt idx="496">
                  <c:v>2.52909757256497E-2</c:v>
                </c:pt>
                <c:pt idx="497">
                  <c:v>2.35365818928693E-2</c:v>
                </c:pt>
                <c:pt idx="498">
                  <c:v>3.5965818586940701E-2</c:v>
                </c:pt>
                <c:pt idx="499">
                  <c:v>-2.0285820450357799E-3</c:v>
                </c:pt>
                <c:pt idx="500">
                  <c:v>1.2923558629368099E-2</c:v>
                </c:pt>
                <c:pt idx="501">
                  <c:v>-2.35339438364707E-2</c:v>
                </c:pt>
                <c:pt idx="502">
                  <c:v>-1.3820817455081799E-2</c:v>
                </c:pt>
                <c:pt idx="503">
                  <c:v>-1.8090188435440299E-2</c:v>
                </c:pt>
                <c:pt idx="504">
                  <c:v>-2.2391609911670399E-2</c:v>
                </c:pt>
                <c:pt idx="505">
                  <c:v>-7.1019401311582199E-3</c:v>
                </c:pt>
                <c:pt idx="506">
                  <c:v>-2.8453916537120899E-2</c:v>
                </c:pt>
                <c:pt idx="507">
                  <c:v>1.48529548361354E-2</c:v>
                </c:pt>
                <c:pt idx="508">
                  <c:v>9.7129953808694491E-3</c:v>
                </c:pt>
                <c:pt idx="509">
                  <c:v>-5.38400126385606E-2</c:v>
                </c:pt>
                <c:pt idx="510">
                  <c:v>1.5851035621517299E-2</c:v>
                </c:pt>
                <c:pt idx="511">
                  <c:v>-3.8418567399931798E-3</c:v>
                </c:pt>
                <c:pt idx="512">
                  <c:v>-7.64060973992028E-3</c:v>
                </c:pt>
                <c:pt idx="513">
                  <c:v>1.0215917511902499E-2</c:v>
                </c:pt>
                <c:pt idx="514">
                  <c:v>-5.5235794780030302E-3</c:v>
                </c:pt>
                <c:pt idx="515">
                  <c:v>3.41845768781232E-2</c:v>
                </c:pt>
                <c:pt idx="516">
                  <c:v>-2.6889925102162902E-2</c:v>
                </c:pt>
                <c:pt idx="517">
                  <c:v>-2.68995110866001E-2</c:v>
                </c:pt>
                <c:pt idx="518">
                  <c:v>-1.9593468064010001E-3</c:v>
                </c:pt>
                <c:pt idx="519">
                  <c:v>2.1113496329304E-2</c:v>
                </c:pt>
                <c:pt idx="520">
                  <c:v>-2.2824970015982202E-2</c:v>
                </c:pt>
                <c:pt idx="521">
                  <c:v>2.2971946714669501E-2</c:v>
                </c:pt>
                <c:pt idx="522">
                  <c:v>2.0403993744845202E-2</c:v>
                </c:pt>
                <c:pt idx="523" formatCode="0.00E+00">
                  <c:v>-1.29943618203399E-5</c:v>
                </c:pt>
                <c:pt idx="524">
                  <c:v>-3.8008158200612999E-2</c:v>
                </c:pt>
                <c:pt idx="525">
                  <c:v>-4.4619349403737197E-3</c:v>
                </c:pt>
                <c:pt idx="526">
                  <c:v>7.5474659018491003E-3</c:v>
                </c:pt>
                <c:pt idx="527">
                  <c:v>-1.27751881921397E-2</c:v>
                </c:pt>
                <c:pt idx="528">
                  <c:v>-2.9028713808119101E-2</c:v>
                </c:pt>
                <c:pt idx="529">
                  <c:v>-8.2355847759114104E-3</c:v>
                </c:pt>
                <c:pt idx="530">
                  <c:v>-2.6211575240134002E-3</c:v>
                </c:pt>
                <c:pt idx="531">
                  <c:v>-1.0401638157733E-2</c:v>
                </c:pt>
                <c:pt idx="532">
                  <c:v>-2.6851960824158399E-2</c:v>
                </c:pt>
                <c:pt idx="533">
                  <c:v>2.30578583216609E-2</c:v>
                </c:pt>
                <c:pt idx="534">
                  <c:v>3.47524009451178E-4</c:v>
                </c:pt>
                <c:pt idx="535">
                  <c:v>-2.34313994301436E-2</c:v>
                </c:pt>
                <c:pt idx="536">
                  <c:v>-1.6334866380646201E-4</c:v>
                </c:pt>
                <c:pt idx="537">
                  <c:v>-3.4599969295854301E-2</c:v>
                </c:pt>
                <c:pt idx="538">
                  <c:v>-1.5911050961317001E-2</c:v>
                </c:pt>
                <c:pt idx="539">
                  <c:v>1.88836284274067E-2</c:v>
                </c:pt>
                <c:pt idx="540">
                  <c:v>-3.35588403062375E-2</c:v>
                </c:pt>
                <c:pt idx="541">
                  <c:v>-1.34875733750722E-2</c:v>
                </c:pt>
                <c:pt idx="542">
                  <c:v>-2.3826528593176299E-2</c:v>
                </c:pt>
                <c:pt idx="543">
                  <c:v>5.70979679090634E-2</c:v>
                </c:pt>
                <c:pt idx="544">
                  <c:v>3.9506229476751996E-3</c:v>
                </c:pt>
                <c:pt idx="545">
                  <c:v>3.60071758494716E-2</c:v>
                </c:pt>
                <c:pt idx="546">
                  <c:v>1.6919969444429601E-2</c:v>
                </c:pt>
                <c:pt idx="547">
                  <c:v>-1.1204387103790899E-2</c:v>
                </c:pt>
                <c:pt idx="548">
                  <c:v>4.2986294111925102E-2</c:v>
                </c:pt>
                <c:pt idx="549">
                  <c:v>2.3223317777584199E-2</c:v>
                </c:pt>
                <c:pt idx="550">
                  <c:v>-4.6665610270499296E-3</c:v>
                </c:pt>
                <c:pt idx="551">
                  <c:v>-2.1477424151859801E-2</c:v>
                </c:pt>
                <c:pt idx="552">
                  <c:v>5.8446966309710302E-2</c:v>
                </c:pt>
                <c:pt idx="553">
                  <c:v>-5.44187113202563E-3</c:v>
                </c:pt>
                <c:pt idx="554">
                  <c:v>7.3112039890331198E-3</c:v>
                </c:pt>
                <c:pt idx="555">
                  <c:v>2.8769303210087201E-2</c:v>
                </c:pt>
                <c:pt idx="556">
                  <c:v>-1.56066882877178E-2</c:v>
                </c:pt>
                <c:pt idx="557">
                  <c:v>-2.6506561472052201E-2</c:v>
                </c:pt>
                <c:pt idx="558">
                  <c:v>-3.66577435948962E-3</c:v>
                </c:pt>
                <c:pt idx="559">
                  <c:v>1.7187833976255101E-2</c:v>
                </c:pt>
                <c:pt idx="560">
                  <c:v>4.0977057649924702E-2</c:v>
                </c:pt>
                <c:pt idx="561">
                  <c:v>1.0122100164052201E-2</c:v>
                </c:pt>
                <c:pt idx="562">
                  <c:v>-7.4340103906046003E-3</c:v>
                </c:pt>
                <c:pt idx="563">
                  <c:v>-3.1411927988483503E-2</c:v>
                </c:pt>
                <c:pt idx="564">
                  <c:v>2.85629456687564E-2</c:v>
                </c:pt>
                <c:pt idx="565">
                  <c:v>2.9195201423372698E-2</c:v>
                </c:pt>
                <c:pt idx="566">
                  <c:v>4.5227970100948402E-3</c:v>
                </c:pt>
                <c:pt idx="567">
                  <c:v>-1.80677844833248E-2</c:v>
                </c:pt>
                <c:pt idx="568">
                  <c:v>4.6526860518671404E-3</c:v>
                </c:pt>
                <c:pt idx="569">
                  <c:v>3.1162535422232199E-2</c:v>
                </c:pt>
                <c:pt idx="570">
                  <c:v>8.6403868497015E-3</c:v>
                </c:pt>
                <c:pt idx="571">
                  <c:v>-3.3502670087466803E-2</c:v>
                </c:pt>
                <c:pt idx="572">
                  <c:v>1.7113558657269299E-2</c:v>
                </c:pt>
                <c:pt idx="573">
                  <c:v>6.0840162590832499E-3</c:v>
                </c:pt>
                <c:pt idx="574">
                  <c:v>-3.7139544174420399E-3</c:v>
                </c:pt>
                <c:pt idx="575">
                  <c:v>1.3385681992621599E-2</c:v>
                </c:pt>
                <c:pt idx="576">
                  <c:v>-9.4311769512097094E-3</c:v>
                </c:pt>
                <c:pt idx="577">
                  <c:v>-1.2357545652293999E-3</c:v>
                </c:pt>
                <c:pt idx="578">
                  <c:v>2.645280883646E-2</c:v>
                </c:pt>
                <c:pt idx="579">
                  <c:v>1.13558893908261E-2</c:v>
                </c:pt>
                <c:pt idx="580">
                  <c:v>-5.82600886450871E-3</c:v>
                </c:pt>
                <c:pt idx="581">
                  <c:v>2.8235892109923999E-2</c:v>
                </c:pt>
                <c:pt idx="582">
                  <c:v>6.2103803279052704E-3</c:v>
                </c:pt>
                <c:pt idx="583">
                  <c:v>2.4162457192874998E-3</c:v>
                </c:pt>
                <c:pt idx="584">
                  <c:v>-1.12161477656088E-2</c:v>
                </c:pt>
                <c:pt idx="585">
                  <c:v>9.2827138425586007E-3</c:v>
                </c:pt>
                <c:pt idx="586">
                  <c:v>-2.1380168043299598E-3</c:v>
                </c:pt>
                <c:pt idx="587">
                  <c:v>-1.36156247377014E-2</c:v>
                </c:pt>
                <c:pt idx="588">
                  <c:v>-3.1158885815429999E-2</c:v>
                </c:pt>
                <c:pt idx="589">
                  <c:v>1.25911044339205E-4</c:v>
                </c:pt>
                <c:pt idx="590">
                  <c:v>-4.7144641935140397E-3</c:v>
                </c:pt>
                <c:pt idx="591">
                  <c:v>3.3690667371180497E-2</c:v>
                </c:pt>
                <c:pt idx="592">
                  <c:v>-2.3351160532158999E-3</c:v>
                </c:pt>
                <c:pt idx="593">
                  <c:v>-8.0217800870065192E-3</c:v>
                </c:pt>
                <c:pt idx="594">
                  <c:v>-1.8438783796254202E-2</c:v>
                </c:pt>
                <c:pt idx="595">
                  <c:v>3.6819835177631902E-3</c:v>
                </c:pt>
                <c:pt idx="596">
                  <c:v>2.9112028596882399E-2</c:v>
                </c:pt>
                <c:pt idx="597">
                  <c:v>-1.84610468862213E-2</c:v>
                </c:pt>
                <c:pt idx="598">
                  <c:v>-1.7952327973737899E-3</c:v>
                </c:pt>
                <c:pt idx="599">
                  <c:v>9.7291069675670694E-3</c:v>
                </c:pt>
                <c:pt idx="600">
                  <c:v>4.1425759578762697E-2</c:v>
                </c:pt>
                <c:pt idx="601">
                  <c:v>7.3826744084213901E-3</c:v>
                </c:pt>
                <c:pt idx="602">
                  <c:v>-1.02487911527205E-2</c:v>
                </c:pt>
                <c:pt idx="603">
                  <c:v>-3.59773703801627E-3</c:v>
                </c:pt>
                <c:pt idx="604">
                  <c:v>-4.7422869067401103E-4</c:v>
                </c:pt>
                <c:pt idx="605">
                  <c:v>2.1780257295899198E-3</c:v>
                </c:pt>
                <c:pt idx="606">
                  <c:v>6.7070399686296198E-3</c:v>
                </c:pt>
                <c:pt idx="607">
                  <c:v>-7.8817749189191693E-3</c:v>
                </c:pt>
                <c:pt idx="608">
                  <c:v>-9.6115904261051006E-3</c:v>
                </c:pt>
                <c:pt idx="609">
                  <c:v>2.2830302436588098E-3</c:v>
                </c:pt>
                <c:pt idx="610">
                  <c:v>-2.3889438916794199E-2</c:v>
                </c:pt>
                <c:pt idx="611">
                  <c:v>-1.77613573600767E-2</c:v>
                </c:pt>
                <c:pt idx="612">
                  <c:v>8.6223115402761195E-3</c:v>
                </c:pt>
                <c:pt idx="613">
                  <c:v>-9.9159713628579893E-4</c:v>
                </c:pt>
                <c:pt idx="614">
                  <c:v>5.9381463239254204E-3</c:v>
                </c:pt>
                <c:pt idx="615">
                  <c:v>-2.0933722721474202E-2</c:v>
                </c:pt>
                <c:pt idx="616">
                  <c:v>-1.38239068546685E-2</c:v>
                </c:pt>
                <c:pt idx="617">
                  <c:v>6.6409747715060197E-3</c:v>
                </c:pt>
                <c:pt idx="618">
                  <c:v>2.64214338697586E-2</c:v>
                </c:pt>
                <c:pt idx="619">
                  <c:v>-5.5686976869165098E-3</c:v>
                </c:pt>
                <c:pt idx="620">
                  <c:v>8.8734471456826391E-3</c:v>
                </c:pt>
                <c:pt idx="621">
                  <c:v>-7.6176996078119999E-3</c:v>
                </c:pt>
                <c:pt idx="622">
                  <c:v>5.1300108961192803E-3</c:v>
                </c:pt>
                <c:pt idx="623">
                  <c:v>-3.2479375410567099E-2</c:v>
                </c:pt>
                <c:pt idx="624">
                  <c:v>4.0435608946347299E-3</c:v>
                </c:pt>
                <c:pt idx="625">
                  <c:v>-2.12118686072061E-2</c:v>
                </c:pt>
                <c:pt idx="626">
                  <c:v>1.06221092279525E-2</c:v>
                </c:pt>
                <c:pt idx="627">
                  <c:v>-1.5051181825948001E-4</c:v>
                </c:pt>
                <c:pt idx="628">
                  <c:v>-4.6818449703016404E-3</c:v>
                </c:pt>
                <c:pt idx="629">
                  <c:v>1.42243645864526E-2</c:v>
                </c:pt>
                <c:pt idx="630">
                  <c:v>1.11283491769434E-2</c:v>
                </c:pt>
                <c:pt idx="631">
                  <c:v>2.53188548637522E-2</c:v>
                </c:pt>
                <c:pt idx="632">
                  <c:v>1.14934430989949E-2</c:v>
                </c:pt>
                <c:pt idx="633">
                  <c:v>3.9658607896868297E-3</c:v>
                </c:pt>
                <c:pt idx="634">
                  <c:v>1.78389663372714E-2</c:v>
                </c:pt>
                <c:pt idx="635">
                  <c:v>-1.0526112595171399E-3</c:v>
                </c:pt>
                <c:pt idx="636">
                  <c:v>5.9433674099025101E-3</c:v>
                </c:pt>
                <c:pt idx="637">
                  <c:v>1.50113034993682E-2</c:v>
                </c:pt>
                <c:pt idx="638">
                  <c:v>4.1942788619445696E-3</c:v>
                </c:pt>
                <c:pt idx="639">
                  <c:v>4.4697874867391502E-4</c:v>
                </c:pt>
                <c:pt idx="640">
                  <c:v>2.3950052118056299E-3</c:v>
                </c:pt>
                <c:pt idx="641">
                  <c:v>-2.7501077206303101E-3</c:v>
                </c:pt>
                <c:pt idx="642">
                  <c:v>1.24107403368283E-2</c:v>
                </c:pt>
                <c:pt idx="643">
                  <c:v>-4.2537188817337601E-4</c:v>
                </c:pt>
                <c:pt idx="644">
                  <c:v>1.6303116006330901E-2</c:v>
                </c:pt>
                <c:pt idx="645">
                  <c:v>2.6040432932451199E-3</c:v>
                </c:pt>
                <c:pt idx="646">
                  <c:v>-3.2275533196280998E-3</c:v>
                </c:pt>
                <c:pt idx="647">
                  <c:v>2.2760640729200502E-3</c:v>
                </c:pt>
                <c:pt idx="648">
                  <c:v>2.6554289470511201E-2</c:v>
                </c:pt>
                <c:pt idx="649">
                  <c:v>-7.2449302957267004E-4</c:v>
                </c:pt>
                <c:pt idx="650">
                  <c:v>-6.7807402797186202E-3</c:v>
                </c:pt>
                <c:pt idx="651">
                  <c:v>7.8878789116283692E-3</c:v>
                </c:pt>
                <c:pt idx="652">
                  <c:v>6.3230764775513704E-3</c:v>
                </c:pt>
                <c:pt idx="653">
                  <c:v>-1.25139151933583E-2</c:v>
                </c:pt>
                <c:pt idx="654">
                  <c:v>-2.8453350407927298E-2</c:v>
                </c:pt>
                <c:pt idx="655">
                  <c:v>6.2520492131277498E-3</c:v>
                </c:pt>
                <c:pt idx="656">
                  <c:v>1.1981615652374201E-2</c:v>
                </c:pt>
                <c:pt idx="657">
                  <c:v>6.2875327522553303E-3</c:v>
                </c:pt>
                <c:pt idx="658">
                  <c:v>1.6681391995467299E-2</c:v>
                </c:pt>
                <c:pt idx="659">
                  <c:v>-2.9178304872674301E-3</c:v>
                </c:pt>
                <c:pt idx="660">
                  <c:v>1.23104006456651E-2</c:v>
                </c:pt>
                <c:pt idx="661">
                  <c:v>5.29131054304141E-3</c:v>
                </c:pt>
                <c:pt idx="662">
                  <c:v>3.4467361543241699E-3</c:v>
                </c:pt>
                <c:pt idx="663">
                  <c:v>-3.1809790730469301E-4</c:v>
                </c:pt>
                <c:pt idx="664">
                  <c:v>-1.10674340297175E-2</c:v>
                </c:pt>
                <c:pt idx="665">
                  <c:v>-1.6405304929621702E-2</c:v>
                </c:pt>
                <c:pt idx="666">
                  <c:v>-2.72182479793742E-3</c:v>
                </c:pt>
                <c:pt idx="667">
                  <c:v>1.3247659070426999E-2</c:v>
                </c:pt>
                <c:pt idx="668">
                  <c:v>1.0634565285753499E-2</c:v>
                </c:pt>
                <c:pt idx="669">
                  <c:v>4.9458559010356904E-3</c:v>
                </c:pt>
                <c:pt idx="670">
                  <c:v>8.9610986178587405E-3</c:v>
                </c:pt>
                <c:pt idx="671">
                  <c:v>1.28737205217193E-2</c:v>
                </c:pt>
                <c:pt idx="672">
                  <c:v>-1.29394232367072E-3</c:v>
                </c:pt>
                <c:pt idx="673">
                  <c:v>5.6976108805039897E-3</c:v>
                </c:pt>
                <c:pt idx="674">
                  <c:v>5.9359737753921201E-3</c:v>
                </c:pt>
                <c:pt idx="675">
                  <c:v>1.47246303932922E-2</c:v>
                </c:pt>
                <c:pt idx="676">
                  <c:v>-2.4923935634380799E-3</c:v>
                </c:pt>
                <c:pt idx="677">
                  <c:v>5.9487825829526398E-3</c:v>
                </c:pt>
                <c:pt idx="678">
                  <c:v>3.94821354892258E-3</c:v>
                </c:pt>
                <c:pt idx="679">
                  <c:v>1.4678970514604699E-3</c:v>
                </c:pt>
                <c:pt idx="680">
                  <c:v>-1.2854900401080199E-2</c:v>
                </c:pt>
                <c:pt idx="681">
                  <c:v>-1.3614783060636E-2</c:v>
                </c:pt>
                <c:pt idx="682">
                  <c:v>-4.8661418541073604E-3</c:v>
                </c:pt>
                <c:pt idx="683">
                  <c:v>1.3683186097065999E-2</c:v>
                </c:pt>
                <c:pt idx="684">
                  <c:v>5.8972202504347596E-3</c:v>
                </c:pt>
                <c:pt idx="685">
                  <c:v>-6.0227143001948804E-3</c:v>
                </c:pt>
                <c:pt idx="686">
                  <c:v>-1.7932156854679901E-2</c:v>
                </c:pt>
                <c:pt idx="687">
                  <c:v>-9.7672768822421301E-3</c:v>
                </c:pt>
                <c:pt idx="688">
                  <c:v>1.06775566676889E-2</c:v>
                </c:pt>
                <c:pt idx="689">
                  <c:v>1.602870324132E-2</c:v>
                </c:pt>
                <c:pt idx="690">
                  <c:v>1.9826429996995E-3</c:v>
                </c:pt>
                <c:pt idx="691">
                  <c:v>1.2258617646410799E-2</c:v>
                </c:pt>
                <c:pt idx="692">
                  <c:v>2.28352466835385E-3</c:v>
                </c:pt>
                <c:pt idx="693">
                  <c:v>-9.7692431537074699E-4</c:v>
                </c:pt>
                <c:pt idx="694">
                  <c:v>3.18251436580774E-3</c:v>
                </c:pt>
                <c:pt idx="695">
                  <c:v>1.51034265969509E-2</c:v>
                </c:pt>
                <c:pt idx="696">
                  <c:v>4.8275216570327403E-3</c:v>
                </c:pt>
                <c:pt idx="697">
                  <c:v>-2.54656342377271E-3</c:v>
                </c:pt>
                <c:pt idx="698">
                  <c:v>1.08088545230468E-2</c:v>
                </c:pt>
                <c:pt idx="699">
                  <c:v>-6.2131427138008297E-3</c:v>
                </c:pt>
                <c:pt idx="700">
                  <c:v>-2.03623715768309E-2</c:v>
                </c:pt>
                <c:pt idx="701">
                  <c:v>1.0887589749475301E-2</c:v>
                </c:pt>
                <c:pt idx="702">
                  <c:v>-6.7390912055808596E-3</c:v>
                </c:pt>
                <c:pt idx="703">
                  <c:v>-7.7779869628114796E-3</c:v>
                </c:pt>
                <c:pt idx="704">
                  <c:v>-1.6655240139409701E-2</c:v>
                </c:pt>
                <c:pt idx="705">
                  <c:v>-2.36856404463489E-2</c:v>
                </c:pt>
                <c:pt idx="706">
                  <c:v>2.1312829221641402E-2</c:v>
                </c:pt>
                <c:pt idx="707">
                  <c:v>-2.1474045172504799E-2</c:v>
                </c:pt>
                <c:pt idx="708">
                  <c:v>4.5109370885409996E-3</c:v>
                </c:pt>
                <c:pt idx="709">
                  <c:v>-1.44652518595245E-4</c:v>
                </c:pt>
                <c:pt idx="710">
                  <c:v>5.9459061816339899E-3</c:v>
                </c:pt>
                <c:pt idx="711">
                  <c:v>9.9876963442600605E-3</c:v>
                </c:pt>
                <c:pt idx="712">
                  <c:v>8.55933408090526E-3</c:v>
                </c:pt>
                <c:pt idx="713">
                  <c:v>2.1044760835505001E-2</c:v>
                </c:pt>
                <c:pt idx="714">
                  <c:v>3.6686072253971902E-4</c:v>
                </c:pt>
                <c:pt idx="715">
                  <c:v>3.81577073736783E-3</c:v>
                </c:pt>
                <c:pt idx="716">
                  <c:v>-6.3268066227978601E-3</c:v>
                </c:pt>
                <c:pt idx="717">
                  <c:v>1.19852514416059E-2</c:v>
                </c:pt>
                <c:pt idx="718">
                  <c:v>1.21238568705239E-2</c:v>
                </c:pt>
                <c:pt idx="719">
                  <c:v>-2.67757844394739E-3</c:v>
                </c:pt>
                <c:pt idx="720">
                  <c:v>-1.6958638017627E-3</c:v>
                </c:pt>
                <c:pt idx="721">
                  <c:v>-9.4060822607554308E-3</c:v>
                </c:pt>
                <c:pt idx="722">
                  <c:v>-2.9024282605238099E-3</c:v>
                </c:pt>
                <c:pt idx="723">
                  <c:v>6.0911060617983596E-3</c:v>
                </c:pt>
                <c:pt idx="724">
                  <c:v>-7.9356582140671596E-4</c:v>
                </c:pt>
                <c:pt idx="725">
                  <c:v>7.8677332665872401E-3</c:v>
                </c:pt>
                <c:pt idx="726">
                  <c:v>-1.3863151900215901E-2</c:v>
                </c:pt>
                <c:pt idx="727">
                  <c:v>-6.15633692976136E-3</c:v>
                </c:pt>
                <c:pt idx="728">
                  <c:v>1.30821015078392E-2</c:v>
                </c:pt>
                <c:pt idx="729">
                  <c:v>9.6165534547082399E-4</c:v>
                </c:pt>
                <c:pt idx="730">
                  <c:v>-6.0315678381252799E-3</c:v>
                </c:pt>
                <c:pt idx="731">
                  <c:v>7.4100562322525999E-3</c:v>
                </c:pt>
                <c:pt idx="732">
                  <c:v>3.103092070457E-3</c:v>
                </c:pt>
                <c:pt idx="733">
                  <c:v>-6.5318283310668301E-3</c:v>
                </c:pt>
                <c:pt idx="734">
                  <c:v>-8.1765639521078103E-4</c:v>
                </c:pt>
                <c:pt idx="735">
                  <c:v>1.11015009339063E-2</c:v>
                </c:pt>
                <c:pt idx="736">
                  <c:v>1.0530971834176501E-2</c:v>
                </c:pt>
                <c:pt idx="737">
                  <c:v>6.7211526251453897E-3</c:v>
                </c:pt>
                <c:pt idx="738">
                  <c:v>-6.2176354420261596E-3</c:v>
                </c:pt>
                <c:pt idx="739">
                  <c:v>1.6872167619436099E-4</c:v>
                </c:pt>
                <c:pt idx="740">
                  <c:v>-1.09958248995579E-2</c:v>
                </c:pt>
                <c:pt idx="741">
                  <c:v>1.50927968109951E-3</c:v>
                </c:pt>
                <c:pt idx="742">
                  <c:v>1.3455849786538399E-2</c:v>
                </c:pt>
                <c:pt idx="743">
                  <c:v>1.80578509729928E-3</c:v>
                </c:pt>
                <c:pt idx="744">
                  <c:v>2.1846787181939199E-3</c:v>
                </c:pt>
                <c:pt idx="745">
                  <c:v>6.26869509114503E-4</c:v>
                </c:pt>
                <c:pt idx="746">
                  <c:v>3.2423169017295499E-4</c:v>
                </c:pt>
                <c:pt idx="747">
                  <c:v>1.7400331435421801E-3</c:v>
                </c:pt>
                <c:pt idx="748">
                  <c:v>-2.3334427354138E-3</c:v>
                </c:pt>
                <c:pt idx="749">
                  <c:v>-1.03075558826289E-2</c:v>
                </c:pt>
                <c:pt idx="750">
                  <c:v>7.1808343261208201E-3</c:v>
                </c:pt>
                <c:pt idx="751">
                  <c:v>1.58487447200173E-3</c:v>
                </c:pt>
                <c:pt idx="752">
                  <c:v>-7.8490073350673305E-4</c:v>
                </c:pt>
                <c:pt idx="753">
                  <c:v>7.3052544883304401E-3</c:v>
                </c:pt>
                <c:pt idx="754">
                  <c:v>-2.2809334681746199E-3</c:v>
                </c:pt>
                <c:pt idx="755">
                  <c:v>1.6981760370424501E-3</c:v>
                </c:pt>
                <c:pt idx="756">
                  <c:v>-1.11988640282631E-2</c:v>
                </c:pt>
                <c:pt idx="757">
                  <c:v>1.02274481522815E-2</c:v>
                </c:pt>
                <c:pt idx="758">
                  <c:v>-2.7669132867977298E-4</c:v>
                </c:pt>
                <c:pt idx="759">
                  <c:v>-8.6734289205757393E-3</c:v>
                </c:pt>
                <c:pt idx="760">
                  <c:v>9.4637718012900406E-3</c:v>
                </c:pt>
                <c:pt idx="761">
                  <c:v>-7.3255140624129403E-3</c:v>
                </c:pt>
                <c:pt idx="762">
                  <c:v>-1.1004319554174099E-2</c:v>
                </c:pt>
                <c:pt idx="763">
                  <c:v>-1.5315706804087999E-2</c:v>
                </c:pt>
                <c:pt idx="764" formatCode="0.00E+00">
                  <c:v>4.4169901822210802E-6</c:v>
                </c:pt>
                <c:pt idx="765">
                  <c:v>6.2098272597940795E-4</c:v>
                </c:pt>
                <c:pt idx="766">
                  <c:v>-2.0853228945921002E-3</c:v>
                </c:pt>
                <c:pt idx="767">
                  <c:v>-8.25101920224308E-3</c:v>
                </c:pt>
                <c:pt idx="768">
                  <c:v>-3.6793852020165201E-3</c:v>
                </c:pt>
                <c:pt idx="769">
                  <c:v>1.19683043090322E-2</c:v>
                </c:pt>
                <c:pt idx="770">
                  <c:v>1.19383920366888E-2</c:v>
                </c:pt>
                <c:pt idx="771">
                  <c:v>-4.8030734858284197E-3</c:v>
                </c:pt>
                <c:pt idx="772">
                  <c:v>-2.60715468791081E-2</c:v>
                </c:pt>
                <c:pt idx="773">
                  <c:v>-3.2710889103311201E-3</c:v>
                </c:pt>
                <c:pt idx="774">
                  <c:v>-3.9991457859784602E-3</c:v>
                </c:pt>
                <c:pt idx="775">
                  <c:v>1.1071296925514E-2</c:v>
                </c:pt>
                <c:pt idx="776">
                  <c:v>-1.5956752561898701E-3</c:v>
                </c:pt>
                <c:pt idx="777">
                  <c:v>8.0227508865440798E-3</c:v>
                </c:pt>
                <c:pt idx="778">
                  <c:v>-1.39421791328742E-3</c:v>
                </c:pt>
                <c:pt idx="779">
                  <c:v>1.54714982171546E-2</c:v>
                </c:pt>
                <c:pt idx="780">
                  <c:v>1.03780422243759E-2</c:v>
                </c:pt>
                <c:pt idx="781">
                  <c:v>4.0751697175001296E-3</c:v>
                </c:pt>
                <c:pt idx="782">
                  <c:v>5.7470025114649496E-3</c:v>
                </c:pt>
                <c:pt idx="783" formatCode="0.00E+00">
                  <c:v>-8.4324750383002494E-5</c:v>
                </c:pt>
                <c:pt idx="784">
                  <c:v>-5.5214558075558102E-3</c:v>
                </c:pt>
                <c:pt idx="785">
                  <c:v>1.12519014949451E-2</c:v>
                </c:pt>
                <c:pt idx="786">
                  <c:v>3.6331758584830201E-3</c:v>
                </c:pt>
                <c:pt idx="787">
                  <c:v>1.4702658517920201E-3</c:v>
                </c:pt>
                <c:pt idx="788">
                  <c:v>1.19595401509878E-2</c:v>
                </c:pt>
                <c:pt idx="789">
                  <c:v>-8.3560839946791898E-4</c:v>
                </c:pt>
                <c:pt idx="790">
                  <c:v>-1.9937718532525599E-4</c:v>
                </c:pt>
                <c:pt idx="791">
                  <c:v>6.8317082996510996E-3</c:v>
                </c:pt>
                <c:pt idx="792">
                  <c:v>1.4953175259785E-2</c:v>
                </c:pt>
                <c:pt idx="793">
                  <c:v>1.8417512158837E-3</c:v>
                </c:pt>
                <c:pt idx="794" formatCode="0.00E+00">
                  <c:v>-2.6869470376084101E-5</c:v>
                </c:pt>
                <c:pt idx="795">
                  <c:v>3.2383789480954499E-3</c:v>
                </c:pt>
                <c:pt idx="796">
                  <c:v>5.8041369328489202E-3</c:v>
                </c:pt>
                <c:pt idx="797">
                  <c:v>4.1582484465231802E-3</c:v>
                </c:pt>
                <c:pt idx="798">
                  <c:v>3.4376024003600898E-3</c:v>
                </c:pt>
                <c:pt idx="799">
                  <c:v>6.0804575074161803E-3</c:v>
                </c:pt>
                <c:pt idx="800">
                  <c:v>4.7843334839216501E-3</c:v>
                </c:pt>
                <c:pt idx="801">
                  <c:v>-1.20909646086215E-4</c:v>
                </c:pt>
                <c:pt idx="802">
                  <c:v>-5.9736402713017099E-3</c:v>
                </c:pt>
                <c:pt idx="803">
                  <c:v>1.30715300460756E-2</c:v>
                </c:pt>
                <c:pt idx="804">
                  <c:v>6.2459313750803701E-3</c:v>
                </c:pt>
                <c:pt idx="805">
                  <c:v>-4.42913552155669E-3</c:v>
                </c:pt>
                <c:pt idx="806">
                  <c:v>4.0382943759097499E-3</c:v>
                </c:pt>
                <c:pt idx="807">
                  <c:v>2.17072020714021E-3</c:v>
                </c:pt>
                <c:pt idx="808">
                  <c:v>4.0430380254522797E-3</c:v>
                </c:pt>
                <c:pt idx="809">
                  <c:v>2.0178955594809499E-3</c:v>
                </c:pt>
                <c:pt idx="810">
                  <c:v>-6.8502352392016998E-3</c:v>
                </c:pt>
                <c:pt idx="811">
                  <c:v>4.7734024885558697E-3</c:v>
                </c:pt>
                <c:pt idx="812">
                  <c:v>1.07210032836149E-2</c:v>
                </c:pt>
                <c:pt idx="813">
                  <c:v>3.4490116351905999E-3</c:v>
                </c:pt>
                <c:pt idx="814">
                  <c:v>-6.0762777298598303E-3</c:v>
                </c:pt>
                <c:pt idx="815">
                  <c:v>7.34755180097851E-3</c:v>
                </c:pt>
                <c:pt idx="816">
                  <c:v>7.9373134730619799E-3</c:v>
                </c:pt>
                <c:pt idx="817">
                  <c:v>1.0386079777683101E-3</c:v>
                </c:pt>
                <c:pt idx="818">
                  <c:v>3.0834688720518299E-3</c:v>
                </c:pt>
                <c:pt idx="819">
                  <c:v>1.07604622007105E-2</c:v>
                </c:pt>
                <c:pt idx="820">
                  <c:v>1.4570894561014599E-3</c:v>
                </c:pt>
                <c:pt idx="821">
                  <c:v>-1.1082802266969401E-2</c:v>
                </c:pt>
                <c:pt idx="822">
                  <c:v>1.1792345477955599E-3</c:v>
                </c:pt>
                <c:pt idx="823">
                  <c:v>6.2026061700629102E-3</c:v>
                </c:pt>
                <c:pt idx="824">
                  <c:v>2.67959673402632E-3</c:v>
                </c:pt>
                <c:pt idx="825">
                  <c:v>1.35068270935526E-2</c:v>
                </c:pt>
                <c:pt idx="826">
                  <c:v>4.4655845159610697E-3</c:v>
                </c:pt>
                <c:pt idx="827">
                  <c:v>3.2303344525078099E-3</c:v>
                </c:pt>
                <c:pt idx="828">
                  <c:v>-2.64782651698948E-2</c:v>
                </c:pt>
                <c:pt idx="829">
                  <c:v>-1.41414920971367E-3</c:v>
                </c:pt>
                <c:pt idx="830">
                  <c:v>1.53263287657169E-2</c:v>
                </c:pt>
                <c:pt idx="831">
                  <c:v>-1.58848541852726E-2</c:v>
                </c:pt>
                <c:pt idx="832">
                  <c:v>1.5940763411979201E-2</c:v>
                </c:pt>
                <c:pt idx="833">
                  <c:v>-2.51664269847016E-2</c:v>
                </c:pt>
                <c:pt idx="834">
                  <c:v>-5.1387014591928997E-3</c:v>
                </c:pt>
                <c:pt idx="835">
                  <c:v>-3.5382367512313398E-2</c:v>
                </c:pt>
                <c:pt idx="836">
                  <c:v>-1.8745824704024298E-2</c:v>
                </c:pt>
                <c:pt idx="837">
                  <c:v>3.8797681129079997E-2</c:v>
                </c:pt>
                <c:pt idx="838">
                  <c:v>1.14131640386317E-3</c:v>
                </c:pt>
                <c:pt idx="839">
                  <c:v>1.53340867734233E-2</c:v>
                </c:pt>
                <c:pt idx="840">
                  <c:v>-1.75388084569576E-2</c:v>
                </c:pt>
                <c:pt idx="841">
                  <c:v>-1.3240984187100501E-2</c:v>
                </c:pt>
                <c:pt idx="842">
                  <c:v>6.69868201467175E-3</c:v>
                </c:pt>
                <c:pt idx="843">
                  <c:v>-1.3604640785559299E-2</c:v>
                </c:pt>
                <c:pt idx="844">
                  <c:v>-6.3462484938643397E-3</c:v>
                </c:pt>
                <c:pt idx="845">
                  <c:v>-4.0709216961732499E-2</c:v>
                </c:pt>
                <c:pt idx="846">
                  <c:v>1.2799316015819E-2</c:v>
                </c:pt>
                <c:pt idx="847">
                  <c:v>-7.7759383893176697E-3</c:v>
                </c:pt>
                <c:pt idx="848">
                  <c:v>4.4305354680840804E-3</c:v>
                </c:pt>
                <c:pt idx="849">
                  <c:v>-5.2952104213706804E-3</c:v>
                </c:pt>
                <c:pt idx="850">
                  <c:v>2.90490051947483E-2</c:v>
                </c:pt>
                <c:pt idx="851">
                  <c:v>-5.23037071182611E-3</c:v>
                </c:pt>
                <c:pt idx="852">
                  <c:v>-1.5363775570803701E-2</c:v>
                </c:pt>
                <c:pt idx="853">
                  <c:v>1.88916317531964E-2</c:v>
                </c:pt>
                <c:pt idx="854">
                  <c:v>7.6478170698984502E-3</c:v>
                </c:pt>
                <c:pt idx="855">
                  <c:v>-3.5433530127837599E-2</c:v>
                </c:pt>
                <c:pt idx="856">
                  <c:v>-2.0409217934468399E-2</c:v>
                </c:pt>
                <c:pt idx="857">
                  <c:v>3.4744857153964099E-3</c:v>
                </c:pt>
                <c:pt idx="858">
                  <c:v>3.9079582780216799E-3</c:v>
                </c:pt>
                <c:pt idx="859">
                  <c:v>2.6626915830820198E-2</c:v>
                </c:pt>
                <c:pt idx="860">
                  <c:v>1.55985715182783E-3</c:v>
                </c:pt>
                <c:pt idx="861">
                  <c:v>3.7022074146415601E-3</c:v>
                </c:pt>
                <c:pt idx="862">
                  <c:v>1.9362164335788599E-2</c:v>
                </c:pt>
                <c:pt idx="863">
                  <c:v>-4.4076709109530099E-3</c:v>
                </c:pt>
                <c:pt idx="864">
                  <c:v>-1.5491024502079E-4</c:v>
                </c:pt>
                <c:pt idx="865">
                  <c:v>-2.8611338155295199E-3</c:v>
                </c:pt>
                <c:pt idx="866">
                  <c:v>-8.3517787138005801E-3</c:v>
                </c:pt>
                <c:pt idx="867">
                  <c:v>-1.98931456791222E-2</c:v>
                </c:pt>
                <c:pt idx="868">
                  <c:v>-3.4282223624720898E-4</c:v>
                </c:pt>
                <c:pt idx="869">
                  <c:v>-2.4126562669068399E-2</c:v>
                </c:pt>
                <c:pt idx="870">
                  <c:v>-9.9141203683994505E-4</c:v>
                </c:pt>
                <c:pt idx="871">
                  <c:v>-3.9005329859129502E-3</c:v>
                </c:pt>
                <c:pt idx="872">
                  <c:v>-3.65093291362324E-2</c:v>
                </c:pt>
                <c:pt idx="873">
                  <c:v>-1.2914434511879101E-2</c:v>
                </c:pt>
                <c:pt idx="874">
                  <c:v>6.0878536527391204E-3</c:v>
                </c:pt>
                <c:pt idx="875">
                  <c:v>-1.0903259386754099E-2</c:v>
                </c:pt>
                <c:pt idx="876">
                  <c:v>-3.4383137922314698E-3</c:v>
                </c:pt>
                <c:pt idx="877">
                  <c:v>2.63541166007869E-2</c:v>
                </c:pt>
                <c:pt idx="878">
                  <c:v>9.55380974872325E-3</c:v>
                </c:pt>
                <c:pt idx="879">
                  <c:v>1.0069629794427E-2</c:v>
                </c:pt>
                <c:pt idx="880">
                  <c:v>9.2343997700020098E-4</c:v>
                </c:pt>
                <c:pt idx="881">
                  <c:v>2.2167367230649201E-2</c:v>
                </c:pt>
                <c:pt idx="882">
                  <c:v>2.9038489778321401E-4</c:v>
                </c:pt>
                <c:pt idx="883">
                  <c:v>4.0999632573842397E-3</c:v>
                </c:pt>
                <c:pt idx="884">
                  <c:v>-3.1289864746120097E-2</c:v>
                </c:pt>
                <c:pt idx="885">
                  <c:v>5.9168535559380201E-3</c:v>
                </c:pt>
                <c:pt idx="886">
                  <c:v>1.43473043200428E-2</c:v>
                </c:pt>
                <c:pt idx="887">
                  <c:v>-1.72033137953292E-2</c:v>
                </c:pt>
                <c:pt idx="888">
                  <c:v>2.27852094597817E-2</c:v>
                </c:pt>
                <c:pt idx="889">
                  <c:v>1.34458821892076E-2</c:v>
                </c:pt>
                <c:pt idx="890">
                  <c:v>1.39381417201893E-2</c:v>
                </c:pt>
                <c:pt idx="891">
                  <c:v>-1.14917439951422E-2</c:v>
                </c:pt>
                <c:pt idx="892">
                  <c:v>-4.1051059205408904E-3</c:v>
                </c:pt>
                <c:pt idx="893">
                  <c:v>-4.0653032203062699E-3</c:v>
                </c:pt>
                <c:pt idx="894">
                  <c:v>7.3132713253607796E-3</c:v>
                </c:pt>
                <c:pt idx="895">
                  <c:v>1.7355774916847401E-2</c:v>
                </c:pt>
                <c:pt idx="896">
                  <c:v>-9.6081386278353796E-3</c:v>
                </c:pt>
                <c:pt idx="897">
                  <c:v>9.5060094972881596E-3</c:v>
                </c:pt>
                <c:pt idx="898">
                  <c:v>-1.29975668786156E-3</c:v>
                </c:pt>
                <c:pt idx="899">
                  <c:v>-2.0468860674028901E-3</c:v>
                </c:pt>
                <c:pt idx="900">
                  <c:v>7.9717590358814004E-3</c:v>
                </c:pt>
                <c:pt idx="901">
                  <c:v>-7.9634971602600396E-3</c:v>
                </c:pt>
                <c:pt idx="902">
                  <c:v>-2.65407041567991E-2</c:v>
                </c:pt>
                <c:pt idx="903">
                  <c:v>-1.7907410528409701E-3</c:v>
                </c:pt>
                <c:pt idx="904">
                  <c:v>-9.3909997113589307E-3</c:v>
                </c:pt>
                <c:pt idx="905">
                  <c:v>-8.7974008492921996E-4</c:v>
                </c:pt>
                <c:pt idx="906">
                  <c:v>1.2209863974314601E-2</c:v>
                </c:pt>
                <c:pt idx="907">
                  <c:v>6.0869996886890598E-3</c:v>
                </c:pt>
                <c:pt idx="908">
                  <c:v>-1.5592341724551E-2</c:v>
                </c:pt>
                <c:pt idx="909">
                  <c:v>-1.0296819809288999E-3</c:v>
                </c:pt>
                <c:pt idx="910">
                  <c:v>-7.63411393034752E-3</c:v>
                </c:pt>
                <c:pt idx="911">
                  <c:v>-1.4765748497335401E-2</c:v>
                </c:pt>
                <c:pt idx="912">
                  <c:v>8.8081788584330693E-3</c:v>
                </c:pt>
                <c:pt idx="913">
                  <c:v>-8.0338599924368297E-3</c:v>
                </c:pt>
                <c:pt idx="914">
                  <c:v>1.3187714571031401E-2</c:v>
                </c:pt>
                <c:pt idx="915">
                  <c:v>-1.51774805881721E-2</c:v>
                </c:pt>
                <c:pt idx="916">
                  <c:v>-1.5609271913326101E-3</c:v>
                </c:pt>
                <c:pt idx="917">
                  <c:v>3.1540753266033499E-2</c:v>
                </c:pt>
                <c:pt idx="918">
                  <c:v>1.8357295287786301E-2</c:v>
                </c:pt>
                <c:pt idx="919">
                  <c:v>1.44995038574296E-2</c:v>
                </c:pt>
                <c:pt idx="920">
                  <c:v>-1.3734401994436599E-2</c:v>
                </c:pt>
                <c:pt idx="921">
                  <c:v>7.6309132844510604E-3</c:v>
                </c:pt>
                <c:pt idx="922">
                  <c:v>1.8548759932847699E-3</c:v>
                </c:pt>
                <c:pt idx="923">
                  <c:v>8.7049601233214497E-3</c:v>
                </c:pt>
                <c:pt idx="924">
                  <c:v>1.21978382567781E-2</c:v>
                </c:pt>
                <c:pt idx="925">
                  <c:v>2.3343796166959401E-3</c:v>
                </c:pt>
                <c:pt idx="926">
                  <c:v>2.7594737882352099E-3</c:v>
                </c:pt>
                <c:pt idx="927">
                  <c:v>-9.3068588573225197E-4</c:v>
                </c:pt>
                <c:pt idx="928">
                  <c:v>3.1696356944320402E-3</c:v>
                </c:pt>
                <c:pt idx="929">
                  <c:v>1.76730707774858E-2</c:v>
                </c:pt>
                <c:pt idx="930">
                  <c:v>-3.2801540017511599E-3</c:v>
                </c:pt>
                <c:pt idx="931">
                  <c:v>-3.543832146852E-3</c:v>
                </c:pt>
                <c:pt idx="932">
                  <c:v>-8.9088491544343194E-3</c:v>
                </c:pt>
                <c:pt idx="933">
                  <c:v>2.2600314503287099E-2</c:v>
                </c:pt>
                <c:pt idx="934">
                  <c:v>-5.0129111017169501E-3</c:v>
                </c:pt>
                <c:pt idx="935">
                  <c:v>8.3072194683723698E-3</c:v>
                </c:pt>
                <c:pt idx="936">
                  <c:v>-6.6230961844219397E-3</c:v>
                </c:pt>
                <c:pt idx="937">
                  <c:v>-2.1580737844783498E-3</c:v>
                </c:pt>
                <c:pt idx="938">
                  <c:v>1.8510629895668299E-4</c:v>
                </c:pt>
                <c:pt idx="939">
                  <c:v>-5.9013342355503104E-3</c:v>
                </c:pt>
                <c:pt idx="940">
                  <c:v>1.75640479681353E-2</c:v>
                </c:pt>
                <c:pt idx="941">
                  <c:v>-3.08344006909189E-3</c:v>
                </c:pt>
                <c:pt idx="942">
                  <c:v>2.6577174238160998E-3</c:v>
                </c:pt>
                <c:pt idx="943">
                  <c:v>6.5332359293580602E-3</c:v>
                </c:pt>
                <c:pt idx="944">
                  <c:v>2.41800756932076E-3</c:v>
                </c:pt>
                <c:pt idx="945">
                  <c:v>8.0405884911424795E-4</c:v>
                </c:pt>
                <c:pt idx="946">
                  <c:v>3.54366338377496E-3</c:v>
                </c:pt>
                <c:pt idx="947">
                  <c:v>-3.9565481452889196E-3</c:v>
                </c:pt>
                <c:pt idx="948">
                  <c:v>6.73778453902366E-3</c:v>
                </c:pt>
                <c:pt idx="949">
                  <c:v>-5.7619913837825298E-4</c:v>
                </c:pt>
                <c:pt idx="950">
                  <c:v>-1.48494894204043E-2</c:v>
                </c:pt>
                <c:pt idx="951">
                  <c:v>1.1296711017341801E-2</c:v>
                </c:pt>
                <c:pt idx="952">
                  <c:v>9.1752909596370096E-3</c:v>
                </c:pt>
                <c:pt idx="953">
                  <c:v>4.6427296336046297E-3</c:v>
                </c:pt>
                <c:pt idx="954">
                  <c:v>5.4776011663041401E-3</c:v>
                </c:pt>
                <c:pt idx="955">
                  <c:v>4.9402606486124703E-3</c:v>
                </c:pt>
                <c:pt idx="956">
                  <c:v>-3.5573268772501302E-3</c:v>
                </c:pt>
                <c:pt idx="957">
                  <c:v>3.4301425329606402E-3</c:v>
                </c:pt>
                <c:pt idx="958">
                  <c:v>3.5983461313054998E-4</c:v>
                </c:pt>
                <c:pt idx="959">
                  <c:v>-1.28081501170127E-3</c:v>
                </c:pt>
                <c:pt idx="960">
                  <c:v>1.04143675124449E-2</c:v>
                </c:pt>
                <c:pt idx="961">
                  <c:v>2.4707503039624601E-3</c:v>
                </c:pt>
                <c:pt idx="962">
                  <c:v>1.3264125387426899E-2</c:v>
                </c:pt>
                <c:pt idx="963">
                  <c:v>5.1902182722414203E-3</c:v>
                </c:pt>
                <c:pt idx="964">
                  <c:v>-8.9953321592564596E-4</c:v>
                </c:pt>
                <c:pt idx="965">
                  <c:v>-7.1902786882611898E-3</c:v>
                </c:pt>
                <c:pt idx="966">
                  <c:v>3.5640639331642699E-3</c:v>
                </c:pt>
                <c:pt idx="967">
                  <c:v>7.1739970715176105E-4</c:v>
                </c:pt>
                <c:pt idx="968">
                  <c:v>-1.14065847259906E-2</c:v>
                </c:pt>
                <c:pt idx="969">
                  <c:v>-6.9961826630655097E-3</c:v>
                </c:pt>
                <c:pt idx="970">
                  <c:v>-1.0856041695099501E-2</c:v>
                </c:pt>
                <c:pt idx="971">
                  <c:v>4.6342131916249597E-3</c:v>
                </c:pt>
                <c:pt idx="972">
                  <c:v>8.9391296606386693E-3</c:v>
                </c:pt>
                <c:pt idx="973">
                  <c:v>4.0657389560262696E-3</c:v>
                </c:pt>
                <c:pt idx="974">
                  <c:v>4.6671980738315398E-3</c:v>
                </c:pt>
                <c:pt idx="975">
                  <c:v>-1.37635334247991E-2</c:v>
                </c:pt>
                <c:pt idx="976">
                  <c:v>1.7359557250139601E-2</c:v>
                </c:pt>
                <c:pt idx="977">
                  <c:v>-5.2330280905279504E-3</c:v>
                </c:pt>
                <c:pt idx="978">
                  <c:v>-4.0555450848982801E-3</c:v>
                </c:pt>
                <c:pt idx="979">
                  <c:v>-3.6329927570194201E-3</c:v>
                </c:pt>
                <c:pt idx="980">
                  <c:v>1.6280903149672201E-2</c:v>
                </c:pt>
                <c:pt idx="981">
                  <c:v>8.3810380518021792E-3</c:v>
                </c:pt>
                <c:pt idx="982">
                  <c:v>3.5724547880760802E-3</c:v>
                </c:pt>
                <c:pt idx="983">
                  <c:v>-6.4286088419077104E-4</c:v>
                </c:pt>
                <c:pt idx="984">
                  <c:v>-1.8473275113958801E-4</c:v>
                </c:pt>
                <c:pt idx="985">
                  <c:v>-3.96971095346421E-4</c:v>
                </c:pt>
                <c:pt idx="986">
                  <c:v>9.4864132656236099E-4</c:v>
                </c:pt>
                <c:pt idx="987">
                  <c:v>5.8141219047771198E-3</c:v>
                </c:pt>
                <c:pt idx="988">
                  <c:v>-6.0600594948835903E-3</c:v>
                </c:pt>
                <c:pt idx="989">
                  <c:v>-2.6988061611402099E-3</c:v>
                </c:pt>
                <c:pt idx="990">
                  <c:v>-4.3958924793268102E-3</c:v>
                </c:pt>
                <c:pt idx="991">
                  <c:v>9.4122487171890094E-3</c:v>
                </c:pt>
                <c:pt idx="992">
                  <c:v>-2.2100497305807499E-4</c:v>
                </c:pt>
                <c:pt idx="993">
                  <c:v>2.6780311078203598E-3</c:v>
                </c:pt>
                <c:pt idx="994">
                  <c:v>1.69009810843623E-3</c:v>
                </c:pt>
                <c:pt idx="995" formatCode="0.00E+00">
                  <c:v>3.4495238569326499E-5</c:v>
                </c:pt>
                <c:pt idx="996">
                  <c:v>-1.2939322613396999E-3</c:v>
                </c:pt>
                <c:pt idx="997">
                  <c:v>-2.2037266559377698E-3</c:v>
                </c:pt>
                <c:pt idx="998">
                  <c:v>-1.7768092512153999E-3</c:v>
                </c:pt>
                <c:pt idx="999">
                  <c:v>2.8985669260664102E-3</c:v>
                </c:pt>
                <c:pt idx="1000">
                  <c:v>4.8843099552875501E-4</c:v>
                </c:pt>
                <c:pt idx="1001">
                  <c:v>-4.2092692803273003E-3</c:v>
                </c:pt>
                <c:pt idx="1002">
                  <c:v>9.0601068480400896E-3</c:v>
                </c:pt>
                <c:pt idx="1003">
                  <c:v>-3.7924420965987902E-3</c:v>
                </c:pt>
                <c:pt idx="1004">
                  <c:v>5.5331862466133598E-3</c:v>
                </c:pt>
                <c:pt idx="1005">
                  <c:v>-6.9495499793504299E-3</c:v>
                </c:pt>
                <c:pt idx="1006">
                  <c:v>4.0644892051169802E-4</c:v>
                </c:pt>
                <c:pt idx="1007">
                  <c:v>-1.2469629949676501E-3</c:v>
                </c:pt>
                <c:pt idx="1008">
                  <c:v>-2.68736336410857E-3</c:v>
                </c:pt>
                <c:pt idx="1009">
                  <c:v>3.0762146692497301E-3</c:v>
                </c:pt>
                <c:pt idx="1010">
                  <c:v>-1.51881042796134E-3</c:v>
                </c:pt>
                <c:pt idx="1011">
                  <c:v>6.6785456908380102E-3</c:v>
                </c:pt>
                <c:pt idx="1012">
                  <c:v>2.1739915340315301E-3</c:v>
                </c:pt>
                <c:pt idx="1013">
                  <c:v>-1.0282438885597101E-2</c:v>
                </c:pt>
                <c:pt idx="1014">
                  <c:v>5.6728258097791502E-3</c:v>
                </c:pt>
                <c:pt idx="1015">
                  <c:v>-5.7359209220672603E-4</c:v>
                </c:pt>
                <c:pt idx="1016">
                  <c:v>5.5893613763240398E-3</c:v>
                </c:pt>
                <c:pt idx="1017">
                  <c:v>-1.9225659684943299E-4</c:v>
                </c:pt>
                <c:pt idx="1018">
                  <c:v>1.2867906035317601E-3</c:v>
                </c:pt>
                <c:pt idx="1019">
                  <c:v>6.42875405753646E-3</c:v>
                </c:pt>
                <c:pt idx="1020">
                  <c:v>-2.6332802222909599E-2</c:v>
                </c:pt>
                <c:pt idx="1021">
                  <c:v>6.9934381891118003E-4</c:v>
                </c:pt>
                <c:pt idx="1022">
                  <c:v>1.38828479566719E-2</c:v>
                </c:pt>
                <c:pt idx="1023">
                  <c:v>-5.4744327774985902E-4</c:v>
                </c:pt>
                <c:pt idx="1024">
                  <c:v>9.4588314030954693E-3</c:v>
                </c:pt>
                <c:pt idx="1025">
                  <c:v>5.6175765642804698E-4</c:v>
                </c:pt>
                <c:pt idx="1026">
                  <c:v>2.1804358536501298E-3</c:v>
                </c:pt>
                <c:pt idx="1027">
                  <c:v>1.1414309647842199E-2</c:v>
                </c:pt>
                <c:pt idx="1028">
                  <c:v>4.0137797622228398E-3</c:v>
                </c:pt>
                <c:pt idx="1029">
                  <c:v>1.72764638343975E-3</c:v>
                </c:pt>
                <c:pt idx="1030">
                  <c:v>9.5811323945023692E-3</c:v>
                </c:pt>
                <c:pt idx="1031">
                  <c:v>-5.6985061542917702E-3</c:v>
                </c:pt>
                <c:pt idx="1032">
                  <c:v>4.0531937030261504E-3</c:v>
                </c:pt>
                <c:pt idx="1033">
                  <c:v>4.6662652830284602E-3</c:v>
                </c:pt>
                <c:pt idx="1034">
                  <c:v>3.1607367604279098E-3</c:v>
                </c:pt>
                <c:pt idx="1035">
                  <c:v>2.7412908409817399E-3</c:v>
                </c:pt>
                <c:pt idx="1036">
                  <c:v>-2.48864197187477E-2</c:v>
                </c:pt>
                <c:pt idx="1037">
                  <c:v>-1.48333318895038E-2</c:v>
                </c:pt>
                <c:pt idx="1038">
                  <c:v>3.22545112888337E-3</c:v>
                </c:pt>
                <c:pt idx="1039">
                  <c:v>9.5174156010865707E-3</c:v>
                </c:pt>
                <c:pt idx="1040">
                  <c:v>6.2009207317943703E-3</c:v>
                </c:pt>
                <c:pt idx="1041">
                  <c:v>-1.75093444738996E-2</c:v>
                </c:pt>
                <c:pt idx="1042">
                  <c:v>3.5519653931290201E-4</c:v>
                </c:pt>
                <c:pt idx="1043">
                  <c:v>1.60274762597385E-2</c:v>
                </c:pt>
                <c:pt idx="1044">
                  <c:v>-6.1127049771721696E-3</c:v>
                </c:pt>
                <c:pt idx="1045">
                  <c:v>-9.6037005673899594E-3</c:v>
                </c:pt>
                <c:pt idx="1046">
                  <c:v>5.4454828810286101E-3</c:v>
                </c:pt>
                <c:pt idx="1047">
                  <c:v>3.2549912338061498E-3</c:v>
                </c:pt>
                <c:pt idx="1048">
                  <c:v>-7.7118929022521304E-3</c:v>
                </c:pt>
                <c:pt idx="1049">
                  <c:v>3.25200209878845E-3</c:v>
                </c:pt>
                <c:pt idx="1050">
                  <c:v>-1.14668484761438E-2</c:v>
                </c:pt>
                <c:pt idx="1051">
                  <c:v>-8.8647216665619904E-3</c:v>
                </c:pt>
                <c:pt idx="1052">
                  <c:v>-1.6174145683156001E-2</c:v>
                </c:pt>
                <c:pt idx="1053">
                  <c:v>1.42812785051216E-3</c:v>
                </c:pt>
                <c:pt idx="1054">
                  <c:v>2.13476439101837E-3</c:v>
                </c:pt>
                <c:pt idx="1055">
                  <c:v>1.4536427037861401E-2</c:v>
                </c:pt>
                <c:pt idx="1056">
                  <c:v>-7.4451244648487099E-3</c:v>
                </c:pt>
                <c:pt idx="1057">
                  <c:v>6.9946565559968503E-3</c:v>
                </c:pt>
                <c:pt idx="1058">
                  <c:v>1.2237487186762701E-2</c:v>
                </c:pt>
                <c:pt idx="1059">
                  <c:v>-9.0855658944033501E-4</c:v>
                </c:pt>
                <c:pt idx="1060">
                  <c:v>-9.2966066788997305E-3</c:v>
                </c:pt>
                <c:pt idx="1061">
                  <c:v>6.3448011770896899E-3</c:v>
                </c:pt>
                <c:pt idx="1062">
                  <c:v>1.14266460679771E-2</c:v>
                </c:pt>
                <c:pt idx="1063">
                  <c:v>-3.2654653840182299E-3</c:v>
                </c:pt>
                <c:pt idx="1064">
                  <c:v>5.9565266653506498E-3</c:v>
                </c:pt>
                <c:pt idx="1065">
                  <c:v>2.3285640052384001E-4</c:v>
                </c:pt>
                <c:pt idx="1066">
                  <c:v>5.9667501176449101E-3</c:v>
                </c:pt>
                <c:pt idx="1067">
                  <c:v>3.8463473346289601E-4</c:v>
                </c:pt>
                <c:pt idx="1068">
                  <c:v>-3.7660910077167201E-3</c:v>
                </c:pt>
                <c:pt idx="1069">
                  <c:v>-4.5557547207449901E-3</c:v>
                </c:pt>
                <c:pt idx="1070">
                  <c:v>-1.16756927419792E-3</c:v>
                </c:pt>
                <c:pt idx="1071">
                  <c:v>-3.1910691349321101E-3</c:v>
                </c:pt>
                <c:pt idx="1072">
                  <c:v>1.2560777399333301E-3</c:v>
                </c:pt>
                <c:pt idx="1073">
                  <c:v>-1.4668620054714399E-3</c:v>
                </c:pt>
                <c:pt idx="1074">
                  <c:v>5.6412272300130099E-3</c:v>
                </c:pt>
                <c:pt idx="1075">
                  <c:v>-8.6934943121869702E-3</c:v>
                </c:pt>
                <c:pt idx="1076">
                  <c:v>2.0078575352851799E-3</c:v>
                </c:pt>
                <c:pt idx="1077">
                  <c:v>1.38584131068662E-2</c:v>
                </c:pt>
                <c:pt idx="1078">
                  <c:v>4.2817466241347702E-3</c:v>
                </c:pt>
                <c:pt idx="1079">
                  <c:v>-5.7256685584661205E-4</c:v>
                </c:pt>
                <c:pt idx="1080">
                  <c:v>1.5400682168287801E-3</c:v>
                </c:pt>
                <c:pt idx="1081">
                  <c:v>1.13767793167541E-2</c:v>
                </c:pt>
                <c:pt idx="1082">
                  <c:v>2.0692648619568001E-3</c:v>
                </c:pt>
                <c:pt idx="1083">
                  <c:v>1.5105293866271899E-3</c:v>
                </c:pt>
                <c:pt idx="1084">
                  <c:v>2.6818276484269501E-3</c:v>
                </c:pt>
                <c:pt idx="1085">
                  <c:v>-3.91691666283925E-3</c:v>
                </c:pt>
                <c:pt idx="1086">
                  <c:v>-5.0471529945789496E-3</c:v>
                </c:pt>
                <c:pt idx="1087">
                  <c:v>-4.8111144255030803E-4</c:v>
                </c:pt>
                <c:pt idx="1088">
                  <c:v>8.84222499343557E-4</c:v>
                </c:pt>
                <c:pt idx="1089">
                  <c:v>2.2015154489173302E-3</c:v>
                </c:pt>
                <c:pt idx="1090">
                  <c:v>1.3111651382771801E-2</c:v>
                </c:pt>
                <c:pt idx="1091">
                  <c:v>-7.2192026268013999E-3</c:v>
                </c:pt>
                <c:pt idx="1092">
                  <c:v>6.1688827221382204E-3</c:v>
                </c:pt>
                <c:pt idx="1093">
                  <c:v>-5.43180567763082E-3</c:v>
                </c:pt>
                <c:pt idx="1094">
                  <c:v>-1.3093718052243001E-2</c:v>
                </c:pt>
                <c:pt idx="1095">
                  <c:v>7.0796763436800603E-4</c:v>
                </c:pt>
                <c:pt idx="1096">
                  <c:v>9.1900871356304908E-3</c:v>
                </c:pt>
                <c:pt idx="1097">
                  <c:v>3.8175768104759499E-3</c:v>
                </c:pt>
                <c:pt idx="1098">
                  <c:v>-9.7771939596897096E-3</c:v>
                </c:pt>
                <c:pt idx="1099">
                  <c:v>-8.5608824677170497E-3</c:v>
                </c:pt>
                <c:pt idx="1100">
                  <c:v>-6.6778362014124903E-3</c:v>
                </c:pt>
                <c:pt idx="1101">
                  <c:v>-4.8212400959796203E-4</c:v>
                </c:pt>
                <c:pt idx="1102">
                  <c:v>7.4326414723954503E-3</c:v>
                </c:pt>
                <c:pt idx="1103">
                  <c:v>1.2163834023954699E-3</c:v>
                </c:pt>
                <c:pt idx="1104">
                  <c:v>4.8277560939381497E-3</c:v>
                </c:pt>
                <c:pt idx="1105">
                  <c:v>-1.9920890533110198E-2</c:v>
                </c:pt>
                <c:pt idx="1106">
                  <c:v>-2.0823761554745199E-3</c:v>
                </c:pt>
                <c:pt idx="1107">
                  <c:v>-1.3081935313785299E-2</c:v>
                </c:pt>
                <c:pt idx="1108">
                  <c:v>-1.297954255888E-2</c:v>
                </c:pt>
                <c:pt idx="1109">
                  <c:v>6.76726545157602E-4</c:v>
                </c:pt>
                <c:pt idx="1110">
                  <c:v>-6.2332637141899998E-3</c:v>
                </c:pt>
                <c:pt idx="1111">
                  <c:v>5.1350611879108802E-3</c:v>
                </c:pt>
                <c:pt idx="1112">
                  <c:v>-1.81976293948162E-2</c:v>
                </c:pt>
                <c:pt idx="1113">
                  <c:v>-3.3618046599087598E-4</c:v>
                </c:pt>
                <c:pt idx="1114">
                  <c:v>1.10602828882194E-2</c:v>
                </c:pt>
                <c:pt idx="1115">
                  <c:v>-1.2237174077092201E-2</c:v>
                </c:pt>
                <c:pt idx="1116">
                  <c:v>-3.25139932712326E-4</c:v>
                </c:pt>
                <c:pt idx="1117">
                  <c:v>1.9537602504394701E-3</c:v>
                </c:pt>
                <c:pt idx="1118">
                  <c:v>1.00631078825121E-2</c:v>
                </c:pt>
                <c:pt idx="1119">
                  <c:v>1.8099110067893099E-2</c:v>
                </c:pt>
                <c:pt idx="1120">
                  <c:v>-8.3235299242388205E-3</c:v>
                </c:pt>
                <c:pt idx="1121">
                  <c:v>1.17133200932712E-3</c:v>
                </c:pt>
                <c:pt idx="1122">
                  <c:v>-1.4711349731797101E-2</c:v>
                </c:pt>
                <c:pt idx="1123">
                  <c:v>1.0104153371906E-2</c:v>
                </c:pt>
                <c:pt idx="1124">
                  <c:v>1.2867840113827E-2</c:v>
                </c:pt>
                <c:pt idx="1125">
                  <c:v>6.5750863093028697E-3</c:v>
                </c:pt>
                <c:pt idx="1126">
                  <c:v>7.0855057688891899E-3</c:v>
                </c:pt>
                <c:pt idx="1127">
                  <c:v>1.6135158534952902E-2</c:v>
                </c:pt>
                <c:pt idx="1128">
                  <c:v>3.2205937824047199E-3</c:v>
                </c:pt>
                <c:pt idx="1129">
                  <c:v>-4.2435524858869299E-4</c:v>
                </c:pt>
                <c:pt idx="1130">
                  <c:v>1.3263817579016001E-2</c:v>
                </c:pt>
                <c:pt idx="1131">
                  <c:v>-4.7445006900394002E-3</c:v>
                </c:pt>
                <c:pt idx="1132">
                  <c:v>-1.8939157620655601E-2</c:v>
                </c:pt>
                <c:pt idx="1133">
                  <c:v>-4.4222232758819001E-3</c:v>
                </c:pt>
                <c:pt idx="1134">
                  <c:v>4.6546082547783097E-3</c:v>
                </c:pt>
                <c:pt idx="1135">
                  <c:v>-8.7271640709157498E-3</c:v>
                </c:pt>
                <c:pt idx="1136">
                  <c:v>-8.3360550909689101E-4</c:v>
                </c:pt>
                <c:pt idx="1137">
                  <c:v>-1.2788207272842699E-2</c:v>
                </c:pt>
                <c:pt idx="1138">
                  <c:v>1.7677293580608398E-2</c:v>
                </c:pt>
                <c:pt idx="1139">
                  <c:v>-6.4342548590105601E-3</c:v>
                </c:pt>
                <c:pt idx="1140">
                  <c:v>1.02892400643532E-2</c:v>
                </c:pt>
                <c:pt idx="1141">
                  <c:v>2.3301749820224299E-3</c:v>
                </c:pt>
                <c:pt idx="1142">
                  <c:v>-5.9508754976505297E-3</c:v>
                </c:pt>
                <c:pt idx="1143">
                  <c:v>-2.3309040686186899E-4</c:v>
                </c:pt>
                <c:pt idx="1144">
                  <c:v>-1.85085211787995E-2</c:v>
                </c:pt>
                <c:pt idx="1145">
                  <c:v>-6.5336844686632303E-3</c:v>
                </c:pt>
                <c:pt idx="1146">
                  <c:v>-5.4253989862244898E-3</c:v>
                </c:pt>
                <c:pt idx="1147">
                  <c:v>-7.0992697747388799E-3</c:v>
                </c:pt>
                <c:pt idx="1148">
                  <c:v>-3.4645552617952297E-2</c:v>
                </c:pt>
                <c:pt idx="1149">
                  <c:v>5.6317546600101499E-3</c:v>
                </c:pt>
                <c:pt idx="1150">
                  <c:v>-4.7760651218232399E-2</c:v>
                </c:pt>
                <c:pt idx="1151">
                  <c:v>-3.1938283056730798E-3</c:v>
                </c:pt>
                <c:pt idx="1152">
                  <c:v>-7.1080476371257001E-2</c:v>
                </c:pt>
                <c:pt idx="1153">
                  <c:v>4.5722932340367797E-2</c:v>
                </c:pt>
                <c:pt idx="1154">
                  <c:v>-4.8046716599484597E-2</c:v>
                </c:pt>
                <c:pt idx="1155">
                  <c:v>3.9965926025756902E-2</c:v>
                </c:pt>
                <c:pt idx="1156">
                  <c:v>6.2057252863622903E-3</c:v>
                </c:pt>
                <c:pt idx="1157">
                  <c:v>1.7656566282335601E-2</c:v>
                </c:pt>
                <c:pt idx="1158">
                  <c:v>1.9776956950758899E-3</c:v>
                </c:pt>
                <c:pt idx="1159">
                  <c:v>-4.6403163641094997E-3</c:v>
                </c:pt>
                <c:pt idx="1160">
                  <c:v>-4.2030098641361702E-2</c:v>
                </c:pt>
                <c:pt idx="1161">
                  <c:v>-1.31727475637461E-2</c:v>
                </c:pt>
                <c:pt idx="1162">
                  <c:v>1.8189762725617799E-3</c:v>
                </c:pt>
                <c:pt idx="1163">
                  <c:v>3.0797109591148699E-2</c:v>
                </c:pt>
                <c:pt idx="1164">
                  <c:v>1.36007629984785E-2</c:v>
                </c:pt>
                <c:pt idx="1165">
                  <c:v>-1.82473796216771E-2</c:v>
                </c:pt>
                <c:pt idx="1166">
                  <c:v>1.9303751344003198E-2</c:v>
                </c:pt>
                <c:pt idx="1167">
                  <c:v>2.6346099026098801E-2</c:v>
                </c:pt>
                <c:pt idx="1168">
                  <c:v>1.03597938238049E-2</c:v>
                </c:pt>
                <c:pt idx="1169">
                  <c:v>3.0515604182974601E-3</c:v>
                </c:pt>
                <c:pt idx="1170">
                  <c:v>-1.2850584227159101E-2</c:v>
                </c:pt>
                <c:pt idx="1171">
                  <c:v>-2.4390258387959999E-2</c:v>
                </c:pt>
                <c:pt idx="1172">
                  <c:v>-2.48525621346105E-3</c:v>
                </c:pt>
                <c:pt idx="1173">
                  <c:v>2.22319620033192E-2</c:v>
                </c:pt>
                <c:pt idx="1174">
                  <c:v>-1.0066290541786101E-2</c:v>
                </c:pt>
                <c:pt idx="1175">
                  <c:v>-2.55959135120012E-2</c:v>
                </c:pt>
                <c:pt idx="1176">
                  <c:v>7.6880748451026402E-3</c:v>
                </c:pt>
                <c:pt idx="1177">
                  <c:v>8.6549582529156805E-3</c:v>
                </c:pt>
                <c:pt idx="1178">
                  <c:v>1.85016207359575E-2</c:v>
                </c:pt>
                <c:pt idx="1179">
                  <c:v>1.2373712200117499E-2</c:v>
                </c:pt>
                <c:pt idx="1180">
                  <c:v>9.9729024717963299E-3</c:v>
                </c:pt>
                <c:pt idx="1181">
                  <c:v>-2.5538874625395699E-3</c:v>
                </c:pt>
                <c:pt idx="1182">
                  <c:v>-5.5347883629879597E-3</c:v>
                </c:pt>
                <c:pt idx="1183">
                  <c:v>-2.70054492215627E-2</c:v>
                </c:pt>
                <c:pt idx="1184">
                  <c:v>-3.1527689290520501E-2</c:v>
                </c:pt>
                <c:pt idx="1185">
                  <c:v>5.25374326119843E-3</c:v>
                </c:pt>
                <c:pt idx="1186">
                  <c:v>1.9904357059013399E-2</c:v>
                </c:pt>
                <c:pt idx="1187">
                  <c:v>4.9771486202293798E-3</c:v>
                </c:pt>
                <c:pt idx="1188">
                  <c:v>-1.6209458635538899E-2</c:v>
                </c:pt>
                <c:pt idx="1189">
                  <c:v>-1.0713258131190799E-2</c:v>
                </c:pt>
                <c:pt idx="1190">
                  <c:v>-2.5700677293856701E-2</c:v>
                </c:pt>
                <c:pt idx="1191">
                  <c:v>-2.7591890043684699E-2</c:v>
                </c:pt>
                <c:pt idx="1192">
                  <c:v>2.4696962204650601E-2</c:v>
                </c:pt>
                <c:pt idx="1193">
                  <c:v>1.14400813951493E-2</c:v>
                </c:pt>
                <c:pt idx="1194">
                  <c:v>2.1806810661853901E-2</c:v>
                </c:pt>
                <c:pt idx="1195">
                  <c:v>-3.5448098952828898E-3</c:v>
                </c:pt>
                <c:pt idx="1196">
                  <c:v>3.13474765931867E-2</c:v>
                </c:pt>
                <c:pt idx="1197">
                  <c:v>3.7617663101636202E-3</c:v>
                </c:pt>
                <c:pt idx="1198">
                  <c:v>8.6101141849100095E-3</c:v>
                </c:pt>
                <c:pt idx="1199">
                  <c:v>5.5319503991044195E-4</c:v>
                </c:pt>
                <c:pt idx="1200">
                  <c:v>1.4488359720019099E-2</c:v>
                </c:pt>
                <c:pt idx="1201">
                  <c:v>-1.4813342820474199E-2</c:v>
                </c:pt>
                <c:pt idx="1202">
                  <c:v>1.4198051249701501E-2</c:v>
                </c:pt>
                <c:pt idx="1203">
                  <c:v>-1.16077617490542E-2</c:v>
                </c:pt>
                <c:pt idx="1204">
                  <c:v>3.6386822991042699E-3</c:v>
                </c:pt>
                <c:pt idx="1205">
                  <c:v>2.2878989907487601E-2</c:v>
                </c:pt>
                <c:pt idx="1206">
                  <c:v>1.47960102846774E-2</c:v>
                </c:pt>
                <c:pt idx="1207">
                  <c:v>-1.7887320473966E-2</c:v>
                </c:pt>
                <c:pt idx="1208">
                  <c:v>-2.5465702013940101E-3</c:v>
                </c:pt>
                <c:pt idx="1209">
                  <c:v>2.7757065593758401E-2</c:v>
                </c:pt>
                <c:pt idx="1210">
                  <c:v>-1.8731115951126399E-3</c:v>
                </c:pt>
                <c:pt idx="1211">
                  <c:v>-1.5035039478107101E-2</c:v>
                </c:pt>
                <c:pt idx="1212">
                  <c:v>-2.30957210873339E-2</c:v>
                </c:pt>
                <c:pt idx="1213">
                  <c:v>1.1289397012690499E-2</c:v>
                </c:pt>
                <c:pt idx="1214">
                  <c:v>1.18222455314556E-2</c:v>
                </c:pt>
                <c:pt idx="1215">
                  <c:v>-4.0342498832296502E-4</c:v>
                </c:pt>
                <c:pt idx="1216">
                  <c:v>4.6256447090625196E-3</c:v>
                </c:pt>
                <c:pt idx="1217">
                  <c:v>7.1970805589518499E-3</c:v>
                </c:pt>
                <c:pt idx="1218">
                  <c:v>-3.3656249528993598E-2</c:v>
                </c:pt>
                <c:pt idx="1219">
                  <c:v>6.5211049130798598E-3</c:v>
                </c:pt>
                <c:pt idx="1220">
                  <c:v>2.1128449769108801E-2</c:v>
                </c:pt>
                <c:pt idx="1221">
                  <c:v>-4.7800203300499798E-3</c:v>
                </c:pt>
                <c:pt idx="1222">
                  <c:v>1.4180531269348501E-3</c:v>
                </c:pt>
                <c:pt idx="1223">
                  <c:v>-2.2158128897413101E-2</c:v>
                </c:pt>
                <c:pt idx="1224">
                  <c:v>-1.27184450702488E-2</c:v>
                </c:pt>
                <c:pt idx="1225">
                  <c:v>-1.57167939914052E-3</c:v>
                </c:pt>
                <c:pt idx="1226">
                  <c:v>-1.5158068185933E-2</c:v>
                </c:pt>
                <c:pt idx="1227">
                  <c:v>-2.0986134934001801E-3</c:v>
                </c:pt>
                <c:pt idx="1228">
                  <c:v>-2.18339396346535E-2</c:v>
                </c:pt>
                <c:pt idx="1229">
                  <c:v>-3.7176788098394801E-3</c:v>
                </c:pt>
                <c:pt idx="1230">
                  <c:v>2.51678580838673E-2</c:v>
                </c:pt>
                <c:pt idx="1231">
                  <c:v>3.1678970668568801E-3</c:v>
                </c:pt>
                <c:pt idx="1232">
                  <c:v>2.8621668156484401E-2</c:v>
                </c:pt>
                <c:pt idx="1233">
                  <c:v>2.23424175812739E-3</c:v>
                </c:pt>
                <c:pt idx="1234">
                  <c:v>5.6894958617146104E-3</c:v>
                </c:pt>
                <c:pt idx="1235">
                  <c:v>8.4344230678302101E-3</c:v>
                </c:pt>
                <c:pt idx="1236">
                  <c:v>-1.3713786297214799E-4</c:v>
                </c:pt>
                <c:pt idx="1237">
                  <c:v>5.6884317659917603E-3</c:v>
                </c:pt>
                <c:pt idx="1238">
                  <c:v>-1.9818623095074799E-2</c:v>
                </c:pt>
                <c:pt idx="1239">
                  <c:v>1.4121579651761701E-2</c:v>
                </c:pt>
                <c:pt idx="1240">
                  <c:v>-3.84044480834381E-3</c:v>
                </c:pt>
                <c:pt idx="1241">
                  <c:v>-1.6735572434525999E-2</c:v>
                </c:pt>
                <c:pt idx="1242">
                  <c:v>-1.14597421282634E-2</c:v>
                </c:pt>
                <c:pt idx="1243">
                  <c:v>6.39114055225654E-4</c:v>
                </c:pt>
                <c:pt idx="1244">
                  <c:v>6.0209142926709903E-3</c:v>
                </c:pt>
                <c:pt idx="1245">
                  <c:v>-1.3785817526120899E-2</c:v>
                </c:pt>
                <c:pt idx="1246">
                  <c:v>2.8264266349600199E-2</c:v>
                </c:pt>
                <c:pt idx="1247">
                  <c:v>2.4264519345207898E-3</c:v>
                </c:pt>
                <c:pt idx="1248">
                  <c:v>4.5511419335736398E-4</c:v>
                </c:pt>
                <c:pt idx="1249">
                  <c:v>1.2499364859180901E-2</c:v>
                </c:pt>
                <c:pt idx="1250">
                  <c:v>2.38631009217893E-4</c:v>
                </c:pt>
                <c:pt idx="1251">
                  <c:v>-9.6062036656452705E-3</c:v>
                </c:pt>
                <c:pt idx="1252">
                  <c:v>8.3761986742930394E-3</c:v>
                </c:pt>
                <c:pt idx="1253">
                  <c:v>-5.3756657869418198E-3</c:v>
                </c:pt>
                <c:pt idx="1254">
                  <c:v>9.2367310256310804E-3</c:v>
                </c:pt>
                <c:pt idx="1255">
                  <c:v>2.6993849700370199E-3</c:v>
                </c:pt>
                <c:pt idx="1256">
                  <c:v>3.2180097808884602E-3</c:v>
                </c:pt>
                <c:pt idx="1257" formatCode="0.00E+00">
                  <c:v>8.3607797838253201E-5</c:v>
                </c:pt>
                <c:pt idx="1258">
                  <c:v>-2.9064080180837799E-4</c:v>
                </c:pt>
                <c:pt idx="1259">
                  <c:v>3.18521990150961E-3</c:v>
                </c:pt>
                <c:pt idx="1260">
                  <c:v>4.3855182098817601E-3</c:v>
                </c:pt>
                <c:pt idx="1261">
                  <c:v>2.4465153048274799E-3</c:v>
                </c:pt>
                <c:pt idx="1262">
                  <c:v>-4.1704321706681801E-3</c:v>
                </c:pt>
                <c:pt idx="1263">
                  <c:v>5.3621327872137902E-3</c:v>
                </c:pt>
                <c:pt idx="1264">
                  <c:v>1.30298162001838E-2</c:v>
                </c:pt>
                <c:pt idx="1265">
                  <c:v>9.9823942727488794E-3</c:v>
                </c:pt>
                <c:pt idx="1266">
                  <c:v>-5.4609048341657503E-3</c:v>
                </c:pt>
                <c:pt idx="1267">
                  <c:v>-1.1249690773086601E-3</c:v>
                </c:pt>
                <c:pt idx="1268">
                  <c:v>1.6990291719284601E-3</c:v>
                </c:pt>
                <c:pt idx="1269">
                  <c:v>7.3080858137545002E-3</c:v>
                </c:pt>
                <c:pt idx="1270">
                  <c:v>-2.1677862677565701E-3</c:v>
                </c:pt>
                <c:pt idx="1271">
                  <c:v>2.0321358199794901E-3</c:v>
                </c:pt>
                <c:pt idx="1272">
                  <c:v>-4.2924137417407696E-3</c:v>
                </c:pt>
                <c:pt idx="1273">
                  <c:v>-2.7978807569694901E-3</c:v>
                </c:pt>
                <c:pt idx="1274">
                  <c:v>8.2013138744563598E-3</c:v>
                </c:pt>
                <c:pt idx="1275">
                  <c:v>-3.4054047199169601E-4</c:v>
                </c:pt>
                <c:pt idx="1276">
                  <c:v>1.46816679286648E-2</c:v>
                </c:pt>
                <c:pt idx="1277">
                  <c:v>-1.1965296195644601E-3</c:v>
                </c:pt>
                <c:pt idx="1278">
                  <c:v>2.7289072777380002E-3</c:v>
                </c:pt>
                <c:pt idx="1279">
                  <c:v>1.03166458926865E-3</c:v>
                </c:pt>
                <c:pt idx="1280">
                  <c:v>4.2573271147508503E-3</c:v>
                </c:pt>
                <c:pt idx="1281">
                  <c:v>-5.6789505482186002E-3</c:v>
                </c:pt>
                <c:pt idx="1282">
                  <c:v>4.0755076229320999E-3</c:v>
                </c:pt>
                <c:pt idx="1283">
                  <c:v>-9.1634384692002003E-4</c:v>
                </c:pt>
                <c:pt idx="1284">
                  <c:v>-3.9993581799790401E-3</c:v>
                </c:pt>
                <c:pt idx="1285">
                  <c:v>7.5074276020683801E-3</c:v>
                </c:pt>
                <c:pt idx="1286">
                  <c:v>6.3751434158593702E-3</c:v>
                </c:pt>
                <c:pt idx="1287">
                  <c:v>-6.2826384375505298E-3</c:v>
                </c:pt>
                <c:pt idx="1288">
                  <c:v>-3.7710191709190198E-3</c:v>
                </c:pt>
                <c:pt idx="1289">
                  <c:v>3.6793236394402902E-3</c:v>
                </c:pt>
                <c:pt idx="1290">
                  <c:v>4.5423511672212902E-4</c:v>
                </c:pt>
                <c:pt idx="1291">
                  <c:v>1.69549306833294E-3</c:v>
                </c:pt>
                <c:pt idx="1292">
                  <c:v>7.8805434806607805E-3</c:v>
                </c:pt>
                <c:pt idx="1293">
                  <c:v>-2.5247332871976801E-3</c:v>
                </c:pt>
                <c:pt idx="1294">
                  <c:v>4.5001805761358798E-3</c:v>
                </c:pt>
                <c:pt idx="1295">
                  <c:v>-1.9480213937735399E-3</c:v>
                </c:pt>
                <c:pt idx="1296" formatCode="0.00E+00">
                  <c:v>9.5985392201514101E-5</c:v>
                </c:pt>
                <c:pt idx="1297">
                  <c:v>-1.19741962754146E-2</c:v>
                </c:pt>
                <c:pt idx="1298">
                  <c:v>9.3821626662395907E-3</c:v>
                </c:pt>
                <c:pt idx="1299">
                  <c:v>8.4056754441912997E-3</c:v>
                </c:pt>
                <c:pt idx="1300">
                  <c:v>6.3633486738456898E-3</c:v>
                </c:pt>
                <c:pt idx="1301">
                  <c:v>-1.5376599041931299E-3</c:v>
                </c:pt>
                <c:pt idx="1302">
                  <c:v>1.21140612184608E-2</c:v>
                </c:pt>
                <c:pt idx="1303">
                  <c:v>-8.3637724396537505E-4</c:v>
                </c:pt>
                <c:pt idx="1304">
                  <c:v>5.36190700532396E-3</c:v>
                </c:pt>
                <c:pt idx="1305">
                  <c:v>-1.3144271798273301E-3</c:v>
                </c:pt>
                <c:pt idx="1306">
                  <c:v>4.8617649845573404E-3</c:v>
                </c:pt>
                <c:pt idx="1307">
                  <c:v>6.0590238767937999E-4</c:v>
                </c:pt>
                <c:pt idx="1308">
                  <c:v>1.88057574515763E-3</c:v>
                </c:pt>
                <c:pt idx="1309">
                  <c:v>-1.0801329977403499E-3</c:v>
                </c:pt>
                <c:pt idx="1310">
                  <c:v>1.63589312032475E-3</c:v>
                </c:pt>
                <c:pt idx="1311">
                  <c:v>1.3069259227362901E-2</c:v>
                </c:pt>
                <c:pt idx="1312">
                  <c:v>-3.3758279422482799E-3</c:v>
                </c:pt>
                <c:pt idx="1313">
                  <c:v>-8.3089053357658094E-3</c:v>
                </c:pt>
                <c:pt idx="1314">
                  <c:v>-2.4082638541540499E-3</c:v>
                </c:pt>
                <c:pt idx="1315">
                  <c:v>2.6632611424383698E-3</c:v>
                </c:pt>
                <c:pt idx="1316">
                  <c:v>3.8541752878945299E-3</c:v>
                </c:pt>
                <c:pt idx="1317">
                  <c:v>-1.83262129914816E-3</c:v>
                </c:pt>
                <c:pt idx="1318">
                  <c:v>-9.5098325407973194E-3</c:v>
                </c:pt>
                <c:pt idx="1319">
                  <c:v>4.4357221628258097E-3</c:v>
                </c:pt>
                <c:pt idx="1320">
                  <c:v>-9.0974289440596302E-3</c:v>
                </c:pt>
                <c:pt idx="1321">
                  <c:v>-2.1025789535237399E-2</c:v>
                </c:pt>
                <c:pt idx="1322">
                  <c:v>9.8670353633765508E-3</c:v>
                </c:pt>
                <c:pt idx="1323">
                  <c:v>1.10649716961449E-2</c:v>
                </c:pt>
                <c:pt idx="1324">
                  <c:v>-2.08831638729845E-3</c:v>
                </c:pt>
                <c:pt idx="1325">
                  <c:v>-3.8126343548842401E-3</c:v>
                </c:pt>
                <c:pt idx="1326">
                  <c:v>1.2442570586712999E-2</c:v>
                </c:pt>
                <c:pt idx="1327">
                  <c:v>8.4088081891558997E-4</c:v>
                </c:pt>
                <c:pt idx="1328">
                  <c:v>-2.4376282379806901E-3</c:v>
                </c:pt>
                <c:pt idx="1329">
                  <c:v>2.0947539757421299E-3</c:v>
                </c:pt>
                <c:pt idx="1330">
                  <c:v>-1.4778270162705101E-2</c:v>
                </c:pt>
                <c:pt idx="1331">
                  <c:v>-3.2256682785184701E-3</c:v>
                </c:pt>
                <c:pt idx="1332">
                  <c:v>1.0913569839216699E-2</c:v>
                </c:pt>
                <c:pt idx="1333">
                  <c:v>1.42904301491393E-2</c:v>
                </c:pt>
                <c:pt idx="1334">
                  <c:v>1.5079124163878899E-2</c:v>
                </c:pt>
                <c:pt idx="1335">
                  <c:v>-7.3143860696109099E-3</c:v>
                </c:pt>
                <c:pt idx="1336">
                  <c:v>2.0457226469534399E-3</c:v>
                </c:pt>
                <c:pt idx="1337">
                  <c:v>4.2121787893348297E-3</c:v>
                </c:pt>
                <c:pt idx="1338">
                  <c:v>-6.4366187075837501E-3</c:v>
                </c:pt>
                <c:pt idx="1339">
                  <c:v>-1.5540251262192901E-2</c:v>
                </c:pt>
                <c:pt idx="1340">
                  <c:v>-1.05912315992707E-3</c:v>
                </c:pt>
                <c:pt idx="1341">
                  <c:v>-7.8402626099273696E-3</c:v>
                </c:pt>
                <c:pt idx="1342">
                  <c:v>-3.17007280578546E-3</c:v>
                </c:pt>
                <c:pt idx="1343">
                  <c:v>4.1695606133501702E-3</c:v>
                </c:pt>
                <c:pt idx="1344">
                  <c:v>-9.6988521826951702E-4</c:v>
                </c:pt>
                <c:pt idx="1345">
                  <c:v>-1.2307739719852599E-2</c:v>
                </c:pt>
                <c:pt idx="1346">
                  <c:v>-1.51101497281994E-3</c:v>
                </c:pt>
                <c:pt idx="1347">
                  <c:v>-3.9766900554516196E-3</c:v>
                </c:pt>
                <c:pt idx="1348">
                  <c:v>-2.1731378924839999E-2</c:v>
                </c:pt>
                <c:pt idx="1349">
                  <c:v>-8.0710167097473896E-3</c:v>
                </c:pt>
                <c:pt idx="1350">
                  <c:v>1.34633484666226E-2</c:v>
                </c:pt>
                <c:pt idx="1351">
                  <c:v>2.2710366402592902E-3</c:v>
                </c:pt>
                <c:pt idx="1352">
                  <c:v>4.3581498221663701E-3</c:v>
                </c:pt>
                <c:pt idx="1353">
                  <c:v>5.8456337689948004E-3</c:v>
                </c:pt>
                <c:pt idx="1354">
                  <c:v>-2.1887673763040799E-4</c:v>
                </c:pt>
                <c:pt idx="1355">
                  <c:v>1.27270146390361E-2</c:v>
                </c:pt>
                <c:pt idx="1356">
                  <c:v>-1.39229535142288E-2</c:v>
                </c:pt>
                <c:pt idx="1357">
                  <c:v>-1.7354380579501199E-3</c:v>
                </c:pt>
                <c:pt idx="1358">
                  <c:v>-2.7901316124313999E-2</c:v>
                </c:pt>
                <c:pt idx="1359">
                  <c:v>4.5265583299529998E-3</c:v>
                </c:pt>
                <c:pt idx="1360">
                  <c:v>1.92157256491332E-3</c:v>
                </c:pt>
                <c:pt idx="1361">
                  <c:v>2.0540839376297901E-2</c:v>
                </c:pt>
                <c:pt idx="1362">
                  <c:v>-2.31447139901864E-3</c:v>
                </c:pt>
                <c:pt idx="1363">
                  <c:v>9.2779360848172197E-3</c:v>
                </c:pt>
                <c:pt idx="1364">
                  <c:v>-1.3491597845608E-2</c:v>
                </c:pt>
                <c:pt idx="1365">
                  <c:v>1.1166562363399701E-2</c:v>
                </c:pt>
                <c:pt idx="1366">
                  <c:v>-1.18984980791637E-2</c:v>
                </c:pt>
                <c:pt idx="1367">
                  <c:v>1.4708820986590199E-2</c:v>
                </c:pt>
                <c:pt idx="1368">
                  <c:v>8.2755610192138708E-3</c:v>
                </c:pt>
                <c:pt idx="1369">
                  <c:v>1.06252690274689E-2</c:v>
                </c:pt>
                <c:pt idx="1370">
                  <c:v>3.84229749080314E-3</c:v>
                </c:pt>
                <c:pt idx="1371">
                  <c:v>-2.4133326855291199E-4</c:v>
                </c:pt>
                <c:pt idx="1372">
                  <c:v>-1.90459247221525E-2</c:v>
                </c:pt>
                <c:pt idx="1373">
                  <c:v>5.1835080096348197E-3</c:v>
                </c:pt>
                <c:pt idx="1374">
                  <c:v>-1.3925628887186001E-2</c:v>
                </c:pt>
                <c:pt idx="1375">
                  <c:v>1.12205272333022E-2</c:v>
                </c:pt>
                <c:pt idx="1376">
                  <c:v>-1.26829040942536E-3</c:v>
                </c:pt>
                <c:pt idx="1377">
                  <c:v>-3.9113140206985496E-3</c:v>
                </c:pt>
                <c:pt idx="1378">
                  <c:v>2.27845275930313E-2</c:v>
                </c:pt>
                <c:pt idx="1379">
                  <c:v>6.38197953287159E-3</c:v>
                </c:pt>
                <c:pt idx="1380">
                  <c:v>7.90049114539226E-4</c:v>
                </c:pt>
                <c:pt idx="1381">
                  <c:v>3.46498161610798E-3</c:v>
                </c:pt>
                <c:pt idx="1382">
                  <c:v>-3.5752376422814899E-3</c:v>
                </c:pt>
                <c:pt idx="1383">
                  <c:v>-2.7437245369610098E-3</c:v>
                </c:pt>
                <c:pt idx="1384">
                  <c:v>-4.9490289223622398E-3</c:v>
                </c:pt>
                <c:pt idx="1385">
                  <c:v>-5.1070936085605102E-3</c:v>
                </c:pt>
                <c:pt idx="1386">
                  <c:v>-2.5489137333003001E-3</c:v>
                </c:pt>
                <c:pt idx="1387">
                  <c:v>1.3634864684603201E-2</c:v>
                </c:pt>
                <c:pt idx="1388">
                  <c:v>-5.0013939785574796E-3</c:v>
                </c:pt>
                <c:pt idx="1389">
                  <c:v>1.03101768107583E-2</c:v>
                </c:pt>
                <c:pt idx="1390">
                  <c:v>2.8660848063265499E-3</c:v>
                </c:pt>
                <c:pt idx="1391">
                  <c:v>5.7583360292029198E-3</c:v>
                </c:pt>
                <c:pt idx="1392">
                  <c:v>-9.4786127023948601E-3</c:v>
                </c:pt>
                <c:pt idx="1393">
                  <c:v>-1.438831325485E-2</c:v>
                </c:pt>
                <c:pt idx="1394">
                  <c:v>-8.4365080538784405E-3</c:v>
                </c:pt>
                <c:pt idx="1395">
                  <c:v>-3.5133264890012399E-3</c:v>
                </c:pt>
                <c:pt idx="1396">
                  <c:v>1.72607114213334E-2</c:v>
                </c:pt>
                <c:pt idx="1397">
                  <c:v>1.6542752301713801E-2</c:v>
                </c:pt>
                <c:pt idx="1398">
                  <c:v>2.13757366467712E-3</c:v>
                </c:pt>
                <c:pt idx="1399">
                  <c:v>-8.30470294802493E-3</c:v>
                </c:pt>
                <c:pt idx="1400">
                  <c:v>-6.7863074551370601E-3</c:v>
                </c:pt>
                <c:pt idx="1401">
                  <c:v>1.4263007327411099E-3</c:v>
                </c:pt>
                <c:pt idx="1402">
                  <c:v>1.6364372561093899E-2</c:v>
                </c:pt>
                <c:pt idx="1403">
                  <c:v>2.6909076263044699E-3</c:v>
                </c:pt>
                <c:pt idx="1404">
                  <c:v>7.7106977362850796E-3</c:v>
                </c:pt>
                <c:pt idx="1405">
                  <c:v>-2.1464670114651799E-3</c:v>
                </c:pt>
                <c:pt idx="1406">
                  <c:v>-3.3870350300735101E-3</c:v>
                </c:pt>
                <c:pt idx="1407" formatCode="0.00E+00">
                  <c:v>1.9627524788068399E-5</c:v>
                </c:pt>
                <c:pt idx="1408">
                  <c:v>-2.8080465606408799E-4</c:v>
                </c:pt>
                <c:pt idx="1409">
                  <c:v>1.3926619879949501E-3</c:v>
                </c:pt>
                <c:pt idx="1410">
                  <c:v>3.4733990173302599E-3</c:v>
                </c:pt>
                <c:pt idx="1411">
                  <c:v>5.8287992102467297E-3</c:v>
                </c:pt>
                <c:pt idx="1412">
                  <c:v>3.37416661441048E-3</c:v>
                </c:pt>
                <c:pt idx="1413">
                  <c:v>-1.8665952206594299E-3</c:v>
                </c:pt>
                <c:pt idx="1414">
                  <c:v>-7.1252915817662799E-4</c:v>
                </c:pt>
                <c:pt idx="1415">
                  <c:v>2.5747267576338999E-3</c:v>
                </c:pt>
                <c:pt idx="1416">
                  <c:v>-6.4339829195959597E-3</c:v>
                </c:pt>
                <c:pt idx="1417">
                  <c:v>5.7972495014301196E-3</c:v>
                </c:pt>
                <c:pt idx="1418">
                  <c:v>-7.0839579377440798E-4</c:v>
                </c:pt>
                <c:pt idx="1419">
                  <c:v>2.07745056717598E-3</c:v>
                </c:pt>
                <c:pt idx="1420">
                  <c:v>4.4808366704066098E-3</c:v>
                </c:pt>
                <c:pt idx="1421">
                  <c:v>-5.5676908560224102E-3</c:v>
                </c:pt>
                <c:pt idx="1422">
                  <c:v>4.2579436534881101E-3</c:v>
                </c:pt>
                <c:pt idx="1423">
                  <c:v>1.4982778070008801E-3</c:v>
                </c:pt>
                <c:pt idx="1424">
                  <c:v>1.31811311004221E-3</c:v>
                </c:pt>
                <c:pt idx="1425">
                  <c:v>2.0853812383930699E-2</c:v>
                </c:pt>
                <c:pt idx="1426">
                  <c:v>2.2921178385051102E-3</c:v>
                </c:pt>
                <c:pt idx="1427">
                  <c:v>-5.6075312868814097E-4</c:v>
                </c:pt>
                <c:pt idx="1428">
                  <c:v>-3.25740982285569E-3</c:v>
                </c:pt>
                <c:pt idx="1429">
                  <c:v>3.6833581889651199E-3</c:v>
                </c:pt>
                <c:pt idx="1430">
                  <c:v>1.44747492127197E-2</c:v>
                </c:pt>
                <c:pt idx="1431">
                  <c:v>2.4919071810267901E-3</c:v>
                </c:pt>
                <c:pt idx="1432">
                  <c:v>-2.47154442387817E-3</c:v>
                </c:pt>
                <c:pt idx="1433">
                  <c:v>-4.7294094199007196E-3</c:v>
                </c:pt>
                <c:pt idx="1434">
                  <c:v>9.0102058222443805E-3</c:v>
                </c:pt>
                <c:pt idx="1435">
                  <c:v>7.1180174333892998E-4</c:v>
                </c:pt>
                <c:pt idx="1436">
                  <c:v>-1.46311487800024E-3</c:v>
                </c:pt>
                <c:pt idx="1437">
                  <c:v>-2.3964461464210099E-3</c:v>
                </c:pt>
                <c:pt idx="1438">
                  <c:v>-1.3329348952275E-2</c:v>
                </c:pt>
                <c:pt idx="1439">
                  <c:v>-6.29211334954993E-3</c:v>
                </c:pt>
                <c:pt idx="1440">
                  <c:v>9.1635007572597495E-3</c:v>
                </c:pt>
                <c:pt idx="1441">
                  <c:v>-4.7998606490359296E-3</c:v>
                </c:pt>
                <c:pt idx="1442">
                  <c:v>1.0027782291670601E-3</c:v>
                </c:pt>
                <c:pt idx="1443">
                  <c:v>-2.7062892351373499E-3</c:v>
                </c:pt>
                <c:pt idx="1444">
                  <c:v>7.5715987792398199E-3</c:v>
                </c:pt>
                <c:pt idx="1445">
                  <c:v>8.2949239616196806E-3</c:v>
                </c:pt>
                <c:pt idx="1446">
                  <c:v>2.2691167033807298E-3</c:v>
                </c:pt>
                <c:pt idx="1447">
                  <c:v>-9.29370656173517E-4</c:v>
                </c:pt>
                <c:pt idx="1448">
                  <c:v>-1.58611447383936E-2</c:v>
                </c:pt>
                <c:pt idx="1449">
                  <c:v>-2.5847729509910198E-3</c:v>
                </c:pt>
                <c:pt idx="1450">
                  <c:v>-4.30441444304017E-3</c:v>
                </c:pt>
                <c:pt idx="1451">
                  <c:v>7.4785993781137405E-4</c:v>
                </c:pt>
                <c:pt idx="1452">
                  <c:v>7.9346927565759305E-3</c:v>
                </c:pt>
                <c:pt idx="1453">
                  <c:v>7.7210987983067098E-3</c:v>
                </c:pt>
                <c:pt idx="1454">
                  <c:v>3.9113714036910201E-3</c:v>
                </c:pt>
                <c:pt idx="1455">
                  <c:v>1.6735009164314499E-3</c:v>
                </c:pt>
                <c:pt idx="1456">
                  <c:v>-1.6212067951371201E-2</c:v>
                </c:pt>
                <c:pt idx="1457">
                  <c:v>-1.5954536185743601E-3</c:v>
                </c:pt>
                <c:pt idx="1458">
                  <c:v>-9.3083892766779603E-3</c:v>
                </c:pt>
                <c:pt idx="1459">
                  <c:v>-4.9871852464410098E-3</c:v>
                </c:pt>
                <c:pt idx="1460">
                  <c:v>2.1167679709710501E-4</c:v>
                </c:pt>
                <c:pt idx="1461">
                  <c:v>1.8796853167623001E-3</c:v>
                </c:pt>
                <c:pt idx="1462">
                  <c:v>1.72659917665047E-3</c:v>
                </c:pt>
                <c:pt idx="1463">
                  <c:v>7.3413951712592296E-3</c:v>
                </c:pt>
                <c:pt idx="1464">
                  <c:v>-1.3039710322881599E-3</c:v>
                </c:pt>
                <c:pt idx="1465">
                  <c:v>5.09066727550467E-4</c:v>
                </c:pt>
                <c:pt idx="1466">
                  <c:v>6.1721852450502303E-3</c:v>
                </c:pt>
                <c:pt idx="1467">
                  <c:v>-1.1382875581702499E-2</c:v>
                </c:pt>
                <c:pt idx="1468">
                  <c:v>-1.3796105394218799E-2</c:v>
                </c:pt>
                <c:pt idx="1469">
                  <c:v>-4.6623981760248196E-3</c:v>
                </c:pt>
                <c:pt idx="1470">
                  <c:v>-2.05993380005878E-3</c:v>
                </c:pt>
                <c:pt idx="1471">
                  <c:v>3.89322902796241E-3</c:v>
                </c:pt>
                <c:pt idx="1472">
                  <c:v>-1.6288086545538399E-2</c:v>
                </c:pt>
                <c:pt idx="1473">
                  <c:v>-4.3706947645095803E-3</c:v>
                </c:pt>
                <c:pt idx="1474">
                  <c:v>3.7262057913019799E-3</c:v>
                </c:pt>
                <c:pt idx="1475">
                  <c:v>1.8245726493923899E-2</c:v>
                </c:pt>
                <c:pt idx="1476">
                  <c:v>4.5166043879739399E-3</c:v>
                </c:pt>
                <c:pt idx="1477">
                  <c:v>3.4734157808707401E-3</c:v>
                </c:pt>
                <c:pt idx="1478">
                  <c:v>1.20210236905405E-2</c:v>
                </c:pt>
                <c:pt idx="1479">
                  <c:v>-2.8392679739174501E-3</c:v>
                </c:pt>
                <c:pt idx="1480">
                  <c:v>-1.4585671169603199E-3</c:v>
                </c:pt>
                <c:pt idx="1481">
                  <c:v>1.21369558235672E-2</c:v>
                </c:pt>
                <c:pt idx="1482">
                  <c:v>3.9139475162228397E-3</c:v>
                </c:pt>
                <c:pt idx="1483">
                  <c:v>6.80494382047034E-3</c:v>
                </c:pt>
                <c:pt idx="1484">
                  <c:v>-7.7969438805442796E-3</c:v>
                </c:pt>
                <c:pt idx="1485">
                  <c:v>-3.6171333243083799E-3</c:v>
                </c:pt>
                <c:pt idx="1486">
                  <c:v>-8.9918911829331395E-4</c:v>
                </c:pt>
                <c:pt idx="1487">
                  <c:v>8.1085574180824998E-3</c:v>
                </c:pt>
                <c:pt idx="1488">
                  <c:v>2.60661647048102E-3</c:v>
                </c:pt>
                <c:pt idx="1489">
                  <c:v>-3.6756284048779001E-3</c:v>
                </c:pt>
                <c:pt idx="1490">
                  <c:v>3.0313470564789502E-3</c:v>
                </c:pt>
                <c:pt idx="1491">
                  <c:v>-7.2603576176941099E-4</c:v>
                </c:pt>
                <c:pt idx="1492">
                  <c:v>-2.66996027878816E-3</c:v>
                </c:pt>
                <c:pt idx="1493">
                  <c:v>-2.53147407434376E-3</c:v>
                </c:pt>
                <c:pt idx="1494">
                  <c:v>1.5255096191560701E-2</c:v>
                </c:pt>
                <c:pt idx="1495">
                  <c:v>8.5863287009133003E-3</c:v>
                </c:pt>
                <c:pt idx="1496">
                  <c:v>-1.2876896670643401E-2</c:v>
                </c:pt>
                <c:pt idx="1497">
                  <c:v>2.2738361007644502E-3</c:v>
                </c:pt>
                <c:pt idx="1498">
                  <c:v>-1.23889705951647E-2</c:v>
                </c:pt>
                <c:pt idx="1499">
                  <c:v>-8.9568236162920799E-4</c:v>
                </c:pt>
                <c:pt idx="1500">
                  <c:v>-9.8857236696533995E-3</c:v>
                </c:pt>
                <c:pt idx="1501">
                  <c:v>1.15266624764812E-3</c:v>
                </c:pt>
                <c:pt idx="1502">
                  <c:v>-9.5477824618048508E-3</c:v>
                </c:pt>
                <c:pt idx="1503">
                  <c:v>1.8996249797078198E-2</c:v>
                </c:pt>
                <c:pt idx="1504">
                  <c:v>2.1655255127451999E-2</c:v>
                </c:pt>
                <c:pt idx="1505">
                  <c:v>3.2942402132013498E-4</c:v>
                </c:pt>
                <c:pt idx="1506">
                  <c:v>7.2441221470924697E-3</c:v>
                </c:pt>
                <c:pt idx="1507">
                  <c:v>-3.8165345284912298E-3</c:v>
                </c:pt>
                <c:pt idx="1508">
                  <c:v>-1.59212162922942E-3</c:v>
                </c:pt>
                <c:pt idx="1509">
                  <c:v>3.2603537147311598E-3</c:v>
                </c:pt>
                <c:pt idx="1510">
                  <c:v>3.3595278990353702E-3</c:v>
                </c:pt>
                <c:pt idx="1511">
                  <c:v>2.6414456120129599E-3</c:v>
                </c:pt>
                <c:pt idx="1512">
                  <c:v>9.2829500030808297E-4</c:v>
                </c:pt>
                <c:pt idx="1513">
                  <c:v>7.3645272671401503E-3</c:v>
                </c:pt>
                <c:pt idx="1514">
                  <c:v>-1.36209828941286E-3</c:v>
                </c:pt>
                <c:pt idx="1515">
                  <c:v>1.1169420120095501E-2</c:v>
                </c:pt>
                <c:pt idx="1516">
                  <c:v>8.4661330281998704E-4</c:v>
                </c:pt>
                <c:pt idx="1517">
                  <c:v>4.1881824999925599E-3</c:v>
                </c:pt>
                <c:pt idx="1518">
                  <c:v>2.6099940026566302E-3</c:v>
                </c:pt>
                <c:pt idx="1519">
                  <c:v>6.5581995215451497E-3</c:v>
                </c:pt>
                <c:pt idx="1520">
                  <c:v>7.9194072243133906E-3</c:v>
                </c:pt>
                <c:pt idx="1521">
                  <c:v>-1.7564892187061599E-3</c:v>
                </c:pt>
                <c:pt idx="1522">
                  <c:v>-3.6451490377418E-3</c:v>
                </c:pt>
                <c:pt idx="1523">
                  <c:v>-1.0262788883594099E-3</c:v>
                </c:pt>
                <c:pt idx="1524">
                  <c:v>-1.71752861327854E-3</c:v>
                </c:pt>
                <c:pt idx="1525">
                  <c:v>8.4482016632636305E-3</c:v>
                </c:pt>
                <c:pt idx="1526">
                  <c:v>-1.43474219000429E-2</c:v>
                </c:pt>
                <c:pt idx="1527">
                  <c:v>1.0479465607047199E-2</c:v>
                </c:pt>
                <c:pt idx="1528">
                  <c:v>-9.6717811309202095E-4</c:v>
                </c:pt>
                <c:pt idx="1529">
                  <c:v>1.7896637508111599E-3</c:v>
                </c:pt>
                <c:pt idx="1530">
                  <c:v>6.2255106342068703E-3</c:v>
                </c:pt>
                <c:pt idx="1531">
                  <c:v>-2.39619453364864E-3</c:v>
                </c:pt>
                <c:pt idx="1532">
                  <c:v>2.0875042372093299E-3</c:v>
                </c:pt>
                <c:pt idx="1533">
                  <c:v>2.2878030914223499E-3</c:v>
                </c:pt>
                <c:pt idx="1534">
                  <c:v>2.42561291419474E-4</c:v>
                </c:pt>
                <c:pt idx="1535">
                  <c:v>-1.8950511586260401E-3</c:v>
                </c:pt>
                <c:pt idx="1536">
                  <c:v>5.4597282978227401E-3</c:v>
                </c:pt>
                <c:pt idx="1537">
                  <c:v>-1.2679656971194201E-2</c:v>
                </c:pt>
                <c:pt idx="1538">
                  <c:v>-6.69349909149733E-3</c:v>
                </c:pt>
                <c:pt idx="1539">
                  <c:v>6.2624024744152001E-3</c:v>
                </c:pt>
                <c:pt idx="1540">
                  <c:v>-1.33206342956943E-2</c:v>
                </c:pt>
                <c:pt idx="1541">
                  <c:v>7.4864697231247796E-3</c:v>
                </c:pt>
                <c:pt idx="1542">
                  <c:v>1.28193584040349E-2</c:v>
                </c:pt>
                <c:pt idx="1543">
                  <c:v>3.0726000836037197E-4</c:v>
                </c:pt>
                <c:pt idx="1544">
                  <c:v>6.5656547503515602E-3</c:v>
                </c:pt>
                <c:pt idx="1545">
                  <c:v>9.84524726132616E-3</c:v>
                </c:pt>
                <c:pt idx="1546">
                  <c:v>8.0035569522185195E-3</c:v>
                </c:pt>
                <c:pt idx="1547">
                  <c:v>-1.4230931493698601E-3</c:v>
                </c:pt>
                <c:pt idx="1548">
                  <c:v>1.49937555895824E-3</c:v>
                </c:pt>
                <c:pt idx="1549">
                  <c:v>1.0159708994271901E-2</c:v>
                </c:pt>
                <c:pt idx="1550">
                  <c:v>2.6316833677749499E-3</c:v>
                </c:pt>
                <c:pt idx="1551">
                  <c:v>-2.0015401008600399E-3</c:v>
                </c:pt>
                <c:pt idx="1552">
                  <c:v>4.28522386050109E-3</c:v>
                </c:pt>
                <c:pt idx="1553">
                  <c:v>5.6520455356692801E-4</c:v>
                </c:pt>
                <c:pt idx="1554">
                  <c:v>-4.3055843812495297E-3</c:v>
                </c:pt>
                <c:pt idx="1555">
                  <c:v>-4.2944936473925397E-3</c:v>
                </c:pt>
                <c:pt idx="1556">
                  <c:v>-4.69188801195189E-3</c:v>
                </c:pt>
                <c:pt idx="1557">
                  <c:v>1.19581680241695E-2</c:v>
                </c:pt>
                <c:pt idx="1558">
                  <c:v>-5.50363511924515E-3</c:v>
                </c:pt>
                <c:pt idx="1559">
                  <c:v>1.09309515124957E-2</c:v>
                </c:pt>
                <c:pt idx="1560">
                  <c:v>-5.7097516429258097E-3</c:v>
                </c:pt>
                <c:pt idx="1561">
                  <c:v>6.2248336014102401E-3</c:v>
                </c:pt>
                <c:pt idx="1562">
                  <c:v>1.1200342438123199E-3</c:v>
                </c:pt>
                <c:pt idx="1563">
                  <c:v>6.1260895026930802E-3</c:v>
                </c:pt>
                <c:pt idx="1564">
                  <c:v>-5.6355141839716004E-3</c:v>
                </c:pt>
                <c:pt idx="1565">
                  <c:v>6.8010389319935497E-3</c:v>
                </c:pt>
                <c:pt idx="1566">
                  <c:v>-1.09203527228859E-2</c:v>
                </c:pt>
                <c:pt idx="1567">
                  <c:v>9.0187078759893201E-3</c:v>
                </c:pt>
                <c:pt idx="1568">
                  <c:v>-3.6253923897266701E-3</c:v>
                </c:pt>
                <c:pt idx="1569">
                  <c:v>1.09010871222731E-2</c:v>
                </c:pt>
                <c:pt idx="1570">
                  <c:v>-1.40909630106179E-3</c:v>
                </c:pt>
                <c:pt idx="1571">
                  <c:v>1.20655745752965E-2</c:v>
                </c:pt>
                <c:pt idx="1572">
                  <c:v>6.72419003371041E-3</c:v>
                </c:pt>
                <c:pt idx="1573">
                  <c:v>5.18573179109283E-3</c:v>
                </c:pt>
                <c:pt idx="1574">
                  <c:v>-2.2872402083359899E-2</c:v>
                </c:pt>
                <c:pt idx="1575">
                  <c:v>1.30677094210818E-2</c:v>
                </c:pt>
                <c:pt idx="1576">
                  <c:v>-9.4622302712967007E-3</c:v>
                </c:pt>
                <c:pt idx="1577">
                  <c:v>-9.9911682569519301E-3</c:v>
                </c:pt>
                <c:pt idx="1578">
                  <c:v>1.10637771873321E-2</c:v>
                </c:pt>
                <c:pt idx="1579">
                  <c:v>1.8821977495946901E-3</c:v>
                </c:pt>
                <c:pt idx="1580">
                  <c:v>1.2885464406397E-2</c:v>
                </c:pt>
                <c:pt idx="1581">
                  <c:v>-3.74113454252101E-3</c:v>
                </c:pt>
                <c:pt idx="1582">
                  <c:v>9.7867649886062003E-3</c:v>
                </c:pt>
                <c:pt idx="1583">
                  <c:v>-5.79771586598141E-3</c:v>
                </c:pt>
                <c:pt idx="1584">
                  <c:v>3.3823592064855198E-3</c:v>
                </c:pt>
                <c:pt idx="1585">
                  <c:v>3.0746740834231802E-3</c:v>
                </c:pt>
                <c:pt idx="1586">
                  <c:v>-3.53556496201174E-3</c:v>
                </c:pt>
                <c:pt idx="1587">
                  <c:v>1.0340001974905999E-2</c:v>
                </c:pt>
                <c:pt idx="1588">
                  <c:v>1.1548898344302099E-2</c:v>
                </c:pt>
                <c:pt idx="1589">
                  <c:v>1.8278523336923099E-3</c:v>
                </c:pt>
                <c:pt idx="1590">
                  <c:v>8.1392326520384507E-3</c:v>
                </c:pt>
                <c:pt idx="1591">
                  <c:v>1.1704495372068201E-3</c:v>
                </c:pt>
                <c:pt idx="1592">
                  <c:v>1.82583185549598E-3</c:v>
                </c:pt>
                <c:pt idx="1593">
                  <c:v>8.7953015881502804E-3</c:v>
                </c:pt>
                <c:pt idx="1594">
                  <c:v>-1.0650389977378001E-3</c:v>
                </c:pt>
                <c:pt idx="1595">
                  <c:v>1.08433599816676E-2</c:v>
                </c:pt>
                <c:pt idx="1596">
                  <c:v>6.9296638747715598E-3</c:v>
                </c:pt>
                <c:pt idx="1597">
                  <c:v>-1.04868249694797E-2</c:v>
                </c:pt>
                <c:pt idx="1598">
                  <c:v>7.7257855065615598E-3</c:v>
                </c:pt>
                <c:pt idx="1599">
                  <c:v>-4.0420081621533E-3</c:v>
                </c:pt>
                <c:pt idx="1600">
                  <c:v>6.3138185170059898E-3</c:v>
                </c:pt>
                <c:pt idx="1601">
                  <c:v>-9.6084715621593507E-3</c:v>
                </c:pt>
                <c:pt idx="1602">
                  <c:v>-1.3124537331199999E-3</c:v>
                </c:pt>
                <c:pt idx="1603">
                  <c:v>3.9084557706378599E-4</c:v>
                </c:pt>
                <c:pt idx="1604">
                  <c:v>7.7406821297475196E-3</c:v>
                </c:pt>
                <c:pt idx="1605">
                  <c:v>-1.18041334191764E-2</c:v>
                </c:pt>
                <c:pt idx="1606">
                  <c:v>-1.86654439735523E-3</c:v>
                </c:pt>
                <c:pt idx="1607">
                  <c:v>-1.3334428296646E-2</c:v>
                </c:pt>
                <c:pt idx="1608">
                  <c:v>3.3720221324225201E-3</c:v>
                </c:pt>
                <c:pt idx="1609">
                  <c:v>-4.2695931366059396E-3</c:v>
                </c:pt>
                <c:pt idx="1610">
                  <c:v>-1.49704838487754E-2</c:v>
                </c:pt>
                <c:pt idx="1611">
                  <c:v>7.0542867221987399E-3</c:v>
                </c:pt>
                <c:pt idx="1612">
                  <c:v>1.4975462532219E-2</c:v>
                </c:pt>
                <c:pt idx="1613">
                  <c:v>-1.08816209516704E-3</c:v>
                </c:pt>
                <c:pt idx="1614">
                  <c:v>-5.0617702170233101E-3</c:v>
                </c:pt>
                <c:pt idx="1615">
                  <c:v>-1.28181916699037E-2</c:v>
                </c:pt>
                <c:pt idx="1616">
                  <c:v>1.4218632809873E-2</c:v>
                </c:pt>
                <c:pt idx="1617">
                  <c:v>-9.89341420443546E-4</c:v>
                </c:pt>
                <c:pt idx="1618">
                  <c:v>5.0471347829635603E-3</c:v>
                </c:pt>
                <c:pt idx="1619">
                  <c:v>8.6764666333159993E-3</c:v>
                </c:pt>
                <c:pt idx="1620">
                  <c:v>-9.6887663601154805E-3</c:v>
                </c:pt>
                <c:pt idx="1621">
                  <c:v>-2.5329251109442501E-2</c:v>
                </c:pt>
                <c:pt idx="1622">
                  <c:v>3.5277445284506698E-4</c:v>
                </c:pt>
                <c:pt idx="1623">
                  <c:v>-9.8120595010828E-3</c:v>
                </c:pt>
                <c:pt idx="1624">
                  <c:v>8.2504949012681995E-3</c:v>
                </c:pt>
                <c:pt idx="1625">
                  <c:v>6.8663242883442201E-3</c:v>
                </c:pt>
                <c:pt idx="1626">
                  <c:v>6.9301659817833103E-3</c:v>
                </c:pt>
                <c:pt idx="1627">
                  <c:v>3.6551723262851798E-3</c:v>
                </c:pt>
                <c:pt idx="1628">
                  <c:v>7.1919073559311699E-3</c:v>
                </c:pt>
                <c:pt idx="1629">
                  <c:v>2.18217858562611E-3</c:v>
                </c:pt>
                <c:pt idx="1630">
                  <c:v>4.9078110073160998E-3</c:v>
                </c:pt>
                <c:pt idx="1631">
                  <c:v>9.5507825219668697E-3</c:v>
                </c:pt>
                <c:pt idx="1632">
                  <c:v>9.9949311083832003E-3</c:v>
                </c:pt>
                <c:pt idx="1633">
                  <c:v>6.6124732401877896E-3</c:v>
                </c:pt>
                <c:pt idx="1634">
                  <c:v>1.00541660701345E-3</c:v>
                </c:pt>
                <c:pt idx="1635">
                  <c:v>1.29547008226583E-2</c:v>
                </c:pt>
                <c:pt idx="1636">
                  <c:v>5.80100964371275E-3</c:v>
                </c:pt>
                <c:pt idx="1637">
                  <c:v>-8.4801759947553102E-4</c:v>
                </c:pt>
                <c:pt idx="1638">
                  <c:v>-1.8835861194802801E-3</c:v>
                </c:pt>
                <c:pt idx="1639">
                  <c:v>2.66928550804096E-3</c:v>
                </c:pt>
                <c:pt idx="1640">
                  <c:v>3.0676337204257101E-3</c:v>
                </c:pt>
                <c:pt idx="1641">
                  <c:v>-1.9295638276886599E-4</c:v>
                </c:pt>
                <c:pt idx="1642">
                  <c:v>8.29434467417983E-4</c:v>
                </c:pt>
                <c:pt idx="1643">
                  <c:v>-1.6566728879000301E-3</c:v>
                </c:pt>
                <c:pt idx="1644">
                  <c:v>-3.9443656465881997E-3</c:v>
                </c:pt>
                <c:pt idx="1645">
                  <c:v>1.96516233684865E-3</c:v>
                </c:pt>
                <c:pt idx="1646">
                  <c:v>6.1120386327825297E-3</c:v>
                </c:pt>
                <c:pt idx="1647">
                  <c:v>-7.24838855380577E-3</c:v>
                </c:pt>
                <c:pt idx="1648">
                  <c:v>-1.96699019538943E-3</c:v>
                </c:pt>
                <c:pt idx="1649">
                  <c:v>3.9686532303861198E-3</c:v>
                </c:pt>
                <c:pt idx="1650">
                  <c:v>1.34528782920325E-2</c:v>
                </c:pt>
                <c:pt idx="1651">
                  <c:v>3.7176219872459299E-3</c:v>
                </c:pt>
                <c:pt idx="1652">
                  <c:v>7.6436004603242002E-4</c:v>
                </c:pt>
                <c:pt idx="1653">
                  <c:v>-8.1746639577893708E-3</c:v>
                </c:pt>
                <c:pt idx="1654">
                  <c:v>-7.3963561407808798E-3</c:v>
                </c:pt>
                <c:pt idx="1655">
                  <c:v>6.2417716612405997E-3</c:v>
                </c:pt>
                <c:pt idx="1656">
                  <c:v>-4.7082222749162701E-3</c:v>
                </c:pt>
                <c:pt idx="1657">
                  <c:v>-6.1158952554946099E-4</c:v>
                </c:pt>
                <c:pt idx="1658">
                  <c:v>-1.21450017928718E-3</c:v>
                </c:pt>
                <c:pt idx="1659">
                  <c:v>-9.5524336984671408E-3</c:v>
                </c:pt>
                <c:pt idx="1660">
                  <c:v>-1.77127112618824E-2</c:v>
                </c:pt>
                <c:pt idx="1661">
                  <c:v>-4.2553585153167501E-3</c:v>
                </c:pt>
                <c:pt idx="1662">
                  <c:v>-6.8700444096790603E-3</c:v>
                </c:pt>
                <c:pt idx="1663">
                  <c:v>8.1448191551375896E-3</c:v>
                </c:pt>
                <c:pt idx="1664">
                  <c:v>-9.7848235431567399E-3</c:v>
                </c:pt>
                <c:pt idx="1665">
                  <c:v>6.01297966695252E-3</c:v>
                </c:pt>
                <c:pt idx="1666">
                  <c:v>2.8783293525300201E-4</c:v>
                </c:pt>
                <c:pt idx="1667">
                  <c:v>2.3114028131160399E-3</c:v>
                </c:pt>
                <c:pt idx="1668">
                  <c:v>-1.8318235919307799E-2</c:v>
                </c:pt>
                <c:pt idx="1669">
                  <c:v>1.2000325999610201E-3</c:v>
                </c:pt>
                <c:pt idx="1670">
                  <c:v>4.4206636349340698E-3</c:v>
                </c:pt>
                <c:pt idx="1671">
                  <c:v>-6.9074935661820004E-3</c:v>
                </c:pt>
                <c:pt idx="1672">
                  <c:v>8.1304225904912392E-3</c:v>
                </c:pt>
                <c:pt idx="1673">
                  <c:v>6.1925542962538698E-3</c:v>
                </c:pt>
                <c:pt idx="1674">
                  <c:v>1.05701209899617E-3</c:v>
                </c:pt>
                <c:pt idx="1675" formatCode="0.00E+00">
                  <c:v>3.2586840859299997E-5</c:v>
                </c:pt>
                <c:pt idx="1676">
                  <c:v>8.4767915273271707E-3</c:v>
                </c:pt>
                <c:pt idx="1677">
                  <c:v>1.0514048003871601E-2</c:v>
                </c:pt>
                <c:pt idx="1678">
                  <c:v>8.2567147400199898E-3</c:v>
                </c:pt>
                <c:pt idx="1679">
                  <c:v>-6.6246676546583005E-4</c:v>
                </c:pt>
                <c:pt idx="1680">
                  <c:v>3.41206164241148E-3</c:v>
                </c:pt>
                <c:pt idx="1681">
                  <c:v>5.2981794626171504E-3</c:v>
                </c:pt>
                <c:pt idx="1682">
                  <c:v>8.8251423161182507E-3</c:v>
                </c:pt>
                <c:pt idx="1683">
                  <c:v>8.8992675643681501E-3</c:v>
                </c:pt>
                <c:pt idx="1684">
                  <c:v>9.7430076710572399E-4</c:v>
                </c:pt>
                <c:pt idx="1685">
                  <c:v>-6.5121947465795497E-3</c:v>
                </c:pt>
                <c:pt idx="1686">
                  <c:v>-6.1121392623677802E-3</c:v>
                </c:pt>
                <c:pt idx="1687">
                  <c:v>-7.8581166489383202E-4</c:v>
                </c:pt>
                <c:pt idx="1688">
                  <c:v>-7.48242092454826E-3</c:v>
                </c:pt>
                <c:pt idx="1689">
                  <c:v>6.9550815455903499E-3</c:v>
                </c:pt>
                <c:pt idx="1690">
                  <c:v>-2.21912727806955E-3</c:v>
                </c:pt>
                <c:pt idx="1691">
                  <c:v>-2.8404255537880499E-3</c:v>
                </c:pt>
                <c:pt idx="1692">
                  <c:v>8.6991375677389106E-3</c:v>
                </c:pt>
                <c:pt idx="1693">
                  <c:v>-1.98836983218056E-3</c:v>
                </c:pt>
                <c:pt idx="1694">
                  <c:v>-8.8995010644590793E-3</c:v>
                </c:pt>
                <c:pt idx="1695">
                  <c:v>6.6401803684162904E-3</c:v>
                </c:pt>
                <c:pt idx="1696">
                  <c:v>-1.1853995322078601E-2</c:v>
                </c:pt>
                <c:pt idx="1697">
                  <c:v>-1.43763266629915E-2</c:v>
                </c:pt>
                <c:pt idx="1698">
                  <c:v>-5.5068494686897097E-3</c:v>
                </c:pt>
                <c:pt idx="1699">
                  <c:v>2.0878780265116699E-2</c:v>
                </c:pt>
                <c:pt idx="1700">
                  <c:v>9.1791301550019598E-3</c:v>
                </c:pt>
                <c:pt idx="1701">
                  <c:v>6.2309099526580399E-3</c:v>
                </c:pt>
                <c:pt idx="1702">
                  <c:v>-8.3717272786173504E-3</c:v>
                </c:pt>
                <c:pt idx="1703">
                  <c:v>1.21596695047437E-2</c:v>
                </c:pt>
                <c:pt idx="1704">
                  <c:v>6.0682008513122101E-3</c:v>
                </c:pt>
                <c:pt idx="1705">
                  <c:v>8.4289147522136898E-3</c:v>
                </c:pt>
                <c:pt idx="1706">
                  <c:v>1.4213285240087801E-3</c:v>
                </c:pt>
                <c:pt idx="1707">
                  <c:v>6.1066994168247901E-3</c:v>
                </c:pt>
                <c:pt idx="1708">
                  <c:v>-3.9269496737838498E-3</c:v>
                </c:pt>
                <c:pt idx="1709">
                  <c:v>1.12430298831623E-2</c:v>
                </c:pt>
                <c:pt idx="1710">
                  <c:v>3.82060917256793E-3</c:v>
                </c:pt>
                <c:pt idx="1711">
                  <c:v>-3.0866673242674298E-4</c:v>
                </c:pt>
                <c:pt idx="1712">
                  <c:v>4.6963481360180496E-3</c:v>
                </c:pt>
                <c:pt idx="1713">
                  <c:v>-4.9552522562315597E-3</c:v>
                </c:pt>
                <c:pt idx="1714">
                  <c:v>3.6433709077295698E-3</c:v>
                </c:pt>
                <c:pt idx="1715">
                  <c:v>1.6164726482452399E-3</c:v>
                </c:pt>
                <c:pt idx="1716">
                  <c:v>1.89451238425531E-3</c:v>
                </c:pt>
                <c:pt idx="1717">
                  <c:v>1.36502432893065E-4</c:v>
                </c:pt>
                <c:pt idx="1718">
                  <c:v>-8.2950825173014298E-4</c:v>
                </c:pt>
                <c:pt idx="1719">
                  <c:v>-1.9917721774964699E-2</c:v>
                </c:pt>
                <c:pt idx="1720">
                  <c:v>1.3628304914660799E-2</c:v>
                </c:pt>
                <c:pt idx="1721">
                  <c:v>1.7278276060764301E-3</c:v>
                </c:pt>
                <c:pt idx="1722">
                  <c:v>1.48025403127724E-3</c:v>
                </c:pt>
                <c:pt idx="1723">
                  <c:v>1.02621986332065E-2</c:v>
                </c:pt>
                <c:pt idx="1724">
                  <c:v>3.5230089303834901E-3</c:v>
                </c:pt>
                <c:pt idx="1725">
                  <c:v>2.4274321136801302E-3</c:v>
                </c:pt>
                <c:pt idx="1726">
                  <c:v>-7.9419226684535899E-3</c:v>
                </c:pt>
                <c:pt idx="1727">
                  <c:v>-3.9439583348387904E-3</c:v>
                </c:pt>
                <c:pt idx="1728">
                  <c:v>-4.9279128783731897E-3</c:v>
                </c:pt>
                <c:pt idx="1729">
                  <c:v>9.7000697248950697E-3</c:v>
                </c:pt>
                <c:pt idx="1730">
                  <c:v>6.8501102246276702E-3</c:v>
                </c:pt>
                <c:pt idx="1731">
                  <c:v>1.3506000298409101E-3</c:v>
                </c:pt>
                <c:pt idx="1732">
                  <c:v>3.4334031916285999E-3</c:v>
                </c:pt>
                <c:pt idx="1733">
                  <c:v>1.45292273822242E-3</c:v>
                </c:pt>
                <c:pt idx="1734">
                  <c:v>1.13016505417013E-3</c:v>
                </c:pt>
                <c:pt idx="1735">
                  <c:v>-4.42142049038399E-3</c:v>
                </c:pt>
                <c:pt idx="1736">
                  <c:v>-6.7947348637902001E-3</c:v>
                </c:pt>
                <c:pt idx="1737">
                  <c:v>-4.9574489880695504E-3</c:v>
                </c:pt>
                <c:pt idx="1738">
                  <c:v>-3.4547066337812498E-3</c:v>
                </c:pt>
                <c:pt idx="1739">
                  <c:v>7.80176611150724E-3</c:v>
                </c:pt>
                <c:pt idx="1740">
                  <c:v>-9.4590983458933697E-4</c:v>
                </c:pt>
                <c:pt idx="1741">
                  <c:v>1.61287591513906E-3</c:v>
                </c:pt>
                <c:pt idx="1742">
                  <c:v>-8.2574446772034592E-3</c:v>
                </c:pt>
                <c:pt idx="1743">
                  <c:v>-4.9158775987285198E-3</c:v>
                </c:pt>
                <c:pt idx="1744">
                  <c:v>4.3897308621339802E-3</c:v>
                </c:pt>
                <c:pt idx="1745">
                  <c:v>2.5505683544977402E-3</c:v>
                </c:pt>
                <c:pt idx="1746">
                  <c:v>-5.7558074925842502E-3</c:v>
                </c:pt>
                <c:pt idx="1747">
                  <c:v>1.67351206029221E-2</c:v>
                </c:pt>
                <c:pt idx="1748">
                  <c:v>-1.4716571447821499E-3</c:v>
                </c:pt>
                <c:pt idx="1749">
                  <c:v>7.52728311005957E-3</c:v>
                </c:pt>
                <c:pt idx="1750" formatCode="0.00E+00">
                  <c:v>-8.7481644827386296E-5</c:v>
                </c:pt>
                <c:pt idx="1751">
                  <c:v>3.0462596753732E-3</c:v>
                </c:pt>
                <c:pt idx="1752">
                  <c:v>4.2187334361614998E-3</c:v>
                </c:pt>
                <c:pt idx="1753">
                  <c:v>-4.5002074166277696E-3</c:v>
                </c:pt>
                <c:pt idx="1754">
                  <c:v>3.44373598361022E-3</c:v>
                </c:pt>
                <c:pt idx="1755">
                  <c:v>2.4653728030335498E-4</c:v>
                </c:pt>
                <c:pt idx="1756">
                  <c:v>-1.9414623952307101E-3</c:v>
                </c:pt>
                <c:pt idx="1757">
                  <c:v>-8.4227769821457199E-4</c:v>
                </c:pt>
                <c:pt idx="1758">
                  <c:v>-9.5431440560744298E-3</c:v>
                </c:pt>
                <c:pt idx="1759">
                  <c:v>6.6535465289178398E-3</c:v>
                </c:pt>
                <c:pt idx="1760">
                  <c:v>1.15398675719275E-4</c:v>
                </c:pt>
                <c:pt idx="1761">
                  <c:v>1.3254200558809001E-3</c:v>
                </c:pt>
                <c:pt idx="1762">
                  <c:v>5.4241026863480202E-4</c:v>
                </c:pt>
                <c:pt idx="1763">
                  <c:v>-1.83443932582622E-2</c:v>
                </c:pt>
                <c:pt idx="1764">
                  <c:v>8.1056282948933894E-3</c:v>
                </c:pt>
                <c:pt idx="1765">
                  <c:v>7.8336128239045498E-4</c:v>
                </c:pt>
                <c:pt idx="1766">
                  <c:v>-2.1656332457410401E-3</c:v>
                </c:pt>
                <c:pt idx="1767">
                  <c:v>-5.0582623322138502E-3</c:v>
                </c:pt>
                <c:pt idx="1768">
                  <c:v>-2.0997536485955798E-3</c:v>
                </c:pt>
                <c:pt idx="1769">
                  <c:v>3.4270698709054901E-3</c:v>
                </c:pt>
                <c:pt idx="1770">
                  <c:v>-7.3798882546134703E-3</c:v>
                </c:pt>
                <c:pt idx="1771">
                  <c:v>-1.7067429609486699E-2</c:v>
                </c:pt>
                <c:pt idx="1772">
                  <c:v>-7.7920477191132896E-3</c:v>
                </c:pt>
                <c:pt idx="1773">
                  <c:v>7.70499831323165E-3</c:v>
                </c:pt>
                <c:pt idx="1774">
                  <c:v>-1.64914852432997E-2</c:v>
                </c:pt>
                <c:pt idx="1775">
                  <c:v>1.67848285217214E-2</c:v>
                </c:pt>
                <c:pt idx="1776">
                  <c:v>-1.3636559083623601E-2</c:v>
                </c:pt>
                <c:pt idx="1777">
                  <c:v>-2.4600411981024601E-2</c:v>
                </c:pt>
                <c:pt idx="1778">
                  <c:v>8.7532161926674509E-3</c:v>
                </c:pt>
                <c:pt idx="1779">
                  <c:v>-1.5341282906514201E-3</c:v>
                </c:pt>
                <c:pt idx="1780">
                  <c:v>2.35979237061575E-2</c:v>
                </c:pt>
                <c:pt idx="1781">
                  <c:v>9.2097531839427094E-3</c:v>
                </c:pt>
                <c:pt idx="1782">
                  <c:v>-7.3631534252105403E-4</c:v>
                </c:pt>
                <c:pt idx="1783">
                  <c:v>1.04822089406271E-2</c:v>
                </c:pt>
                <c:pt idx="1784">
                  <c:v>-1.38107888103894E-4</c:v>
                </c:pt>
                <c:pt idx="1785">
                  <c:v>5.2301843852858897E-3</c:v>
                </c:pt>
                <c:pt idx="1786">
                  <c:v>3.8924220058648199E-3</c:v>
                </c:pt>
                <c:pt idx="1787">
                  <c:v>9.1122815573641003E-4</c:v>
                </c:pt>
                <c:pt idx="1788">
                  <c:v>-5.70883351073204E-3</c:v>
                </c:pt>
                <c:pt idx="1789">
                  <c:v>4.6559448897842103E-3</c:v>
                </c:pt>
                <c:pt idx="1790" formatCode="0.00E+00">
                  <c:v>7.2987780114802697E-5</c:v>
                </c:pt>
                <c:pt idx="1791">
                  <c:v>7.9099484211608596E-3</c:v>
                </c:pt>
                <c:pt idx="1792">
                  <c:v>4.7540570799176098E-3</c:v>
                </c:pt>
                <c:pt idx="1793">
                  <c:v>5.3069301051624799E-3</c:v>
                </c:pt>
                <c:pt idx="1794">
                  <c:v>4.4400339868218798E-3</c:v>
                </c:pt>
                <c:pt idx="1795">
                  <c:v>3.4882456927370601E-3</c:v>
                </c:pt>
                <c:pt idx="1796">
                  <c:v>-8.95650580642318E-3</c:v>
                </c:pt>
                <c:pt idx="1797">
                  <c:v>1.4390255030304101E-2</c:v>
                </c:pt>
                <c:pt idx="1798">
                  <c:v>5.2077367525987805E-4</c:v>
                </c:pt>
                <c:pt idx="1799">
                  <c:v>4.8642739250245601E-3</c:v>
                </c:pt>
                <c:pt idx="1800">
                  <c:v>-1.3498068289665699E-3</c:v>
                </c:pt>
                <c:pt idx="1801">
                  <c:v>-3.8282190169086098E-3</c:v>
                </c:pt>
                <c:pt idx="1802">
                  <c:v>-2.3982139413697102E-3</c:v>
                </c:pt>
                <c:pt idx="1803">
                  <c:v>-5.4868733378704603E-4</c:v>
                </c:pt>
                <c:pt idx="1804">
                  <c:v>-1.4633265529598699E-2</c:v>
                </c:pt>
                <c:pt idx="1805">
                  <c:v>1.55718394222851E-3</c:v>
                </c:pt>
                <c:pt idx="1806">
                  <c:v>5.8214335857710896E-3</c:v>
                </c:pt>
                <c:pt idx="1807">
                  <c:v>2.81796596122197E-3</c:v>
                </c:pt>
                <c:pt idx="1808">
                  <c:v>-6.1573840475211998E-3</c:v>
                </c:pt>
                <c:pt idx="1809">
                  <c:v>1.08240227702477E-3</c:v>
                </c:pt>
                <c:pt idx="1810">
                  <c:v>-4.8596735462811099E-3</c:v>
                </c:pt>
                <c:pt idx="1811">
                  <c:v>-9.0357310927302297E-3</c:v>
                </c:pt>
                <c:pt idx="1812">
                  <c:v>-5.6517497821498E-3</c:v>
                </c:pt>
                <c:pt idx="1813">
                  <c:v>-9.0849836682475593E-3</c:v>
                </c:pt>
                <c:pt idx="1814">
                  <c:v>-7.45361919510934E-3</c:v>
                </c:pt>
                <c:pt idx="1815">
                  <c:v>6.4514169848163497E-3</c:v>
                </c:pt>
                <c:pt idx="1816">
                  <c:v>6.9447347014147997E-3</c:v>
                </c:pt>
                <c:pt idx="1817">
                  <c:v>1.19932604738221E-2</c:v>
                </c:pt>
                <c:pt idx="1818">
                  <c:v>6.3075869959051999E-3</c:v>
                </c:pt>
                <c:pt idx="1819">
                  <c:v>-5.74823609023223E-3</c:v>
                </c:pt>
                <c:pt idx="1820">
                  <c:v>-1.6491424242040101E-2</c:v>
                </c:pt>
                <c:pt idx="1821">
                  <c:v>-1.8792705935786601E-2</c:v>
                </c:pt>
                <c:pt idx="1822">
                  <c:v>6.5604198229792E-3</c:v>
                </c:pt>
                <c:pt idx="1823">
                  <c:v>1.49857814061204E-2</c:v>
                </c:pt>
                <c:pt idx="1824">
                  <c:v>-2.8415705986748599E-2</c:v>
                </c:pt>
                <c:pt idx="1825">
                  <c:v>-1.08392385475323E-2</c:v>
                </c:pt>
                <c:pt idx="1826">
                  <c:v>5.0571856954100798E-3</c:v>
                </c:pt>
                <c:pt idx="1827">
                  <c:v>-5.35265020600723E-4</c:v>
                </c:pt>
                <c:pt idx="1828">
                  <c:v>1.39561891473846E-2</c:v>
                </c:pt>
                <c:pt idx="1829">
                  <c:v>2.7468342373532799E-3</c:v>
                </c:pt>
                <c:pt idx="1830">
                  <c:v>1.5205453598391399E-3</c:v>
                </c:pt>
                <c:pt idx="1831">
                  <c:v>8.5645369973482207E-3</c:v>
                </c:pt>
                <c:pt idx="1832">
                  <c:v>-2.8058766228751301E-3</c:v>
                </c:pt>
                <c:pt idx="1833">
                  <c:v>4.0406851678098099E-3</c:v>
                </c:pt>
                <c:pt idx="1834">
                  <c:v>-1.63267830045969E-2</c:v>
                </c:pt>
                <c:pt idx="1835">
                  <c:v>1.3933865257065301E-4</c:v>
                </c:pt>
                <c:pt idx="1836">
                  <c:v>3.36575161337338E-3</c:v>
                </c:pt>
                <c:pt idx="1837">
                  <c:v>4.2718399829529104E-3</c:v>
                </c:pt>
                <c:pt idx="1838">
                  <c:v>2.3370708854409399E-3</c:v>
                </c:pt>
                <c:pt idx="1839">
                  <c:v>2.2353416229949599E-3</c:v>
                </c:pt>
                <c:pt idx="1840">
                  <c:v>2.0210411225527699E-3</c:v>
                </c:pt>
                <c:pt idx="1841">
                  <c:v>-1.32483676799633E-2</c:v>
                </c:pt>
                <c:pt idx="1842">
                  <c:v>-2.5152245854068202E-3</c:v>
                </c:pt>
                <c:pt idx="1843">
                  <c:v>-8.3319570261494703E-4</c:v>
                </c:pt>
                <c:pt idx="1844">
                  <c:v>9.2107490075174995E-3</c:v>
                </c:pt>
                <c:pt idx="1845">
                  <c:v>1.18684714064445E-2</c:v>
                </c:pt>
                <c:pt idx="1846">
                  <c:v>-2.1678722536417898E-3</c:v>
                </c:pt>
                <c:pt idx="1847">
                  <c:v>-1.0371592336790801E-2</c:v>
                </c:pt>
                <c:pt idx="1848">
                  <c:v>-7.7586303783762902E-3</c:v>
                </c:pt>
                <c:pt idx="1849">
                  <c:v>4.3867470363083104E-3</c:v>
                </c:pt>
                <c:pt idx="1850">
                  <c:v>4.7849607810896101E-3</c:v>
                </c:pt>
                <c:pt idx="1851">
                  <c:v>-7.9062447849560496E-3</c:v>
                </c:pt>
                <c:pt idx="1852">
                  <c:v>8.7471785198708595E-3</c:v>
                </c:pt>
                <c:pt idx="1853">
                  <c:v>3.6965365786330601E-3</c:v>
                </c:pt>
                <c:pt idx="1854">
                  <c:v>8.5893558965050004E-3</c:v>
                </c:pt>
                <c:pt idx="1855">
                  <c:v>2.0569366132238399E-3</c:v>
                </c:pt>
                <c:pt idx="1856">
                  <c:v>-2.6229535993093599E-3</c:v>
                </c:pt>
                <c:pt idx="1857">
                  <c:v>5.28054001093811E-3</c:v>
                </c:pt>
                <c:pt idx="1858">
                  <c:v>2.5144781001677501E-3</c:v>
                </c:pt>
                <c:pt idx="1859">
                  <c:v>3.3276399201333201E-3</c:v>
                </c:pt>
                <c:pt idx="1860">
                  <c:v>-6.0161248479942398E-4</c:v>
                </c:pt>
                <c:pt idx="1861">
                  <c:v>2.5521170480049E-3</c:v>
                </c:pt>
                <c:pt idx="1862">
                  <c:v>6.9760849389304798E-3</c:v>
                </c:pt>
                <c:pt idx="1863">
                  <c:v>4.18905956027285E-3</c:v>
                </c:pt>
                <c:pt idx="1864">
                  <c:v>-1.28705696399306E-3</c:v>
                </c:pt>
                <c:pt idx="1865">
                  <c:v>-2.98805894094753E-3</c:v>
                </c:pt>
                <c:pt idx="1866">
                  <c:v>-2.1062313470246201E-3</c:v>
                </c:pt>
                <c:pt idx="1867">
                  <c:v>-1.42268293282819E-2</c:v>
                </c:pt>
                <c:pt idx="1868">
                  <c:v>-1.3924478292734501E-4</c:v>
                </c:pt>
                <c:pt idx="1869">
                  <c:v>1.0307220727094901E-3</c:v>
                </c:pt>
                <c:pt idx="1870">
                  <c:v>3.86746330901724E-3</c:v>
                </c:pt>
                <c:pt idx="1871">
                  <c:v>8.4338878148758293E-3</c:v>
                </c:pt>
                <c:pt idx="1872">
                  <c:v>-9.6261375723863396E-4</c:v>
                </c:pt>
                <c:pt idx="1873">
                  <c:v>-4.0784024690269597E-3</c:v>
                </c:pt>
                <c:pt idx="1874">
                  <c:v>5.71331154247123E-4</c:v>
                </c:pt>
                <c:pt idx="1875">
                  <c:v>-7.0026858003458797E-3</c:v>
                </c:pt>
                <c:pt idx="1876">
                  <c:v>8.2574538764915197E-3</c:v>
                </c:pt>
                <c:pt idx="1877">
                  <c:v>-4.8068749817584101E-4</c:v>
                </c:pt>
                <c:pt idx="1878">
                  <c:v>2.4776690377684399E-3</c:v>
                </c:pt>
                <c:pt idx="1879">
                  <c:v>-2.8977771681448802E-3</c:v>
                </c:pt>
                <c:pt idx="1880">
                  <c:v>1.0159299392996601E-2</c:v>
                </c:pt>
                <c:pt idx="1881">
                  <c:v>-8.8439941442383695E-4</c:v>
                </c:pt>
                <c:pt idx="1882">
                  <c:v>7.4049009842032396E-3</c:v>
                </c:pt>
                <c:pt idx="1883">
                  <c:v>-8.1173503490456992E-3</c:v>
                </c:pt>
                <c:pt idx="1884">
                  <c:v>-9.2986878967562005E-3</c:v>
                </c:pt>
                <c:pt idx="1885">
                  <c:v>1.05903116712087E-2</c:v>
                </c:pt>
                <c:pt idx="1886">
                  <c:v>-7.2866194294104701E-3</c:v>
                </c:pt>
                <c:pt idx="1887">
                  <c:v>2.88188457994532E-3</c:v>
                </c:pt>
                <c:pt idx="1888">
                  <c:v>1.1167733636978101E-3</c:v>
                </c:pt>
                <c:pt idx="1889">
                  <c:v>-1.8390845522184801E-3</c:v>
                </c:pt>
                <c:pt idx="1890">
                  <c:v>1.4028907204049199E-3</c:v>
                </c:pt>
                <c:pt idx="1891">
                  <c:v>-9.4792075787513697E-3</c:v>
                </c:pt>
                <c:pt idx="1892">
                  <c:v>9.8650381227028093E-3</c:v>
                </c:pt>
                <c:pt idx="1893">
                  <c:v>-6.5735456497921802E-3</c:v>
                </c:pt>
                <c:pt idx="1894">
                  <c:v>6.0997841986127101E-3</c:v>
                </c:pt>
                <c:pt idx="1895">
                  <c:v>-4.8288722787034899E-4</c:v>
                </c:pt>
                <c:pt idx="1896">
                  <c:v>2.3347129076702602E-3</c:v>
                </c:pt>
                <c:pt idx="1897">
                  <c:v>-9.3973169817156994E-3</c:v>
                </c:pt>
                <c:pt idx="1898">
                  <c:v>-4.6035873935254502E-4</c:v>
                </c:pt>
                <c:pt idx="1899">
                  <c:v>-3.3544639987660701E-3</c:v>
                </c:pt>
                <c:pt idx="1900">
                  <c:v>4.4277133002607301E-3</c:v>
                </c:pt>
                <c:pt idx="1901">
                  <c:v>-1.6992621392394099E-2</c:v>
                </c:pt>
                <c:pt idx="1902">
                  <c:v>-3.0316306220039002E-3</c:v>
                </c:pt>
                <c:pt idx="1903">
                  <c:v>9.1029482982731801E-3</c:v>
                </c:pt>
                <c:pt idx="1904">
                  <c:v>-1.0268295497224401E-2</c:v>
                </c:pt>
                <c:pt idx="1905">
                  <c:v>-7.4641142636921202E-3</c:v>
                </c:pt>
                <c:pt idx="1906">
                  <c:v>-6.0160301482761998E-3</c:v>
                </c:pt>
                <c:pt idx="1907">
                  <c:v>1.46316342960419E-2</c:v>
                </c:pt>
                <c:pt idx="1908">
                  <c:v>4.5193362838978597E-3</c:v>
                </c:pt>
                <c:pt idx="1909">
                  <c:v>-1.89329971242075E-3</c:v>
                </c:pt>
                <c:pt idx="1910">
                  <c:v>4.2520030186215304E-3</c:v>
                </c:pt>
                <c:pt idx="1911">
                  <c:v>7.16787276928324E-3</c:v>
                </c:pt>
                <c:pt idx="1912">
                  <c:v>-1.75661785693287E-3</c:v>
                </c:pt>
                <c:pt idx="1913">
                  <c:v>1.0538427539959899E-2</c:v>
                </c:pt>
                <c:pt idx="1914">
                  <c:v>6.9797507803532098E-3</c:v>
                </c:pt>
                <c:pt idx="1915">
                  <c:v>3.95084697092149E-3</c:v>
                </c:pt>
                <c:pt idx="1916">
                  <c:v>-4.3510587797870902E-4</c:v>
                </c:pt>
                <c:pt idx="1917">
                  <c:v>1.60515366633732E-3</c:v>
                </c:pt>
                <c:pt idx="1918">
                  <c:v>2.2834868356711199E-3</c:v>
                </c:pt>
                <c:pt idx="1919">
                  <c:v>5.4820759591925295E-4</c:v>
                </c:pt>
                <c:pt idx="1920">
                  <c:v>1.184046937351E-3</c:v>
                </c:pt>
                <c:pt idx="1921">
                  <c:v>-2.2438430241754899E-3</c:v>
                </c:pt>
                <c:pt idx="1922">
                  <c:v>-1.2441063575629201E-3</c:v>
                </c:pt>
                <c:pt idx="1923">
                  <c:v>2.9651336054446501E-3</c:v>
                </c:pt>
                <c:pt idx="1924">
                  <c:v>-3.1394931022571699E-3</c:v>
                </c:pt>
                <c:pt idx="1925">
                  <c:v>4.1476969755755997E-3</c:v>
                </c:pt>
                <c:pt idx="1926">
                  <c:v>3.4356304863339101E-3</c:v>
                </c:pt>
                <c:pt idx="1927">
                  <c:v>-3.25920401184265E-3</c:v>
                </c:pt>
                <c:pt idx="1928">
                  <c:v>-9.3455154929761898E-3</c:v>
                </c:pt>
                <c:pt idx="1929">
                  <c:v>1.2804565353239899E-3</c:v>
                </c:pt>
                <c:pt idx="1930">
                  <c:v>1.23101548414944E-3</c:v>
                </c:pt>
                <c:pt idx="1931">
                  <c:v>-1.5905714832786799E-3</c:v>
                </c:pt>
                <c:pt idx="1932">
                  <c:v>-5.57709332636111E-3</c:v>
                </c:pt>
                <c:pt idx="1933">
                  <c:v>2.5587538318666298E-3</c:v>
                </c:pt>
                <c:pt idx="1934">
                  <c:v>2.2213554950717401E-3</c:v>
                </c:pt>
                <c:pt idx="1935">
                  <c:v>2.8720682821856999E-3</c:v>
                </c:pt>
                <c:pt idx="1936">
                  <c:v>-1.87404729481694E-3</c:v>
                </c:pt>
                <c:pt idx="1937">
                  <c:v>-1.4114826686316501E-2</c:v>
                </c:pt>
                <c:pt idx="1938">
                  <c:v>-7.4639654297676298E-3</c:v>
                </c:pt>
                <c:pt idx="1939">
                  <c:v>7.6636509309577199E-3</c:v>
                </c:pt>
                <c:pt idx="1940">
                  <c:v>-1.46850672853251E-2</c:v>
                </c:pt>
                <c:pt idx="1941">
                  <c:v>6.8644753735701601E-3</c:v>
                </c:pt>
                <c:pt idx="1942">
                  <c:v>-4.8493428717892298E-3</c:v>
                </c:pt>
                <c:pt idx="1943">
                  <c:v>-2.2596918900369099E-3</c:v>
                </c:pt>
                <c:pt idx="1944">
                  <c:v>-1.5544229279224501E-2</c:v>
                </c:pt>
                <c:pt idx="1945">
                  <c:v>1.6065295892738799E-3</c:v>
                </c:pt>
                <c:pt idx="1946">
                  <c:v>1.5405595542126E-2</c:v>
                </c:pt>
                <c:pt idx="1947">
                  <c:v>-5.9935131344210401E-3</c:v>
                </c:pt>
                <c:pt idx="1948">
                  <c:v>-1.1840011079713299E-2</c:v>
                </c:pt>
                <c:pt idx="1949">
                  <c:v>1.29601364204892E-2</c:v>
                </c:pt>
                <c:pt idx="1950">
                  <c:v>-2.0086415093153499E-2</c:v>
                </c:pt>
                <c:pt idx="1951">
                  <c:v>-5.5144932969603804E-3</c:v>
                </c:pt>
                <c:pt idx="1952">
                  <c:v>-2.5331518842440798E-2</c:v>
                </c:pt>
                <c:pt idx="1953">
                  <c:v>8.9427485045262302E-3</c:v>
                </c:pt>
                <c:pt idx="1954">
                  <c:v>-7.7095900943698597E-3</c:v>
                </c:pt>
                <c:pt idx="1955">
                  <c:v>-8.5331487732992505E-4</c:v>
                </c:pt>
                <c:pt idx="1956">
                  <c:v>9.0828649382552196E-3</c:v>
                </c:pt>
                <c:pt idx="1957">
                  <c:v>1.6166677132378699E-2</c:v>
                </c:pt>
                <c:pt idx="1958">
                  <c:v>2.0523431632687401E-2</c:v>
                </c:pt>
                <c:pt idx="1959">
                  <c:v>-8.0103332009204796E-3</c:v>
                </c:pt>
                <c:pt idx="1960">
                  <c:v>1.03287834224176E-2</c:v>
                </c:pt>
                <c:pt idx="1961">
                  <c:v>3.6747606473682098E-3</c:v>
                </c:pt>
                <c:pt idx="1962">
                  <c:v>4.11230859969314E-3</c:v>
                </c:pt>
                <c:pt idx="1963">
                  <c:v>8.5405042924046291E-3</c:v>
                </c:pt>
                <c:pt idx="1964">
                  <c:v>-1.1009222745798899E-3</c:v>
                </c:pt>
                <c:pt idx="1965">
                  <c:v>5.5138584924745403E-3</c:v>
                </c:pt>
                <c:pt idx="1966">
                  <c:v>1.02113202287552E-2</c:v>
                </c:pt>
                <c:pt idx="1967">
                  <c:v>3.1264873550717301E-3</c:v>
                </c:pt>
                <c:pt idx="1968">
                  <c:v>-6.9579726963655804E-3</c:v>
                </c:pt>
                <c:pt idx="1969">
                  <c:v>3.7034380543106999E-3</c:v>
                </c:pt>
                <c:pt idx="1970">
                  <c:v>9.8043186987581393E-3</c:v>
                </c:pt>
                <c:pt idx="1971">
                  <c:v>1.25781600472569E-3</c:v>
                </c:pt>
                <c:pt idx="1972">
                  <c:v>1.6338060234915E-3</c:v>
                </c:pt>
                <c:pt idx="1973">
                  <c:v>2.0692913427729498E-3</c:v>
                </c:pt>
                <c:pt idx="1974">
                  <c:v>4.4513839224790096E-3</c:v>
                </c:pt>
                <c:pt idx="1975">
                  <c:v>6.3308521475451103E-3</c:v>
                </c:pt>
                <c:pt idx="1976">
                  <c:v>2.4686774160799199E-3</c:v>
                </c:pt>
                <c:pt idx="1977">
                  <c:v>-3.1786179603876001E-3</c:v>
                </c:pt>
                <c:pt idx="1978">
                  <c:v>1.8690739920198E-3</c:v>
                </c:pt>
                <c:pt idx="1979">
                  <c:v>4.0166565268995001E-3</c:v>
                </c:pt>
                <c:pt idx="1980">
                  <c:v>1.0208460771053999E-3</c:v>
                </c:pt>
                <c:pt idx="1981">
                  <c:v>2.5493315987332502E-3</c:v>
                </c:pt>
                <c:pt idx="1982">
                  <c:v>8.2775795661830208E-3</c:v>
                </c:pt>
                <c:pt idx="1983">
                  <c:v>2.0243258011040698E-3</c:v>
                </c:pt>
                <c:pt idx="1984">
                  <c:v>2.8663155519759501E-3</c:v>
                </c:pt>
                <c:pt idx="1985">
                  <c:v>1.3356932826943E-2</c:v>
                </c:pt>
                <c:pt idx="1986">
                  <c:v>-1.1835032740352899E-2</c:v>
                </c:pt>
                <c:pt idx="1987">
                  <c:v>4.4962707256545296E-3</c:v>
                </c:pt>
                <c:pt idx="1988">
                  <c:v>-1.19523590465004E-3</c:v>
                </c:pt>
                <c:pt idx="1989">
                  <c:v>2.6863928790910002E-3</c:v>
                </c:pt>
                <c:pt idx="1990">
                  <c:v>2.67518829174615E-3</c:v>
                </c:pt>
                <c:pt idx="1991">
                  <c:v>-6.0307527656783501E-3</c:v>
                </c:pt>
                <c:pt idx="1992">
                  <c:v>-2.2385062434874298E-3</c:v>
                </c:pt>
                <c:pt idx="1993">
                  <c:v>-1.14412332770619E-2</c:v>
                </c:pt>
                <c:pt idx="1994">
                  <c:v>9.8751218325721906E-3</c:v>
                </c:pt>
                <c:pt idx="1995">
                  <c:v>-6.6766530162284997E-3</c:v>
                </c:pt>
                <c:pt idx="1996">
                  <c:v>-2.0944943674186299E-3</c:v>
                </c:pt>
                <c:pt idx="1997">
                  <c:v>-1.6671575779231999E-2</c:v>
                </c:pt>
                <c:pt idx="1998">
                  <c:v>1.5299366541369701E-2</c:v>
                </c:pt>
                <c:pt idx="1999">
                  <c:v>1.63719595060168E-2</c:v>
                </c:pt>
                <c:pt idx="2000">
                  <c:v>6.5497239323462396E-3</c:v>
                </c:pt>
                <c:pt idx="2001">
                  <c:v>9.3920167925460301E-3</c:v>
                </c:pt>
                <c:pt idx="2002">
                  <c:v>3.4441347472380902E-3</c:v>
                </c:pt>
                <c:pt idx="2003">
                  <c:v>1.6899050424226699E-4</c:v>
                </c:pt>
                <c:pt idx="2004">
                  <c:v>4.4788026948350303E-3</c:v>
                </c:pt>
                <c:pt idx="2005">
                  <c:v>5.5634288223188602E-3</c:v>
                </c:pt>
                <c:pt idx="2006">
                  <c:v>-3.49030274272766E-3</c:v>
                </c:pt>
                <c:pt idx="2007">
                  <c:v>-4.8422820895188999E-3</c:v>
                </c:pt>
                <c:pt idx="2008">
                  <c:v>-8.64749602161494E-3</c:v>
                </c:pt>
                <c:pt idx="2009">
                  <c:v>-1.54430946002827E-2</c:v>
                </c:pt>
                <c:pt idx="2010">
                  <c:v>-9.6066007434892093E-3</c:v>
                </c:pt>
                <c:pt idx="2011">
                  <c:v>1.53252272506142E-2</c:v>
                </c:pt>
                <c:pt idx="2012">
                  <c:v>1.4559045124599899E-2</c:v>
                </c:pt>
                <c:pt idx="2013">
                  <c:v>-7.7065671686392103E-3</c:v>
                </c:pt>
                <c:pt idx="2014">
                  <c:v>-5.2564213652613297E-3</c:v>
                </c:pt>
                <c:pt idx="2015">
                  <c:v>-1.75397077134709E-3</c:v>
                </c:pt>
                <c:pt idx="2016">
                  <c:v>-1.18294405700825E-2</c:v>
                </c:pt>
                <c:pt idx="2017">
                  <c:v>-6.6730753471854797E-3</c:v>
                </c:pt>
                <c:pt idx="2018">
                  <c:v>1.05382513715936E-2</c:v>
                </c:pt>
                <c:pt idx="2019">
                  <c:v>-3.6829691567436501E-3</c:v>
                </c:pt>
                <c:pt idx="2020">
                  <c:v>7.7018677092973702E-3</c:v>
                </c:pt>
                <c:pt idx="2021">
                  <c:v>2.0157355545952299E-2</c:v>
                </c:pt>
                <c:pt idx="2022">
                  <c:v>-1.1937880326600399E-3</c:v>
                </c:pt>
                <c:pt idx="2023">
                  <c:v>6.6951675240985199E-3</c:v>
                </c:pt>
                <c:pt idx="2024">
                  <c:v>-8.2457066091137007E-3</c:v>
                </c:pt>
                <c:pt idx="2025">
                  <c:v>-1.2054926250650499E-2</c:v>
                </c:pt>
                <c:pt idx="2026">
                  <c:v>9.2937537626353595E-3</c:v>
                </c:pt>
                <c:pt idx="2027">
                  <c:v>-1.4261733385207E-2</c:v>
                </c:pt>
                <c:pt idx="2028">
                  <c:v>9.0273659970181407E-3</c:v>
                </c:pt>
                <c:pt idx="2029">
                  <c:v>1.41347557382286E-2</c:v>
                </c:pt>
                <c:pt idx="2030">
                  <c:v>9.5457534095463002E-3</c:v>
                </c:pt>
                <c:pt idx="2031">
                  <c:v>4.8118149999147302E-3</c:v>
                </c:pt>
                <c:pt idx="2032">
                  <c:v>-3.5985778826782E-3</c:v>
                </c:pt>
                <c:pt idx="2033">
                  <c:v>-5.4741986677580602E-3</c:v>
                </c:pt>
                <c:pt idx="2034">
                  <c:v>1.3994688736230601E-2</c:v>
                </c:pt>
                <c:pt idx="2035">
                  <c:v>-2.5321961806215598E-4</c:v>
                </c:pt>
                <c:pt idx="2036">
                  <c:v>8.9355360116495607E-3</c:v>
                </c:pt>
                <c:pt idx="2037">
                  <c:v>5.3133654169629802E-3</c:v>
                </c:pt>
                <c:pt idx="2038">
                  <c:v>-1.3167712272055001E-3</c:v>
                </c:pt>
                <c:pt idx="2039">
                  <c:v>1.10864150556034E-3</c:v>
                </c:pt>
                <c:pt idx="2040">
                  <c:v>-3.9105701909450402E-4</c:v>
                </c:pt>
                <c:pt idx="2041">
                  <c:v>7.6691676590832101E-3</c:v>
                </c:pt>
                <c:pt idx="2042">
                  <c:v>-5.7912563818085505E-4</c:v>
                </c:pt>
                <c:pt idx="2043">
                  <c:v>4.6331374071180396E-3</c:v>
                </c:pt>
                <c:pt idx="2044">
                  <c:v>1.6467334016764801E-3</c:v>
                </c:pt>
                <c:pt idx="2045">
                  <c:v>-1.5431211112490501E-3</c:v>
                </c:pt>
                <c:pt idx="2046">
                  <c:v>-2.65025438868119E-3</c:v>
                </c:pt>
                <c:pt idx="2047">
                  <c:v>8.7047708897205998E-3</c:v>
                </c:pt>
                <c:pt idx="2048">
                  <c:v>-8.2050765510210998E-4</c:v>
                </c:pt>
                <c:pt idx="2049">
                  <c:v>-5.9385826346826098E-3</c:v>
                </c:pt>
                <c:pt idx="2050">
                  <c:v>1.7109019807145199E-3</c:v>
                </c:pt>
                <c:pt idx="2051">
                  <c:v>-1.1765566214210699E-2</c:v>
                </c:pt>
                <c:pt idx="2052">
                  <c:v>5.5768895601204004E-3</c:v>
                </c:pt>
                <c:pt idx="2053">
                  <c:v>-1.8159904116952799E-2</c:v>
                </c:pt>
                <c:pt idx="2054">
                  <c:v>-1.888351434052E-3</c:v>
                </c:pt>
                <c:pt idx="2055">
                  <c:v>1.6894155456863E-2</c:v>
                </c:pt>
                <c:pt idx="2056">
                  <c:v>-5.9027939565155499E-3</c:v>
                </c:pt>
                <c:pt idx="2057">
                  <c:v>1.4233982994577701E-2</c:v>
                </c:pt>
                <c:pt idx="2058">
                  <c:v>-5.5772183974933404E-3</c:v>
                </c:pt>
                <c:pt idx="2059">
                  <c:v>7.7790830026292198E-3</c:v>
                </c:pt>
                <c:pt idx="2060">
                  <c:v>2.38958748296186E-4</c:v>
                </c:pt>
                <c:pt idx="2061">
                  <c:v>8.6920680427264897E-3</c:v>
                </c:pt>
                <c:pt idx="2062">
                  <c:v>-1.4650343335566899E-3</c:v>
                </c:pt>
                <c:pt idx="2063">
                  <c:v>-3.1864013459912402E-3</c:v>
                </c:pt>
                <c:pt idx="2064">
                  <c:v>-2.0156154656425899E-2</c:v>
                </c:pt>
                <c:pt idx="2065">
                  <c:v>-6.5593422229036401E-3</c:v>
                </c:pt>
                <c:pt idx="2066">
                  <c:v>7.5411984371702998E-3</c:v>
                </c:pt>
                <c:pt idx="2067">
                  <c:v>9.68626818381799E-3</c:v>
                </c:pt>
                <c:pt idx="2068">
                  <c:v>-5.0594403065051001E-3</c:v>
                </c:pt>
                <c:pt idx="2069">
                  <c:v>-7.2963043516960898E-3</c:v>
                </c:pt>
                <c:pt idx="2070">
                  <c:v>6.7008137986407897E-3</c:v>
                </c:pt>
                <c:pt idx="2071">
                  <c:v>3.9197719188936702E-3</c:v>
                </c:pt>
                <c:pt idx="2072">
                  <c:v>-4.1403412517524701E-3</c:v>
                </c:pt>
                <c:pt idx="2073">
                  <c:v>8.8707680093554099E-3</c:v>
                </c:pt>
                <c:pt idx="2074" formatCode="0.00E+00">
                  <c:v>-2.3947919716133001E-5</c:v>
                </c:pt>
                <c:pt idx="2075">
                  <c:v>4.3628055714025104E-3</c:v>
                </c:pt>
                <c:pt idx="2076">
                  <c:v>-5.5043176963339201E-3</c:v>
                </c:pt>
                <c:pt idx="2077">
                  <c:v>-2.8564851063337402E-3</c:v>
                </c:pt>
                <c:pt idx="2078">
                  <c:v>-2.2248229865535498E-3</c:v>
                </c:pt>
                <c:pt idx="2079">
                  <c:v>2.0040032831328798E-3</c:v>
                </c:pt>
                <c:pt idx="2080">
                  <c:v>-1.5770867864258999E-2</c:v>
                </c:pt>
                <c:pt idx="2081">
                  <c:v>9.3872012649559005E-3</c:v>
                </c:pt>
                <c:pt idx="2082">
                  <c:v>1.85131965337906E-3</c:v>
                </c:pt>
                <c:pt idx="2083">
                  <c:v>2.3428304401711701E-3</c:v>
                </c:pt>
                <c:pt idx="2084">
                  <c:v>5.4299253214541701E-3</c:v>
                </c:pt>
                <c:pt idx="2085">
                  <c:v>1.1221314449282401E-2</c:v>
                </c:pt>
                <c:pt idx="2086">
                  <c:v>-9.2344331099068807E-3</c:v>
                </c:pt>
                <c:pt idx="2087">
                  <c:v>-3.0944852017920901E-3</c:v>
                </c:pt>
                <c:pt idx="2088">
                  <c:v>-1.13776736377695E-2</c:v>
                </c:pt>
                <c:pt idx="2089">
                  <c:v>-8.9330492073722307E-3</c:v>
                </c:pt>
                <c:pt idx="2090">
                  <c:v>1.26009853234015E-2</c:v>
                </c:pt>
                <c:pt idx="2091">
                  <c:v>1.00806307663995E-3</c:v>
                </c:pt>
                <c:pt idx="2092">
                  <c:v>-1.28659785936821E-2</c:v>
                </c:pt>
                <c:pt idx="2093">
                  <c:v>-4.0164002090429E-3</c:v>
                </c:pt>
                <c:pt idx="2094">
                  <c:v>5.6285055697727904E-3</c:v>
                </c:pt>
                <c:pt idx="2095">
                  <c:v>8.8143189412283607E-3</c:v>
                </c:pt>
                <c:pt idx="2096">
                  <c:v>-5.05906777071213E-3</c:v>
                </c:pt>
                <c:pt idx="2097">
                  <c:v>-1.41790350069915E-3</c:v>
                </c:pt>
                <c:pt idx="2098">
                  <c:v>-4.5325226179464004E-3</c:v>
                </c:pt>
                <c:pt idx="2099">
                  <c:v>6.2386587154735799E-3</c:v>
                </c:pt>
                <c:pt idx="2100">
                  <c:v>6.6572397008101396E-3</c:v>
                </c:pt>
                <c:pt idx="2101">
                  <c:v>6.59259466323181E-3</c:v>
                </c:pt>
                <c:pt idx="2102">
                  <c:v>-3.66447862792768E-3</c:v>
                </c:pt>
                <c:pt idx="2103">
                  <c:v>-4.8896417264290603E-3</c:v>
                </c:pt>
                <c:pt idx="2104">
                  <c:v>5.3425818635418898E-3</c:v>
                </c:pt>
                <c:pt idx="2105">
                  <c:v>-1.4996243566598999E-3</c:v>
                </c:pt>
                <c:pt idx="2106">
                  <c:v>-8.4521813143083897E-3</c:v>
                </c:pt>
                <c:pt idx="2107">
                  <c:v>7.8176018739198293E-3</c:v>
                </c:pt>
                <c:pt idx="2108">
                  <c:v>-3.6643122325157001E-3</c:v>
                </c:pt>
                <c:pt idx="2109">
                  <c:v>-4.0736726529403099E-3</c:v>
                </c:pt>
                <c:pt idx="2110">
                  <c:v>9.2772723104800304E-4</c:v>
                </c:pt>
                <c:pt idx="2111" formatCode="0.00E+00">
                  <c:v>5.1946758700821502E-5</c:v>
                </c:pt>
                <c:pt idx="2112">
                  <c:v>5.8356791889121497E-3</c:v>
                </c:pt>
                <c:pt idx="2113">
                  <c:v>-7.2449973953338199E-3</c:v>
                </c:pt>
                <c:pt idx="2114">
                  <c:v>-3.67030821871989E-3</c:v>
                </c:pt>
                <c:pt idx="2115">
                  <c:v>-1.1133698033666E-2</c:v>
                </c:pt>
                <c:pt idx="2116">
                  <c:v>-2.0369058882514801E-3</c:v>
                </c:pt>
                <c:pt idx="2117">
                  <c:v>1.07556644819968E-2</c:v>
                </c:pt>
                <c:pt idx="2118">
                  <c:v>2.2264236377098601E-3</c:v>
                </c:pt>
                <c:pt idx="2119">
                  <c:v>-3.1131623172034099E-3</c:v>
                </c:pt>
                <c:pt idx="2120">
                  <c:v>-6.2429930309476599E-3</c:v>
                </c:pt>
                <c:pt idx="2121">
                  <c:v>5.0747407985933801E-3</c:v>
                </c:pt>
                <c:pt idx="2122">
                  <c:v>4.0657529999740798E-3</c:v>
                </c:pt>
                <c:pt idx="2123">
                  <c:v>1.2214976102278299E-2</c:v>
                </c:pt>
                <c:pt idx="2124">
                  <c:v>-1.4754798156496299E-3</c:v>
                </c:pt>
                <c:pt idx="2125">
                  <c:v>4.2257619970795203E-3</c:v>
                </c:pt>
                <c:pt idx="2126">
                  <c:v>3.2869351971097898E-3</c:v>
                </c:pt>
                <c:pt idx="2127">
                  <c:v>-9.2792222110070193E-3</c:v>
                </c:pt>
                <c:pt idx="2128">
                  <c:v>-1.74513984540819E-3</c:v>
                </c:pt>
                <c:pt idx="2129">
                  <c:v>1.0181697908247199E-3</c:v>
                </c:pt>
                <c:pt idx="2130">
                  <c:v>-2.0800383780286799E-2</c:v>
                </c:pt>
                <c:pt idx="2131">
                  <c:v>1.91202103200219E-3</c:v>
                </c:pt>
                <c:pt idx="2132">
                  <c:v>6.9569180183848304E-3</c:v>
                </c:pt>
                <c:pt idx="2133">
                  <c:v>-1.90568956988243E-3</c:v>
                </c:pt>
                <c:pt idx="2134">
                  <c:v>1.4278420926803501E-3</c:v>
                </c:pt>
                <c:pt idx="2135">
                  <c:v>7.5133971223888003E-3</c:v>
                </c:pt>
                <c:pt idx="2136">
                  <c:v>-1.7734140115365001E-2</c:v>
                </c:pt>
                <c:pt idx="2137">
                  <c:v>1.03273715011658E-2</c:v>
                </c:pt>
                <c:pt idx="2138">
                  <c:v>1.3970614028925001E-2</c:v>
                </c:pt>
                <c:pt idx="2139">
                  <c:v>1.45954399505314E-2</c:v>
                </c:pt>
                <c:pt idx="2140">
                  <c:v>1.5465796327610601E-3</c:v>
                </c:pt>
                <c:pt idx="2141">
                  <c:v>-1.1450156816073501E-3</c:v>
                </c:pt>
                <c:pt idx="2142">
                  <c:v>8.9572503344271803E-3</c:v>
                </c:pt>
                <c:pt idx="2143">
                  <c:v>-2.0499867203177301E-3</c:v>
                </c:pt>
                <c:pt idx="2144">
                  <c:v>1.60731244464643E-3</c:v>
                </c:pt>
                <c:pt idx="2145">
                  <c:v>-4.1754309397911997E-3</c:v>
                </c:pt>
                <c:pt idx="2146">
                  <c:v>6.6775605114058299E-3</c:v>
                </c:pt>
                <c:pt idx="2147">
                  <c:v>-8.9206554925600496E-3</c:v>
                </c:pt>
                <c:pt idx="2148">
                  <c:v>-1.45523562916119E-3</c:v>
                </c:pt>
                <c:pt idx="2149">
                  <c:v>-7.7105849304952801E-3</c:v>
                </c:pt>
                <c:pt idx="2150">
                  <c:v>8.5215020048609001E-3</c:v>
                </c:pt>
                <c:pt idx="2151">
                  <c:v>7.7147331669754904E-3</c:v>
                </c:pt>
                <c:pt idx="2152">
                  <c:v>2.98963737022628E-3</c:v>
                </c:pt>
                <c:pt idx="2153">
                  <c:v>4.3249781999901401E-3</c:v>
                </c:pt>
                <c:pt idx="2154">
                  <c:v>-1.39026860133382E-3</c:v>
                </c:pt>
                <c:pt idx="2155">
                  <c:v>2.2442901187784401E-3</c:v>
                </c:pt>
                <c:pt idx="2156">
                  <c:v>-5.7704423041155797E-3</c:v>
                </c:pt>
                <c:pt idx="2157">
                  <c:v>-1.5707125357356602E-2</c:v>
                </c:pt>
                <c:pt idx="2158">
                  <c:v>-1.6261845020170999E-3</c:v>
                </c:pt>
                <c:pt idx="2159">
                  <c:v>6.4247534741457002E-3</c:v>
                </c:pt>
                <c:pt idx="2160">
                  <c:v>-4.6245386949522703E-3</c:v>
                </c:pt>
                <c:pt idx="2161">
                  <c:v>-2.2066490322563701E-3</c:v>
                </c:pt>
                <c:pt idx="2162">
                  <c:v>3.7152383483332599E-3</c:v>
                </c:pt>
                <c:pt idx="2163">
                  <c:v>-1.80782016858061E-4</c:v>
                </c:pt>
                <c:pt idx="2164">
                  <c:v>1.16368400202912E-2</c:v>
                </c:pt>
                <c:pt idx="2165">
                  <c:v>-2.9801212216334599E-3</c:v>
                </c:pt>
                <c:pt idx="2166">
                  <c:v>-4.4247463413105096E-3</c:v>
                </c:pt>
                <c:pt idx="2167">
                  <c:v>-2.6108990415371999E-2</c:v>
                </c:pt>
                <c:pt idx="2168">
                  <c:v>-3.2061988993841897E-2</c:v>
                </c:pt>
                <c:pt idx="2169">
                  <c:v>-4.7440694188794999E-2</c:v>
                </c:pt>
                <c:pt idx="2170">
                  <c:v>3.6975696175863301E-3</c:v>
                </c:pt>
                <c:pt idx="2171">
                  <c:v>3.26493885148827E-2</c:v>
                </c:pt>
                <c:pt idx="2172">
                  <c:v>2.17307073807778E-2</c:v>
                </c:pt>
                <c:pt idx="2173">
                  <c:v>-1.1543443782190701E-3</c:v>
                </c:pt>
                <c:pt idx="2174">
                  <c:v>-1.24958839874202E-2</c:v>
                </c:pt>
                <c:pt idx="2175">
                  <c:v>-2.30612905819183E-2</c:v>
                </c:pt>
                <c:pt idx="2176">
                  <c:v>2.1510829842195101E-2</c:v>
                </c:pt>
                <c:pt idx="2177">
                  <c:v>-8.0595489908513696E-4</c:v>
                </c:pt>
                <c:pt idx="2178">
                  <c:v>-7.78308395714075E-3</c:v>
                </c:pt>
                <c:pt idx="2179">
                  <c:v>2.2065185720614701E-2</c:v>
                </c:pt>
                <c:pt idx="2180">
                  <c:v>-1.38954971766639E-2</c:v>
                </c:pt>
                <c:pt idx="2181">
                  <c:v>5.7556258730027997E-3</c:v>
                </c:pt>
                <c:pt idx="2182">
                  <c:v>3.7756164915959101E-3</c:v>
                </c:pt>
                <c:pt idx="2183">
                  <c:v>-3.5788425704704999E-3</c:v>
                </c:pt>
                <c:pt idx="2184">
                  <c:v>9.28406316680991E-3</c:v>
                </c:pt>
                <c:pt idx="2185">
                  <c:v>8.6871828894510301E-3</c:v>
                </c:pt>
                <c:pt idx="2186">
                  <c:v>4.9779777512720703E-3</c:v>
                </c:pt>
                <c:pt idx="2187">
                  <c:v>-1.42111136271323E-2</c:v>
                </c:pt>
                <c:pt idx="2188">
                  <c:v>6.2947490596339502E-3</c:v>
                </c:pt>
                <c:pt idx="2189">
                  <c:v>-1.13160100007818E-2</c:v>
                </c:pt>
                <c:pt idx="2190">
                  <c:v>2.4594363724969302E-3</c:v>
                </c:pt>
                <c:pt idx="2191">
                  <c:v>-6.8898957242598501E-3</c:v>
                </c:pt>
                <c:pt idx="2192">
                  <c:v>-4.9831589849790902E-3</c:v>
                </c:pt>
                <c:pt idx="2193">
                  <c:v>-2.9939088124624098E-2</c:v>
                </c:pt>
                <c:pt idx="2194">
                  <c:v>-3.2972403941130498E-3</c:v>
                </c:pt>
                <c:pt idx="2195">
                  <c:v>2.0581000056327799E-2</c:v>
                </c:pt>
                <c:pt idx="2196">
                  <c:v>6.9780251738468203E-3</c:v>
                </c:pt>
                <c:pt idx="2197">
                  <c:v>1.5484931305119199E-2</c:v>
                </c:pt>
                <c:pt idx="2198">
                  <c:v>1.4847964469549099E-2</c:v>
                </c:pt>
                <c:pt idx="2199">
                  <c:v>-1.0053435999782E-2</c:v>
                </c:pt>
                <c:pt idx="2200">
                  <c:v>6.6545601671553802E-3</c:v>
                </c:pt>
                <c:pt idx="2201">
                  <c:v>9.4256632998160304E-3</c:v>
                </c:pt>
                <c:pt idx="2202">
                  <c:v>6.6716480638664404E-3</c:v>
                </c:pt>
                <c:pt idx="2203">
                  <c:v>6.0989511308105499E-3</c:v>
                </c:pt>
                <c:pt idx="2204">
                  <c:v>-6.4607386570106297E-3</c:v>
                </c:pt>
                <c:pt idx="2205">
                  <c:v>-1.44177075593949E-2</c:v>
                </c:pt>
                <c:pt idx="2206">
                  <c:v>1.41752599874617E-2</c:v>
                </c:pt>
                <c:pt idx="2207">
                  <c:v>4.3636951660615004E-3</c:v>
                </c:pt>
                <c:pt idx="2208">
                  <c:v>6.3141122818244398E-3</c:v>
                </c:pt>
                <c:pt idx="2209">
                  <c:v>-2.4230803195104999E-3</c:v>
                </c:pt>
                <c:pt idx="2210">
                  <c:v>-6.7049394287569397E-3</c:v>
                </c:pt>
                <c:pt idx="2211">
                  <c:v>1.12805458689365E-2</c:v>
                </c:pt>
                <c:pt idx="2212">
                  <c:v>1.0672140148045199E-2</c:v>
                </c:pt>
                <c:pt idx="2213">
                  <c:v>8.68804575548748E-3</c:v>
                </c:pt>
                <c:pt idx="2214">
                  <c:v>-3.7542643540997298E-3</c:v>
                </c:pt>
                <c:pt idx="2215">
                  <c:v>4.5546697876256096E-3</c:v>
                </c:pt>
                <c:pt idx="2216">
                  <c:v>3.67573939661683E-3</c:v>
                </c:pt>
                <c:pt idx="2217">
                  <c:v>-1.3616448076528599E-3</c:v>
                </c:pt>
                <c:pt idx="2218">
                  <c:v>7.0043736523181001E-3</c:v>
                </c:pt>
                <c:pt idx="2219">
                  <c:v>1.5378935310899301E-3</c:v>
                </c:pt>
                <c:pt idx="2220">
                  <c:v>-5.6958172544604403E-3</c:v>
                </c:pt>
                <c:pt idx="2221">
                  <c:v>6.8078435947166395E-4</c:v>
                </c:pt>
                <c:pt idx="2222">
                  <c:v>1.1758584892646599E-3</c:v>
                </c:pt>
                <c:pt idx="2223">
                  <c:v>-1.15708848270936E-2</c:v>
                </c:pt>
                <c:pt idx="2224">
                  <c:v>5.8453714697486196E-3</c:v>
                </c:pt>
                <c:pt idx="2225">
                  <c:v>-7.3127242620004401E-3</c:v>
                </c:pt>
                <c:pt idx="2226">
                  <c:v>-9.4623094230022707E-3</c:v>
                </c:pt>
                <c:pt idx="2227">
                  <c:v>-2.3902926493576501E-2</c:v>
                </c:pt>
                <c:pt idx="2228">
                  <c:v>1.03520381413681E-2</c:v>
                </c:pt>
                <c:pt idx="2229">
                  <c:v>2.20385438634421E-3</c:v>
                </c:pt>
                <c:pt idx="2230">
                  <c:v>1.9101344188893098E-2</c:v>
                </c:pt>
                <c:pt idx="2231">
                  <c:v>-5.0131609629614502E-3</c:v>
                </c:pt>
                <c:pt idx="2232">
                  <c:v>8.0800051041111098E-3</c:v>
                </c:pt>
                <c:pt idx="2233">
                  <c:v>4.64165722406928E-3</c:v>
                </c:pt>
                <c:pt idx="2234">
                  <c:v>-3.97963592158371E-3</c:v>
                </c:pt>
                <c:pt idx="2235">
                  <c:v>6.9442909977904498E-3</c:v>
                </c:pt>
                <c:pt idx="2236">
                  <c:v>-1.3061378786009799E-3</c:v>
                </c:pt>
                <c:pt idx="2237">
                  <c:v>-8.0086020795997505E-3</c:v>
                </c:pt>
                <c:pt idx="2238">
                  <c:v>1.13344405084971E-2</c:v>
                </c:pt>
                <c:pt idx="2239">
                  <c:v>-6.6434121300703898E-3</c:v>
                </c:pt>
                <c:pt idx="2240">
                  <c:v>-1.01669975852124E-2</c:v>
                </c:pt>
                <c:pt idx="2241">
                  <c:v>1.8721117346517002E-2</c:v>
                </c:pt>
                <c:pt idx="2242">
                  <c:v>-2.79178213284886E-3</c:v>
                </c:pt>
                <c:pt idx="2243">
                  <c:v>-3.3544120941469699E-3</c:v>
                </c:pt>
                <c:pt idx="2244">
                  <c:v>-1.21879445061442E-2</c:v>
                </c:pt>
                <c:pt idx="2245">
                  <c:v>5.1920154673354996E-3</c:v>
                </c:pt>
                <c:pt idx="2246">
                  <c:v>-2.3560528405433798E-2</c:v>
                </c:pt>
                <c:pt idx="2247">
                  <c:v>6.28173395389078E-3</c:v>
                </c:pt>
                <c:pt idx="2248">
                  <c:v>1.4377978942578501E-3</c:v>
                </c:pt>
                <c:pt idx="2249">
                  <c:v>1.8915443722412498E-2</c:v>
                </c:pt>
                <c:pt idx="2250">
                  <c:v>-1.4948470523579799E-2</c:v>
                </c:pt>
                <c:pt idx="2251">
                  <c:v>-1.1861084921534299E-2</c:v>
                </c:pt>
                <c:pt idx="2252">
                  <c:v>4.5386602208607497E-3</c:v>
                </c:pt>
                <c:pt idx="2253">
                  <c:v>8.2175501940768801E-3</c:v>
                </c:pt>
                <c:pt idx="2254">
                  <c:v>8.5676389299378895E-3</c:v>
                </c:pt>
                <c:pt idx="2255">
                  <c:v>-1.77663040551013E-3</c:v>
                </c:pt>
                <c:pt idx="2256">
                  <c:v>-1.1199303461676699E-3</c:v>
                </c:pt>
                <c:pt idx="2257">
                  <c:v>1.07083880319909E-2</c:v>
                </c:pt>
                <c:pt idx="2258">
                  <c:v>-6.0863833085942898E-3</c:v>
                </c:pt>
                <c:pt idx="2259">
                  <c:v>-8.3647690827091895E-3</c:v>
                </c:pt>
                <c:pt idx="2260">
                  <c:v>-1.8640943441422801E-2</c:v>
                </c:pt>
                <c:pt idx="2261">
                  <c:v>-2.5159352426307202E-4</c:v>
                </c:pt>
                <c:pt idx="2262">
                  <c:v>-7.5949729973582803E-3</c:v>
                </c:pt>
                <c:pt idx="2263">
                  <c:v>-1.7917193305143599E-2</c:v>
                </c:pt>
                <c:pt idx="2264">
                  <c:v>-1.0125233031870301E-2</c:v>
                </c:pt>
                <c:pt idx="2265">
                  <c:v>2.3924354170869501E-3</c:v>
                </c:pt>
                <c:pt idx="2266">
                  <c:v>8.7465712921287499E-3</c:v>
                </c:pt>
                <c:pt idx="2267">
                  <c:v>-3.28094415702673E-2</c:v>
                </c:pt>
                <c:pt idx="2268">
                  <c:v>8.9505043526313405E-3</c:v>
                </c:pt>
                <c:pt idx="2269">
                  <c:v>-2.27103708467165E-2</c:v>
                </c:pt>
                <c:pt idx="2270">
                  <c:v>6.5275621804328802E-3</c:v>
                </c:pt>
                <c:pt idx="2271">
                  <c:v>-1.25332961116184E-2</c:v>
                </c:pt>
                <c:pt idx="2272">
                  <c:v>1.1272635665928199E-2</c:v>
                </c:pt>
                <c:pt idx="2273">
                  <c:v>1.65727205682656E-2</c:v>
                </c:pt>
                <c:pt idx="2274">
                  <c:v>-1.33752198645178E-2</c:v>
                </c:pt>
                <c:pt idx="2275">
                  <c:v>1.3127924358497901E-2</c:v>
                </c:pt>
                <c:pt idx="2276">
                  <c:v>-1.4292728159937399E-2</c:v>
                </c:pt>
                <c:pt idx="2277">
                  <c:v>7.5331616487057098E-3</c:v>
                </c:pt>
                <c:pt idx="2278">
                  <c:v>1.6442897036146101E-2</c:v>
                </c:pt>
                <c:pt idx="2279">
                  <c:v>9.0553659418588801E-3</c:v>
                </c:pt>
                <c:pt idx="2280">
                  <c:v>-2.1149943574485099E-2</c:v>
                </c:pt>
                <c:pt idx="2281">
                  <c:v>-4.3865409669498496E-3</c:v>
                </c:pt>
                <c:pt idx="2282">
                  <c:v>-2.9121718458067201E-3</c:v>
                </c:pt>
                <c:pt idx="2283">
                  <c:v>-2.74015271769769E-2</c:v>
                </c:pt>
                <c:pt idx="2284">
                  <c:v>-2.0907529067094401E-2</c:v>
                </c:pt>
                <c:pt idx="2285">
                  <c:v>-1.91941959307768E-3</c:v>
                </c:pt>
                <c:pt idx="2286">
                  <c:v>3.2913698729808102E-3</c:v>
                </c:pt>
                <c:pt idx="2287">
                  <c:v>-1.8014163058767099E-3</c:v>
                </c:pt>
                <c:pt idx="2288">
                  <c:v>1.61108320923052E-2</c:v>
                </c:pt>
                <c:pt idx="2289">
                  <c:v>1.8932559575914502E-2</c:v>
                </c:pt>
                <c:pt idx="2290">
                  <c:v>2.21591761390217E-2</c:v>
                </c:pt>
                <c:pt idx="2291">
                  <c:v>-7.1589413709217398E-3</c:v>
                </c:pt>
                <c:pt idx="2292">
                  <c:v>3.2757937519832499E-3</c:v>
                </c:pt>
                <c:pt idx="2293">
                  <c:v>1.6223778830538601E-2</c:v>
                </c:pt>
                <c:pt idx="2294">
                  <c:v>-5.1512465346587001E-4</c:v>
                </c:pt>
                <c:pt idx="2295">
                  <c:v>6.7062614086665397E-3</c:v>
                </c:pt>
                <c:pt idx="2296">
                  <c:v>9.4787168569415697E-3</c:v>
                </c:pt>
                <c:pt idx="2297">
                  <c:v>-3.8988288057791001E-3</c:v>
                </c:pt>
                <c:pt idx="2298">
                  <c:v>7.9766257624047697E-4</c:v>
                </c:pt>
                <c:pt idx="2299">
                  <c:v>1.8540652635239199E-2</c:v>
                </c:pt>
                <c:pt idx="2300">
                  <c:v>4.6145245474157897E-4</c:v>
                </c:pt>
                <c:pt idx="2301">
                  <c:v>6.18763002515413E-3</c:v>
                </c:pt>
                <c:pt idx="2302">
                  <c:v>-1.3261484538421001E-4</c:v>
                </c:pt>
                <c:pt idx="2303">
                  <c:v>-1.14821405192728E-3</c:v>
                </c:pt>
                <c:pt idx="2304">
                  <c:v>-5.1382677075224601E-3</c:v>
                </c:pt>
                <c:pt idx="2305">
                  <c:v>2.26888920931992E-3</c:v>
                </c:pt>
                <c:pt idx="2306">
                  <c:v>4.8256762843740302E-4</c:v>
                </c:pt>
                <c:pt idx="2307">
                  <c:v>1.6170320520965901E-2</c:v>
                </c:pt>
                <c:pt idx="2308">
                  <c:v>4.4341608298359399E-3</c:v>
                </c:pt>
                <c:pt idx="2309">
                  <c:v>-3.7631270619639702E-3</c:v>
                </c:pt>
                <c:pt idx="2310">
                  <c:v>7.59091355787653E-3</c:v>
                </c:pt>
                <c:pt idx="2311">
                  <c:v>1.2378258208976299E-3</c:v>
                </c:pt>
                <c:pt idx="2312">
                  <c:v>3.6594261685257701E-3</c:v>
                </c:pt>
                <c:pt idx="2313">
                  <c:v>8.2605214536019E-4</c:v>
                </c:pt>
                <c:pt idx="2314">
                  <c:v>-1.6961928736182201E-3</c:v>
                </c:pt>
                <c:pt idx="2315">
                  <c:v>-7.1591661134564897E-3</c:v>
                </c:pt>
                <c:pt idx="2316">
                  <c:v>-1.26807820153091E-3</c:v>
                </c:pt>
                <c:pt idx="2317">
                  <c:v>5.1407713843854598E-3</c:v>
                </c:pt>
                <c:pt idx="2318">
                  <c:v>9.6501425443709706E-3</c:v>
                </c:pt>
                <c:pt idx="2319">
                  <c:v>5.5898577355327998E-3</c:v>
                </c:pt>
                <c:pt idx="2320">
                  <c:v>-1.23347412938882E-3</c:v>
                </c:pt>
                <c:pt idx="2321">
                  <c:v>5.1823476975089702E-3</c:v>
                </c:pt>
                <c:pt idx="2322">
                  <c:v>-4.80847180408375E-3</c:v>
                </c:pt>
                <c:pt idx="2323">
                  <c:v>-8.9318421341978704E-3</c:v>
                </c:pt>
                <c:pt idx="2324">
                  <c:v>1.00659291447913E-2</c:v>
                </c:pt>
                <c:pt idx="2325">
                  <c:v>-1.4811173382153601E-2</c:v>
                </c:pt>
                <c:pt idx="2326">
                  <c:v>1.69815413568364E-3</c:v>
                </c:pt>
                <c:pt idx="2327">
                  <c:v>-5.8223891061220901E-3</c:v>
                </c:pt>
                <c:pt idx="2328">
                  <c:v>8.5280695690478601E-3</c:v>
                </c:pt>
                <c:pt idx="2329">
                  <c:v>1.28171460559343E-2</c:v>
                </c:pt>
                <c:pt idx="2330">
                  <c:v>7.5715694131278698E-4</c:v>
                </c:pt>
                <c:pt idx="2331">
                  <c:v>3.31481446093482E-3</c:v>
                </c:pt>
                <c:pt idx="2332">
                  <c:v>5.6884122227350599E-3</c:v>
                </c:pt>
                <c:pt idx="2333">
                  <c:v>-2.9149048927704902E-3</c:v>
                </c:pt>
                <c:pt idx="2334">
                  <c:v>5.0800718167495805E-4</c:v>
                </c:pt>
                <c:pt idx="2335">
                  <c:v>-7.2340456063726402E-3</c:v>
                </c:pt>
                <c:pt idx="2336">
                  <c:v>-3.4299895527130598E-3</c:v>
                </c:pt>
                <c:pt idx="2337">
                  <c:v>6.4356533494938596E-4</c:v>
                </c:pt>
                <c:pt idx="2338">
                  <c:v>1.9396872582304601E-3</c:v>
                </c:pt>
                <c:pt idx="2339">
                  <c:v>1.3119100010435499E-3</c:v>
                </c:pt>
                <c:pt idx="2340">
                  <c:v>-1.35618920559982E-2</c:v>
                </c:pt>
                <c:pt idx="2341">
                  <c:v>1.38329582192642E-3</c:v>
                </c:pt>
                <c:pt idx="2342">
                  <c:v>1.3180653937393001E-2</c:v>
                </c:pt>
                <c:pt idx="2343">
                  <c:v>-6.53961899555999E-3</c:v>
                </c:pt>
                <c:pt idx="2344">
                  <c:v>-4.1554252590514096E-3</c:v>
                </c:pt>
                <c:pt idx="2345">
                  <c:v>-5.8478846319909598E-3</c:v>
                </c:pt>
                <c:pt idx="2346">
                  <c:v>4.9262913847531696E-3</c:v>
                </c:pt>
                <c:pt idx="2347">
                  <c:v>7.3505945112191896E-3</c:v>
                </c:pt>
                <c:pt idx="2348">
                  <c:v>1.1195594228764301E-2</c:v>
                </c:pt>
                <c:pt idx="2349">
                  <c:v>-1.7293766567675398E-2</c:v>
                </c:pt>
                <c:pt idx="2350">
                  <c:v>-1.31149093601854E-3</c:v>
                </c:pt>
                <c:pt idx="2351">
                  <c:v>-1.0768146896751299E-2</c:v>
                </c:pt>
                <c:pt idx="2352">
                  <c:v>8.5720844302674699E-3</c:v>
                </c:pt>
                <c:pt idx="2353">
                  <c:v>-1.2576750909615899E-2</c:v>
                </c:pt>
                <c:pt idx="2354">
                  <c:v>-5.6546677379759602E-3</c:v>
                </c:pt>
                <c:pt idx="2355">
                  <c:v>6.5042726159497699E-4</c:v>
                </c:pt>
                <c:pt idx="2356">
                  <c:v>7.41163304694753E-3</c:v>
                </c:pt>
                <c:pt idx="2357">
                  <c:v>-5.3708725329564798E-3</c:v>
                </c:pt>
                <c:pt idx="2358">
                  <c:v>9.6005988964125693E-3</c:v>
                </c:pt>
                <c:pt idx="2359">
                  <c:v>3.2261443676442599E-3</c:v>
                </c:pt>
                <c:pt idx="2360">
                  <c:v>4.7803624373823602E-3</c:v>
                </c:pt>
                <c:pt idx="2361">
                  <c:v>3.25552334011539E-3</c:v>
                </c:pt>
                <c:pt idx="2362">
                  <c:v>1.18768689869089E-3</c:v>
                </c:pt>
                <c:pt idx="2363">
                  <c:v>3.04498024944785E-3</c:v>
                </c:pt>
                <c:pt idx="2364">
                  <c:v>6.0374712139710804E-3</c:v>
                </c:pt>
                <c:pt idx="2365">
                  <c:v>-3.6188806134840302E-3</c:v>
                </c:pt>
                <c:pt idx="2366">
                  <c:v>9.1616622804799298E-4</c:v>
                </c:pt>
                <c:pt idx="2367">
                  <c:v>7.6813795734142999E-4</c:v>
                </c:pt>
                <c:pt idx="2368">
                  <c:v>2.0250976218302301E-3</c:v>
                </c:pt>
                <c:pt idx="2369">
                  <c:v>-1.723340367109E-3</c:v>
                </c:pt>
                <c:pt idx="2370">
                  <c:v>-9.3197623026105292E-3</c:v>
                </c:pt>
                <c:pt idx="2371">
                  <c:v>-6.1069083057084302E-3</c:v>
                </c:pt>
                <c:pt idx="2372">
                  <c:v>-4.3401155723927498E-3</c:v>
                </c:pt>
                <c:pt idx="2373">
                  <c:v>5.2108802563177704E-4</c:v>
                </c:pt>
                <c:pt idx="2374">
                  <c:v>3.4624481408059302E-3</c:v>
                </c:pt>
                <c:pt idx="2375">
                  <c:v>-5.0446267583390001E-3</c:v>
                </c:pt>
                <c:pt idx="2376">
                  <c:v>6.8890621367962398E-3</c:v>
                </c:pt>
                <c:pt idx="2377">
                  <c:v>-3.56715593997414E-3</c:v>
                </c:pt>
                <c:pt idx="2378">
                  <c:v>4.9799556099114405E-4</c:v>
                </c:pt>
                <c:pt idx="2379">
                  <c:v>8.7954270064951896E-3</c:v>
                </c:pt>
                <c:pt idx="2380">
                  <c:v>-3.2175613273654598E-2</c:v>
                </c:pt>
                <c:pt idx="2381">
                  <c:v>-1.7145118995497401E-2</c:v>
                </c:pt>
                <c:pt idx="2382">
                  <c:v>1.13241137233421E-2</c:v>
                </c:pt>
                <c:pt idx="2383">
                  <c:v>2.0009459207550099E-2</c:v>
                </c:pt>
                <c:pt idx="2384">
                  <c:v>9.9182980592444608E-3</c:v>
                </c:pt>
                <c:pt idx="2385">
                  <c:v>7.4124986581382002E-3</c:v>
                </c:pt>
                <c:pt idx="2386">
                  <c:v>-3.7632135898324499E-3</c:v>
                </c:pt>
                <c:pt idx="2387">
                  <c:v>5.9649280145133198E-3</c:v>
                </c:pt>
                <c:pt idx="2388">
                  <c:v>4.4656835005532098E-3</c:v>
                </c:pt>
                <c:pt idx="2389">
                  <c:v>1.7530188000265699E-2</c:v>
                </c:pt>
                <c:pt idx="2390">
                  <c:v>6.8629844416781003E-3</c:v>
                </c:pt>
                <c:pt idx="2391">
                  <c:v>4.16070218142178E-3</c:v>
                </c:pt>
                <c:pt idx="2392">
                  <c:v>-2.8125506268986099E-3</c:v>
                </c:pt>
                <c:pt idx="2393">
                  <c:v>5.7768156732258E-3</c:v>
                </c:pt>
                <c:pt idx="2394">
                  <c:v>-3.1862245947765198E-3</c:v>
                </c:pt>
                <c:pt idx="2395">
                  <c:v>3.5195793224673299E-3</c:v>
                </c:pt>
                <c:pt idx="2396">
                  <c:v>-2.14086392120863E-3</c:v>
                </c:pt>
                <c:pt idx="2397">
                  <c:v>2.67884035934618E-3</c:v>
                </c:pt>
                <c:pt idx="2398">
                  <c:v>-4.0122321942672196E-3</c:v>
                </c:pt>
                <c:pt idx="2399">
                  <c:v>5.1837006560917498E-3</c:v>
                </c:pt>
                <c:pt idx="2400">
                  <c:v>-6.4836244720623004E-4</c:v>
                </c:pt>
                <c:pt idx="2401">
                  <c:v>3.1328380225253998E-4</c:v>
                </c:pt>
                <c:pt idx="2402">
                  <c:v>-4.7580627460367996E-3</c:v>
                </c:pt>
                <c:pt idx="2403">
                  <c:v>4.2809227484862898E-3</c:v>
                </c:pt>
                <c:pt idx="2404">
                  <c:v>-2.3782931939035599E-3</c:v>
                </c:pt>
                <c:pt idx="2405">
                  <c:v>1.68459296866069E-3</c:v>
                </c:pt>
                <c:pt idx="2406">
                  <c:v>-1.1077127147667599E-2</c:v>
                </c:pt>
                <c:pt idx="2407">
                  <c:v>2.36938425248034E-3</c:v>
                </c:pt>
                <c:pt idx="2408">
                  <c:v>-2.0831718112657201E-4</c:v>
                </c:pt>
                <c:pt idx="2409">
                  <c:v>7.9095355308109704E-3</c:v>
                </c:pt>
                <c:pt idx="2410">
                  <c:v>-2.5475700553869202E-3</c:v>
                </c:pt>
                <c:pt idx="2411">
                  <c:v>-5.95336740978336E-4</c:v>
                </c:pt>
                <c:pt idx="2412">
                  <c:v>1.61103645970617E-3</c:v>
                </c:pt>
                <c:pt idx="2413">
                  <c:v>8.6886278585977493E-3</c:v>
                </c:pt>
                <c:pt idx="2414">
                  <c:v>1.0325674635324701E-3</c:v>
                </c:pt>
                <c:pt idx="2415">
                  <c:v>1.18234912420528E-3</c:v>
                </c:pt>
                <c:pt idx="2416">
                  <c:v>-4.4543843939138204E-3</c:v>
                </c:pt>
                <c:pt idx="2417">
                  <c:v>-2.7290668634369101E-3</c:v>
                </c:pt>
                <c:pt idx="2418" formatCode="0.00E+00">
                  <c:v>5.66691817033838E-5</c:v>
                </c:pt>
                <c:pt idx="2419">
                  <c:v>-2.4693597303458402E-3</c:v>
                </c:pt>
                <c:pt idx="2420">
                  <c:v>-1.9988926436270699E-4</c:v>
                </c:pt>
                <c:pt idx="2421">
                  <c:v>1.2863204552004399E-3</c:v>
                </c:pt>
                <c:pt idx="2422">
                  <c:v>-4.1166937569134801E-3</c:v>
                </c:pt>
                <c:pt idx="2423">
                  <c:v>-5.8533259299460797E-3</c:v>
                </c:pt>
                <c:pt idx="2424">
                  <c:v>-2.6465776507875499E-3</c:v>
                </c:pt>
                <c:pt idx="2425">
                  <c:v>2.9105457418192602E-3</c:v>
                </c:pt>
                <c:pt idx="2426">
                  <c:v>-1.9571920341568999E-3</c:v>
                </c:pt>
                <c:pt idx="2427">
                  <c:v>-3.4117091031071701E-4</c:v>
                </c:pt>
                <c:pt idx="2428">
                  <c:v>1.7237242962088201E-3</c:v>
                </c:pt>
                <c:pt idx="2429">
                  <c:v>4.6532656919998604E-3</c:v>
                </c:pt>
                <c:pt idx="2430">
                  <c:v>1.3116584422934699E-3</c:v>
                </c:pt>
                <c:pt idx="2431">
                  <c:v>1.3313472548505099E-3</c:v>
                </c:pt>
                <c:pt idx="2432">
                  <c:v>-4.9779600953060704E-3</c:v>
                </c:pt>
                <c:pt idx="2433">
                  <c:v>-2.3726308270000301E-2</c:v>
                </c:pt>
                <c:pt idx="2434">
                  <c:v>1.39514122520887E-2</c:v>
                </c:pt>
                <c:pt idx="2435">
                  <c:v>-1.5299441065833801E-2</c:v>
                </c:pt>
                <c:pt idx="2436">
                  <c:v>-8.9031353378382595E-4</c:v>
                </c:pt>
                <c:pt idx="2437">
                  <c:v>5.8408829177674102E-3</c:v>
                </c:pt>
                <c:pt idx="2438">
                  <c:v>-4.1550818277734701E-3</c:v>
                </c:pt>
                <c:pt idx="2439">
                  <c:v>-8.5939486957878298E-4</c:v>
                </c:pt>
                <c:pt idx="2440">
                  <c:v>4.8857903291166195E-4</c:v>
                </c:pt>
                <c:pt idx="2441">
                  <c:v>7.3179675308969704E-3</c:v>
                </c:pt>
                <c:pt idx="2442">
                  <c:v>9.55410510887739E-3</c:v>
                </c:pt>
                <c:pt idx="2443">
                  <c:v>-1.2064705633322E-3</c:v>
                </c:pt>
                <c:pt idx="2444">
                  <c:v>-1.3296918966032601E-2</c:v>
                </c:pt>
                <c:pt idx="2445">
                  <c:v>8.8045205686828592E-3</c:v>
                </c:pt>
                <c:pt idx="2446">
                  <c:v>1.6648652084820801E-3</c:v>
                </c:pt>
                <c:pt idx="2447">
                  <c:v>-3.2698897593892201E-3</c:v>
                </c:pt>
                <c:pt idx="2448">
                  <c:v>7.6159701437678601E-3</c:v>
                </c:pt>
                <c:pt idx="2449">
                  <c:v>-2.9274066405963802E-3</c:v>
                </c:pt>
                <c:pt idx="2450">
                  <c:v>-1.9498127520847001E-3</c:v>
                </c:pt>
                <c:pt idx="2451">
                  <c:v>1.22223167946522E-3</c:v>
                </c:pt>
                <c:pt idx="2452">
                  <c:v>-1.6102685186661901E-3</c:v>
                </c:pt>
                <c:pt idx="2453">
                  <c:v>-4.9109713563802396E-3</c:v>
                </c:pt>
                <c:pt idx="2454">
                  <c:v>8.6499633339243197E-4</c:v>
                </c:pt>
                <c:pt idx="2455">
                  <c:v>-1.1498954111055599E-2</c:v>
                </c:pt>
                <c:pt idx="2456">
                  <c:v>4.4240873922009004E-3</c:v>
                </c:pt>
                <c:pt idx="2457">
                  <c:v>-2.4144967580147802E-3</c:v>
                </c:pt>
                <c:pt idx="2458">
                  <c:v>4.1713794029163398E-4</c:v>
                </c:pt>
                <c:pt idx="2459">
                  <c:v>-9.1020682065805995E-3</c:v>
                </c:pt>
                <c:pt idx="2460">
                  <c:v>7.8062520271115999E-3</c:v>
                </c:pt>
                <c:pt idx="2461">
                  <c:v>4.3096833336395699E-3</c:v>
                </c:pt>
                <c:pt idx="2462">
                  <c:v>2.3525349127395101E-3</c:v>
                </c:pt>
                <c:pt idx="2463">
                  <c:v>3.4943457963533299E-3</c:v>
                </c:pt>
                <c:pt idx="2464">
                  <c:v>6.7719428513780804E-3</c:v>
                </c:pt>
                <c:pt idx="2465">
                  <c:v>-8.1342830471055304E-3</c:v>
                </c:pt>
                <c:pt idx="2466">
                  <c:v>-5.3597661030333798E-3</c:v>
                </c:pt>
                <c:pt idx="2467">
                  <c:v>-7.90729385254621E-3</c:v>
                </c:pt>
                <c:pt idx="2468">
                  <c:v>-6.2389969589326504E-3</c:v>
                </c:pt>
                <c:pt idx="2469">
                  <c:v>3.2093236088916498E-3</c:v>
                </c:pt>
                <c:pt idx="2470">
                  <c:v>-7.3620400077776503E-3</c:v>
                </c:pt>
                <c:pt idx="2471">
                  <c:v>-3.328715329906E-3</c:v>
                </c:pt>
                <c:pt idx="2472">
                  <c:v>-7.1541234641945301E-3</c:v>
                </c:pt>
                <c:pt idx="2473">
                  <c:v>-2.1242020172877701E-3</c:v>
                </c:pt>
                <c:pt idx="2474">
                  <c:v>2.0849314146444298E-2</c:v>
                </c:pt>
                <c:pt idx="2475">
                  <c:v>-6.1720255928760003E-4</c:v>
                </c:pt>
                <c:pt idx="2476">
                  <c:v>1.07860924704422E-2</c:v>
                </c:pt>
                <c:pt idx="2477">
                  <c:v>4.5604114042885899E-3</c:v>
                </c:pt>
                <c:pt idx="2478">
                  <c:v>1.5704573922663599E-3</c:v>
                </c:pt>
                <c:pt idx="2479">
                  <c:v>3.34698849210002E-3</c:v>
                </c:pt>
                <c:pt idx="2480">
                  <c:v>4.6645596781180699E-3</c:v>
                </c:pt>
                <c:pt idx="2481">
                  <c:v>2.43374820100856E-3</c:v>
                </c:pt>
                <c:pt idx="2482">
                  <c:v>1.08005738441406E-2</c:v>
                </c:pt>
                <c:pt idx="2483">
                  <c:v>-2.2773421904122302E-3</c:v>
                </c:pt>
                <c:pt idx="2484">
                  <c:v>6.2853910781403002E-3</c:v>
                </c:pt>
                <c:pt idx="2485">
                  <c:v>9.97117951049473E-3</c:v>
                </c:pt>
                <c:pt idx="2486">
                  <c:v>1.38136485172807E-3</c:v>
                </c:pt>
                <c:pt idx="2487">
                  <c:v>3.3952332619400201E-3</c:v>
                </c:pt>
                <c:pt idx="2488">
                  <c:v>-7.7539858728966904E-3</c:v>
                </c:pt>
                <c:pt idx="2489">
                  <c:v>3.8786262650084601E-3</c:v>
                </c:pt>
                <c:pt idx="2490">
                  <c:v>-6.9295964660240099E-3</c:v>
                </c:pt>
                <c:pt idx="2491">
                  <c:v>-1.1059282914502901E-3</c:v>
                </c:pt>
                <c:pt idx="2492">
                  <c:v>-3.79120755492177E-3</c:v>
                </c:pt>
                <c:pt idx="2493">
                  <c:v>6.4476057387927201E-3</c:v>
                </c:pt>
                <c:pt idx="2494">
                  <c:v>5.9205287241050897E-3</c:v>
                </c:pt>
                <c:pt idx="2495">
                  <c:v>1.36672735418006E-2</c:v>
                </c:pt>
                <c:pt idx="2496">
                  <c:v>3.1055092330731199E-4</c:v>
                </c:pt>
                <c:pt idx="2497">
                  <c:v>6.6703406145009201E-3</c:v>
                </c:pt>
                <c:pt idx="2498">
                  <c:v>-8.5351046871671409E-3</c:v>
                </c:pt>
                <c:pt idx="2499">
                  <c:v>9.6512438287922296E-3</c:v>
                </c:pt>
                <c:pt idx="2500">
                  <c:v>-4.8086238664130903E-3</c:v>
                </c:pt>
                <c:pt idx="2501">
                  <c:v>9.0007901588862204E-4</c:v>
                </c:pt>
                <c:pt idx="2502">
                  <c:v>-3.6573538507085101E-3</c:v>
                </c:pt>
                <c:pt idx="2503">
                  <c:v>2.7069970118336899E-3</c:v>
                </c:pt>
                <c:pt idx="2504">
                  <c:v>7.2208125850674598E-3</c:v>
                </c:pt>
                <c:pt idx="2505">
                  <c:v>-6.2788366437188398E-3</c:v>
                </c:pt>
                <c:pt idx="2506">
                  <c:v>-9.3295506224636802E-3</c:v>
                </c:pt>
                <c:pt idx="2507">
                  <c:v>-1.9718702988550702E-3</c:v>
                </c:pt>
                <c:pt idx="2508">
                  <c:v>3.5528991036539699E-3</c:v>
                </c:pt>
                <c:pt idx="2509">
                  <c:v>-6.8113512231639797E-3</c:v>
                </c:pt>
                <c:pt idx="2510">
                  <c:v>-2.3127790378453502E-3</c:v>
                </c:pt>
                <c:pt idx="2511">
                  <c:v>-8.7027536509826607E-3</c:v>
                </c:pt>
                <c:pt idx="2512">
                  <c:v>4.0373207165542201E-3</c:v>
                </c:pt>
                <c:pt idx="2513">
                  <c:v>9.8995311472292995E-3</c:v>
                </c:pt>
                <c:pt idx="2514">
                  <c:v>2.3514300176736801E-3</c:v>
                </c:pt>
                <c:pt idx="2515">
                  <c:v>3.73020895808202E-3</c:v>
                </c:pt>
                <c:pt idx="2516">
                  <c:v>1.4705086245947501E-4</c:v>
                </c:pt>
                <c:pt idx="2517">
                  <c:v>4.4407134221108903E-3</c:v>
                </c:pt>
                <c:pt idx="2518">
                  <c:v>2.28536863109036E-3</c:v>
                </c:pt>
                <c:pt idx="2519">
                  <c:v>-1.0177092242791301E-3</c:v>
                </c:pt>
                <c:pt idx="2520">
                  <c:v>1.5341418843468099E-3</c:v>
                </c:pt>
                <c:pt idx="2521">
                  <c:v>7.1872733737460303E-4</c:v>
                </c:pt>
                <c:pt idx="2522">
                  <c:v>-1.71100820102679E-3</c:v>
                </c:pt>
                <c:pt idx="2523">
                  <c:v>-2.7853892062400199E-3</c:v>
                </c:pt>
                <c:pt idx="2524">
                  <c:v>1.7682995304729699E-4</c:v>
                </c:pt>
                <c:pt idx="2525">
                  <c:v>-5.1355900780292196E-4</c:v>
                </c:pt>
                <c:pt idx="2526">
                  <c:v>6.5700426961333696E-3</c:v>
                </c:pt>
                <c:pt idx="2527">
                  <c:v>4.3842789232391701E-3</c:v>
                </c:pt>
                <c:pt idx="2528">
                  <c:v>3.9432332614612901E-3</c:v>
                </c:pt>
                <c:pt idx="2529">
                  <c:v>-3.4890947654757898E-3</c:v>
                </c:pt>
                <c:pt idx="2530">
                  <c:v>-3.2242061092053699E-3</c:v>
                </c:pt>
                <c:pt idx="2531">
                  <c:v>-2.2774883848583598E-3</c:v>
                </c:pt>
                <c:pt idx="2532">
                  <c:v>-1.1815529477455799E-3</c:v>
                </c:pt>
                <c:pt idx="2533">
                  <c:v>-1.16049105542804E-3</c:v>
                </c:pt>
                <c:pt idx="2534">
                  <c:v>-7.9120234033674996E-4</c:v>
                </c:pt>
                <c:pt idx="2535">
                  <c:v>-1.8788979177012399E-3</c:v>
                </c:pt>
                <c:pt idx="2536">
                  <c:v>1.397326584541E-3</c:v>
                </c:pt>
                <c:pt idx="2537">
                  <c:v>4.59854040380303E-3</c:v>
                </c:pt>
                <c:pt idx="2538">
                  <c:v>9.2754893749377697E-3</c:v>
                </c:pt>
                <c:pt idx="2539">
                  <c:v>3.2632348896445302E-3</c:v>
                </c:pt>
                <c:pt idx="2540">
                  <c:v>1.2976373235376599E-3</c:v>
                </c:pt>
                <c:pt idx="2541">
                  <c:v>5.0366231221743397E-3</c:v>
                </c:pt>
                <c:pt idx="2542">
                  <c:v>7.5192009541352198E-3</c:v>
                </c:pt>
                <c:pt idx="2543">
                  <c:v>-2.7620040995876599E-3</c:v>
                </c:pt>
                <c:pt idx="2544">
                  <c:v>3.7789782160598299E-3</c:v>
                </c:pt>
                <c:pt idx="2545">
                  <c:v>4.6838777624170803E-3</c:v>
                </c:pt>
                <c:pt idx="2546">
                  <c:v>-2.4015038964958499E-4</c:v>
                </c:pt>
                <c:pt idx="2547">
                  <c:v>-5.1791387927338003E-3</c:v>
                </c:pt>
                <c:pt idx="2548">
                  <c:v>4.4259003993406499E-3</c:v>
                </c:pt>
                <c:pt idx="2549">
                  <c:v>1.56768883816316E-3</c:v>
                </c:pt>
                <c:pt idx="2550">
                  <c:v>-7.2678333457363601E-3</c:v>
                </c:pt>
                <c:pt idx="2551">
                  <c:v>8.0177797066218193E-3</c:v>
                </c:pt>
                <c:pt idx="2552">
                  <c:v>-1.5434925047500001E-3</c:v>
                </c:pt>
                <c:pt idx="2553">
                  <c:v>-2.34151406597827E-3</c:v>
                </c:pt>
                <c:pt idx="2554">
                  <c:v>-3.5951070202077701E-3</c:v>
                </c:pt>
                <c:pt idx="2555">
                  <c:v>-5.5239292426713903E-3</c:v>
                </c:pt>
                <c:pt idx="2556">
                  <c:v>3.08119467692558E-3</c:v>
                </c:pt>
                <c:pt idx="2557">
                  <c:v>-1.30541346759916E-3</c:v>
                </c:pt>
                <c:pt idx="2558">
                  <c:v>9.5423966735058696E-4</c:v>
                </c:pt>
                <c:pt idx="2559">
                  <c:v>-2.5355736062060397E-4</c:v>
                </c:pt>
                <c:pt idx="2560">
                  <c:v>-2.05228543415492E-3</c:v>
                </c:pt>
                <c:pt idx="2561">
                  <c:v>4.6451886353777701E-3</c:v>
                </c:pt>
                <c:pt idx="2562">
                  <c:v>6.7287548938338405E-4</c:v>
                </c:pt>
                <c:pt idx="2563">
                  <c:v>9.1602250315658796E-4</c:v>
                </c:pt>
                <c:pt idx="2564">
                  <c:v>-2.98644762900935E-3</c:v>
                </c:pt>
                <c:pt idx="2565">
                  <c:v>-1.25436034707008E-2</c:v>
                </c:pt>
                <c:pt idx="2566">
                  <c:v>2.7911437186328202E-3</c:v>
                </c:pt>
                <c:pt idx="2567">
                  <c:v>9.9797326330614E-4</c:v>
                </c:pt>
                <c:pt idx="2568">
                  <c:v>-2.0733368729460898E-3</c:v>
                </c:pt>
                <c:pt idx="2569">
                  <c:v>4.2352849102816903E-4</c:v>
                </c:pt>
                <c:pt idx="2570">
                  <c:v>6.9083605017097299E-3</c:v>
                </c:pt>
                <c:pt idx="2571">
                  <c:v>4.1766122431967602E-3</c:v>
                </c:pt>
                <c:pt idx="2572">
                  <c:v>3.4483599724079998E-3</c:v>
                </c:pt>
                <c:pt idx="2573">
                  <c:v>2.4744208335480999E-4</c:v>
                </c:pt>
                <c:pt idx="2574">
                  <c:v>-4.8309953288298299E-3</c:v>
                </c:pt>
                <c:pt idx="2575">
                  <c:v>-5.0115026839664401E-4</c:v>
                </c:pt>
                <c:pt idx="2576">
                  <c:v>-2.1585001497057602E-3</c:v>
                </c:pt>
                <c:pt idx="2577">
                  <c:v>3.6717474845881499E-3</c:v>
                </c:pt>
                <c:pt idx="2578">
                  <c:v>-1.81301530671596E-3</c:v>
                </c:pt>
                <c:pt idx="2579">
                  <c:v>3.0235612498108501E-3</c:v>
                </c:pt>
                <c:pt idx="2580">
                  <c:v>-1.9021918861233901E-4</c:v>
                </c:pt>
                <c:pt idx="2581">
                  <c:v>-3.9653370979154104E-3</c:v>
                </c:pt>
                <c:pt idx="2582">
                  <c:v>-7.3236931091135203E-3</c:v>
                </c:pt>
                <c:pt idx="2583">
                  <c:v>9.3516641040413701E-3</c:v>
                </c:pt>
                <c:pt idx="2584">
                  <c:v>-7.7911418309639701E-4</c:v>
                </c:pt>
                <c:pt idx="2585">
                  <c:v>2.08554500052416E-3</c:v>
                </c:pt>
                <c:pt idx="2586">
                  <c:v>1.0507271522186799E-2</c:v>
                </c:pt>
                <c:pt idx="2587">
                  <c:v>-9.2213767011772895E-4</c:v>
                </c:pt>
                <c:pt idx="2588">
                  <c:v>6.4036285530246796E-3</c:v>
                </c:pt>
                <c:pt idx="2589">
                  <c:v>7.3142269951238497E-3</c:v>
                </c:pt>
                <c:pt idx="2590">
                  <c:v>5.7503607594000502E-3</c:v>
                </c:pt>
                <c:pt idx="2591">
                  <c:v>2.9273515531733599E-3</c:v>
                </c:pt>
                <c:pt idx="2592">
                  <c:v>-7.4231357084471299E-3</c:v>
                </c:pt>
                <c:pt idx="2593">
                  <c:v>2.3076216196765099E-3</c:v>
                </c:pt>
                <c:pt idx="2594">
                  <c:v>2.3489100879460199E-3</c:v>
                </c:pt>
                <c:pt idx="2595">
                  <c:v>-6.0636454787361699E-3</c:v>
                </c:pt>
                <c:pt idx="2596">
                  <c:v>-5.0770936552940705E-4</c:v>
                </c:pt>
                <c:pt idx="2597">
                  <c:v>5.5661689480404602E-3</c:v>
                </c:pt>
                <c:pt idx="2598">
                  <c:v>-8.5892467003950701E-4</c:v>
                </c:pt>
                <c:pt idx="2599">
                  <c:v>2.4621202702939699E-3</c:v>
                </c:pt>
                <c:pt idx="2600">
                  <c:v>-1.1165924265721899E-3</c:v>
                </c:pt>
                <c:pt idx="2601">
                  <c:v>-4.9345943890703502E-3</c:v>
                </c:pt>
                <c:pt idx="2602">
                  <c:v>-4.0913601641915697E-3</c:v>
                </c:pt>
                <c:pt idx="2603">
                  <c:v>1.45294620454139E-3</c:v>
                </c:pt>
                <c:pt idx="2604">
                  <c:v>-3.6886718195343602E-3</c:v>
                </c:pt>
                <c:pt idx="2605">
                  <c:v>-1.6041309170855E-2</c:v>
                </c:pt>
                <c:pt idx="2606">
                  <c:v>5.4387187980780597E-3</c:v>
                </c:pt>
                <c:pt idx="2607">
                  <c:v>6.1732476556337597E-3</c:v>
                </c:pt>
                <c:pt idx="2608">
                  <c:v>5.7155251595603102E-3</c:v>
                </c:pt>
                <c:pt idx="2609">
                  <c:v>-3.13328451673889E-3</c:v>
                </c:pt>
                <c:pt idx="2610">
                  <c:v>3.5768696136332899E-3</c:v>
                </c:pt>
                <c:pt idx="2611">
                  <c:v>9.4217155499565202E-3</c:v>
                </c:pt>
                <c:pt idx="2612">
                  <c:v>3.2352482172557399E-3</c:v>
                </c:pt>
                <c:pt idx="2613">
                  <c:v>1.3238183444330701E-4</c:v>
                </c:pt>
                <c:pt idx="2614">
                  <c:v>2.3321635045917598E-3</c:v>
                </c:pt>
                <c:pt idx="2615">
                  <c:v>1.0236116266452501E-2</c:v>
                </c:pt>
                <c:pt idx="2616">
                  <c:v>4.2818975289984898E-3</c:v>
                </c:pt>
                <c:pt idx="2617">
                  <c:v>-3.1741720257271698E-3</c:v>
                </c:pt>
                <c:pt idx="2618">
                  <c:v>-1.01387693176036E-2</c:v>
                </c:pt>
                <c:pt idx="2619">
                  <c:v>2.7333359528353102E-3</c:v>
                </c:pt>
                <c:pt idx="2620">
                  <c:v>-4.2247733160396001E-3</c:v>
                </c:pt>
                <c:pt idx="2621">
                  <c:v>-3.8494263321646699E-3</c:v>
                </c:pt>
                <c:pt idx="2622">
                  <c:v>-2.9304729103834001E-3</c:v>
                </c:pt>
                <c:pt idx="2623">
                  <c:v>5.80448640134362E-3</c:v>
                </c:pt>
                <c:pt idx="2624">
                  <c:v>2.0437905444474799E-3</c:v>
                </c:pt>
                <c:pt idx="2625">
                  <c:v>-7.5009367058715103E-3</c:v>
                </c:pt>
                <c:pt idx="2626">
                  <c:v>-4.04839669019935E-3</c:v>
                </c:pt>
                <c:pt idx="2627">
                  <c:v>8.9360479525187296E-3</c:v>
                </c:pt>
                <c:pt idx="2628">
                  <c:v>-1.23632694246598E-2</c:v>
                </c:pt>
                <c:pt idx="2629">
                  <c:v>2.5194770863319902E-3</c:v>
                </c:pt>
                <c:pt idx="2630">
                  <c:v>-3.5663359167290602E-3</c:v>
                </c:pt>
                <c:pt idx="2631">
                  <c:v>-1.5529047901330401E-3</c:v>
                </c:pt>
                <c:pt idx="2632">
                  <c:v>3.5098715472055599E-3</c:v>
                </c:pt>
                <c:pt idx="2633">
                  <c:v>-8.2384231038814797E-3</c:v>
                </c:pt>
                <c:pt idx="2634">
                  <c:v>9.3885598785510803E-3</c:v>
                </c:pt>
                <c:pt idx="2635">
                  <c:v>-1.10811351966177E-2</c:v>
                </c:pt>
                <c:pt idx="2636">
                  <c:v>3.61760219303192E-3</c:v>
                </c:pt>
                <c:pt idx="2637">
                  <c:v>-4.27746817804336E-3</c:v>
                </c:pt>
                <c:pt idx="2638">
                  <c:v>-2.5095185444851099E-4</c:v>
                </c:pt>
                <c:pt idx="2639">
                  <c:v>-1.0078832211801E-2</c:v>
                </c:pt>
                <c:pt idx="2640">
                  <c:v>7.3646582483129497E-3</c:v>
                </c:pt>
                <c:pt idx="2641">
                  <c:v>-2.7153029139296301E-3</c:v>
                </c:pt>
                <c:pt idx="2642">
                  <c:v>-2.0027060444841602E-3</c:v>
                </c:pt>
                <c:pt idx="2643">
                  <c:v>7.1355979103140997E-3</c:v>
                </c:pt>
                <c:pt idx="2644">
                  <c:v>5.3387233748836095E-4</c:v>
                </c:pt>
                <c:pt idx="2645">
                  <c:v>3.0265673011812301E-3</c:v>
                </c:pt>
                <c:pt idx="2646">
                  <c:v>2.1530100834568598E-3</c:v>
                </c:pt>
                <c:pt idx="2647">
                  <c:v>2.1005294133317198E-3</c:v>
                </c:pt>
                <c:pt idx="2648">
                  <c:v>3.9358560354630897E-3</c:v>
                </c:pt>
                <c:pt idx="2649">
                  <c:v>-2.12395915019414E-3</c:v>
                </c:pt>
                <c:pt idx="2650">
                  <c:v>-2.7162446536782602E-4</c:v>
                </c:pt>
                <c:pt idx="2651">
                  <c:v>-1.1019055057690499E-3</c:v>
                </c:pt>
                <c:pt idx="2652">
                  <c:v>8.1156785890115195E-3</c:v>
                </c:pt>
                <c:pt idx="2653">
                  <c:v>-3.1773624840225601E-4</c:v>
                </c:pt>
                <c:pt idx="2654">
                  <c:v>5.3274898601204899E-3</c:v>
                </c:pt>
                <c:pt idx="2655">
                  <c:v>-5.7034205395592504E-3</c:v>
                </c:pt>
                <c:pt idx="2656">
                  <c:v>9.4273558194202202E-4</c:v>
                </c:pt>
                <c:pt idx="2657">
                  <c:v>2.0013427110366902E-3</c:v>
                </c:pt>
                <c:pt idx="2658">
                  <c:v>-3.3785862374164899E-3</c:v>
                </c:pt>
                <c:pt idx="2659">
                  <c:v>-4.5717646465612801E-3</c:v>
                </c:pt>
                <c:pt idx="2660">
                  <c:v>-1.1258293684200901E-3</c:v>
                </c:pt>
                <c:pt idx="2661">
                  <c:v>3.8945603062770502E-3</c:v>
                </c:pt>
                <c:pt idx="2662">
                  <c:v>-3.5726005911138098E-3</c:v>
                </c:pt>
                <c:pt idx="2663">
                  <c:v>-3.63676078044894E-3</c:v>
                </c:pt>
                <c:pt idx="2664">
                  <c:v>-1.45356041931269E-2</c:v>
                </c:pt>
                <c:pt idx="2665">
                  <c:v>4.7502246607201096E-3</c:v>
                </c:pt>
                <c:pt idx="2666">
                  <c:v>4.5811574259351203E-3</c:v>
                </c:pt>
                <c:pt idx="2667">
                  <c:v>-6.9316898056352404E-3</c:v>
                </c:pt>
                <c:pt idx="2668">
                  <c:v>4.4562701334883202E-3</c:v>
                </c:pt>
                <c:pt idx="2669">
                  <c:v>-1.6078566971204002E-2</c:v>
                </c:pt>
                <c:pt idx="2670">
                  <c:v>-3.3657025865147499E-3</c:v>
                </c:pt>
                <c:pt idx="2671">
                  <c:v>1.46635313377075E-3</c:v>
                </c:pt>
                <c:pt idx="2672">
                  <c:v>1.02542795922154E-2</c:v>
                </c:pt>
                <c:pt idx="2673">
                  <c:v>-7.6601352527297904E-3</c:v>
                </c:pt>
                <c:pt idx="2674">
                  <c:v>-8.0654999737674905E-3</c:v>
                </c:pt>
                <c:pt idx="2675">
                  <c:v>3.8894841972950101E-3</c:v>
                </c:pt>
                <c:pt idx="2676">
                  <c:v>-1.53867132483332E-4</c:v>
                </c:pt>
                <c:pt idx="2677">
                  <c:v>1.16292530041456E-3</c:v>
                </c:pt>
                <c:pt idx="2678">
                  <c:v>5.5979232097355704E-3</c:v>
                </c:pt>
                <c:pt idx="2679">
                  <c:v>4.7152992353647304E-3</c:v>
                </c:pt>
                <c:pt idx="2680">
                  <c:v>3.1257141017887501E-3</c:v>
                </c:pt>
                <c:pt idx="2681">
                  <c:v>-4.4111719793274396E-3</c:v>
                </c:pt>
                <c:pt idx="2682">
                  <c:v>5.8299662959687103E-3</c:v>
                </c:pt>
                <c:pt idx="2683">
                  <c:v>-5.6247255994718902E-3</c:v>
                </c:pt>
                <c:pt idx="2684">
                  <c:v>-5.1297068595847796E-3</c:v>
                </c:pt>
                <c:pt idx="2685">
                  <c:v>5.1970263619923202E-3</c:v>
                </c:pt>
                <c:pt idx="2686">
                  <c:v>5.6956650218326597E-3</c:v>
                </c:pt>
                <c:pt idx="2687">
                  <c:v>8.5064063340300998E-3</c:v>
                </c:pt>
                <c:pt idx="2688">
                  <c:v>-6.8439960854222697E-3</c:v>
                </c:pt>
                <c:pt idx="2689">
                  <c:v>-2.1003079842106301E-3</c:v>
                </c:pt>
                <c:pt idx="2690">
                  <c:v>-4.4378490189914098E-3</c:v>
                </c:pt>
                <c:pt idx="2691">
                  <c:v>-7.2139242999314001E-4</c:v>
                </c:pt>
                <c:pt idx="2692">
                  <c:v>2.861811224948E-3</c:v>
                </c:pt>
                <c:pt idx="2693">
                  <c:v>-2.2593367363650798E-3</c:v>
                </c:pt>
                <c:pt idx="2694">
                  <c:v>9.832256108147639E-4</c:v>
                </c:pt>
                <c:pt idx="2695">
                  <c:v>-3.45712447755692E-3</c:v>
                </c:pt>
                <c:pt idx="2696">
                  <c:v>-3.9225603047281501E-3</c:v>
                </c:pt>
                <c:pt idx="2697">
                  <c:v>5.1778404443844602E-3</c:v>
                </c:pt>
                <c:pt idx="2698">
                  <c:v>-2.1989747810238201E-3</c:v>
                </c:pt>
                <c:pt idx="2699">
                  <c:v>2.2456070290435299E-3</c:v>
                </c:pt>
                <c:pt idx="2700">
                  <c:v>3.5810566630661801E-4</c:v>
                </c:pt>
                <c:pt idx="2701">
                  <c:v>5.7237623752622296E-3</c:v>
                </c:pt>
                <c:pt idx="2702">
                  <c:v>1.9112503361008401E-3</c:v>
                </c:pt>
                <c:pt idx="2703">
                  <c:v>6.1656459252797903E-3</c:v>
                </c:pt>
                <c:pt idx="2704">
                  <c:v>-3.6185988741404E-3</c:v>
                </c:pt>
                <c:pt idx="2705">
                  <c:v>-5.5684675052027101E-3</c:v>
                </c:pt>
                <c:pt idx="2706">
                  <c:v>1.9622910138302201E-3</c:v>
                </c:pt>
                <c:pt idx="2707">
                  <c:v>5.6922781106249999E-4</c:v>
                </c:pt>
                <c:pt idx="2708">
                  <c:v>-4.2270111843628602E-3</c:v>
                </c:pt>
                <c:pt idx="2709">
                  <c:v>2.5465864049363201E-3</c:v>
                </c:pt>
                <c:pt idx="2710">
                  <c:v>-2.21446063508102E-4</c:v>
                </c:pt>
                <c:pt idx="2711">
                  <c:v>5.6731729461856296E-4</c:v>
                </c:pt>
                <c:pt idx="2712">
                  <c:v>-7.8515712850485398E-4</c:v>
                </c:pt>
                <c:pt idx="2713">
                  <c:v>-2.1996476918574302E-3</c:v>
                </c:pt>
                <c:pt idx="2714">
                  <c:v>3.9902246414861304E-3</c:v>
                </c:pt>
                <c:pt idx="2715">
                  <c:v>-6.0152665819743203E-3</c:v>
                </c:pt>
                <c:pt idx="2716">
                  <c:v>2.6969322443959299E-4</c:v>
                </c:pt>
                <c:pt idx="2717">
                  <c:v>-4.5713114881765198E-3</c:v>
                </c:pt>
                <c:pt idx="2718">
                  <c:v>-2.5455779451768498E-3</c:v>
                </c:pt>
                <c:pt idx="2719">
                  <c:v>9.6923787247091796E-3</c:v>
                </c:pt>
                <c:pt idx="2720">
                  <c:v>-3.79674280498454E-3</c:v>
                </c:pt>
                <c:pt idx="2721">
                  <c:v>1.5960567606432299E-4</c:v>
                </c:pt>
                <c:pt idx="2722">
                  <c:v>-1.3385171014868001E-3</c:v>
                </c:pt>
                <c:pt idx="2723">
                  <c:v>-9.0259905130990502E-4</c:v>
                </c:pt>
                <c:pt idx="2724">
                  <c:v>3.11488975054597E-3</c:v>
                </c:pt>
                <c:pt idx="2725">
                  <c:v>3.3593474599672999E-3</c:v>
                </c:pt>
                <c:pt idx="2726">
                  <c:v>-4.8572674844172799E-3</c:v>
                </c:pt>
                <c:pt idx="2727">
                  <c:v>7.94098463100246E-4</c:v>
                </c:pt>
                <c:pt idx="2728">
                  <c:v>1.57499263762867E-3</c:v>
                </c:pt>
                <c:pt idx="2729">
                  <c:v>5.1902547247713602E-3</c:v>
                </c:pt>
                <c:pt idx="2730" formatCode="0.00E+00">
                  <c:v>4.2528600178781697E-5</c:v>
                </c:pt>
                <c:pt idx="2731">
                  <c:v>8.7954169876641698E-4</c:v>
                </c:pt>
                <c:pt idx="2732">
                  <c:v>-3.8991150323124399E-3</c:v>
                </c:pt>
                <c:pt idx="2733">
                  <c:v>1.3832393492839301E-2</c:v>
                </c:pt>
                <c:pt idx="2734">
                  <c:v>2.2476431850494399E-3</c:v>
                </c:pt>
                <c:pt idx="2735" formatCode="0.00E+00">
                  <c:v>2.6968075253430701E-5</c:v>
                </c:pt>
                <c:pt idx="2736">
                  <c:v>4.5495461474274199E-3</c:v>
                </c:pt>
                <c:pt idx="2737">
                  <c:v>2.1610002679993698E-3</c:v>
                </c:pt>
                <c:pt idx="2738">
                  <c:v>2.6082744539723801E-4</c:v>
                </c:pt>
                <c:pt idx="2739">
                  <c:v>-8.6691798542171095E-4</c:v>
                </c:pt>
                <c:pt idx="2740">
                  <c:v>1.1779510660680099E-2</c:v>
                </c:pt>
                <c:pt idx="2741">
                  <c:v>8.6122993419589493E-3</c:v>
                </c:pt>
                <c:pt idx="2742">
                  <c:v>7.5546594800373597E-3</c:v>
                </c:pt>
                <c:pt idx="2743">
                  <c:v>-1.47453981359652E-3</c:v>
                </c:pt>
                <c:pt idx="2744">
                  <c:v>1.01242775433094E-2</c:v>
                </c:pt>
                <c:pt idx="2745">
                  <c:v>-5.6163641701108503E-3</c:v>
                </c:pt>
                <c:pt idx="2746">
                  <c:v>-4.88186315129213E-3</c:v>
                </c:pt>
                <c:pt idx="2747">
                  <c:v>1.65359552447192E-3</c:v>
                </c:pt>
                <c:pt idx="2748">
                  <c:v>5.0867408880391199E-3</c:v>
                </c:pt>
                <c:pt idx="2749">
                  <c:v>1.7993630621464E-3</c:v>
                </c:pt>
                <c:pt idx="2750">
                  <c:v>-1.3955610891791499E-4</c:v>
                </c:pt>
                <c:pt idx="2751" formatCode="0.00E+00">
                  <c:v>-3.8713271264700901E-5</c:v>
                </c:pt>
                <c:pt idx="2752">
                  <c:v>1.56534800498564E-3</c:v>
                </c:pt>
                <c:pt idx="2753">
                  <c:v>6.5875100687015102E-3</c:v>
                </c:pt>
                <c:pt idx="2754">
                  <c:v>7.7860287506813499E-3</c:v>
                </c:pt>
                <c:pt idx="2755">
                  <c:v>-1.34117287358715E-3</c:v>
                </c:pt>
                <c:pt idx="2756">
                  <c:v>-2.89847523870651E-3</c:v>
                </c:pt>
                <c:pt idx="2757">
                  <c:v>4.2927069956543197E-3</c:v>
                </c:pt>
                <c:pt idx="2758">
                  <c:v>-2.0668320252522098E-3</c:v>
                </c:pt>
                <c:pt idx="2759">
                  <c:v>4.0891095359396601E-4</c:v>
                </c:pt>
                <c:pt idx="2760">
                  <c:v>-2.9628848472670901E-3</c:v>
                </c:pt>
                <c:pt idx="2761">
                  <c:v>2.1516589784849002E-3</c:v>
                </c:pt>
                <c:pt idx="2762">
                  <c:v>-6.4050198564270001E-3</c:v>
                </c:pt>
                <c:pt idx="2763">
                  <c:v>1.3063310377372499E-2</c:v>
                </c:pt>
                <c:pt idx="2764">
                  <c:v>4.1030907861986897E-3</c:v>
                </c:pt>
                <c:pt idx="2765">
                  <c:v>-9.1867409773838105E-4</c:v>
                </c:pt>
                <c:pt idx="2766">
                  <c:v>6.7798114313633601E-3</c:v>
                </c:pt>
                <c:pt idx="2767">
                  <c:v>1.4739949073682701E-3</c:v>
                </c:pt>
                <c:pt idx="2768">
                  <c:v>-7.11733029598149E-4</c:v>
                </c:pt>
                <c:pt idx="2769">
                  <c:v>6.1039864012718504E-4</c:v>
                </c:pt>
                <c:pt idx="2770">
                  <c:v>1.6340831489550501E-2</c:v>
                </c:pt>
                <c:pt idx="2771">
                  <c:v>1.19532500606185E-2</c:v>
                </c:pt>
                <c:pt idx="2772">
                  <c:v>-6.5842385095444302E-3</c:v>
                </c:pt>
                <c:pt idx="2773">
                  <c:v>3.3532534919255E-3</c:v>
                </c:pt>
                <c:pt idx="2774">
                  <c:v>-3.1322529486776902E-4</c:v>
                </c:pt>
                <c:pt idx="2775">
                  <c:v>8.5034028235849695E-3</c:v>
                </c:pt>
                <c:pt idx="2776">
                  <c:v>9.2667366014915799E-3</c:v>
                </c:pt>
                <c:pt idx="2777">
                  <c:v>7.6304419429520896E-3</c:v>
                </c:pt>
                <c:pt idx="2778">
                  <c:v>1.12964149509326E-3</c:v>
                </c:pt>
                <c:pt idx="2779">
                  <c:v>-5.9152010002655497E-4</c:v>
                </c:pt>
                <c:pt idx="2780">
                  <c:v>9.6990733921569205E-3</c:v>
                </c:pt>
                <c:pt idx="2781">
                  <c:v>-5.7011405173629205E-4</c:v>
                </c:pt>
                <c:pt idx="2782">
                  <c:v>-7.0750789407679803E-3</c:v>
                </c:pt>
                <c:pt idx="2783">
                  <c:v>-6.33405634019946E-3</c:v>
                </c:pt>
                <c:pt idx="2784">
                  <c:v>-1.17750343576009E-2</c:v>
                </c:pt>
                <c:pt idx="2785">
                  <c:v>-1.18362758989467E-2</c:v>
                </c:pt>
                <c:pt idx="2786">
                  <c:v>-3.6066393710892701E-2</c:v>
                </c:pt>
                <c:pt idx="2787">
                  <c:v>1.9432752398548001E-2</c:v>
                </c:pt>
                <c:pt idx="2788">
                  <c:v>-4.8556488851381804E-3</c:v>
                </c:pt>
                <c:pt idx="2789">
                  <c:v>-3.9628030646241597E-2</c:v>
                </c:pt>
                <c:pt idx="2790">
                  <c:v>6.0309038674499803E-4</c:v>
                </c:pt>
                <c:pt idx="2791">
                  <c:v>8.1526658500585304E-3</c:v>
                </c:pt>
                <c:pt idx="2792">
                  <c:v>9.7526309348288098E-3</c:v>
                </c:pt>
                <c:pt idx="2793">
                  <c:v>1.3536081669458499E-2</c:v>
                </c:pt>
                <c:pt idx="2794">
                  <c:v>8.6490691876541792E-3</c:v>
                </c:pt>
                <c:pt idx="2795">
                  <c:v>-1.0194229801326899E-3</c:v>
                </c:pt>
                <c:pt idx="2796">
                  <c:v>-7.8178899518886492E-3</c:v>
                </c:pt>
                <c:pt idx="2797">
                  <c:v>2.0496211472254E-4</c:v>
                </c:pt>
                <c:pt idx="2798">
                  <c:v>-4.8784426644774004E-3</c:v>
                </c:pt>
                <c:pt idx="2799">
                  <c:v>1.4281053111325799E-2</c:v>
                </c:pt>
                <c:pt idx="2800">
                  <c:v>6.4981527900295202E-3</c:v>
                </c:pt>
                <c:pt idx="2801">
                  <c:v>-1.9218515302933201E-2</c:v>
                </c:pt>
                <c:pt idx="2802">
                  <c:v>-1.58770508039524E-3</c:v>
                </c:pt>
                <c:pt idx="2803">
                  <c:v>-1.2781130306316699E-2</c:v>
                </c:pt>
                <c:pt idx="2804">
                  <c:v>2.0368115583792E-3</c:v>
                </c:pt>
                <c:pt idx="2805">
                  <c:v>8.7846477806687896E-3</c:v>
                </c:pt>
                <c:pt idx="2806">
                  <c:v>6.6678571490425597E-3</c:v>
                </c:pt>
                <c:pt idx="2807">
                  <c:v>-6.6719552408879799E-3</c:v>
                </c:pt>
                <c:pt idx="2808">
                  <c:v>1.0393328575895001E-3</c:v>
                </c:pt>
                <c:pt idx="2809">
                  <c:v>1.5807234745277302E-2</c:v>
                </c:pt>
                <c:pt idx="2810">
                  <c:v>5.3316001002902697E-3</c:v>
                </c:pt>
                <c:pt idx="2811">
                  <c:v>-7.7353601160369502E-3</c:v>
                </c:pt>
                <c:pt idx="2812">
                  <c:v>-5.2894414678282299E-3</c:v>
                </c:pt>
                <c:pt idx="2813">
                  <c:v>-1.50523640106837E-3</c:v>
                </c:pt>
                <c:pt idx="2814">
                  <c:v>-8.83941711797953E-4</c:v>
                </c:pt>
                <c:pt idx="2815">
                  <c:v>-1.33779888159598E-2</c:v>
                </c:pt>
                <c:pt idx="2816">
                  <c:v>4.9020539325378403E-3</c:v>
                </c:pt>
                <c:pt idx="2817">
                  <c:v>-3.3280340059395602E-3</c:v>
                </c:pt>
                <c:pt idx="2818">
                  <c:v>-2.1133943036214301E-2</c:v>
                </c:pt>
                <c:pt idx="2819">
                  <c:v>-2.3397356973311401E-2</c:v>
                </c:pt>
                <c:pt idx="2820">
                  <c:v>2.5431228687395401E-2</c:v>
                </c:pt>
                <c:pt idx="2821">
                  <c:v>-2.05348331268079E-2</c:v>
                </c:pt>
                <c:pt idx="2822">
                  <c:v>-7.4721802146024401E-3</c:v>
                </c:pt>
                <c:pt idx="2823">
                  <c:v>9.6935465801400392E-3</c:v>
                </c:pt>
                <c:pt idx="2824">
                  <c:v>-2.8001805965985799E-2</c:v>
                </c:pt>
                <c:pt idx="2825">
                  <c:v>1.2933296845810099E-2</c:v>
                </c:pt>
                <c:pt idx="2826">
                  <c:v>1.28235200120523E-2</c:v>
                </c:pt>
                <c:pt idx="2827">
                  <c:v>1.4511712285549001E-2</c:v>
                </c:pt>
                <c:pt idx="2828">
                  <c:v>-1.8462355105421598E-2</c:v>
                </c:pt>
                <c:pt idx="2829">
                  <c:v>-6.4817518392679399E-3</c:v>
                </c:pt>
                <c:pt idx="2830">
                  <c:v>9.2600958280974494E-3</c:v>
                </c:pt>
                <c:pt idx="2831">
                  <c:v>-2.0455051052897799E-3</c:v>
                </c:pt>
                <c:pt idx="2832">
                  <c:v>5.1656494224617301E-3</c:v>
                </c:pt>
                <c:pt idx="2833">
                  <c:v>-6.3969287027367304E-3</c:v>
                </c:pt>
                <c:pt idx="2834">
                  <c:v>7.5262925189634698E-3</c:v>
                </c:pt>
                <c:pt idx="2835">
                  <c:v>1.7969606335511298E-2</c:v>
                </c:pt>
                <c:pt idx="2836">
                  <c:v>5.4051509343636698E-3</c:v>
                </c:pt>
                <c:pt idx="2837">
                  <c:v>-3.3853336586201501E-3</c:v>
                </c:pt>
                <c:pt idx="2838">
                  <c:v>-1.22460495349094E-2</c:v>
                </c:pt>
                <c:pt idx="2839">
                  <c:v>-9.7130718689264505E-4</c:v>
                </c:pt>
                <c:pt idx="2840">
                  <c:v>-1.5565125549043801E-2</c:v>
                </c:pt>
                <c:pt idx="2841">
                  <c:v>4.2233303929715103E-3</c:v>
                </c:pt>
                <c:pt idx="2842">
                  <c:v>1.0710541426588E-2</c:v>
                </c:pt>
                <c:pt idx="2843">
                  <c:v>1.9921252802969601E-3</c:v>
                </c:pt>
                <c:pt idx="2844">
                  <c:v>-2.21044378099067E-3</c:v>
                </c:pt>
                <c:pt idx="2845">
                  <c:v>9.30375785799187E-4</c:v>
                </c:pt>
                <c:pt idx="2846">
                  <c:v>-8.4978681837989695E-3</c:v>
                </c:pt>
                <c:pt idx="2847">
                  <c:v>-5.0580652330633998E-3</c:v>
                </c:pt>
                <c:pt idx="2848">
                  <c:v>1.2388056872863601E-2</c:v>
                </c:pt>
                <c:pt idx="2849">
                  <c:v>1.0040536124571999E-3</c:v>
                </c:pt>
                <c:pt idx="2850">
                  <c:v>-2.2511621526999899E-3</c:v>
                </c:pt>
                <c:pt idx="2851">
                  <c:v>6.3305177380157396E-4</c:v>
                </c:pt>
                <c:pt idx="2852">
                  <c:v>3.16261571185433E-3</c:v>
                </c:pt>
                <c:pt idx="2853">
                  <c:v>3.6241303762082301E-3</c:v>
                </c:pt>
                <c:pt idx="2854">
                  <c:v>3.0565997415361599E-3</c:v>
                </c:pt>
                <c:pt idx="2855">
                  <c:v>-6.4050123803471902E-3</c:v>
                </c:pt>
                <c:pt idx="2856">
                  <c:v>8.2569014999482292E-3</c:v>
                </c:pt>
                <c:pt idx="2857">
                  <c:v>-4.1892249260765697E-3</c:v>
                </c:pt>
                <c:pt idx="2858">
                  <c:v>-3.24944579790892E-3</c:v>
                </c:pt>
                <c:pt idx="2859">
                  <c:v>3.50899711740826E-3</c:v>
                </c:pt>
                <c:pt idx="2860">
                  <c:v>-6.7370265383645501E-3</c:v>
                </c:pt>
                <c:pt idx="2861">
                  <c:v>4.8989660095120598E-3</c:v>
                </c:pt>
                <c:pt idx="2862">
                  <c:v>2.2169740628467699E-3</c:v>
                </c:pt>
                <c:pt idx="2863">
                  <c:v>2.9240347544249299E-3</c:v>
                </c:pt>
                <c:pt idx="2864">
                  <c:v>-8.5029725287711407E-3</c:v>
                </c:pt>
                <c:pt idx="2865">
                  <c:v>9.7779551242014907E-3</c:v>
                </c:pt>
                <c:pt idx="2866">
                  <c:v>-8.0963310358267999E-3</c:v>
                </c:pt>
                <c:pt idx="2867">
                  <c:v>5.9598804003270804E-3</c:v>
                </c:pt>
                <c:pt idx="2868">
                  <c:v>1.17251814254643E-2</c:v>
                </c:pt>
                <c:pt idx="2869">
                  <c:v>3.8253843634295502E-3</c:v>
                </c:pt>
                <c:pt idx="2870">
                  <c:v>9.8246653022477405E-3</c:v>
                </c:pt>
                <c:pt idx="2871">
                  <c:v>1.19763152757174E-3</c:v>
                </c:pt>
                <c:pt idx="2872">
                  <c:v>6.9371974899162803E-4</c:v>
                </c:pt>
                <c:pt idx="2873">
                  <c:v>5.5137341414745501E-3</c:v>
                </c:pt>
                <c:pt idx="2874">
                  <c:v>4.0057242172136199E-3</c:v>
                </c:pt>
                <c:pt idx="2875">
                  <c:v>1.9808308028244101E-3</c:v>
                </c:pt>
                <c:pt idx="2876">
                  <c:v>9.0509850059646794E-3</c:v>
                </c:pt>
                <c:pt idx="2877">
                  <c:v>1.8054163980586501E-3</c:v>
                </c:pt>
                <c:pt idx="2878">
                  <c:v>-3.23680694726619E-3</c:v>
                </c:pt>
                <c:pt idx="2879">
                  <c:v>1.10717178285469E-3</c:v>
                </c:pt>
                <c:pt idx="2880">
                  <c:v>3.4714082197805402E-3</c:v>
                </c:pt>
                <c:pt idx="2881">
                  <c:v>-3.9724056000268702E-3</c:v>
                </c:pt>
                <c:pt idx="2882">
                  <c:v>6.6283615160051001E-4</c:v>
                </c:pt>
                <c:pt idx="2883">
                  <c:v>-2.09955623308264E-2</c:v>
                </c:pt>
                <c:pt idx="2884">
                  <c:v>1.51451728430074E-3</c:v>
                </c:pt>
                <c:pt idx="2885">
                  <c:v>-1.07600615102142E-2</c:v>
                </c:pt>
                <c:pt idx="2886">
                  <c:v>3.0898939741456602E-3</c:v>
                </c:pt>
                <c:pt idx="2887">
                  <c:v>-2.1703929320719402E-3</c:v>
                </c:pt>
                <c:pt idx="2888">
                  <c:v>2.6280707527230299E-3</c:v>
                </c:pt>
                <c:pt idx="2889">
                  <c:v>-4.7208280929366096E-3</c:v>
                </c:pt>
                <c:pt idx="2890">
                  <c:v>5.2237904076448101E-3</c:v>
                </c:pt>
                <c:pt idx="2891">
                  <c:v>8.6589974886838207E-3</c:v>
                </c:pt>
                <c:pt idx="2892">
                  <c:v>1.16700169328725E-2</c:v>
                </c:pt>
                <c:pt idx="2893">
                  <c:v>2.21739260786946E-3</c:v>
                </c:pt>
                <c:pt idx="2894">
                  <c:v>-4.7217253201049803E-3</c:v>
                </c:pt>
                <c:pt idx="2895">
                  <c:v>7.7329510186104301E-3</c:v>
                </c:pt>
                <c:pt idx="2896">
                  <c:v>3.76600865518634E-3</c:v>
                </c:pt>
                <c:pt idx="2897">
                  <c:v>-4.0994860927168197E-4</c:v>
                </c:pt>
                <c:pt idx="2898">
                  <c:v>1.0872968265612801E-3</c:v>
                </c:pt>
                <c:pt idx="2899">
                  <c:v>4.4461294161668398E-4</c:v>
                </c:pt>
                <c:pt idx="2900">
                  <c:v>-1.2684880821673399E-3</c:v>
                </c:pt>
                <c:pt idx="2901">
                  <c:v>-5.8694406568171901E-3</c:v>
                </c:pt>
                <c:pt idx="2902">
                  <c:v>-1.81795220737219E-3</c:v>
                </c:pt>
                <c:pt idx="2903">
                  <c:v>-2.8219996770726401E-3</c:v>
                </c:pt>
                <c:pt idx="2904">
                  <c:v>8.2501824492776706E-3</c:v>
                </c:pt>
                <c:pt idx="2905">
                  <c:v>-2.92253032084117E-3</c:v>
                </c:pt>
                <c:pt idx="2906">
                  <c:v>8.2229823665747005E-4</c:v>
                </c:pt>
                <c:pt idx="2907">
                  <c:v>-1.30174017474151E-2</c:v>
                </c:pt>
                <c:pt idx="2908">
                  <c:v>3.4935825935767401E-3</c:v>
                </c:pt>
                <c:pt idx="2909">
                  <c:v>-4.3184297831218603E-3</c:v>
                </c:pt>
                <c:pt idx="2910">
                  <c:v>6.82888369824997E-3</c:v>
                </c:pt>
                <c:pt idx="2911">
                  <c:v>1.2279255687699399E-3</c:v>
                </c:pt>
                <c:pt idx="2912">
                  <c:v>1.0129566957273999E-2</c:v>
                </c:pt>
                <c:pt idx="2913">
                  <c:v>4.3276674924743203E-3</c:v>
                </c:pt>
                <c:pt idx="2914">
                  <c:v>1.68943376426367E-4</c:v>
                </c:pt>
                <c:pt idx="2915">
                  <c:v>2.31227267880973E-3</c:v>
                </c:pt>
                <c:pt idx="2916">
                  <c:v>-6.5595172322462899E-3</c:v>
                </c:pt>
                <c:pt idx="2917">
                  <c:v>-4.35297843110799E-3</c:v>
                </c:pt>
                <c:pt idx="2918">
                  <c:v>9.8143552002958896E-3</c:v>
                </c:pt>
                <c:pt idx="2919">
                  <c:v>-1.11614517784556E-2</c:v>
                </c:pt>
                <c:pt idx="2920">
                  <c:v>6.9268109275323298E-3</c:v>
                </c:pt>
                <c:pt idx="2921">
                  <c:v>1.2823119309364199E-3</c:v>
                </c:pt>
                <c:pt idx="2922">
                  <c:v>7.2525408904036102E-3</c:v>
                </c:pt>
                <c:pt idx="2923">
                  <c:v>6.3963441968070099E-3</c:v>
                </c:pt>
                <c:pt idx="2924">
                  <c:v>2.09292284960627E-3</c:v>
                </c:pt>
                <c:pt idx="2925">
                  <c:v>-2.8237161695010599E-3</c:v>
                </c:pt>
                <c:pt idx="2926">
                  <c:v>4.3325636129485897E-3</c:v>
                </c:pt>
                <c:pt idx="2927">
                  <c:v>4.1623208214667303E-3</c:v>
                </c:pt>
                <c:pt idx="2928">
                  <c:v>1.8782249513523701E-3</c:v>
                </c:pt>
                <c:pt idx="2929">
                  <c:v>9.56293841622524E-3</c:v>
                </c:pt>
                <c:pt idx="2930">
                  <c:v>-3.8689933882176098E-3</c:v>
                </c:pt>
                <c:pt idx="2931">
                  <c:v>3.6028730215623699E-3</c:v>
                </c:pt>
                <c:pt idx="2932">
                  <c:v>3.4401145460833901E-3</c:v>
                </c:pt>
                <c:pt idx="2933">
                  <c:v>-1.1959606378092499E-2</c:v>
                </c:pt>
                <c:pt idx="2934">
                  <c:v>-3.85127434997995E-3</c:v>
                </c:pt>
                <c:pt idx="2935">
                  <c:v>2.2569852920051301E-3</c:v>
                </c:pt>
                <c:pt idx="2936">
                  <c:v>2.94823129862554E-3</c:v>
                </c:pt>
                <c:pt idx="2937">
                  <c:v>5.4449625790371501E-3</c:v>
                </c:pt>
                <c:pt idx="2938">
                  <c:v>1.78911488810235E-3</c:v>
                </c:pt>
                <c:pt idx="2939">
                  <c:v>-1.36878960926862E-3</c:v>
                </c:pt>
                <c:pt idx="2940">
                  <c:v>-2.91145284811972E-3</c:v>
                </c:pt>
                <c:pt idx="2941">
                  <c:v>-1.27666542029942E-2</c:v>
                </c:pt>
                <c:pt idx="2942">
                  <c:v>1.25179364019305E-2</c:v>
                </c:pt>
                <c:pt idx="2943">
                  <c:v>-5.5261807848044897E-4</c:v>
                </c:pt>
                <c:pt idx="2944">
                  <c:v>6.4206766154856201E-3</c:v>
                </c:pt>
                <c:pt idx="2945">
                  <c:v>-2.57688414444535E-3</c:v>
                </c:pt>
                <c:pt idx="2946">
                  <c:v>-4.6435112413006404E-3</c:v>
                </c:pt>
                <c:pt idx="2947">
                  <c:v>3.50653498579218E-3</c:v>
                </c:pt>
                <c:pt idx="2948">
                  <c:v>1.6331686699627701E-4</c:v>
                </c:pt>
                <c:pt idx="2949">
                  <c:v>2.7124017345829801E-3</c:v>
                </c:pt>
                <c:pt idx="2950">
                  <c:v>-2.1119626881030999E-3</c:v>
                </c:pt>
                <c:pt idx="2951">
                  <c:v>-4.4256952410082796E-3</c:v>
                </c:pt>
                <c:pt idx="2952">
                  <c:v>-9.6809795460464608E-3</c:v>
                </c:pt>
                <c:pt idx="2953">
                  <c:v>-3.9378502936941997E-3</c:v>
                </c:pt>
                <c:pt idx="2954">
                  <c:v>-1.24493174612772E-2</c:v>
                </c:pt>
                <c:pt idx="2955">
                  <c:v>-1.27548130250059E-2</c:v>
                </c:pt>
                <c:pt idx="2956">
                  <c:v>1.9520130095704901E-3</c:v>
                </c:pt>
                <c:pt idx="2957">
                  <c:v>1.47680964657049E-3</c:v>
                </c:pt>
                <c:pt idx="2958">
                  <c:v>-3.5532127377131698E-2</c:v>
                </c:pt>
                <c:pt idx="2959">
                  <c:v>-1.7242188216716799E-2</c:v>
                </c:pt>
                <c:pt idx="2960">
                  <c:v>2.2640692410744599E-2</c:v>
                </c:pt>
                <c:pt idx="2961">
                  <c:v>-3.56416858968156E-3</c:v>
                </c:pt>
                <c:pt idx="2962">
                  <c:v>2.1984495128893399E-2</c:v>
                </c:pt>
                <c:pt idx="2963">
                  <c:v>-3.60322287643433E-4</c:v>
                </c:pt>
                <c:pt idx="2964">
                  <c:v>-1.9264597474440801E-2</c:v>
                </c:pt>
                <c:pt idx="2965">
                  <c:v>-2.81035015034209E-3</c:v>
                </c:pt>
                <c:pt idx="2966">
                  <c:v>2.18968272278974E-3</c:v>
                </c:pt>
                <c:pt idx="2967">
                  <c:v>-1.30974765799652E-4</c:v>
                </c:pt>
                <c:pt idx="2968">
                  <c:v>-4.0505222661195897E-2</c:v>
                </c:pt>
                <c:pt idx="2969">
                  <c:v>2.8604252084195099E-2</c:v>
                </c:pt>
                <c:pt idx="2970">
                  <c:v>-2.9036305221244299E-2</c:v>
                </c:pt>
                <c:pt idx="2971">
                  <c:v>-8.0134412226796608E-3</c:v>
                </c:pt>
                <c:pt idx="2972">
                  <c:v>1.5404759896110501E-2</c:v>
                </c:pt>
                <c:pt idx="2973">
                  <c:v>1.38851170632911E-2</c:v>
                </c:pt>
                <c:pt idx="2974">
                  <c:v>2.2399236415970199E-2</c:v>
                </c:pt>
                <c:pt idx="2975">
                  <c:v>-2.1822750313556499E-3</c:v>
                </c:pt>
                <c:pt idx="2976" formatCode="0.00E+00">
                  <c:v>7.5377640262885795E-7</c:v>
                </c:pt>
                <c:pt idx="2977">
                  <c:v>4.7974885952117297E-3</c:v>
                </c:pt>
                <c:pt idx="2978">
                  <c:v>2.87660363438508E-2</c:v>
                </c:pt>
                <c:pt idx="2979" formatCode="0.00E+00">
                  <c:v>-7.9684268195878705E-5</c:v>
                </c:pt>
                <c:pt idx="2980">
                  <c:v>-1.09602393765973E-2</c:v>
                </c:pt>
                <c:pt idx="2981">
                  <c:v>-2.0584762055951899E-2</c:v>
                </c:pt>
                <c:pt idx="2982" formatCode="0.00E+00">
                  <c:v>4.9226325612716802E-5</c:v>
                </c:pt>
                <c:pt idx="2983">
                  <c:v>-8.0082008800760295E-3</c:v>
                </c:pt>
                <c:pt idx="2984">
                  <c:v>3.0809919269266799E-3</c:v>
                </c:pt>
                <c:pt idx="2985">
                  <c:v>-6.1119757073081196E-3</c:v>
                </c:pt>
                <c:pt idx="2986">
                  <c:v>-2.40064607965602E-2</c:v>
                </c:pt>
                <c:pt idx="2987">
                  <c:v>-2.5600157717426499E-2</c:v>
                </c:pt>
                <c:pt idx="2988">
                  <c:v>9.9603601416875503E-3</c:v>
                </c:pt>
                <c:pt idx="2989">
                  <c:v>-3.04020909822122E-4</c:v>
                </c:pt>
                <c:pt idx="2990">
                  <c:v>1.6153448203226398E-2</c:v>
                </c:pt>
                <c:pt idx="2991">
                  <c:v>6.6277495657404203E-3</c:v>
                </c:pt>
                <c:pt idx="2992">
                  <c:v>2.92764636397294E-2</c:v>
                </c:pt>
                <c:pt idx="2993">
                  <c:v>1.7089845733009299E-4</c:v>
                </c:pt>
                <c:pt idx="2994">
                  <c:v>7.1430939646094404E-4</c:v>
                </c:pt>
                <c:pt idx="2995">
                  <c:v>1.3820384642244299E-2</c:v>
                </c:pt>
                <c:pt idx="2996">
                  <c:v>-3.3946400435544401E-2</c:v>
                </c:pt>
                <c:pt idx="2997">
                  <c:v>6.7888695084237201E-3</c:v>
                </c:pt>
                <c:pt idx="2998">
                  <c:v>-3.2614690611509602E-2</c:v>
                </c:pt>
                <c:pt idx="2999">
                  <c:v>4.4158017454485896E-3</c:v>
                </c:pt>
                <c:pt idx="3000">
                  <c:v>-2.1810146905917299E-3</c:v>
                </c:pt>
                <c:pt idx="3001">
                  <c:v>9.2628284837905604E-3</c:v>
                </c:pt>
                <c:pt idx="3002">
                  <c:v>-4.6255612298337599E-3</c:v>
                </c:pt>
                <c:pt idx="3003">
                  <c:v>-2.2407120658259401E-2</c:v>
                </c:pt>
                <c:pt idx="3004">
                  <c:v>-2.53710936205792E-2</c:v>
                </c:pt>
                <c:pt idx="3005">
                  <c:v>4.5766096105736001E-3</c:v>
                </c:pt>
                <c:pt idx="3006">
                  <c:v>-2.05160023879533E-2</c:v>
                </c:pt>
                <c:pt idx="3007">
                  <c:v>-2.4485936757028998E-2</c:v>
                </c:pt>
                <c:pt idx="3008">
                  <c:v>-3.1259776167685403E-2</c:v>
                </c:pt>
                <c:pt idx="3009">
                  <c:v>-2.1476126020087999E-2</c:v>
                </c:pt>
                <c:pt idx="3010">
                  <c:v>5.48090984432631E-2</c:v>
                </c:pt>
                <c:pt idx="3011">
                  <c:v>1.7015239262090599E-3</c:v>
                </c:pt>
                <c:pt idx="3012">
                  <c:v>3.4759367799258299E-3</c:v>
                </c:pt>
                <c:pt idx="3013">
                  <c:v>8.7772543655239305E-3</c:v>
                </c:pt>
                <c:pt idx="3014">
                  <c:v>6.4032474939286496E-3</c:v>
                </c:pt>
                <c:pt idx="3015">
                  <c:v>-1.6532715782063698E-2</c:v>
                </c:pt>
                <c:pt idx="3016">
                  <c:v>3.2929558231179698E-2</c:v>
                </c:pt>
                <c:pt idx="3017">
                  <c:v>1.7782865560867101E-2</c:v>
                </c:pt>
                <c:pt idx="3018">
                  <c:v>1.1852710354998901E-2</c:v>
                </c:pt>
                <c:pt idx="3019">
                  <c:v>2.1745609162316902E-3</c:v>
                </c:pt>
                <c:pt idx="3020">
                  <c:v>-1.3153449532417301E-3</c:v>
                </c:pt>
                <c:pt idx="3021">
                  <c:v>1.0725510906987601E-3</c:v>
                </c:pt>
                <c:pt idx="3022">
                  <c:v>-6.3014156448797896E-3</c:v>
                </c:pt>
                <c:pt idx="3023">
                  <c:v>1.2894531796069E-2</c:v>
                </c:pt>
                <c:pt idx="3024" formatCode="0.00E+00">
                  <c:v>5.5357394291022397E-5</c:v>
                </c:pt>
                <c:pt idx="3025">
                  <c:v>8.4641418147423098E-3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Specialized Services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53"/>
            <c:marker>
              <c:symbol val="circle"/>
              <c:size val="5"/>
              <c:spPr>
                <a:solidFill>
                  <a:schemeClr val="accent1"/>
                </a:solidFill>
                <a:ln w="9525">
                  <a:solidFill>
                    <a:schemeClr val="accent1">
                      <a:lumMod val="75000"/>
                    </a:schemeClr>
                  </a:solidFill>
                </a:ln>
                <a:effectLst/>
              </c:spPr>
            </c:marker>
            <c:bubble3D val="0"/>
            <c:spPr>
              <a:ln w="28575" cap="rnd">
                <a:solidFill>
                  <a:schemeClr val="accent1">
                    <a:lumMod val="60000"/>
                    <a:lumOff val="40000"/>
                  </a:schemeClr>
                </a:solidFill>
                <a:round/>
              </a:ln>
              <a:effectLst/>
            </c:spPr>
            <c:extLst>
              <c:ext xmlns:c16="http://schemas.microsoft.com/office/drawing/2014/chart" uri="{C3380CC4-5D6E-409C-BE32-E72D297353CC}">
                <c16:uniqueId val="{00000004-1D5F-4541-B031-2BFBD2138710}"/>
              </c:ext>
            </c:extLst>
          </c:dPt>
          <c:cat>
            <c:numRef>
              <c:f>Sheet1!$A$2:$A$3027</c:f>
              <c:numCache>
                <c:formatCode>m/d/yyyy</c:formatCode>
                <c:ptCount val="3026"/>
                <c:pt idx="0">
                  <c:v>43404</c:v>
                </c:pt>
                <c:pt idx="1">
                  <c:v>43405</c:v>
                </c:pt>
                <c:pt idx="2">
                  <c:v>43406</c:v>
                </c:pt>
                <c:pt idx="3">
                  <c:v>43409</c:v>
                </c:pt>
                <c:pt idx="4">
                  <c:v>43410</c:v>
                </c:pt>
                <c:pt idx="5">
                  <c:v>43411</c:v>
                </c:pt>
                <c:pt idx="6">
                  <c:v>43412</c:v>
                </c:pt>
                <c:pt idx="7">
                  <c:v>43413</c:v>
                </c:pt>
                <c:pt idx="8">
                  <c:v>43416</c:v>
                </c:pt>
                <c:pt idx="9">
                  <c:v>43417</c:v>
                </c:pt>
                <c:pt idx="10">
                  <c:v>43418</c:v>
                </c:pt>
                <c:pt idx="11">
                  <c:v>43419</c:v>
                </c:pt>
                <c:pt idx="12">
                  <c:v>43420</c:v>
                </c:pt>
                <c:pt idx="13">
                  <c:v>43423</c:v>
                </c:pt>
                <c:pt idx="14">
                  <c:v>43424</c:v>
                </c:pt>
                <c:pt idx="15">
                  <c:v>43425</c:v>
                </c:pt>
                <c:pt idx="16">
                  <c:v>43427</c:v>
                </c:pt>
                <c:pt idx="17">
                  <c:v>43430</c:v>
                </c:pt>
                <c:pt idx="18">
                  <c:v>43431</c:v>
                </c:pt>
                <c:pt idx="19">
                  <c:v>43432</c:v>
                </c:pt>
                <c:pt idx="20">
                  <c:v>43433</c:v>
                </c:pt>
                <c:pt idx="21">
                  <c:v>43434</c:v>
                </c:pt>
                <c:pt idx="22">
                  <c:v>43437</c:v>
                </c:pt>
                <c:pt idx="23">
                  <c:v>43438</c:v>
                </c:pt>
                <c:pt idx="24">
                  <c:v>43440</c:v>
                </c:pt>
                <c:pt idx="25">
                  <c:v>43441</c:v>
                </c:pt>
                <c:pt idx="26">
                  <c:v>43444</c:v>
                </c:pt>
                <c:pt idx="27">
                  <c:v>43445</c:v>
                </c:pt>
                <c:pt idx="28">
                  <c:v>43446</c:v>
                </c:pt>
                <c:pt idx="29">
                  <c:v>43447</c:v>
                </c:pt>
                <c:pt idx="30">
                  <c:v>43448</c:v>
                </c:pt>
                <c:pt idx="31">
                  <c:v>43451</c:v>
                </c:pt>
                <c:pt idx="32">
                  <c:v>43452</c:v>
                </c:pt>
                <c:pt idx="33">
                  <c:v>43453</c:v>
                </c:pt>
                <c:pt idx="34">
                  <c:v>43454</c:v>
                </c:pt>
                <c:pt idx="35">
                  <c:v>43455</c:v>
                </c:pt>
                <c:pt idx="36">
                  <c:v>43458</c:v>
                </c:pt>
                <c:pt idx="37">
                  <c:v>43460</c:v>
                </c:pt>
                <c:pt idx="38">
                  <c:v>43461</c:v>
                </c:pt>
                <c:pt idx="39">
                  <c:v>43462</c:v>
                </c:pt>
                <c:pt idx="40">
                  <c:v>43465</c:v>
                </c:pt>
                <c:pt idx="41">
                  <c:v>43467</c:v>
                </c:pt>
                <c:pt idx="42">
                  <c:v>43468</c:v>
                </c:pt>
                <c:pt idx="43">
                  <c:v>43469</c:v>
                </c:pt>
                <c:pt idx="44">
                  <c:v>43472</c:v>
                </c:pt>
                <c:pt idx="45">
                  <c:v>43473</c:v>
                </c:pt>
                <c:pt idx="46">
                  <c:v>43474</c:v>
                </c:pt>
                <c:pt idx="47">
                  <c:v>43475</c:v>
                </c:pt>
                <c:pt idx="48">
                  <c:v>43476</c:v>
                </c:pt>
                <c:pt idx="49">
                  <c:v>43479</c:v>
                </c:pt>
                <c:pt idx="50">
                  <c:v>43480</c:v>
                </c:pt>
                <c:pt idx="51">
                  <c:v>43481</c:v>
                </c:pt>
                <c:pt idx="52">
                  <c:v>43482</c:v>
                </c:pt>
                <c:pt idx="53">
                  <c:v>43483</c:v>
                </c:pt>
              </c:numCache>
            </c:numRef>
          </c:cat>
          <c:val>
            <c:numRef>
              <c:f>Sheet1!$F$2:$F$3027</c:f>
              <c:numCache>
                <c:formatCode>General</c:formatCode>
                <c:ptCount val="3026"/>
                <c:pt idx="0">
                  <c:v>5.27089476</c:v>
                </c:pt>
                <c:pt idx="1">
                  <c:v>5.290688319</c:v>
                </c:pt>
                <c:pt idx="2">
                  <c:v>5.2906379599999998</c:v>
                </c:pt>
                <c:pt idx="3">
                  <c:v>5.2912423779999997</c:v>
                </c:pt>
                <c:pt idx="4">
                  <c:v>5.2967160499999997</c:v>
                </c:pt>
                <c:pt idx="5">
                  <c:v>5.3241800499999998</c:v>
                </c:pt>
                <c:pt idx="6">
                  <c:v>5.3238388939999997</c:v>
                </c:pt>
                <c:pt idx="7">
                  <c:v>5.3136984979999999</c:v>
                </c:pt>
                <c:pt idx="8">
                  <c:v>5.2939579029999999</c:v>
                </c:pt>
                <c:pt idx="9">
                  <c:v>5.2934053419999998</c:v>
                </c:pt>
                <c:pt idx="10">
                  <c:v>5.2854853730000002</c:v>
                </c:pt>
                <c:pt idx="11">
                  <c:v>5.287155297</c:v>
                </c:pt>
                <c:pt idx="12">
                  <c:v>5.2812220759999997</c:v>
                </c:pt>
                <c:pt idx="13">
                  <c:v>5.2576516050000004</c:v>
                </c:pt>
                <c:pt idx="14">
                  <c:v>5.2320706829999999</c:v>
                </c:pt>
                <c:pt idx="15">
                  <c:v>5.2421173540000003</c:v>
                </c:pt>
                <c:pt idx="16">
                  <c:v>5.2403704329999998</c:v>
                </c:pt>
                <c:pt idx="17">
                  <c:v>5.2574953720000002</c:v>
                </c:pt>
                <c:pt idx="18">
                  <c:v>5.264243402</c:v>
                </c:pt>
                <c:pt idx="19">
                  <c:v>5.2942591529999996</c:v>
                </c:pt>
                <c:pt idx="20">
                  <c:v>5.2943093299999999</c:v>
                </c:pt>
                <c:pt idx="21">
                  <c:v>5.2954131430000002</c:v>
                </c:pt>
                <c:pt idx="22">
                  <c:v>5.3102953629999998</c:v>
                </c:pt>
                <c:pt idx="23">
                  <c:v>5.2744344209999996</c:v>
                </c:pt>
                <c:pt idx="24">
                  <c:v>5.2820355540000001</c:v>
                </c:pt>
                <c:pt idx="25">
                  <c:v>5.2520115980000002</c:v>
                </c:pt>
                <c:pt idx="26">
                  <c:v>5.2548356140000001</c:v>
                </c:pt>
                <c:pt idx="27">
                  <c:v>5.253424603</c:v>
                </c:pt>
                <c:pt idx="28">
                  <c:v>5.2624829499999999</c:v>
                </c:pt>
                <c:pt idx="29">
                  <c:v>5.2576516050000004</c:v>
                </c:pt>
                <c:pt idx="30">
                  <c:v>5.2372394849999999</c:v>
                </c:pt>
                <c:pt idx="31">
                  <c:v>5.2122146669999996</c:v>
                </c:pt>
                <c:pt idx="32">
                  <c:v>5.2178662039999999</c:v>
                </c:pt>
                <c:pt idx="33">
                  <c:v>5.1982207330000003</c:v>
                </c:pt>
                <c:pt idx="34">
                  <c:v>5.1745665650000001</c:v>
                </c:pt>
                <c:pt idx="35">
                  <c:v>5.1455158000000001</c:v>
                </c:pt>
                <c:pt idx="36">
                  <c:v>5.1246779800000004</c:v>
                </c:pt>
                <c:pt idx="37">
                  <c:v>5.1800404699999998</c:v>
                </c:pt>
                <c:pt idx="38">
                  <c:v>5.1841403100000001</c:v>
                </c:pt>
                <c:pt idx="39">
                  <c:v>5.1855964569999999</c:v>
                </c:pt>
                <c:pt idx="40">
                  <c:v>5.1979443590000001</c:v>
                </c:pt>
                <c:pt idx="41">
                  <c:v>5.2046657830000003</c:v>
                </c:pt>
                <c:pt idx="42">
                  <c:v>5.1870505649999998</c:v>
                </c:pt>
                <c:pt idx="43">
                  <c:v>5.2211662749999999</c:v>
                </c:pt>
                <c:pt idx="44">
                  <c:v>5.2393101489999996</c:v>
                </c:pt>
                <c:pt idx="45">
                  <c:v>5.2495997259999996</c:v>
                </c:pt>
                <c:pt idx="46">
                  <c:v>5.2527445000000004</c:v>
                </c:pt>
                <c:pt idx="47">
                  <c:v>5.252430479</c:v>
                </c:pt>
                <c:pt idx="48">
                  <c:v>5.2520640189999996</c:v>
                </c:pt>
                <c:pt idx="49">
                  <c:v>5.2451275329999998</c:v>
                </c:pt>
                <c:pt idx="50">
                  <c:v>5.2567138480000004</c:v>
                </c:pt>
                <c:pt idx="51">
                  <c:v>5.2568180330000001</c:v>
                </c:pt>
                <c:pt idx="52">
                  <c:v>5.262431072</c:v>
                </c:pt>
                <c:pt idx="53">
                  <c:v>5.2637299999999998</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Construction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39104</c:v>
                </c:pt>
                <c:pt idx="13">
                  <c:v>39105</c:v>
                </c:pt>
                <c:pt idx="14">
                  <c:v>39106</c:v>
                </c:pt>
                <c:pt idx="15">
                  <c:v>39107</c:v>
                </c:pt>
                <c:pt idx="16">
                  <c:v>39108</c:v>
                </c:pt>
                <c:pt idx="17">
                  <c:v>39111</c:v>
                </c:pt>
                <c:pt idx="18">
                  <c:v>39112</c:v>
                </c:pt>
                <c:pt idx="19">
                  <c:v>39113</c:v>
                </c:pt>
                <c:pt idx="20">
                  <c:v>39114</c:v>
                </c:pt>
                <c:pt idx="21">
                  <c:v>39115</c:v>
                </c:pt>
                <c:pt idx="22">
                  <c:v>39118</c:v>
                </c:pt>
                <c:pt idx="23">
                  <c:v>39119</c:v>
                </c:pt>
                <c:pt idx="24">
                  <c:v>39120</c:v>
                </c:pt>
                <c:pt idx="25">
                  <c:v>39121</c:v>
                </c:pt>
                <c:pt idx="26">
                  <c:v>39122</c:v>
                </c:pt>
                <c:pt idx="27">
                  <c:v>39125</c:v>
                </c:pt>
                <c:pt idx="28">
                  <c:v>39126</c:v>
                </c:pt>
                <c:pt idx="29">
                  <c:v>39127</c:v>
                </c:pt>
                <c:pt idx="30">
                  <c:v>39128</c:v>
                </c:pt>
                <c:pt idx="31">
                  <c:v>39129</c:v>
                </c:pt>
                <c:pt idx="32">
                  <c:v>39133</c:v>
                </c:pt>
                <c:pt idx="33">
                  <c:v>39134</c:v>
                </c:pt>
                <c:pt idx="34">
                  <c:v>39135</c:v>
                </c:pt>
                <c:pt idx="35">
                  <c:v>39136</c:v>
                </c:pt>
                <c:pt idx="36">
                  <c:v>39139</c:v>
                </c:pt>
                <c:pt idx="37">
                  <c:v>39140</c:v>
                </c:pt>
                <c:pt idx="38">
                  <c:v>39141</c:v>
                </c:pt>
                <c:pt idx="39">
                  <c:v>39142</c:v>
                </c:pt>
                <c:pt idx="40">
                  <c:v>39143</c:v>
                </c:pt>
                <c:pt idx="41">
                  <c:v>39146</c:v>
                </c:pt>
                <c:pt idx="42">
                  <c:v>39147</c:v>
                </c:pt>
                <c:pt idx="43">
                  <c:v>39148</c:v>
                </c:pt>
                <c:pt idx="44">
                  <c:v>39149</c:v>
                </c:pt>
                <c:pt idx="45">
                  <c:v>39150</c:v>
                </c:pt>
                <c:pt idx="46">
                  <c:v>39153</c:v>
                </c:pt>
                <c:pt idx="47">
                  <c:v>39154</c:v>
                </c:pt>
                <c:pt idx="48">
                  <c:v>39155</c:v>
                </c:pt>
                <c:pt idx="49">
                  <c:v>39156</c:v>
                </c:pt>
                <c:pt idx="50">
                  <c:v>39157</c:v>
                </c:pt>
                <c:pt idx="51">
                  <c:v>39160</c:v>
                </c:pt>
                <c:pt idx="52">
                  <c:v>39161</c:v>
                </c:pt>
                <c:pt idx="53">
                  <c:v>39162</c:v>
                </c:pt>
                <c:pt idx="54">
                  <c:v>39163</c:v>
                </c:pt>
                <c:pt idx="55">
                  <c:v>39164</c:v>
                </c:pt>
                <c:pt idx="56">
                  <c:v>39167</c:v>
                </c:pt>
                <c:pt idx="57">
                  <c:v>39168</c:v>
                </c:pt>
                <c:pt idx="58">
                  <c:v>39169</c:v>
                </c:pt>
                <c:pt idx="59">
                  <c:v>39170</c:v>
                </c:pt>
                <c:pt idx="60">
                  <c:v>39171</c:v>
                </c:pt>
                <c:pt idx="61">
                  <c:v>39174</c:v>
                </c:pt>
                <c:pt idx="62">
                  <c:v>39175</c:v>
                </c:pt>
                <c:pt idx="63">
                  <c:v>39176</c:v>
                </c:pt>
                <c:pt idx="64">
                  <c:v>39177</c:v>
                </c:pt>
                <c:pt idx="65">
                  <c:v>39181</c:v>
                </c:pt>
                <c:pt idx="66">
                  <c:v>39182</c:v>
                </c:pt>
                <c:pt idx="67">
                  <c:v>39183</c:v>
                </c:pt>
                <c:pt idx="68">
                  <c:v>39184</c:v>
                </c:pt>
                <c:pt idx="69">
                  <c:v>39185</c:v>
                </c:pt>
                <c:pt idx="70">
                  <c:v>39188</c:v>
                </c:pt>
                <c:pt idx="71">
                  <c:v>39189</c:v>
                </c:pt>
                <c:pt idx="72">
                  <c:v>39190</c:v>
                </c:pt>
                <c:pt idx="73">
                  <c:v>39191</c:v>
                </c:pt>
                <c:pt idx="74">
                  <c:v>39192</c:v>
                </c:pt>
                <c:pt idx="75">
                  <c:v>39195</c:v>
                </c:pt>
                <c:pt idx="76">
                  <c:v>39196</c:v>
                </c:pt>
                <c:pt idx="77">
                  <c:v>39197</c:v>
                </c:pt>
                <c:pt idx="78">
                  <c:v>39198</c:v>
                </c:pt>
                <c:pt idx="79">
                  <c:v>39199</c:v>
                </c:pt>
                <c:pt idx="80">
                  <c:v>39202</c:v>
                </c:pt>
                <c:pt idx="81">
                  <c:v>39203</c:v>
                </c:pt>
                <c:pt idx="82">
                  <c:v>39204</c:v>
                </c:pt>
                <c:pt idx="83">
                  <c:v>39205</c:v>
                </c:pt>
                <c:pt idx="84">
                  <c:v>39206</c:v>
                </c:pt>
                <c:pt idx="85">
                  <c:v>39209</c:v>
                </c:pt>
                <c:pt idx="86">
                  <c:v>39210</c:v>
                </c:pt>
                <c:pt idx="87">
                  <c:v>39211</c:v>
                </c:pt>
                <c:pt idx="88">
                  <c:v>39212</c:v>
                </c:pt>
                <c:pt idx="89">
                  <c:v>39213</c:v>
                </c:pt>
                <c:pt idx="90">
                  <c:v>39216</c:v>
                </c:pt>
                <c:pt idx="91">
                  <c:v>39217</c:v>
                </c:pt>
                <c:pt idx="92">
                  <c:v>39218</c:v>
                </c:pt>
                <c:pt idx="93">
                  <c:v>39219</c:v>
                </c:pt>
                <c:pt idx="94">
                  <c:v>39220</c:v>
                </c:pt>
                <c:pt idx="95">
                  <c:v>39223</c:v>
                </c:pt>
                <c:pt idx="96">
                  <c:v>39224</c:v>
                </c:pt>
                <c:pt idx="97">
                  <c:v>39225</c:v>
                </c:pt>
                <c:pt idx="98">
                  <c:v>39226</c:v>
                </c:pt>
                <c:pt idx="99">
                  <c:v>39227</c:v>
                </c:pt>
                <c:pt idx="100">
                  <c:v>39231</c:v>
                </c:pt>
                <c:pt idx="101">
                  <c:v>39232</c:v>
                </c:pt>
                <c:pt idx="102">
                  <c:v>39233</c:v>
                </c:pt>
                <c:pt idx="103">
                  <c:v>39234</c:v>
                </c:pt>
                <c:pt idx="104">
                  <c:v>39237</c:v>
                </c:pt>
                <c:pt idx="105">
                  <c:v>39238</c:v>
                </c:pt>
                <c:pt idx="106">
                  <c:v>39239</c:v>
                </c:pt>
                <c:pt idx="107">
                  <c:v>39240</c:v>
                </c:pt>
                <c:pt idx="108">
                  <c:v>39241</c:v>
                </c:pt>
                <c:pt idx="109">
                  <c:v>39244</c:v>
                </c:pt>
                <c:pt idx="110">
                  <c:v>39245</c:v>
                </c:pt>
                <c:pt idx="111">
                  <c:v>39246</c:v>
                </c:pt>
                <c:pt idx="112">
                  <c:v>39247</c:v>
                </c:pt>
                <c:pt idx="113">
                  <c:v>39248</c:v>
                </c:pt>
                <c:pt idx="114">
                  <c:v>39251</c:v>
                </c:pt>
                <c:pt idx="115">
                  <c:v>39252</c:v>
                </c:pt>
                <c:pt idx="116">
                  <c:v>39253</c:v>
                </c:pt>
                <c:pt idx="117">
                  <c:v>39254</c:v>
                </c:pt>
                <c:pt idx="118">
                  <c:v>39255</c:v>
                </c:pt>
                <c:pt idx="119">
                  <c:v>39258</c:v>
                </c:pt>
                <c:pt idx="120">
                  <c:v>39259</c:v>
                </c:pt>
                <c:pt idx="121">
                  <c:v>39260</c:v>
                </c:pt>
                <c:pt idx="122">
                  <c:v>39261</c:v>
                </c:pt>
                <c:pt idx="123">
                  <c:v>39262</c:v>
                </c:pt>
                <c:pt idx="124">
                  <c:v>39265</c:v>
                </c:pt>
                <c:pt idx="125">
                  <c:v>39266</c:v>
                </c:pt>
                <c:pt idx="126">
                  <c:v>39268</c:v>
                </c:pt>
                <c:pt idx="127">
                  <c:v>39269</c:v>
                </c:pt>
                <c:pt idx="128">
                  <c:v>39272</c:v>
                </c:pt>
                <c:pt idx="129">
                  <c:v>39273</c:v>
                </c:pt>
                <c:pt idx="130">
                  <c:v>39274</c:v>
                </c:pt>
                <c:pt idx="131">
                  <c:v>39275</c:v>
                </c:pt>
                <c:pt idx="132">
                  <c:v>39276</c:v>
                </c:pt>
                <c:pt idx="133">
                  <c:v>39279</c:v>
                </c:pt>
                <c:pt idx="134">
                  <c:v>39280</c:v>
                </c:pt>
                <c:pt idx="135">
                  <c:v>39281</c:v>
                </c:pt>
                <c:pt idx="136">
                  <c:v>39282</c:v>
                </c:pt>
                <c:pt idx="137">
                  <c:v>39283</c:v>
                </c:pt>
                <c:pt idx="138">
                  <c:v>39286</c:v>
                </c:pt>
                <c:pt idx="139">
                  <c:v>39287</c:v>
                </c:pt>
                <c:pt idx="140">
                  <c:v>39288</c:v>
                </c:pt>
                <c:pt idx="141">
                  <c:v>39289</c:v>
                </c:pt>
                <c:pt idx="142">
                  <c:v>39290</c:v>
                </c:pt>
                <c:pt idx="143">
                  <c:v>39293</c:v>
                </c:pt>
                <c:pt idx="144">
                  <c:v>39294</c:v>
                </c:pt>
                <c:pt idx="145">
                  <c:v>39295</c:v>
                </c:pt>
                <c:pt idx="146">
                  <c:v>39296</c:v>
                </c:pt>
                <c:pt idx="147">
                  <c:v>39297</c:v>
                </c:pt>
                <c:pt idx="148">
                  <c:v>39300</c:v>
                </c:pt>
                <c:pt idx="149">
                  <c:v>39301</c:v>
                </c:pt>
                <c:pt idx="150">
                  <c:v>39302</c:v>
                </c:pt>
                <c:pt idx="151">
                  <c:v>39303</c:v>
                </c:pt>
                <c:pt idx="152">
                  <c:v>39304</c:v>
                </c:pt>
                <c:pt idx="153">
                  <c:v>39307</c:v>
                </c:pt>
                <c:pt idx="154">
                  <c:v>39308</c:v>
                </c:pt>
                <c:pt idx="155">
                  <c:v>39309</c:v>
                </c:pt>
                <c:pt idx="156">
                  <c:v>39310</c:v>
                </c:pt>
                <c:pt idx="157">
                  <c:v>39311</c:v>
                </c:pt>
                <c:pt idx="158">
                  <c:v>39314</c:v>
                </c:pt>
                <c:pt idx="159">
                  <c:v>39315</c:v>
                </c:pt>
                <c:pt idx="160">
                  <c:v>39316</c:v>
                </c:pt>
                <c:pt idx="161">
                  <c:v>39317</c:v>
                </c:pt>
                <c:pt idx="162">
                  <c:v>39318</c:v>
                </c:pt>
                <c:pt idx="163">
                  <c:v>39321</c:v>
                </c:pt>
                <c:pt idx="164">
                  <c:v>39322</c:v>
                </c:pt>
                <c:pt idx="165">
                  <c:v>39323</c:v>
                </c:pt>
                <c:pt idx="166">
                  <c:v>39324</c:v>
                </c:pt>
                <c:pt idx="167">
                  <c:v>39325</c:v>
                </c:pt>
                <c:pt idx="168">
                  <c:v>39329</c:v>
                </c:pt>
                <c:pt idx="169">
                  <c:v>39330</c:v>
                </c:pt>
                <c:pt idx="170">
                  <c:v>39331</c:v>
                </c:pt>
                <c:pt idx="171">
                  <c:v>39332</c:v>
                </c:pt>
                <c:pt idx="172">
                  <c:v>39335</c:v>
                </c:pt>
                <c:pt idx="173">
                  <c:v>39336</c:v>
                </c:pt>
                <c:pt idx="174">
                  <c:v>39337</c:v>
                </c:pt>
                <c:pt idx="175">
                  <c:v>39338</c:v>
                </c:pt>
                <c:pt idx="176">
                  <c:v>39339</c:v>
                </c:pt>
                <c:pt idx="177">
                  <c:v>39342</c:v>
                </c:pt>
                <c:pt idx="178">
                  <c:v>39343</c:v>
                </c:pt>
                <c:pt idx="179">
                  <c:v>39344</c:v>
                </c:pt>
                <c:pt idx="180">
                  <c:v>39345</c:v>
                </c:pt>
                <c:pt idx="181">
                  <c:v>39346</c:v>
                </c:pt>
                <c:pt idx="182">
                  <c:v>39349</c:v>
                </c:pt>
                <c:pt idx="183">
                  <c:v>39350</c:v>
                </c:pt>
                <c:pt idx="184">
                  <c:v>39351</c:v>
                </c:pt>
                <c:pt idx="185">
                  <c:v>39352</c:v>
                </c:pt>
                <c:pt idx="186">
                  <c:v>39353</c:v>
                </c:pt>
                <c:pt idx="187">
                  <c:v>39356</c:v>
                </c:pt>
                <c:pt idx="188">
                  <c:v>39357</c:v>
                </c:pt>
                <c:pt idx="189">
                  <c:v>39358</c:v>
                </c:pt>
                <c:pt idx="190">
                  <c:v>39359</c:v>
                </c:pt>
                <c:pt idx="191">
                  <c:v>39360</c:v>
                </c:pt>
                <c:pt idx="192">
                  <c:v>39363</c:v>
                </c:pt>
                <c:pt idx="193">
                  <c:v>39364</c:v>
                </c:pt>
                <c:pt idx="194">
                  <c:v>39365</c:v>
                </c:pt>
                <c:pt idx="195">
                  <c:v>39366</c:v>
                </c:pt>
                <c:pt idx="196">
                  <c:v>39367</c:v>
                </c:pt>
                <c:pt idx="197">
                  <c:v>39370</c:v>
                </c:pt>
                <c:pt idx="198">
                  <c:v>39371</c:v>
                </c:pt>
                <c:pt idx="199">
                  <c:v>39372</c:v>
                </c:pt>
                <c:pt idx="200">
                  <c:v>39373</c:v>
                </c:pt>
                <c:pt idx="201">
                  <c:v>39374</c:v>
                </c:pt>
                <c:pt idx="202">
                  <c:v>39377</c:v>
                </c:pt>
                <c:pt idx="203">
                  <c:v>39378</c:v>
                </c:pt>
                <c:pt idx="204">
                  <c:v>39379</c:v>
                </c:pt>
                <c:pt idx="205">
                  <c:v>39380</c:v>
                </c:pt>
                <c:pt idx="206">
                  <c:v>39381</c:v>
                </c:pt>
                <c:pt idx="207">
                  <c:v>39384</c:v>
                </c:pt>
                <c:pt idx="208">
                  <c:v>39385</c:v>
                </c:pt>
                <c:pt idx="209">
                  <c:v>39386</c:v>
                </c:pt>
                <c:pt idx="210">
                  <c:v>39387</c:v>
                </c:pt>
                <c:pt idx="211">
                  <c:v>39388</c:v>
                </c:pt>
                <c:pt idx="212">
                  <c:v>39391</c:v>
                </c:pt>
                <c:pt idx="213">
                  <c:v>39392</c:v>
                </c:pt>
                <c:pt idx="214">
                  <c:v>39393</c:v>
                </c:pt>
                <c:pt idx="215">
                  <c:v>39394</c:v>
                </c:pt>
                <c:pt idx="216">
                  <c:v>39395</c:v>
                </c:pt>
                <c:pt idx="217">
                  <c:v>39398</c:v>
                </c:pt>
                <c:pt idx="218">
                  <c:v>39399</c:v>
                </c:pt>
                <c:pt idx="219">
                  <c:v>39400</c:v>
                </c:pt>
                <c:pt idx="220">
                  <c:v>39401</c:v>
                </c:pt>
                <c:pt idx="221">
                  <c:v>39402</c:v>
                </c:pt>
                <c:pt idx="222">
                  <c:v>39405</c:v>
                </c:pt>
                <c:pt idx="223">
                  <c:v>39406</c:v>
                </c:pt>
                <c:pt idx="224">
                  <c:v>39407</c:v>
                </c:pt>
                <c:pt idx="225">
                  <c:v>39409</c:v>
                </c:pt>
                <c:pt idx="226">
                  <c:v>39412</c:v>
                </c:pt>
                <c:pt idx="227">
                  <c:v>39413</c:v>
                </c:pt>
                <c:pt idx="228">
                  <c:v>39414</c:v>
                </c:pt>
                <c:pt idx="229">
                  <c:v>39415</c:v>
                </c:pt>
                <c:pt idx="230">
                  <c:v>39416</c:v>
                </c:pt>
                <c:pt idx="231">
                  <c:v>39419</c:v>
                </c:pt>
                <c:pt idx="232">
                  <c:v>39420</c:v>
                </c:pt>
                <c:pt idx="233">
                  <c:v>39421</c:v>
                </c:pt>
                <c:pt idx="234">
                  <c:v>39422</c:v>
                </c:pt>
                <c:pt idx="235">
                  <c:v>39423</c:v>
                </c:pt>
                <c:pt idx="236">
                  <c:v>39426</c:v>
                </c:pt>
                <c:pt idx="237">
                  <c:v>39427</c:v>
                </c:pt>
                <c:pt idx="238">
                  <c:v>39428</c:v>
                </c:pt>
                <c:pt idx="239">
                  <c:v>39429</c:v>
                </c:pt>
                <c:pt idx="240">
                  <c:v>39430</c:v>
                </c:pt>
                <c:pt idx="241">
                  <c:v>39433</c:v>
                </c:pt>
                <c:pt idx="242">
                  <c:v>39434</c:v>
                </c:pt>
                <c:pt idx="243">
                  <c:v>39435</c:v>
                </c:pt>
                <c:pt idx="244">
                  <c:v>39436</c:v>
                </c:pt>
                <c:pt idx="245">
                  <c:v>39437</c:v>
                </c:pt>
                <c:pt idx="246">
                  <c:v>39440</c:v>
                </c:pt>
                <c:pt idx="247">
                  <c:v>39442</c:v>
                </c:pt>
                <c:pt idx="248">
                  <c:v>39443</c:v>
                </c:pt>
                <c:pt idx="249">
                  <c:v>39444</c:v>
                </c:pt>
                <c:pt idx="250">
                  <c:v>39447</c:v>
                </c:pt>
                <c:pt idx="251">
                  <c:v>39449</c:v>
                </c:pt>
                <c:pt idx="252">
                  <c:v>39450</c:v>
                </c:pt>
                <c:pt idx="253">
                  <c:v>39451</c:v>
                </c:pt>
                <c:pt idx="254">
                  <c:v>39454</c:v>
                </c:pt>
                <c:pt idx="255">
                  <c:v>39455</c:v>
                </c:pt>
                <c:pt idx="256">
                  <c:v>39456</c:v>
                </c:pt>
                <c:pt idx="257">
                  <c:v>39457</c:v>
                </c:pt>
                <c:pt idx="258">
                  <c:v>39458</c:v>
                </c:pt>
                <c:pt idx="259">
                  <c:v>39461</c:v>
                </c:pt>
                <c:pt idx="260">
                  <c:v>39462</c:v>
                </c:pt>
                <c:pt idx="261">
                  <c:v>39463</c:v>
                </c:pt>
                <c:pt idx="262">
                  <c:v>39464</c:v>
                </c:pt>
                <c:pt idx="263">
                  <c:v>39465</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39497</c:v>
                </c:pt>
                <c:pt idx="284">
                  <c:v>39498</c:v>
                </c:pt>
                <c:pt idx="285">
                  <c:v>39499</c:v>
                </c:pt>
                <c:pt idx="286">
                  <c:v>39500</c:v>
                </c:pt>
                <c:pt idx="287">
                  <c:v>39503</c:v>
                </c:pt>
                <c:pt idx="288">
                  <c:v>39504</c:v>
                </c:pt>
                <c:pt idx="289">
                  <c:v>39505</c:v>
                </c:pt>
                <c:pt idx="290">
                  <c:v>39506</c:v>
                </c:pt>
                <c:pt idx="291">
                  <c:v>39507</c:v>
                </c:pt>
                <c:pt idx="292">
                  <c:v>39510</c:v>
                </c:pt>
                <c:pt idx="293">
                  <c:v>39511</c:v>
                </c:pt>
                <c:pt idx="294">
                  <c:v>39512</c:v>
                </c:pt>
                <c:pt idx="295">
                  <c:v>39513</c:v>
                </c:pt>
                <c:pt idx="296">
                  <c:v>39514</c:v>
                </c:pt>
                <c:pt idx="297">
                  <c:v>39517</c:v>
                </c:pt>
                <c:pt idx="298">
                  <c:v>39518</c:v>
                </c:pt>
                <c:pt idx="299">
                  <c:v>39519</c:v>
                </c:pt>
                <c:pt idx="300">
                  <c:v>39520</c:v>
                </c:pt>
                <c:pt idx="301">
                  <c:v>39521</c:v>
                </c:pt>
                <c:pt idx="302">
                  <c:v>39524</c:v>
                </c:pt>
                <c:pt idx="303">
                  <c:v>39525</c:v>
                </c:pt>
                <c:pt idx="304">
                  <c:v>39526</c:v>
                </c:pt>
                <c:pt idx="305">
                  <c:v>39527</c:v>
                </c:pt>
                <c:pt idx="306">
                  <c:v>39531</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39573</c:v>
                </c:pt>
                <c:pt idx="337">
                  <c:v>39574</c:v>
                </c:pt>
                <c:pt idx="338">
                  <c:v>39575</c:v>
                </c:pt>
                <c:pt idx="339">
                  <c:v>39576</c:v>
                </c:pt>
                <c:pt idx="340">
                  <c:v>39577</c:v>
                </c:pt>
                <c:pt idx="341">
                  <c:v>39580</c:v>
                </c:pt>
                <c:pt idx="342">
                  <c:v>39581</c:v>
                </c:pt>
                <c:pt idx="343">
                  <c:v>39582</c:v>
                </c:pt>
                <c:pt idx="344">
                  <c:v>39583</c:v>
                </c:pt>
                <c:pt idx="345">
                  <c:v>39584</c:v>
                </c:pt>
                <c:pt idx="346">
                  <c:v>39587</c:v>
                </c:pt>
                <c:pt idx="347">
                  <c:v>39588</c:v>
                </c:pt>
                <c:pt idx="348">
                  <c:v>39589</c:v>
                </c:pt>
                <c:pt idx="349">
                  <c:v>39590</c:v>
                </c:pt>
                <c:pt idx="350">
                  <c:v>39591</c:v>
                </c:pt>
                <c:pt idx="351">
                  <c:v>39595</c:v>
                </c:pt>
                <c:pt idx="352">
                  <c:v>39596</c:v>
                </c:pt>
                <c:pt idx="353">
                  <c:v>39597</c:v>
                </c:pt>
                <c:pt idx="354">
                  <c:v>39598</c:v>
                </c:pt>
                <c:pt idx="355">
                  <c:v>39601</c:v>
                </c:pt>
                <c:pt idx="356">
                  <c:v>39602</c:v>
                </c:pt>
                <c:pt idx="357">
                  <c:v>39603</c:v>
                </c:pt>
                <c:pt idx="358">
                  <c:v>39604</c:v>
                </c:pt>
                <c:pt idx="359">
                  <c:v>39605</c:v>
                </c:pt>
                <c:pt idx="360">
                  <c:v>39608</c:v>
                </c:pt>
                <c:pt idx="361">
                  <c:v>39609</c:v>
                </c:pt>
                <c:pt idx="362">
                  <c:v>39610</c:v>
                </c:pt>
                <c:pt idx="363">
                  <c:v>39611</c:v>
                </c:pt>
                <c:pt idx="364">
                  <c:v>39612</c:v>
                </c:pt>
                <c:pt idx="365">
                  <c:v>39615</c:v>
                </c:pt>
                <c:pt idx="366">
                  <c:v>39616</c:v>
                </c:pt>
                <c:pt idx="367">
                  <c:v>39617</c:v>
                </c:pt>
                <c:pt idx="368">
                  <c:v>39618</c:v>
                </c:pt>
                <c:pt idx="369">
                  <c:v>39619</c:v>
                </c:pt>
                <c:pt idx="370">
                  <c:v>39622</c:v>
                </c:pt>
                <c:pt idx="371">
                  <c:v>39623</c:v>
                </c:pt>
                <c:pt idx="372">
                  <c:v>39624</c:v>
                </c:pt>
                <c:pt idx="373">
                  <c:v>39625</c:v>
                </c:pt>
                <c:pt idx="374">
                  <c:v>39626</c:v>
                </c:pt>
                <c:pt idx="375">
                  <c:v>39629</c:v>
                </c:pt>
                <c:pt idx="376">
                  <c:v>39630</c:v>
                </c:pt>
                <c:pt idx="377">
                  <c:v>39631</c:v>
                </c:pt>
                <c:pt idx="378">
                  <c:v>39632</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39685</c:v>
                </c:pt>
                <c:pt idx="415">
                  <c:v>39686</c:v>
                </c:pt>
                <c:pt idx="416">
                  <c:v>39687</c:v>
                </c:pt>
                <c:pt idx="417">
                  <c:v>39688</c:v>
                </c:pt>
                <c:pt idx="418">
                  <c:v>39689</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39780</c:v>
                </c:pt>
                <c:pt idx="482">
                  <c:v>39783</c:v>
                </c:pt>
                <c:pt idx="483">
                  <c:v>39784</c:v>
                </c:pt>
                <c:pt idx="484">
                  <c:v>39785</c:v>
                </c:pt>
                <c:pt idx="485">
                  <c:v>39786</c:v>
                </c:pt>
                <c:pt idx="486">
                  <c:v>39787</c:v>
                </c:pt>
                <c:pt idx="487">
                  <c:v>39790</c:v>
                </c:pt>
                <c:pt idx="488">
                  <c:v>39791</c:v>
                </c:pt>
                <c:pt idx="489">
                  <c:v>39792</c:v>
                </c:pt>
                <c:pt idx="490">
                  <c:v>39793</c:v>
                </c:pt>
                <c:pt idx="491">
                  <c:v>39794</c:v>
                </c:pt>
                <c:pt idx="492">
                  <c:v>39797</c:v>
                </c:pt>
                <c:pt idx="493">
                  <c:v>39798</c:v>
                </c:pt>
                <c:pt idx="494">
                  <c:v>39799</c:v>
                </c:pt>
                <c:pt idx="495">
                  <c:v>39800</c:v>
                </c:pt>
                <c:pt idx="496">
                  <c:v>39801</c:v>
                </c:pt>
                <c:pt idx="497">
                  <c:v>39804</c:v>
                </c:pt>
                <c:pt idx="498">
                  <c:v>39805</c:v>
                </c:pt>
                <c:pt idx="499">
                  <c:v>39806</c:v>
                </c:pt>
                <c:pt idx="500">
                  <c:v>39808</c:v>
                </c:pt>
                <c:pt idx="501">
                  <c:v>39811</c:v>
                </c:pt>
                <c:pt idx="502">
                  <c:v>39812</c:v>
                </c:pt>
                <c:pt idx="503">
                  <c:v>39813</c:v>
                </c:pt>
                <c:pt idx="504">
                  <c:v>39815</c:v>
                </c:pt>
                <c:pt idx="505">
                  <c:v>39818</c:v>
                </c:pt>
                <c:pt idx="506">
                  <c:v>39819</c:v>
                </c:pt>
                <c:pt idx="507">
                  <c:v>39820</c:v>
                </c:pt>
                <c:pt idx="508">
                  <c:v>39821</c:v>
                </c:pt>
                <c:pt idx="509">
                  <c:v>39822</c:v>
                </c:pt>
                <c:pt idx="510">
                  <c:v>39825</c:v>
                </c:pt>
                <c:pt idx="511">
                  <c:v>39826</c:v>
                </c:pt>
                <c:pt idx="512">
                  <c:v>39827</c:v>
                </c:pt>
                <c:pt idx="513">
                  <c:v>39828</c:v>
                </c:pt>
                <c:pt idx="514">
                  <c:v>39829</c:v>
                </c:pt>
                <c:pt idx="515">
                  <c:v>39833</c:v>
                </c:pt>
                <c:pt idx="516">
                  <c:v>39834</c:v>
                </c:pt>
                <c:pt idx="517">
                  <c:v>39835</c:v>
                </c:pt>
                <c:pt idx="518">
                  <c:v>39836</c:v>
                </c:pt>
                <c:pt idx="519">
                  <c:v>39839</c:v>
                </c:pt>
                <c:pt idx="520">
                  <c:v>39840</c:v>
                </c:pt>
                <c:pt idx="521">
                  <c:v>39841</c:v>
                </c:pt>
                <c:pt idx="522">
                  <c:v>39842</c:v>
                </c:pt>
                <c:pt idx="523">
                  <c:v>39843</c:v>
                </c:pt>
                <c:pt idx="524">
                  <c:v>39846</c:v>
                </c:pt>
                <c:pt idx="525">
                  <c:v>39847</c:v>
                </c:pt>
                <c:pt idx="526">
                  <c:v>39848</c:v>
                </c:pt>
                <c:pt idx="527">
                  <c:v>39849</c:v>
                </c:pt>
                <c:pt idx="528">
                  <c:v>39850</c:v>
                </c:pt>
                <c:pt idx="529">
                  <c:v>39853</c:v>
                </c:pt>
                <c:pt idx="530">
                  <c:v>39854</c:v>
                </c:pt>
                <c:pt idx="531">
                  <c:v>39855</c:v>
                </c:pt>
                <c:pt idx="532">
                  <c:v>39856</c:v>
                </c:pt>
                <c:pt idx="533">
                  <c:v>39857</c:v>
                </c:pt>
                <c:pt idx="534">
                  <c:v>39861</c:v>
                </c:pt>
                <c:pt idx="535">
                  <c:v>39862</c:v>
                </c:pt>
                <c:pt idx="536">
                  <c:v>39863</c:v>
                </c:pt>
                <c:pt idx="537">
                  <c:v>39864</c:v>
                </c:pt>
                <c:pt idx="538">
                  <c:v>39867</c:v>
                </c:pt>
                <c:pt idx="539">
                  <c:v>39868</c:v>
                </c:pt>
                <c:pt idx="540">
                  <c:v>39869</c:v>
                </c:pt>
                <c:pt idx="541">
                  <c:v>39870</c:v>
                </c:pt>
                <c:pt idx="542">
                  <c:v>39871</c:v>
                </c:pt>
                <c:pt idx="543">
                  <c:v>39874</c:v>
                </c:pt>
                <c:pt idx="544">
                  <c:v>39875</c:v>
                </c:pt>
                <c:pt idx="545">
                  <c:v>39876</c:v>
                </c:pt>
                <c:pt idx="546">
                  <c:v>39877</c:v>
                </c:pt>
                <c:pt idx="547">
                  <c:v>39878</c:v>
                </c:pt>
                <c:pt idx="548">
                  <c:v>39881</c:v>
                </c:pt>
                <c:pt idx="549">
                  <c:v>39882</c:v>
                </c:pt>
                <c:pt idx="550">
                  <c:v>39883</c:v>
                </c:pt>
                <c:pt idx="551">
                  <c:v>39884</c:v>
                </c:pt>
                <c:pt idx="552">
                  <c:v>39885</c:v>
                </c:pt>
                <c:pt idx="553">
                  <c:v>39888</c:v>
                </c:pt>
                <c:pt idx="554">
                  <c:v>39889</c:v>
                </c:pt>
                <c:pt idx="555">
                  <c:v>39890</c:v>
                </c:pt>
                <c:pt idx="556">
                  <c:v>39891</c:v>
                </c:pt>
                <c:pt idx="557">
                  <c:v>39892</c:v>
                </c:pt>
                <c:pt idx="558">
                  <c:v>39895</c:v>
                </c:pt>
                <c:pt idx="559">
                  <c:v>39896</c:v>
                </c:pt>
                <c:pt idx="560">
                  <c:v>39897</c:v>
                </c:pt>
                <c:pt idx="561">
                  <c:v>39898</c:v>
                </c:pt>
                <c:pt idx="562">
                  <c:v>39899</c:v>
                </c:pt>
                <c:pt idx="563">
                  <c:v>39902</c:v>
                </c:pt>
                <c:pt idx="564">
                  <c:v>39903</c:v>
                </c:pt>
                <c:pt idx="565">
                  <c:v>39904</c:v>
                </c:pt>
                <c:pt idx="566">
                  <c:v>39905</c:v>
                </c:pt>
                <c:pt idx="567">
                  <c:v>39906</c:v>
                </c:pt>
                <c:pt idx="568">
                  <c:v>39909</c:v>
                </c:pt>
                <c:pt idx="569">
                  <c:v>39910</c:v>
                </c:pt>
                <c:pt idx="570">
                  <c:v>39911</c:v>
                </c:pt>
                <c:pt idx="571">
                  <c:v>39912</c:v>
                </c:pt>
                <c:pt idx="572">
                  <c:v>39916</c:v>
                </c:pt>
                <c:pt idx="573">
                  <c:v>39917</c:v>
                </c:pt>
                <c:pt idx="574">
                  <c:v>39918</c:v>
                </c:pt>
                <c:pt idx="575">
                  <c:v>39919</c:v>
                </c:pt>
                <c:pt idx="576">
                  <c:v>39920</c:v>
                </c:pt>
                <c:pt idx="577">
                  <c:v>39923</c:v>
                </c:pt>
                <c:pt idx="578">
                  <c:v>39924</c:v>
                </c:pt>
                <c:pt idx="579">
                  <c:v>39925</c:v>
                </c:pt>
                <c:pt idx="580">
                  <c:v>39926</c:v>
                </c:pt>
                <c:pt idx="581">
                  <c:v>39927</c:v>
                </c:pt>
                <c:pt idx="582">
                  <c:v>39930</c:v>
                </c:pt>
                <c:pt idx="583">
                  <c:v>39931</c:v>
                </c:pt>
                <c:pt idx="584">
                  <c:v>39932</c:v>
                </c:pt>
                <c:pt idx="585">
                  <c:v>39933</c:v>
                </c:pt>
                <c:pt idx="586">
                  <c:v>39934</c:v>
                </c:pt>
                <c:pt idx="587">
                  <c:v>39937</c:v>
                </c:pt>
                <c:pt idx="588">
                  <c:v>39938</c:v>
                </c:pt>
                <c:pt idx="589">
                  <c:v>39939</c:v>
                </c:pt>
                <c:pt idx="590">
                  <c:v>39940</c:v>
                </c:pt>
                <c:pt idx="591">
                  <c:v>39941</c:v>
                </c:pt>
                <c:pt idx="592">
                  <c:v>39944</c:v>
                </c:pt>
                <c:pt idx="593">
                  <c:v>39945</c:v>
                </c:pt>
                <c:pt idx="594">
                  <c:v>39946</c:v>
                </c:pt>
                <c:pt idx="595">
                  <c:v>39947</c:v>
                </c:pt>
                <c:pt idx="596">
                  <c:v>39948</c:v>
                </c:pt>
                <c:pt idx="597">
                  <c:v>39951</c:v>
                </c:pt>
                <c:pt idx="598">
                  <c:v>39952</c:v>
                </c:pt>
                <c:pt idx="599">
                  <c:v>39953</c:v>
                </c:pt>
                <c:pt idx="600">
                  <c:v>39954</c:v>
                </c:pt>
                <c:pt idx="601">
                  <c:v>39955</c:v>
                </c:pt>
                <c:pt idx="602">
                  <c:v>39959</c:v>
                </c:pt>
                <c:pt idx="603">
                  <c:v>39960</c:v>
                </c:pt>
                <c:pt idx="604">
                  <c:v>39961</c:v>
                </c:pt>
                <c:pt idx="605">
                  <c:v>39962</c:v>
                </c:pt>
                <c:pt idx="606">
                  <c:v>39965</c:v>
                </c:pt>
                <c:pt idx="607">
                  <c:v>39966</c:v>
                </c:pt>
                <c:pt idx="608">
                  <c:v>39967</c:v>
                </c:pt>
                <c:pt idx="609">
                  <c:v>39968</c:v>
                </c:pt>
                <c:pt idx="610">
                  <c:v>39969</c:v>
                </c:pt>
                <c:pt idx="611">
                  <c:v>39972</c:v>
                </c:pt>
                <c:pt idx="612">
                  <c:v>39973</c:v>
                </c:pt>
                <c:pt idx="613">
                  <c:v>39974</c:v>
                </c:pt>
                <c:pt idx="614">
                  <c:v>39975</c:v>
                </c:pt>
                <c:pt idx="615">
                  <c:v>39976</c:v>
                </c:pt>
                <c:pt idx="616">
                  <c:v>39979</c:v>
                </c:pt>
                <c:pt idx="617">
                  <c:v>39980</c:v>
                </c:pt>
                <c:pt idx="618">
                  <c:v>39981</c:v>
                </c:pt>
                <c:pt idx="619">
                  <c:v>39982</c:v>
                </c:pt>
                <c:pt idx="620">
                  <c:v>39983</c:v>
                </c:pt>
                <c:pt idx="621">
                  <c:v>39986</c:v>
                </c:pt>
                <c:pt idx="622">
                  <c:v>39987</c:v>
                </c:pt>
                <c:pt idx="623">
                  <c:v>39988</c:v>
                </c:pt>
                <c:pt idx="624">
                  <c:v>39989</c:v>
                </c:pt>
                <c:pt idx="625">
                  <c:v>39990</c:v>
                </c:pt>
                <c:pt idx="626">
                  <c:v>39993</c:v>
                </c:pt>
                <c:pt idx="627">
                  <c:v>39994</c:v>
                </c:pt>
                <c:pt idx="628">
                  <c:v>39995</c:v>
                </c:pt>
                <c:pt idx="629">
                  <c:v>39996</c:v>
                </c:pt>
                <c:pt idx="630">
                  <c:v>40000</c:v>
                </c:pt>
                <c:pt idx="631">
                  <c:v>40001</c:v>
                </c:pt>
                <c:pt idx="632">
                  <c:v>40002</c:v>
                </c:pt>
                <c:pt idx="633">
                  <c:v>40003</c:v>
                </c:pt>
                <c:pt idx="634">
                  <c:v>40004</c:v>
                </c:pt>
                <c:pt idx="635">
                  <c:v>40007</c:v>
                </c:pt>
                <c:pt idx="636">
                  <c:v>40008</c:v>
                </c:pt>
                <c:pt idx="637">
                  <c:v>40009</c:v>
                </c:pt>
                <c:pt idx="638">
                  <c:v>40010</c:v>
                </c:pt>
                <c:pt idx="639">
                  <c:v>40011</c:v>
                </c:pt>
                <c:pt idx="640">
                  <c:v>40014</c:v>
                </c:pt>
                <c:pt idx="641">
                  <c:v>40015</c:v>
                </c:pt>
                <c:pt idx="642">
                  <c:v>40016</c:v>
                </c:pt>
                <c:pt idx="643">
                  <c:v>40017</c:v>
                </c:pt>
                <c:pt idx="644">
                  <c:v>40018</c:v>
                </c:pt>
                <c:pt idx="645">
                  <c:v>40021</c:v>
                </c:pt>
                <c:pt idx="646">
                  <c:v>40022</c:v>
                </c:pt>
                <c:pt idx="647">
                  <c:v>40023</c:v>
                </c:pt>
                <c:pt idx="648">
                  <c:v>40024</c:v>
                </c:pt>
                <c:pt idx="649">
                  <c:v>40025</c:v>
                </c:pt>
                <c:pt idx="650">
                  <c:v>40028</c:v>
                </c:pt>
                <c:pt idx="651">
                  <c:v>40029</c:v>
                </c:pt>
                <c:pt idx="652">
                  <c:v>40030</c:v>
                </c:pt>
                <c:pt idx="653">
                  <c:v>40031</c:v>
                </c:pt>
                <c:pt idx="654">
                  <c:v>40032</c:v>
                </c:pt>
                <c:pt idx="655">
                  <c:v>40035</c:v>
                </c:pt>
                <c:pt idx="656">
                  <c:v>40036</c:v>
                </c:pt>
                <c:pt idx="657">
                  <c:v>40037</c:v>
                </c:pt>
                <c:pt idx="658">
                  <c:v>40038</c:v>
                </c:pt>
                <c:pt idx="659">
                  <c:v>40039</c:v>
                </c:pt>
                <c:pt idx="660">
                  <c:v>40042</c:v>
                </c:pt>
                <c:pt idx="661">
                  <c:v>40043</c:v>
                </c:pt>
                <c:pt idx="662">
                  <c:v>40044</c:v>
                </c:pt>
                <c:pt idx="663">
                  <c:v>40045</c:v>
                </c:pt>
                <c:pt idx="664">
                  <c:v>40046</c:v>
                </c:pt>
                <c:pt idx="665">
                  <c:v>40049</c:v>
                </c:pt>
                <c:pt idx="666">
                  <c:v>40050</c:v>
                </c:pt>
                <c:pt idx="667">
                  <c:v>40051</c:v>
                </c:pt>
                <c:pt idx="668">
                  <c:v>40052</c:v>
                </c:pt>
                <c:pt idx="669">
                  <c:v>40053</c:v>
                </c:pt>
                <c:pt idx="670">
                  <c:v>40056</c:v>
                </c:pt>
                <c:pt idx="671">
                  <c:v>40057</c:v>
                </c:pt>
                <c:pt idx="672">
                  <c:v>40058</c:v>
                </c:pt>
                <c:pt idx="673">
                  <c:v>40059</c:v>
                </c:pt>
                <c:pt idx="674">
                  <c:v>40060</c:v>
                </c:pt>
                <c:pt idx="675">
                  <c:v>40064</c:v>
                </c:pt>
                <c:pt idx="676">
                  <c:v>40065</c:v>
                </c:pt>
                <c:pt idx="677">
                  <c:v>40066</c:v>
                </c:pt>
                <c:pt idx="678">
                  <c:v>40067</c:v>
                </c:pt>
                <c:pt idx="679">
                  <c:v>40070</c:v>
                </c:pt>
                <c:pt idx="680">
                  <c:v>40071</c:v>
                </c:pt>
                <c:pt idx="681">
                  <c:v>40072</c:v>
                </c:pt>
                <c:pt idx="682">
                  <c:v>40073</c:v>
                </c:pt>
                <c:pt idx="683">
                  <c:v>40074</c:v>
                </c:pt>
                <c:pt idx="684">
                  <c:v>40077</c:v>
                </c:pt>
                <c:pt idx="685">
                  <c:v>40078</c:v>
                </c:pt>
                <c:pt idx="686">
                  <c:v>40079</c:v>
                </c:pt>
                <c:pt idx="687">
                  <c:v>40080</c:v>
                </c:pt>
                <c:pt idx="688">
                  <c:v>40081</c:v>
                </c:pt>
                <c:pt idx="689">
                  <c:v>40084</c:v>
                </c:pt>
                <c:pt idx="690">
                  <c:v>40085</c:v>
                </c:pt>
                <c:pt idx="691">
                  <c:v>40086</c:v>
                </c:pt>
                <c:pt idx="692">
                  <c:v>40087</c:v>
                </c:pt>
                <c:pt idx="693">
                  <c:v>40088</c:v>
                </c:pt>
                <c:pt idx="694">
                  <c:v>40091</c:v>
                </c:pt>
                <c:pt idx="695">
                  <c:v>40092</c:v>
                </c:pt>
                <c:pt idx="696">
                  <c:v>40093</c:v>
                </c:pt>
                <c:pt idx="697">
                  <c:v>40094</c:v>
                </c:pt>
                <c:pt idx="698">
                  <c:v>40095</c:v>
                </c:pt>
                <c:pt idx="699">
                  <c:v>40098</c:v>
                </c:pt>
                <c:pt idx="700">
                  <c:v>40099</c:v>
                </c:pt>
                <c:pt idx="701">
                  <c:v>40100</c:v>
                </c:pt>
                <c:pt idx="702">
                  <c:v>40101</c:v>
                </c:pt>
                <c:pt idx="703">
                  <c:v>40102</c:v>
                </c:pt>
                <c:pt idx="704">
                  <c:v>40105</c:v>
                </c:pt>
                <c:pt idx="705">
                  <c:v>40106</c:v>
                </c:pt>
                <c:pt idx="706">
                  <c:v>40107</c:v>
                </c:pt>
                <c:pt idx="707">
                  <c:v>40108</c:v>
                </c:pt>
                <c:pt idx="708">
                  <c:v>40109</c:v>
                </c:pt>
                <c:pt idx="709">
                  <c:v>40112</c:v>
                </c:pt>
                <c:pt idx="710">
                  <c:v>40113</c:v>
                </c:pt>
                <c:pt idx="711">
                  <c:v>40114</c:v>
                </c:pt>
                <c:pt idx="712">
                  <c:v>40115</c:v>
                </c:pt>
                <c:pt idx="713">
                  <c:v>40116</c:v>
                </c:pt>
                <c:pt idx="714">
                  <c:v>40119</c:v>
                </c:pt>
                <c:pt idx="715">
                  <c:v>40120</c:v>
                </c:pt>
                <c:pt idx="716">
                  <c:v>40121</c:v>
                </c:pt>
                <c:pt idx="717">
                  <c:v>40122</c:v>
                </c:pt>
                <c:pt idx="718">
                  <c:v>40123</c:v>
                </c:pt>
                <c:pt idx="719">
                  <c:v>40126</c:v>
                </c:pt>
                <c:pt idx="720">
                  <c:v>40127</c:v>
                </c:pt>
                <c:pt idx="721">
                  <c:v>40128</c:v>
                </c:pt>
                <c:pt idx="722">
                  <c:v>40129</c:v>
                </c:pt>
                <c:pt idx="723">
                  <c:v>40130</c:v>
                </c:pt>
                <c:pt idx="724">
                  <c:v>40133</c:v>
                </c:pt>
                <c:pt idx="725">
                  <c:v>40134</c:v>
                </c:pt>
                <c:pt idx="726">
                  <c:v>40135</c:v>
                </c:pt>
                <c:pt idx="727">
                  <c:v>40136</c:v>
                </c:pt>
                <c:pt idx="728">
                  <c:v>40137</c:v>
                </c:pt>
                <c:pt idx="729">
                  <c:v>40140</c:v>
                </c:pt>
                <c:pt idx="730">
                  <c:v>40141</c:v>
                </c:pt>
                <c:pt idx="731">
                  <c:v>40142</c:v>
                </c:pt>
                <c:pt idx="732">
                  <c:v>40144</c:v>
                </c:pt>
                <c:pt idx="733">
                  <c:v>40147</c:v>
                </c:pt>
                <c:pt idx="734">
                  <c:v>40148</c:v>
                </c:pt>
                <c:pt idx="735">
                  <c:v>40149</c:v>
                </c:pt>
                <c:pt idx="736">
                  <c:v>40150</c:v>
                </c:pt>
                <c:pt idx="737">
                  <c:v>40151</c:v>
                </c:pt>
                <c:pt idx="738">
                  <c:v>40154</c:v>
                </c:pt>
                <c:pt idx="739">
                  <c:v>40155</c:v>
                </c:pt>
                <c:pt idx="740">
                  <c:v>40156</c:v>
                </c:pt>
                <c:pt idx="741">
                  <c:v>40157</c:v>
                </c:pt>
                <c:pt idx="742">
                  <c:v>40158</c:v>
                </c:pt>
                <c:pt idx="743">
                  <c:v>40161</c:v>
                </c:pt>
                <c:pt idx="744">
                  <c:v>40162</c:v>
                </c:pt>
                <c:pt idx="745">
                  <c:v>40163</c:v>
                </c:pt>
                <c:pt idx="746">
                  <c:v>40164</c:v>
                </c:pt>
                <c:pt idx="747">
                  <c:v>40165</c:v>
                </c:pt>
                <c:pt idx="748">
                  <c:v>40168</c:v>
                </c:pt>
                <c:pt idx="749">
                  <c:v>40169</c:v>
                </c:pt>
                <c:pt idx="750">
                  <c:v>40170</c:v>
                </c:pt>
                <c:pt idx="751">
                  <c:v>40171</c:v>
                </c:pt>
                <c:pt idx="752">
                  <c:v>40175</c:v>
                </c:pt>
                <c:pt idx="753">
                  <c:v>40176</c:v>
                </c:pt>
                <c:pt idx="754">
                  <c:v>40177</c:v>
                </c:pt>
                <c:pt idx="755">
                  <c:v>40178</c:v>
                </c:pt>
                <c:pt idx="756">
                  <c:v>40182</c:v>
                </c:pt>
                <c:pt idx="757">
                  <c:v>40183</c:v>
                </c:pt>
                <c:pt idx="758">
                  <c:v>40184</c:v>
                </c:pt>
                <c:pt idx="759">
                  <c:v>40185</c:v>
                </c:pt>
                <c:pt idx="760">
                  <c:v>40186</c:v>
                </c:pt>
                <c:pt idx="761">
                  <c:v>40189</c:v>
                </c:pt>
                <c:pt idx="762">
                  <c:v>40190</c:v>
                </c:pt>
                <c:pt idx="763">
                  <c:v>40191</c:v>
                </c:pt>
                <c:pt idx="764">
                  <c:v>40192</c:v>
                </c:pt>
                <c:pt idx="765">
                  <c:v>40193</c:v>
                </c:pt>
                <c:pt idx="766">
                  <c:v>40197</c:v>
                </c:pt>
                <c:pt idx="767">
                  <c:v>40198</c:v>
                </c:pt>
                <c:pt idx="768">
                  <c:v>40199</c:v>
                </c:pt>
                <c:pt idx="769">
                  <c:v>40200</c:v>
                </c:pt>
                <c:pt idx="770">
                  <c:v>40203</c:v>
                </c:pt>
                <c:pt idx="771">
                  <c:v>40204</c:v>
                </c:pt>
                <c:pt idx="772">
                  <c:v>40205</c:v>
                </c:pt>
                <c:pt idx="773">
                  <c:v>40206</c:v>
                </c:pt>
                <c:pt idx="774">
                  <c:v>40207</c:v>
                </c:pt>
                <c:pt idx="775">
                  <c:v>40210</c:v>
                </c:pt>
                <c:pt idx="776">
                  <c:v>40211</c:v>
                </c:pt>
                <c:pt idx="777">
                  <c:v>40212</c:v>
                </c:pt>
                <c:pt idx="778">
                  <c:v>40213</c:v>
                </c:pt>
                <c:pt idx="779">
                  <c:v>40214</c:v>
                </c:pt>
                <c:pt idx="780">
                  <c:v>40217</c:v>
                </c:pt>
                <c:pt idx="781">
                  <c:v>40218</c:v>
                </c:pt>
                <c:pt idx="782">
                  <c:v>40219</c:v>
                </c:pt>
                <c:pt idx="783">
                  <c:v>40220</c:v>
                </c:pt>
                <c:pt idx="784">
                  <c:v>40221</c:v>
                </c:pt>
                <c:pt idx="785">
                  <c:v>40225</c:v>
                </c:pt>
                <c:pt idx="786">
                  <c:v>40226</c:v>
                </c:pt>
                <c:pt idx="787">
                  <c:v>40227</c:v>
                </c:pt>
                <c:pt idx="788">
                  <c:v>40228</c:v>
                </c:pt>
                <c:pt idx="789">
                  <c:v>40231</c:v>
                </c:pt>
                <c:pt idx="790">
                  <c:v>40232</c:v>
                </c:pt>
                <c:pt idx="791">
                  <c:v>40233</c:v>
                </c:pt>
                <c:pt idx="792">
                  <c:v>40234</c:v>
                </c:pt>
                <c:pt idx="793">
                  <c:v>40235</c:v>
                </c:pt>
                <c:pt idx="794">
                  <c:v>40238</c:v>
                </c:pt>
                <c:pt idx="795">
                  <c:v>40239</c:v>
                </c:pt>
                <c:pt idx="796">
                  <c:v>40240</c:v>
                </c:pt>
                <c:pt idx="797">
                  <c:v>40241</c:v>
                </c:pt>
                <c:pt idx="798">
                  <c:v>40242</c:v>
                </c:pt>
                <c:pt idx="799">
                  <c:v>40245</c:v>
                </c:pt>
                <c:pt idx="800">
                  <c:v>40246</c:v>
                </c:pt>
                <c:pt idx="801">
                  <c:v>40247</c:v>
                </c:pt>
                <c:pt idx="802">
                  <c:v>40248</c:v>
                </c:pt>
                <c:pt idx="803">
                  <c:v>40249</c:v>
                </c:pt>
                <c:pt idx="804">
                  <c:v>40252</c:v>
                </c:pt>
                <c:pt idx="805">
                  <c:v>40253</c:v>
                </c:pt>
                <c:pt idx="806">
                  <c:v>40254</c:v>
                </c:pt>
                <c:pt idx="807">
                  <c:v>40255</c:v>
                </c:pt>
                <c:pt idx="808">
                  <c:v>40256</c:v>
                </c:pt>
                <c:pt idx="809">
                  <c:v>40259</c:v>
                </c:pt>
                <c:pt idx="810">
                  <c:v>40260</c:v>
                </c:pt>
                <c:pt idx="811">
                  <c:v>40261</c:v>
                </c:pt>
                <c:pt idx="812">
                  <c:v>40262</c:v>
                </c:pt>
                <c:pt idx="813">
                  <c:v>40263</c:v>
                </c:pt>
                <c:pt idx="814">
                  <c:v>40266</c:v>
                </c:pt>
                <c:pt idx="815">
                  <c:v>40267</c:v>
                </c:pt>
                <c:pt idx="816">
                  <c:v>40268</c:v>
                </c:pt>
                <c:pt idx="817">
                  <c:v>40269</c:v>
                </c:pt>
                <c:pt idx="818">
                  <c:v>40273</c:v>
                </c:pt>
                <c:pt idx="819">
                  <c:v>40274</c:v>
                </c:pt>
                <c:pt idx="820">
                  <c:v>40275</c:v>
                </c:pt>
                <c:pt idx="821">
                  <c:v>40276</c:v>
                </c:pt>
                <c:pt idx="822">
                  <c:v>40277</c:v>
                </c:pt>
                <c:pt idx="823">
                  <c:v>40280</c:v>
                </c:pt>
                <c:pt idx="824">
                  <c:v>40281</c:v>
                </c:pt>
                <c:pt idx="825">
                  <c:v>40282</c:v>
                </c:pt>
                <c:pt idx="826">
                  <c:v>40283</c:v>
                </c:pt>
                <c:pt idx="827">
                  <c:v>40284</c:v>
                </c:pt>
                <c:pt idx="828">
                  <c:v>40287</c:v>
                </c:pt>
                <c:pt idx="829">
                  <c:v>40288</c:v>
                </c:pt>
                <c:pt idx="830">
                  <c:v>40289</c:v>
                </c:pt>
                <c:pt idx="831">
                  <c:v>40290</c:v>
                </c:pt>
                <c:pt idx="832">
                  <c:v>40291</c:v>
                </c:pt>
                <c:pt idx="833">
                  <c:v>40294</c:v>
                </c:pt>
                <c:pt idx="834">
                  <c:v>40295</c:v>
                </c:pt>
                <c:pt idx="835">
                  <c:v>40296</c:v>
                </c:pt>
                <c:pt idx="836">
                  <c:v>40297</c:v>
                </c:pt>
                <c:pt idx="837">
                  <c:v>40298</c:v>
                </c:pt>
                <c:pt idx="838">
                  <c:v>40301</c:v>
                </c:pt>
                <c:pt idx="839">
                  <c:v>40302</c:v>
                </c:pt>
                <c:pt idx="840">
                  <c:v>40303</c:v>
                </c:pt>
                <c:pt idx="841">
                  <c:v>40304</c:v>
                </c:pt>
                <c:pt idx="842">
                  <c:v>40305</c:v>
                </c:pt>
                <c:pt idx="843">
                  <c:v>40308</c:v>
                </c:pt>
                <c:pt idx="844">
                  <c:v>40309</c:v>
                </c:pt>
                <c:pt idx="845">
                  <c:v>40310</c:v>
                </c:pt>
                <c:pt idx="846">
                  <c:v>40311</c:v>
                </c:pt>
                <c:pt idx="847">
                  <c:v>40312</c:v>
                </c:pt>
                <c:pt idx="848">
                  <c:v>40315</c:v>
                </c:pt>
                <c:pt idx="849">
                  <c:v>40316</c:v>
                </c:pt>
                <c:pt idx="850">
                  <c:v>40317</c:v>
                </c:pt>
                <c:pt idx="851">
                  <c:v>40318</c:v>
                </c:pt>
                <c:pt idx="852">
                  <c:v>40319</c:v>
                </c:pt>
                <c:pt idx="853">
                  <c:v>40322</c:v>
                </c:pt>
                <c:pt idx="854">
                  <c:v>40323</c:v>
                </c:pt>
                <c:pt idx="855">
                  <c:v>40324</c:v>
                </c:pt>
                <c:pt idx="856">
                  <c:v>40325</c:v>
                </c:pt>
                <c:pt idx="857">
                  <c:v>40326</c:v>
                </c:pt>
                <c:pt idx="858">
                  <c:v>40330</c:v>
                </c:pt>
                <c:pt idx="859">
                  <c:v>40331</c:v>
                </c:pt>
                <c:pt idx="860">
                  <c:v>40332</c:v>
                </c:pt>
                <c:pt idx="861">
                  <c:v>40333</c:v>
                </c:pt>
                <c:pt idx="862">
                  <c:v>40336</c:v>
                </c:pt>
                <c:pt idx="863">
                  <c:v>40337</c:v>
                </c:pt>
                <c:pt idx="864">
                  <c:v>40338</c:v>
                </c:pt>
                <c:pt idx="865">
                  <c:v>40339</c:v>
                </c:pt>
                <c:pt idx="866">
                  <c:v>40340</c:v>
                </c:pt>
                <c:pt idx="867">
                  <c:v>40343</c:v>
                </c:pt>
                <c:pt idx="868">
                  <c:v>40344</c:v>
                </c:pt>
                <c:pt idx="869">
                  <c:v>40345</c:v>
                </c:pt>
                <c:pt idx="870">
                  <c:v>40346</c:v>
                </c:pt>
                <c:pt idx="871">
                  <c:v>40347</c:v>
                </c:pt>
                <c:pt idx="872">
                  <c:v>40350</c:v>
                </c:pt>
                <c:pt idx="873">
                  <c:v>40351</c:v>
                </c:pt>
                <c:pt idx="874">
                  <c:v>40352</c:v>
                </c:pt>
                <c:pt idx="875">
                  <c:v>40353</c:v>
                </c:pt>
                <c:pt idx="876">
                  <c:v>40354</c:v>
                </c:pt>
                <c:pt idx="877">
                  <c:v>40357</c:v>
                </c:pt>
                <c:pt idx="878">
                  <c:v>40358</c:v>
                </c:pt>
                <c:pt idx="879">
                  <c:v>40359</c:v>
                </c:pt>
                <c:pt idx="880">
                  <c:v>40360</c:v>
                </c:pt>
                <c:pt idx="881">
                  <c:v>40361</c:v>
                </c:pt>
                <c:pt idx="882">
                  <c:v>40365</c:v>
                </c:pt>
                <c:pt idx="883">
                  <c:v>40366</c:v>
                </c:pt>
                <c:pt idx="884">
                  <c:v>40367</c:v>
                </c:pt>
                <c:pt idx="885">
                  <c:v>40368</c:v>
                </c:pt>
                <c:pt idx="886">
                  <c:v>40371</c:v>
                </c:pt>
                <c:pt idx="887">
                  <c:v>40372</c:v>
                </c:pt>
                <c:pt idx="888">
                  <c:v>40373</c:v>
                </c:pt>
                <c:pt idx="889">
                  <c:v>40374</c:v>
                </c:pt>
                <c:pt idx="890">
                  <c:v>40375</c:v>
                </c:pt>
                <c:pt idx="891">
                  <c:v>40378</c:v>
                </c:pt>
                <c:pt idx="892">
                  <c:v>40379</c:v>
                </c:pt>
                <c:pt idx="893">
                  <c:v>40380</c:v>
                </c:pt>
                <c:pt idx="894">
                  <c:v>40381</c:v>
                </c:pt>
                <c:pt idx="895">
                  <c:v>40382</c:v>
                </c:pt>
                <c:pt idx="896">
                  <c:v>40385</c:v>
                </c:pt>
                <c:pt idx="897">
                  <c:v>40386</c:v>
                </c:pt>
                <c:pt idx="898">
                  <c:v>40387</c:v>
                </c:pt>
                <c:pt idx="899">
                  <c:v>40388</c:v>
                </c:pt>
                <c:pt idx="900">
                  <c:v>40389</c:v>
                </c:pt>
                <c:pt idx="901">
                  <c:v>40392</c:v>
                </c:pt>
                <c:pt idx="902">
                  <c:v>40393</c:v>
                </c:pt>
                <c:pt idx="903">
                  <c:v>40394</c:v>
                </c:pt>
                <c:pt idx="904">
                  <c:v>40395</c:v>
                </c:pt>
                <c:pt idx="905">
                  <c:v>40396</c:v>
                </c:pt>
                <c:pt idx="906">
                  <c:v>40399</c:v>
                </c:pt>
                <c:pt idx="907">
                  <c:v>40400</c:v>
                </c:pt>
                <c:pt idx="908">
                  <c:v>40401</c:v>
                </c:pt>
                <c:pt idx="909">
                  <c:v>40402</c:v>
                </c:pt>
                <c:pt idx="910">
                  <c:v>40403</c:v>
                </c:pt>
                <c:pt idx="911">
                  <c:v>40406</c:v>
                </c:pt>
                <c:pt idx="912">
                  <c:v>40407</c:v>
                </c:pt>
                <c:pt idx="913">
                  <c:v>40408</c:v>
                </c:pt>
                <c:pt idx="914">
                  <c:v>40409</c:v>
                </c:pt>
                <c:pt idx="915">
                  <c:v>40410</c:v>
                </c:pt>
                <c:pt idx="916">
                  <c:v>40413</c:v>
                </c:pt>
                <c:pt idx="917">
                  <c:v>40414</c:v>
                </c:pt>
                <c:pt idx="918">
                  <c:v>40415</c:v>
                </c:pt>
                <c:pt idx="919">
                  <c:v>40416</c:v>
                </c:pt>
                <c:pt idx="920">
                  <c:v>40417</c:v>
                </c:pt>
                <c:pt idx="921">
                  <c:v>40420</c:v>
                </c:pt>
                <c:pt idx="922">
                  <c:v>40421</c:v>
                </c:pt>
                <c:pt idx="923">
                  <c:v>40422</c:v>
                </c:pt>
                <c:pt idx="924">
                  <c:v>40423</c:v>
                </c:pt>
                <c:pt idx="925">
                  <c:v>40424</c:v>
                </c:pt>
                <c:pt idx="926">
                  <c:v>40428</c:v>
                </c:pt>
                <c:pt idx="927">
                  <c:v>40429</c:v>
                </c:pt>
                <c:pt idx="928">
                  <c:v>40430</c:v>
                </c:pt>
                <c:pt idx="929">
                  <c:v>40431</c:v>
                </c:pt>
                <c:pt idx="930">
                  <c:v>40434</c:v>
                </c:pt>
                <c:pt idx="931">
                  <c:v>40435</c:v>
                </c:pt>
                <c:pt idx="932">
                  <c:v>40436</c:v>
                </c:pt>
                <c:pt idx="933">
                  <c:v>40437</c:v>
                </c:pt>
                <c:pt idx="934">
                  <c:v>40438</c:v>
                </c:pt>
                <c:pt idx="935">
                  <c:v>40441</c:v>
                </c:pt>
                <c:pt idx="936">
                  <c:v>40442</c:v>
                </c:pt>
                <c:pt idx="937">
                  <c:v>40443</c:v>
                </c:pt>
                <c:pt idx="938">
                  <c:v>40444</c:v>
                </c:pt>
                <c:pt idx="939">
                  <c:v>40445</c:v>
                </c:pt>
                <c:pt idx="940">
                  <c:v>40448</c:v>
                </c:pt>
                <c:pt idx="941">
                  <c:v>40449</c:v>
                </c:pt>
                <c:pt idx="942">
                  <c:v>40450</c:v>
                </c:pt>
                <c:pt idx="943">
                  <c:v>40451</c:v>
                </c:pt>
                <c:pt idx="944">
                  <c:v>40452</c:v>
                </c:pt>
                <c:pt idx="945">
                  <c:v>40455</c:v>
                </c:pt>
                <c:pt idx="946">
                  <c:v>40456</c:v>
                </c:pt>
                <c:pt idx="947">
                  <c:v>40457</c:v>
                </c:pt>
                <c:pt idx="948">
                  <c:v>40458</c:v>
                </c:pt>
                <c:pt idx="949">
                  <c:v>40459</c:v>
                </c:pt>
                <c:pt idx="950">
                  <c:v>40462</c:v>
                </c:pt>
                <c:pt idx="951">
                  <c:v>40463</c:v>
                </c:pt>
                <c:pt idx="952">
                  <c:v>40464</c:v>
                </c:pt>
                <c:pt idx="953">
                  <c:v>40465</c:v>
                </c:pt>
                <c:pt idx="954">
                  <c:v>40466</c:v>
                </c:pt>
                <c:pt idx="955">
                  <c:v>40469</c:v>
                </c:pt>
                <c:pt idx="956">
                  <c:v>40470</c:v>
                </c:pt>
                <c:pt idx="957">
                  <c:v>40471</c:v>
                </c:pt>
                <c:pt idx="958">
                  <c:v>40472</c:v>
                </c:pt>
                <c:pt idx="959">
                  <c:v>40473</c:v>
                </c:pt>
                <c:pt idx="960">
                  <c:v>40476</c:v>
                </c:pt>
                <c:pt idx="961">
                  <c:v>40477</c:v>
                </c:pt>
                <c:pt idx="962">
                  <c:v>40478</c:v>
                </c:pt>
                <c:pt idx="963">
                  <c:v>40479</c:v>
                </c:pt>
                <c:pt idx="964">
                  <c:v>40480</c:v>
                </c:pt>
                <c:pt idx="965">
                  <c:v>40483</c:v>
                </c:pt>
                <c:pt idx="966">
                  <c:v>40484</c:v>
                </c:pt>
                <c:pt idx="967">
                  <c:v>40485</c:v>
                </c:pt>
                <c:pt idx="968">
                  <c:v>40486</c:v>
                </c:pt>
                <c:pt idx="969">
                  <c:v>40487</c:v>
                </c:pt>
                <c:pt idx="970">
                  <c:v>40490</c:v>
                </c:pt>
                <c:pt idx="971">
                  <c:v>40491</c:v>
                </c:pt>
                <c:pt idx="972">
                  <c:v>40492</c:v>
                </c:pt>
                <c:pt idx="973">
                  <c:v>40493</c:v>
                </c:pt>
                <c:pt idx="974">
                  <c:v>40494</c:v>
                </c:pt>
                <c:pt idx="975">
                  <c:v>40497</c:v>
                </c:pt>
                <c:pt idx="976">
                  <c:v>40498</c:v>
                </c:pt>
                <c:pt idx="977">
                  <c:v>40499</c:v>
                </c:pt>
                <c:pt idx="978">
                  <c:v>40500</c:v>
                </c:pt>
                <c:pt idx="979">
                  <c:v>40501</c:v>
                </c:pt>
                <c:pt idx="980">
                  <c:v>40504</c:v>
                </c:pt>
                <c:pt idx="981">
                  <c:v>40505</c:v>
                </c:pt>
                <c:pt idx="982">
                  <c:v>40506</c:v>
                </c:pt>
                <c:pt idx="983">
                  <c:v>40508</c:v>
                </c:pt>
                <c:pt idx="984">
                  <c:v>40511</c:v>
                </c:pt>
                <c:pt idx="985">
                  <c:v>40512</c:v>
                </c:pt>
                <c:pt idx="986">
                  <c:v>40513</c:v>
                </c:pt>
                <c:pt idx="987">
                  <c:v>40514</c:v>
                </c:pt>
                <c:pt idx="988">
                  <c:v>40515</c:v>
                </c:pt>
                <c:pt idx="989">
                  <c:v>40518</c:v>
                </c:pt>
                <c:pt idx="990">
                  <c:v>40519</c:v>
                </c:pt>
                <c:pt idx="991">
                  <c:v>40520</c:v>
                </c:pt>
                <c:pt idx="992">
                  <c:v>40521</c:v>
                </c:pt>
                <c:pt idx="993">
                  <c:v>40522</c:v>
                </c:pt>
                <c:pt idx="994">
                  <c:v>40525</c:v>
                </c:pt>
                <c:pt idx="995">
                  <c:v>40526</c:v>
                </c:pt>
                <c:pt idx="996">
                  <c:v>40527</c:v>
                </c:pt>
                <c:pt idx="997">
                  <c:v>40528</c:v>
                </c:pt>
                <c:pt idx="998">
                  <c:v>40529</c:v>
                </c:pt>
                <c:pt idx="999">
                  <c:v>40532</c:v>
                </c:pt>
                <c:pt idx="1000">
                  <c:v>40533</c:v>
                </c:pt>
                <c:pt idx="1001">
                  <c:v>40534</c:v>
                </c:pt>
                <c:pt idx="1002">
                  <c:v>40535</c:v>
                </c:pt>
                <c:pt idx="1003">
                  <c:v>40539</c:v>
                </c:pt>
                <c:pt idx="1004">
                  <c:v>40540</c:v>
                </c:pt>
                <c:pt idx="1005">
                  <c:v>40541</c:v>
                </c:pt>
                <c:pt idx="1006">
                  <c:v>40542</c:v>
                </c:pt>
                <c:pt idx="1007">
                  <c:v>40543</c:v>
                </c:pt>
                <c:pt idx="1008">
                  <c:v>40546</c:v>
                </c:pt>
                <c:pt idx="1009">
                  <c:v>40547</c:v>
                </c:pt>
                <c:pt idx="1010">
                  <c:v>40548</c:v>
                </c:pt>
                <c:pt idx="1011">
                  <c:v>40549</c:v>
                </c:pt>
                <c:pt idx="1012">
                  <c:v>40550</c:v>
                </c:pt>
                <c:pt idx="1013">
                  <c:v>40553</c:v>
                </c:pt>
                <c:pt idx="1014">
                  <c:v>40554</c:v>
                </c:pt>
                <c:pt idx="1015">
                  <c:v>40555</c:v>
                </c:pt>
                <c:pt idx="1016">
                  <c:v>40556</c:v>
                </c:pt>
                <c:pt idx="1017">
                  <c:v>40557</c:v>
                </c:pt>
                <c:pt idx="1018">
                  <c:v>40561</c:v>
                </c:pt>
                <c:pt idx="1019">
                  <c:v>40562</c:v>
                </c:pt>
                <c:pt idx="1020">
                  <c:v>40563</c:v>
                </c:pt>
                <c:pt idx="1021">
                  <c:v>40564</c:v>
                </c:pt>
                <c:pt idx="1022">
                  <c:v>40567</c:v>
                </c:pt>
                <c:pt idx="1023">
                  <c:v>40568</c:v>
                </c:pt>
                <c:pt idx="1024">
                  <c:v>40569</c:v>
                </c:pt>
                <c:pt idx="1025">
                  <c:v>40570</c:v>
                </c:pt>
                <c:pt idx="1026">
                  <c:v>40571</c:v>
                </c:pt>
                <c:pt idx="1027">
                  <c:v>40574</c:v>
                </c:pt>
                <c:pt idx="1028">
                  <c:v>40575</c:v>
                </c:pt>
                <c:pt idx="1029">
                  <c:v>40576</c:v>
                </c:pt>
                <c:pt idx="1030">
                  <c:v>40577</c:v>
                </c:pt>
                <c:pt idx="1031">
                  <c:v>40578</c:v>
                </c:pt>
                <c:pt idx="1032">
                  <c:v>40581</c:v>
                </c:pt>
                <c:pt idx="1033">
                  <c:v>40582</c:v>
                </c:pt>
                <c:pt idx="1034">
                  <c:v>40583</c:v>
                </c:pt>
                <c:pt idx="1035">
                  <c:v>40584</c:v>
                </c:pt>
                <c:pt idx="1036">
                  <c:v>40585</c:v>
                </c:pt>
                <c:pt idx="1037">
                  <c:v>40588</c:v>
                </c:pt>
                <c:pt idx="1038">
                  <c:v>40589</c:v>
                </c:pt>
                <c:pt idx="1039">
                  <c:v>40590</c:v>
                </c:pt>
                <c:pt idx="1040">
                  <c:v>40591</c:v>
                </c:pt>
                <c:pt idx="1041">
                  <c:v>40592</c:v>
                </c:pt>
                <c:pt idx="1042">
                  <c:v>40596</c:v>
                </c:pt>
                <c:pt idx="1043">
                  <c:v>40597</c:v>
                </c:pt>
                <c:pt idx="1044">
                  <c:v>40598</c:v>
                </c:pt>
                <c:pt idx="1045">
                  <c:v>40599</c:v>
                </c:pt>
                <c:pt idx="1046">
                  <c:v>40602</c:v>
                </c:pt>
                <c:pt idx="1047">
                  <c:v>40603</c:v>
                </c:pt>
                <c:pt idx="1048">
                  <c:v>40604</c:v>
                </c:pt>
                <c:pt idx="1049">
                  <c:v>40605</c:v>
                </c:pt>
                <c:pt idx="1050">
                  <c:v>40606</c:v>
                </c:pt>
                <c:pt idx="1051">
                  <c:v>40609</c:v>
                </c:pt>
                <c:pt idx="1052">
                  <c:v>40610</c:v>
                </c:pt>
                <c:pt idx="1053">
                  <c:v>40611</c:v>
                </c:pt>
                <c:pt idx="1054">
                  <c:v>40612</c:v>
                </c:pt>
                <c:pt idx="1055">
                  <c:v>40613</c:v>
                </c:pt>
                <c:pt idx="1056">
                  <c:v>40616</c:v>
                </c:pt>
                <c:pt idx="1057">
                  <c:v>40617</c:v>
                </c:pt>
                <c:pt idx="1058">
                  <c:v>40618</c:v>
                </c:pt>
                <c:pt idx="1059">
                  <c:v>40619</c:v>
                </c:pt>
                <c:pt idx="1060">
                  <c:v>40620</c:v>
                </c:pt>
                <c:pt idx="1061">
                  <c:v>40623</c:v>
                </c:pt>
                <c:pt idx="1062">
                  <c:v>40624</c:v>
                </c:pt>
                <c:pt idx="1063">
                  <c:v>40625</c:v>
                </c:pt>
                <c:pt idx="1064">
                  <c:v>40626</c:v>
                </c:pt>
                <c:pt idx="1065">
                  <c:v>40627</c:v>
                </c:pt>
                <c:pt idx="1066">
                  <c:v>40630</c:v>
                </c:pt>
                <c:pt idx="1067">
                  <c:v>40631</c:v>
                </c:pt>
                <c:pt idx="1068">
                  <c:v>40632</c:v>
                </c:pt>
                <c:pt idx="1069">
                  <c:v>40633</c:v>
                </c:pt>
                <c:pt idx="1070">
                  <c:v>40634</c:v>
                </c:pt>
                <c:pt idx="1071">
                  <c:v>40637</c:v>
                </c:pt>
                <c:pt idx="1072">
                  <c:v>40638</c:v>
                </c:pt>
                <c:pt idx="1073">
                  <c:v>40639</c:v>
                </c:pt>
                <c:pt idx="1074">
                  <c:v>40640</c:v>
                </c:pt>
                <c:pt idx="1075">
                  <c:v>40641</c:v>
                </c:pt>
                <c:pt idx="1076">
                  <c:v>40644</c:v>
                </c:pt>
                <c:pt idx="1077">
                  <c:v>40645</c:v>
                </c:pt>
                <c:pt idx="1078">
                  <c:v>40646</c:v>
                </c:pt>
                <c:pt idx="1079">
                  <c:v>40647</c:v>
                </c:pt>
                <c:pt idx="1080">
                  <c:v>40648</c:v>
                </c:pt>
                <c:pt idx="1081">
                  <c:v>40651</c:v>
                </c:pt>
                <c:pt idx="1082">
                  <c:v>40652</c:v>
                </c:pt>
                <c:pt idx="1083">
                  <c:v>40653</c:v>
                </c:pt>
                <c:pt idx="1084">
                  <c:v>40654</c:v>
                </c:pt>
                <c:pt idx="1085">
                  <c:v>40658</c:v>
                </c:pt>
                <c:pt idx="1086">
                  <c:v>40659</c:v>
                </c:pt>
                <c:pt idx="1087">
                  <c:v>40660</c:v>
                </c:pt>
                <c:pt idx="1088">
                  <c:v>40661</c:v>
                </c:pt>
                <c:pt idx="1089">
                  <c:v>40662</c:v>
                </c:pt>
                <c:pt idx="1090">
                  <c:v>40665</c:v>
                </c:pt>
                <c:pt idx="1091">
                  <c:v>40666</c:v>
                </c:pt>
                <c:pt idx="1092">
                  <c:v>40667</c:v>
                </c:pt>
                <c:pt idx="1093">
                  <c:v>40668</c:v>
                </c:pt>
                <c:pt idx="1094">
                  <c:v>40669</c:v>
                </c:pt>
                <c:pt idx="1095">
                  <c:v>40672</c:v>
                </c:pt>
                <c:pt idx="1096">
                  <c:v>40673</c:v>
                </c:pt>
                <c:pt idx="1097">
                  <c:v>40674</c:v>
                </c:pt>
                <c:pt idx="1098">
                  <c:v>40675</c:v>
                </c:pt>
                <c:pt idx="1099">
                  <c:v>40676</c:v>
                </c:pt>
                <c:pt idx="1100">
                  <c:v>40679</c:v>
                </c:pt>
                <c:pt idx="1101">
                  <c:v>40680</c:v>
                </c:pt>
                <c:pt idx="1102">
                  <c:v>40681</c:v>
                </c:pt>
                <c:pt idx="1103">
                  <c:v>40682</c:v>
                </c:pt>
                <c:pt idx="1104">
                  <c:v>40683</c:v>
                </c:pt>
                <c:pt idx="1105">
                  <c:v>40686</c:v>
                </c:pt>
                <c:pt idx="1106">
                  <c:v>40687</c:v>
                </c:pt>
                <c:pt idx="1107">
                  <c:v>40688</c:v>
                </c:pt>
                <c:pt idx="1108">
                  <c:v>40689</c:v>
                </c:pt>
                <c:pt idx="1109">
                  <c:v>40690</c:v>
                </c:pt>
                <c:pt idx="1110">
                  <c:v>40694</c:v>
                </c:pt>
                <c:pt idx="1111">
                  <c:v>40695</c:v>
                </c:pt>
                <c:pt idx="1112">
                  <c:v>40696</c:v>
                </c:pt>
                <c:pt idx="1113">
                  <c:v>40697</c:v>
                </c:pt>
                <c:pt idx="1114">
                  <c:v>40700</c:v>
                </c:pt>
                <c:pt idx="1115">
                  <c:v>40701</c:v>
                </c:pt>
                <c:pt idx="1116">
                  <c:v>40702</c:v>
                </c:pt>
                <c:pt idx="1117">
                  <c:v>40703</c:v>
                </c:pt>
                <c:pt idx="1118">
                  <c:v>40704</c:v>
                </c:pt>
                <c:pt idx="1119">
                  <c:v>40707</c:v>
                </c:pt>
                <c:pt idx="1120">
                  <c:v>40708</c:v>
                </c:pt>
                <c:pt idx="1121">
                  <c:v>40709</c:v>
                </c:pt>
                <c:pt idx="1122">
                  <c:v>40710</c:v>
                </c:pt>
                <c:pt idx="1123">
                  <c:v>40711</c:v>
                </c:pt>
                <c:pt idx="1124">
                  <c:v>40714</c:v>
                </c:pt>
                <c:pt idx="1125">
                  <c:v>40715</c:v>
                </c:pt>
                <c:pt idx="1126">
                  <c:v>40716</c:v>
                </c:pt>
                <c:pt idx="1127">
                  <c:v>40717</c:v>
                </c:pt>
                <c:pt idx="1128">
                  <c:v>40718</c:v>
                </c:pt>
                <c:pt idx="1129">
                  <c:v>40721</c:v>
                </c:pt>
                <c:pt idx="1130">
                  <c:v>40722</c:v>
                </c:pt>
                <c:pt idx="1131">
                  <c:v>40723</c:v>
                </c:pt>
                <c:pt idx="1132">
                  <c:v>40724</c:v>
                </c:pt>
                <c:pt idx="1133">
                  <c:v>40725</c:v>
                </c:pt>
                <c:pt idx="1134">
                  <c:v>40729</c:v>
                </c:pt>
                <c:pt idx="1135">
                  <c:v>40730</c:v>
                </c:pt>
                <c:pt idx="1136">
                  <c:v>40731</c:v>
                </c:pt>
                <c:pt idx="1137">
                  <c:v>40732</c:v>
                </c:pt>
                <c:pt idx="1138">
                  <c:v>40735</c:v>
                </c:pt>
                <c:pt idx="1139">
                  <c:v>40736</c:v>
                </c:pt>
                <c:pt idx="1140">
                  <c:v>40737</c:v>
                </c:pt>
                <c:pt idx="1141">
                  <c:v>40738</c:v>
                </c:pt>
                <c:pt idx="1142">
                  <c:v>40739</c:v>
                </c:pt>
                <c:pt idx="1143">
                  <c:v>40742</c:v>
                </c:pt>
                <c:pt idx="1144">
                  <c:v>40743</c:v>
                </c:pt>
                <c:pt idx="1145">
                  <c:v>40744</c:v>
                </c:pt>
                <c:pt idx="1146">
                  <c:v>40745</c:v>
                </c:pt>
                <c:pt idx="1147">
                  <c:v>40746</c:v>
                </c:pt>
                <c:pt idx="1148">
                  <c:v>40749</c:v>
                </c:pt>
                <c:pt idx="1149">
                  <c:v>40750</c:v>
                </c:pt>
                <c:pt idx="1150">
                  <c:v>40751</c:v>
                </c:pt>
                <c:pt idx="1151">
                  <c:v>40752</c:v>
                </c:pt>
                <c:pt idx="1152">
                  <c:v>40753</c:v>
                </c:pt>
                <c:pt idx="1153">
                  <c:v>40756</c:v>
                </c:pt>
                <c:pt idx="1154">
                  <c:v>40757</c:v>
                </c:pt>
                <c:pt idx="1155">
                  <c:v>40758</c:v>
                </c:pt>
                <c:pt idx="1156">
                  <c:v>40759</c:v>
                </c:pt>
                <c:pt idx="1157">
                  <c:v>40760</c:v>
                </c:pt>
                <c:pt idx="1158">
                  <c:v>40763</c:v>
                </c:pt>
                <c:pt idx="1159">
                  <c:v>40764</c:v>
                </c:pt>
                <c:pt idx="1160">
                  <c:v>40765</c:v>
                </c:pt>
                <c:pt idx="1161">
                  <c:v>40766</c:v>
                </c:pt>
                <c:pt idx="1162">
                  <c:v>40767</c:v>
                </c:pt>
                <c:pt idx="1163">
                  <c:v>40770</c:v>
                </c:pt>
                <c:pt idx="1164">
                  <c:v>40771</c:v>
                </c:pt>
                <c:pt idx="1165">
                  <c:v>40772</c:v>
                </c:pt>
                <c:pt idx="1166">
                  <c:v>40773</c:v>
                </c:pt>
                <c:pt idx="1167">
                  <c:v>40774</c:v>
                </c:pt>
                <c:pt idx="1168">
                  <c:v>40777</c:v>
                </c:pt>
                <c:pt idx="1169">
                  <c:v>40778</c:v>
                </c:pt>
                <c:pt idx="1170">
                  <c:v>40779</c:v>
                </c:pt>
                <c:pt idx="1171">
                  <c:v>40780</c:v>
                </c:pt>
                <c:pt idx="1172">
                  <c:v>40781</c:v>
                </c:pt>
                <c:pt idx="1173">
                  <c:v>40784</c:v>
                </c:pt>
                <c:pt idx="1174">
                  <c:v>40785</c:v>
                </c:pt>
                <c:pt idx="1175">
                  <c:v>40786</c:v>
                </c:pt>
                <c:pt idx="1176">
                  <c:v>40787</c:v>
                </c:pt>
                <c:pt idx="1177">
                  <c:v>40788</c:v>
                </c:pt>
                <c:pt idx="1178">
                  <c:v>40792</c:v>
                </c:pt>
                <c:pt idx="1179">
                  <c:v>40793</c:v>
                </c:pt>
                <c:pt idx="1180">
                  <c:v>40794</c:v>
                </c:pt>
                <c:pt idx="1181">
                  <c:v>40795</c:v>
                </c:pt>
                <c:pt idx="1182">
                  <c:v>40798</c:v>
                </c:pt>
                <c:pt idx="1183">
                  <c:v>40799</c:v>
                </c:pt>
                <c:pt idx="1184">
                  <c:v>40800</c:v>
                </c:pt>
                <c:pt idx="1185">
                  <c:v>40801</c:v>
                </c:pt>
                <c:pt idx="1186">
                  <c:v>40802</c:v>
                </c:pt>
                <c:pt idx="1187">
                  <c:v>40805</c:v>
                </c:pt>
                <c:pt idx="1188">
                  <c:v>40806</c:v>
                </c:pt>
                <c:pt idx="1189">
                  <c:v>40807</c:v>
                </c:pt>
                <c:pt idx="1190">
                  <c:v>40808</c:v>
                </c:pt>
                <c:pt idx="1191">
                  <c:v>40809</c:v>
                </c:pt>
                <c:pt idx="1192">
                  <c:v>40812</c:v>
                </c:pt>
                <c:pt idx="1193">
                  <c:v>40813</c:v>
                </c:pt>
                <c:pt idx="1194">
                  <c:v>40814</c:v>
                </c:pt>
                <c:pt idx="1195">
                  <c:v>40815</c:v>
                </c:pt>
                <c:pt idx="1196">
                  <c:v>40816</c:v>
                </c:pt>
                <c:pt idx="1197">
                  <c:v>40819</c:v>
                </c:pt>
                <c:pt idx="1198">
                  <c:v>40820</c:v>
                </c:pt>
                <c:pt idx="1199">
                  <c:v>40821</c:v>
                </c:pt>
                <c:pt idx="1200">
                  <c:v>40822</c:v>
                </c:pt>
                <c:pt idx="1201">
                  <c:v>40823</c:v>
                </c:pt>
                <c:pt idx="1202">
                  <c:v>40826</c:v>
                </c:pt>
                <c:pt idx="1203">
                  <c:v>40827</c:v>
                </c:pt>
                <c:pt idx="1204">
                  <c:v>40828</c:v>
                </c:pt>
                <c:pt idx="1205">
                  <c:v>40829</c:v>
                </c:pt>
                <c:pt idx="1206">
                  <c:v>40830</c:v>
                </c:pt>
                <c:pt idx="1207">
                  <c:v>40833</c:v>
                </c:pt>
                <c:pt idx="1208">
                  <c:v>40834</c:v>
                </c:pt>
                <c:pt idx="1209">
                  <c:v>40835</c:v>
                </c:pt>
                <c:pt idx="1210">
                  <c:v>40836</c:v>
                </c:pt>
                <c:pt idx="1211">
                  <c:v>40837</c:v>
                </c:pt>
                <c:pt idx="1212">
                  <c:v>40840</c:v>
                </c:pt>
                <c:pt idx="1213">
                  <c:v>40841</c:v>
                </c:pt>
                <c:pt idx="1214">
                  <c:v>40842</c:v>
                </c:pt>
                <c:pt idx="1215">
                  <c:v>40843</c:v>
                </c:pt>
                <c:pt idx="1216">
                  <c:v>40844</c:v>
                </c:pt>
                <c:pt idx="1217">
                  <c:v>40847</c:v>
                </c:pt>
                <c:pt idx="1218">
                  <c:v>40848</c:v>
                </c:pt>
                <c:pt idx="1219">
                  <c:v>40849</c:v>
                </c:pt>
                <c:pt idx="1220">
                  <c:v>40850</c:v>
                </c:pt>
                <c:pt idx="1221">
                  <c:v>40851</c:v>
                </c:pt>
                <c:pt idx="1222">
                  <c:v>40854</c:v>
                </c:pt>
                <c:pt idx="1223">
                  <c:v>40855</c:v>
                </c:pt>
                <c:pt idx="1224">
                  <c:v>40856</c:v>
                </c:pt>
                <c:pt idx="1225">
                  <c:v>40857</c:v>
                </c:pt>
                <c:pt idx="1226">
                  <c:v>40858</c:v>
                </c:pt>
                <c:pt idx="1227">
                  <c:v>40861</c:v>
                </c:pt>
                <c:pt idx="1228">
                  <c:v>40862</c:v>
                </c:pt>
                <c:pt idx="1229">
                  <c:v>40863</c:v>
                </c:pt>
                <c:pt idx="1230">
                  <c:v>40864</c:v>
                </c:pt>
                <c:pt idx="1231">
                  <c:v>40865</c:v>
                </c:pt>
                <c:pt idx="1232">
                  <c:v>40868</c:v>
                </c:pt>
                <c:pt idx="1233">
                  <c:v>40869</c:v>
                </c:pt>
                <c:pt idx="1234">
                  <c:v>40870</c:v>
                </c:pt>
                <c:pt idx="1235">
                  <c:v>40872</c:v>
                </c:pt>
                <c:pt idx="1236">
                  <c:v>40875</c:v>
                </c:pt>
                <c:pt idx="1237">
                  <c:v>40876</c:v>
                </c:pt>
                <c:pt idx="1238">
                  <c:v>40877</c:v>
                </c:pt>
                <c:pt idx="1239">
                  <c:v>40878</c:v>
                </c:pt>
                <c:pt idx="1240">
                  <c:v>40879</c:v>
                </c:pt>
                <c:pt idx="1241">
                  <c:v>40882</c:v>
                </c:pt>
                <c:pt idx="1242">
                  <c:v>40883</c:v>
                </c:pt>
                <c:pt idx="1243">
                  <c:v>40884</c:v>
                </c:pt>
                <c:pt idx="1244">
                  <c:v>40885</c:v>
                </c:pt>
                <c:pt idx="1245">
                  <c:v>40886</c:v>
                </c:pt>
                <c:pt idx="1246">
                  <c:v>40889</c:v>
                </c:pt>
                <c:pt idx="1247">
                  <c:v>40890</c:v>
                </c:pt>
                <c:pt idx="1248">
                  <c:v>40891</c:v>
                </c:pt>
                <c:pt idx="1249">
                  <c:v>40892</c:v>
                </c:pt>
                <c:pt idx="1250">
                  <c:v>40893</c:v>
                </c:pt>
                <c:pt idx="1251">
                  <c:v>40896</c:v>
                </c:pt>
                <c:pt idx="1252">
                  <c:v>40897</c:v>
                </c:pt>
                <c:pt idx="1253">
                  <c:v>40898</c:v>
                </c:pt>
                <c:pt idx="1254">
                  <c:v>40899</c:v>
                </c:pt>
                <c:pt idx="1255">
                  <c:v>40900</c:v>
                </c:pt>
                <c:pt idx="1256">
                  <c:v>40904</c:v>
                </c:pt>
                <c:pt idx="1257">
                  <c:v>40905</c:v>
                </c:pt>
                <c:pt idx="1258">
                  <c:v>40906</c:v>
                </c:pt>
                <c:pt idx="1259">
                  <c:v>40907</c:v>
                </c:pt>
                <c:pt idx="1260">
                  <c:v>40911</c:v>
                </c:pt>
                <c:pt idx="1261">
                  <c:v>40912</c:v>
                </c:pt>
                <c:pt idx="1262">
                  <c:v>40913</c:v>
                </c:pt>
                <c:pt idx="1263">
                  <c:v>40914</c:v>
                </c:pt>
                <c:pt idx="1264">
                  <c:v>40917</c:v>
                </c:pt>
                <c:pt idx="1265">
                  <c:v>40918</c:v>
                </c:pt>
                <c:pt idx="1266">
                  <c:v>40919</c:v>
                </c:pt>
                <c:pt idx="1267">
                  <c:v>40920</c:v>
                </c:pt>
                <c:pt idx="1268">
                  <c:v>40921</c:v>
                </c:pt>
                <c:pt idx="1269">
                  <c:v>40925</c:v>
                </c:pt>
                <c:pt idx="1270">
                  <c:v>40926</c:v>
                </c:pt>
                <c:pt idx="1271">
                  <c:v>40927</c:v>
                </c:pt>
                <c:pt idx="1272">
                  <c:v>40928</c:v>
                </c:pt>
                <c:pt idx="1273">
                  <c:v>40931</c:v>
                </c:pt>
                <c:pt idx="1274">
                  <c:v>40932</c:v>
                </c:pt>
                <c:pt idx="1275">
                  <c:v>40933</c:v>
                </c:pt>
                <c:pt idx="1276">
                  <c:v>40934</c:v>
                </c:pt>
                <c:pt idx="1277">
                  <c:v>40935</c:v>
                </c:pt>
                <c:pt idx="1278">
                  <c:v>40938</c:v>
                </c:pt>
                <c:pt idx="1279">
                  <c:v>40939</c:v>
                </c:pt>
                <c:pt idx="1280">
                  <c:v>40940</c:v>
                </c:pt>
                <c:pt idx="1281">
                  <c:v>40941</c:v>
                </c:pt>
                <c:pt idx="1282">
                  <c:v>40942</c:v>
                </c:pt>
                <c:pt idx="1283">
                  <c:v>40945</c:v>
                </c:pt>
                <c:pt idx="1284">
                  <c:v>40946</c:v>
                </c:pt>
                <c:pt idx="1285">
                  <c:v>40947</c:v>
                </c:pt>
                <c:pt idx="1286">
                  <c:v>40948</c:v>
                </c:pt>
                <c:pt idx="1287">
                  <c:v>40949</c:v>
                </c:pt>
                <c:pt idx="1288">
                  <c:v>40952</c:v>
                </c:pt>
                <c:pt idx="1289">
                  <c:v>40953</c:v>
                </c:pt>
                <c:pt idx="1290">
                  <c:v>40954</c:v>
                </c:pt>
                <c:pt idx="1291">
                  <c:v>40955</c:v>
                </c:pt>
                <c:pt idx="1292">
                  <c:v>40956</c:v>
                </c:pt>
                <c:pt idx="1293">
                  <c:v>40960</c:v>
                </c:pt>
                <c:pt idx="1294">
                  <c:v>40961</c:v>
                </c:pt>
                <c:pt idx="1295">
                  <c:v>40962</c:v>
                </c:pt>
                <c:pt idx="1296">
                  <c:v>40963</c:v>
                </c:pt>
                <c:pt idx="1297">
                  <c:v>40966</c:v>
                </c:pt>
                <c:pt idx="1298">
                  <c:v>40967</c:v>
                </c:pt>
                <c:pt idx="1299">
                  <c:v>40968</c:v>
                </c:pt>
                <c:pt idx="1300">
                  <c:v>40969</c:v>
                </c:pt>
                <c:pt idx="1301">
                  <c:v>40970</c:v>
                </c:pt>
                <c:pt idx="1302">
                  <c:v>40973</c:v>
                </c:pt>
                <c:pt idx="1303">
                  <c:v>40974</c:v>
                </c:pt>
                <c:pt idx="1304">
                  <c:v>40975</c:v>
                </c:pt>
                <c:pt idx="1305">
                  <c:v>40976</c:v>
                </c:pt>
                <c:pt idx="1306">
                  <c:v>40977</c:v>
                </c:pt>
                <c:pt idx="1307">
                  <c:v>40980</c:v>
                </c:pt>
                <c:pt idx="1308">
                  <c:v>40981</c:v>
                </c:pt>
                <c:pt idx="1309">
                  <c:v>40982</c:v>
                </c:pt>
                <c:pt idx="1310">
                  <c:v>40983</c:v>
                </c:pt>
                <c:pt idx="1311">
                  <c:v>40984</c:v>
                </c:pt>
                <c:pt idx="1312">
                  <c:v>40987</c:v>
                </c:pt>
                <c:pt idx="1313">
                  <c:v>40988</c:v>
                </c:pt>
                <c:pt idx="1314">
                  <c:v>40989</c:v>
                </c:pt>
                <c:pt idx="1315">
                  <c:v>40990</c:v>
                </c:pt>
                <c:pt idx="1316">
                  <c:v>40991</c:v>
                </c:pt>
                <c:pt idx="1317">
                  <c:v>40994</c:v>
                </c:pt>
                <c:pt idx="1318">
                  <c:v>40995</c:v>
                </c:pt>
                <c:pt idx="1319">
                  <c:v>40996</c:v>
                </c:pt>
                <c:pt idx="1320">
                  <c:v>40997</c:v>
                </c:pt>
                <c:pt idx="1321">
                  <c:v>40998</c:v>
                </c:pt>
                <c:pt idx="1322">
                  <c:v>41001</c:v>
                </c:pt>
                <c:pt idx="1323">
                  <c:v>41002</c:v>
                </c:pt>
                <c:pt idx="1324">
                  <c:v>41003</c:v>
                </c:pt>
                <c:pt idx="1325">
                  <c:v>41004</c:v>
                </c:pt>
                <c:pt idx="1326">
                  <c:v>41008</c:v>
                </c:pt>
                <c:pt idx="1327">
                  <c:v>41009</c:v>
                </c:pt>
                <c:pt idx="1328">
                  <c:v>41010</c:v>
                </c:pt>
                <c:pt idx="1329">
                  <c:v>41011</c:v>
                </c:pt>
                <c:pt idx="1330">
                  <c:v>41012</c:v>
                </c:pt>
                <c:pt idx="1331">
                  <c:v>41015</c:v>
                </c:pt>
                <c:pt idx="1332">
                  <c:v>41016</c:v>
                </c:pt>
                <c:pt idx="1333">
                  <c:v>41017</c:v>
                </c:pt>
                <c:pt idx="1334">
                  <c:v>41018</c:v>
                </c:pt>
                <c:pt idx="1335">
                  <c:v>41019</c:v>
                </c:pt>
                <c:pt idx="1336">
                  <c:v>41022</c:v>
                </c:pt>
                <c:pt idx="1337">
                  <c:v>41023</c:v>
                </c:pt>
                <c:pt idx="1338">
                  <c:v>41024</c:v>
                </c:pt>
                <c:pt idx="1339">
                  <c:v>41025</c:v>
                </c:pt>
                <c:pt idx="1340">
                  <c:v>41026</c:v>
                </c:pt>
                <c:pt idx="1341">
                  <c:v>41029</c:v>
                </c:pt>
                <c:pt idx="1342">
                  <c:v>41030</c:v>
                </c:pt>
                <c:pt idx="1343">
                  <c:v>41031</c:v>
                </c:pt>
                <c:pt idx="1344">
                  <c:v>41032</c:v>
                </c:pt>
                <c:pt idx="1345">
                  <c:v>41033</c:v>
                </c:pt>
                <c:pt idx="1346">
                  <c:v>41036</c:v>
                </c:pt>
                <c:pt idx="1347">
                  <c:v>41037</c:v>
                </c:pt>
                <c:pt idx="1348">
                  <c:v>41038</c:v>
                </c:pt>
                <c:pt idx="1349">
                  <c:v>41039</c:v>
                </c:pt>
                <c:pt idx="1350">
                  <c:v>41040</c:v>
                </c:pt>
                <c:pt idx="1351">
                  <c:v>41043</c:v>
                </c:pt>
                <c:pt idx="1352">
                  <c:v>41044</c:v>
                </c:pt>
                <c:pt idx="1353">
                  <c:v>41045</c:v>
                </c:pt>
                <c:pt idx="1354">
                  <c:v>41046</c:v>
                </c:pt>
                <c:pt idx="1355">
                  <c:v>41047</c:v>
                </c:pt>
                <c:pt idx="1356">
                  <c:v>41050</c:v>
                </c:pt>
                <c:pt idx="1357">
                  <c:v>41051</c:v>
                </c:pt>
                <c:pt idx="1358">
                  <c:v>41052</c:v>
                </c:pt>
                <c:pt idx="1359">
                  <c:v>41053</c:v>
                </c:pt>
                <c:pt idx="1360">
                  <c:v>41054</c:v>
                </c:pt>
                <c:pt idx="1361">
                  <c:v>41058</c:v>
                </c:pt>
                <c:pt idx="1362">
                  <c:v>41059</c:v>
                </c:pt>
                <c:pt idx="1363">
                  <c:v>41060</c:v>
                </c:pt>
                <c:pt idx="1364">
                  <c:v>41061</c:v>
                </c:pt>
                <c:pt idx="1365">
                  <c:v>41064</c:v>
                </c:pt>
                <c:pt idx="1366">
                  <c:v>41065</c:v>
                </c:pt>
                <c:pt idx="1367">
                  <c:v>41066</c:v>
                </c:pt>
                <c:pt idx="1368">
                  <c:v>41067</c:v>
                </c:pt>
                <c:pt idx="1369">
                  <c:v>41068</c:v>
                </c:pt>
                <c:pt idx="1370">
                  <c:v>41071</c:v>
                </c:pt>
                <c:pt idx="1371">
                  <c:v>41072</c:v>
                </c:pt>
                <c:pt idx="1372">
                  <c:v>41073</c:v>
                </c:pt>
                <c:pt idx="1373">
                  <c:v>41074</c:v>
                </c:pt>
                <c:pt idx="1374">
                  <c:v>41075</c:v>
                </c:pt>
                <c:pt idx="1375">
                  <c:v>41078</c:v>
                </c:pt>
                <c:pt idx="1376">
                  <c:v>41079</c:v>
                </c:pt>
                <c:pt idx="1377">
                  <c:v>41080</c:v>
                </c:pt>
                <c:pt idx="1378">
                  <c:v>41081</c:v>
                </c:pt>
                <c:pt idx="1379">
                  <c:v>41082</c:v>
                </c:pt>
                <c:pt idx="1380">
                  <c:v>41085</c:v>
                </c:pt>
                <c:pt idx="1381">
                  <c:v>41086</c:v>
                </c:pt>
                <c:pt idx="1382">
                  <c:v>41087</c:v>
                </c:pt>
                <c:pt idx="1383">
                  <c:v>41088</c:v>
                </c:pt>
                <c:pt idx="1384">
                  <c:v>41089</c:v>
                </c:pt>
                <c:pt idx="1385">
                  <c:v>41092</c:v>
                </c:pt>
                <c:pt idx="1386">
                  <c:v>41093</c:v>
                </c:pt>
                <c:pt idx="1387">
                  <c:v>41095</c:v>
                </c:pt>
                <c:pt idx="1388">
                  <c:v>41096</c:v>
                </c:pt>
                <c:pt idx="1389">
                  <c:v>41099</c:v>
                </c:pt>
                <c:pt idx="1390">
                  <c:v>41100</c:v>
                </c:pt>
                <c:pt idx="1391">
                  <c:v>41101</c:v>
                </c:pt>
                <c:pt idx="1392">
                  <c:v>41102</c:v>
                </c:pt>
                <c:pt idx="1393">
                  <c:v>41103</c:v>
                </c:pt>
                <c:pt idx="1394">
                  <c:v>41106</c:v>
                </c:pt>
                <c:pt idx="1395">
                  <c:v>41107</c:v>
                </c:pt>
                <c:pt idx="1396">
                  <c:v>41108</c:v>
                </c:pt>
                <c:pt idx="1397">
                  <c:v>41109</c:v>
                </c:pt>
                <c:pt idx="1398">
                  <c:v>41110</c:v>
                </c:pt>
                <c:pt idx="1399">
                  <c:v>41113</c:v>
                </c:pt>
                <c:pt idx="1400">
                  <c:v>41114</c:v>
                </c:pt>
                <c:pt idx="1401">
                  <c:v>41115</c:v>
                </c:pt>
                <c:pt idx="1402">
                  <c:v>41116</c:v>
                </c:pt>
                <c:pt idx="1403">
                  <c:v>41117</c:v>
                </c:pt>
                <c:pt idx="1404">
                  <c:v>41120</c:v>
                </c:pt>
                <c:pt idx="1405">
                  <c:v>41121</c:v>
                </c:pt>
                <c:pt idx="1406">
                  <c:v>41122</c:v>
                </c:pt>
                <c:pt idx="1407">
                  <c:v>41123</c:v>
                </c:pt>
                <c:pt idx="1408">
                  <c:v>41124</c:v>
                </c:pt>
                <c:pt idx="1409">
                  <c:v>41127</c:v>
                </c:pt>
                <c:pt idx="1410">
                  <c:v>41128</c:v>
                </c:pt>
                <c:pt idx="1411">
                  <c:v>41129</c:v>
                </c:pt>
                <c:pt idx="1412">
                  <c:v>41130</c:v>
                </c:pt>
                <c:pt idx="1413">
                  <c:v>41131</c:v>
                </c:pt>
                <c:pt idx="1414">
                  <c:v>41134</c:v>
                </c:pt>
                <c:pt idx="1415">
                  <c:v>41135</c:v>
                </c:pt>
                <c:pt idx="1416">
                  <c:v>41136</c:v>
                </c:pt>
                <c:pt idx="1417">
                  <c:v>41137</c:v>
                </c:pt>
                <c:pt idx="1418">
                  <c:v>41138</c:v>
                </c:pt>
                <c:pt idx="1419">
                  <c:v>41141</c:v>
                </c:pt>
                <c:pt idx="1420">
                  <c:v>41142</c:v>
                </c:pt>
                <c:pt idx="1421">
                  <c:v>41143</c:v>
                </c:pt>
                <c:pt idx="1422">
                  <c:v>41144</c:v>
                </c:pt>
                <c:pt idx="1423">
                  <c:v>41145</c:v>
                </c:pt>
                <c:pt idx="1424">
                  <c:v>41148</c:v>
                </c:pt>
                <c:pt idx="1425">
                  <c:v>41149</c:v>
                </c:pt>
                <c:pt idx="1426">
                  <c:v>41150</c:v>
                </c:pt>
                <c:pt idx="1427">
                  <c:v>41151</c:v>
                </c:pt>
                <c:pt idx="1428">
                  <c:v>41152</c:v>
                </c:pt>
                <c:pt idx="1429">
                  <c:v>41156</c:v>
                </c:pt>
                <c:pt idx="1430">
                  <c:v>41157</c:v>
                </c:pt>
                <c:pt idx="1431">
                  <c:v>41158</c:v>
                </c:pt>
                <c:pt idx="1432">
                  <c:v>41159</c:v>
                </c:pt>
                <c:pt idx="1433">
                  <c:v>41162</c:v>
                </c:pt>
                <c:pt idx="1434">
                  <c:v>41163</c:v>
                </c:pt>
                <c:pt idx="1435">
                  <c:v>41164</c:v>
                </c:pt>
                <c:pt idx="1436">
                  <c:v>41165</c:v>
                </c:pt>
                <c:pt idx="1437">
                  <c:v>41166</c:v>
                </c:pt>
                <c:pt idx="1438">
                  <c:v>41169</c:v>
                </c:pt>
                <c:pt idx="1439">
                  <c:v>41170</c:v>
                </c:pt>
                <c:pt idx="1440">
                  <c:v>41171</c:v>
                </c:pt>
                <c:pt idx="1441">
                  <c:v>41172</c:v>
                </c:pt>
                <c:pt idx="1442">
                  <c:v>41173</c:v>
                </c:pt>
                <c:pt idx="1443">
                  <c:v>41176</c:v>
                </c:pt>
                <c:pt idx="1444">
                  <c:v>41177</c:v>
                </c:pt>
                <c:pt idx="1445">
                  <c:v>41178</c:v>
                </c:pt>
                <c:pt idx="1446">
                  <c:v>41179</c:v>
                </c:pt>
                <c:pt idx="1447">
                  <c:v>41180</c:v>
                </c:pt>
                <c:pt idx="1448">
                  <c:v>41183</c:v>
                </c:pt>
                <c:pt idx="1449">
                  <c:v>41184</c:v>
                </c:pt>
                <c:pt idx="1450">
                  <c:v>41185</c:v>
                </c:pt>
                <c:pt idx="1451">
                  <c:v>41186</c:v>
                </c:pt>
                <c:pt idx="1452">
                  <c:v>41187</c:v>
                </c:pt>
                <c:pt idx="1453">
                  <c:v>41190</c:v>
                </c:pt>
                <c:pt idx="1454">
                  <c:v>41191</c:v>
                </c:pt>
                <c:pt idx="1455">
                  <c:v>41192</c:v>
                </c:pt>
                <c:pt idx="1456">
                  <c:v>41193</c:v>
                </c:pt>
                <c:pt idx="1457">
                  <c:v>41194</c:v>
                </c:pt>
                <c:pt idx="1458">
                  <c:v>41197</c:v>
                </c:pt>
                <c:pt idx="1459">
                  <c:v>41198</c:v>
                </c:pt>
                <c:pt idx="1460">
                  <c:v>41199</c:v>
                </c:pt>
                <c:pt idx="1461">
                  <c:v>41200</c:v>
                </c:pt>
                <c:pt idx="1462">
                  <c:v>41201</c:v>
                </c:pt>
                <c:pt idx="1463">
                  <c:v>41204</c:v>
                </c:pt>
                <c:pt idx="1464">
                  <c:v>41205</c:v>
                </c:pt>
                <c:pt idx="1465">
                  <c:v>41206</c:v>
                </c:pt>
                <c:pt idx="1466">
                  <c:v>41207</c:v>
                </c:pt>
                <c:pt idx="1467">
                  <c:v>41208</c:v>
                </c:pt>
                <c:pt idx="1468">
                  <c:v>41213</c:v>
                </c:pt>
                <c:pt idx="1469">
                  <c:v>41214</c:v>
                </c:pt>
                <c:pt idx="1470">
                  <c:v>41215</c:v>
                </c:pt>
                <c:pt idx="1471">
                  <c:v>41218</c:v>
                </c:pt>
                <c:pt idx="1472">
                  <c:v>41219</c:v>
                </c:pt>
                <c:pt idx="1473">
                  <c:v>41220</c:v>
                </c:pt>
                <c:pt idx="1474">
                  <c:v>41221</c:v>
                </c:pt>
                <c:pt idx="1475">
                  <c:v>41222</c:v>
                </c:pt>
                <c:pt idx="1476">
                  <c:v>41225</c:v>
                </c:pt>
                <c:pt idx="1477">
                  <c:v>41226</c:v>
                </c:pt>
                <c:pt idx="1478">
                  <c:v>41227</c:v>
                </c:pt>
                <c:pt idx="1479">
                  <c:v>41228</c:v>
                </c:pt>
                <c:pt idx="1480">
                  <c:v>41229</c:v>
                </c:pt>
                <c:pt idx="1481">
                  <c:v>41232</c:v>
                </c:pt>
                <c:pt idx="1482">
                  <c:v>41233</c:v>
                </c:pt>
                <c:pt idx="1483">
                  <c:v>41234</c:v>
                </c:pt>
                <c:pt idx="1484">
                  <c:v>41236</c:v>
                </c:pt>
                <c:pt idx="1485">
                  <c:v>41239</c:v>
                </c:pt>
                <c:pt idx="1486">
                  <c:v>41240</c:v>
                </c:pt>
                <c:pt idx="1487">
                  <c:v>41241</c:v>
                </c:pt>
                <c:pt idx="1488">
                  <c:v>41242</c:v>
                </c:pt>
                <c:pt idx="1489">
                  <c:v>41243</c:v>
                </c:pt>
                <c:pt idx="1490">
                  <c:v>41246</c:v>
                </c:pt>
                <c:pt idx="1491">
                  <c:v>41247</c:v>
                </c:pt>
                <c:pt idx="1492">
                  <c:v>41248</c:v>
                </c:pt>
                <c:pt idx="1493">
                  <c:v>41249</c:v>
                </c:pt>
                <c:pt idx="1494">
                  <c:v>41250</c:v>
                </c:pt>
                <c:pt idx="1495">
                  <c:v>41253</c:v>
                </c:pt>
                <c:pt idx="1496">
                  <c:v>41254</c:v>
                </c:pt>
                <c:pt idx="1497">
                  <c:v>41255</c:v>
                </c:pt>
                <c:pt idx="1498">
                  <c:v>41256</c:v>
                </c:pt>
                <c:pt idx="1499">
                  <c:v>41257</c:v>
                </c:pt>
                <c:pt idx="1500">
                  <c:v>41260</c:v>
                </c:pt>
                <c:pt idx="1501">
                  <c:v>41261</c:v>
                </c:pt>
                <c:pt idx="1502">
                  <c:v>41262</c:v>
                </c:pt>
                <c:pt idx="1503">
                  <c:v>41263</c:v>
                </c:pt>
                <c:pt idx="1504">
                  <c:v>41264</c:v>
                </c:pt>
                <c:pt idx="1505">
                  <c:v>41267</c:v>
                </c:pt>
                <c:pt idx="1506">
                  <c:v>41269</c:v>
                </c:pt>
                <c:pt idx="1507">
                  <c:v>41270</c:v>
                </c:pt>
                <c:pt idx="1508">
                  <c:v>41271</c:v>
                </c:pt>
                <c:pt idx="1509">
                  <c:v>41274</c:v>
                </c:pt>
                <c:pt idx="1510">
                  <c:v>41276</c:v>
                </c:pt>
                <c:pt idx="1511">
                  <c:v>41277</c:v>
                </c:pt>
                <c:pt idx="1512">
                  <c:v>41278</c:v>
                </c:pt>
                <c:pt idx="1513">
                  <c:v>41281</c:v>
                </c:pt>
                <c:pt idx="1514">
                  <c:v>41282</c:v>
                </c:pt>
                <c:pt idx="1515">
                  <c:v>41283</c:v>
                </c:pt>
                <c:pt idx="1516">
                  <c:v>41284</c:v>
                </c:pt>
                <c:pt idx="1517">
                  <c:v>41285</c:v>
                </c:pt>
                <c:pt idx="1518">
                  <c:v>41288</c:v>
                </c:pt>
                <c:pt idx="1519">
                  <c:v>41289</c:v>
                </c:pt>
                <c:pt idx="1520">
                  <c:v>41290</c:v>
                </c:pt>
                <c:pt idx="1521">
                  <c:v>41291</c:v>
                </c:pt>
                <c:pt idx="1522">
                  <c:v>41292</c:v>
                </c:pt>
                <c:pt idx="1523">
                  <c:v>41296</c:v>
                </c:pt>
                <c:pt idx="1524">
                  <c:v>41297</c:v>
                </c:pt>
                <c:pt idx="1525">
                  <c:v>41298</c:v>
                </c:pt>
                <c:pt idx="1526">
                  <c:v>41299</c:v>
                </c:pt>
                <c:pt idx="1527">
                  <c:v>41302</c:v>
                </c:pt>
                <c:pt idx="1528">
                  <c:v>41303</c:v>
                </c:pt>
                <c:pt idx="1529">
                  <c:v>41304</c:v>
                </c:pt>
                <c:pt idx="1530">
                  <c:v>41305</c:v>
                </c:pt>
                <c:pt idx="1531">
                  <c:v>41306</c:v>
                </c:pt>
                <c:pt idx="1532">
                  <c:v>41309</c:v>
                </c:pt>
                <c:pt idx="1533">
                  <c:v>41310</c:v>
                </c:pt>
                <c:pt idx="1534">
                  <c:v>41311</c:v>
                </c:pt>
                <c:pt idx="1535">
                  <c:v>41312</c:v>
                </c:pt>
                <c:pt idx="1536">
                  <c:v>41313</c:v>
                </c:pt>
                <c:pt idx="1537">
                  <c:v>41316</c:v>
                </c:pt>
                <c:pt idx="1538">
                  <c:v>41317</c:v>
                </c:pt>
                <c:pt idx="1539">
                  <c:v>41318</c:v>
                </c:pt>
                <c:pt idx="1540">
                  <c:v>41319</c:v>
                </c:pt>
                <c:pt idx="1541">
                  <c:v>41320</c:v>
                </c:pt>
                <c:pt idx="1542">
                  <c:v>41324</c:v>
                </c:pt>
                <c:pt idx="1543">
                  <c:v>41325</c:v>
                </c:pt>
                <c:pt idx="1544">
                  <c:v>41326</c:v>
                </c:pt>
                <c:pt idx="1545">
                  <c:v>41327</c:v>
                </c:pt>
                <c:pt idx="1546">
                  <c:v>41330</c:v>
                </c:pt>
                <c:pt idx="1547">
                  <c:v>41331</c:v>
                </c:pt>
                <c:pt idx="1548">
                  <c:v>41332</c:v>
                </c:pt>
                <c:pt idx="1549">
                  <c:v>41333</c:v>
                </c:pt>
                <c:pt idx="1550">
                  <c:v>41334</c:v>
                </c:pt>
                <c:pt idx="1551">
                  <c:v>41337</c:v>
                </c:pt>
                <c:pt idx="1552">
                  <c:v>41338</c:v>
                </c:pt>
                <c:pt idx="1553">
                  <c:v>41339</c:v>
                </c:pt>
                <c:pt idx="1554">
                  <c:v>41340</c:v>
                </c:pt>
                <c:pt idx="1555">
                  <c:v>41341</c:v>
                </c:pt>
                <c:pt idx="1556">
                  <c:v>41344</c:v>
                </c:pt>
                <c:pt idx="1557">
                  <c:v>41345</c:v>
                </c:pt>
                <c:pt idx="1558">
                  <c:v>41346</c:v>
                </c:pt>
                <c:pt idx="1559">
                  <c:v>41347</c:v>
                </c:pt>
                <c:pt idx="1560">
                  <c:v>41348</c:v>
                </c:pt>
                <c:pt idx="1561">
                  <c:v>41351</c:v>
                </c:pt>
                <c:pt idx="1562">
                  <c:v>41352</c:v>
                </c:pt>
                <c:pt idx="1563">
                  <c:v>41353</c:v>
                </c:pt>
                <c:pt idx="1564">
                  <c:v>41354</c:v>
                </c:pt>
                <c:pt idx="1565">
                  <c:v>41355</c:v>
                </c:pt>
                <c:pt idx="1566">
                  <c:v>41358</c:v>
                </c:pt>
                <c:pt idx="1567">
                  <c:v>41359</c:v>
                </c:pt>
                <c:pt idx="1568">
                  <c:v>41360</c:v>
                </c:pt>
                <c:pt idx="1569">
                  <c:v>41361</c:v>
                </c:pt>
                <c:pt idx="1570">
                  <c:v>41365</c:v>
                </c:pt>
                <c:pt idx="1571">
                  <c:v>41366</c:v>
                </c:pt>
                <c:pt idx="1572">
                  <c:v>41367</c:v>
                </c:pt>
                <c:pt idx="1573">
                  <c:v>41368</c:v>
                </c:pt>
                <c:pt idx="1574">
                  <c:v>41369</c:v>
                </c:pt>
                <c:pt idx="1575">
                  <c:v>41372</c:v>
                </c:pt>
                <c:pt idx="1576">
                  <c:v>41373</c:v>
                </c:pt>
                <c:pt idx="1577">
                  <c:v>41374</c:v>
                </c:pt>
                <c:pt idx="1578">
                  <c:v>41375</c:v>
                </c:pt>
                <c:pt idx="1579">
                  <c:v>41376</c:v>
                </c:pt>
                <c:pt idx="1580">
                  <c:v>41379</c:v>
                </c:pt>
                <c:pt idx="1581">
                  <c:v>41380</c:v>
                </c:pt>
                <c:pt idx="1582">
                  <c:v>41381</c:v>
                </c:pt>
                <c:pt idx="1583">
                  <c:v>41382</c:v>
                </c:pt>
                <c:pt idx="1584">
                  <c:v>41383</c:v>
                </c:pt>
                <c:pt idx="1585">
                  <c:v>41386</c:v>
                </c:pt>
                <c:pt idx="1586">
                  <c:v>41387</c:v>
                </c:pt>
                <c:pt idx="1587">
                  <c:v>41388</c:v>
                </c:pt>
                <c:pt idx="1588">
                  <c:v>41389</c:v>
                </c:pt>
                <c:pt idx="1589">
                  <c:v>41390</c:v>
                </c:pt>
                <c:pt idx="1590">
                  <c:v>41393</c:v>
                </c:pt>
                <c:pt idx="1591">
                  <c:v>41394</c:v>
                </c:pt>
                <c:pt idx="1592">
                  <c:v>41395</c:v>
                </c:pt>
                <c:pt idx="1593">
                  <c:v>41396</c:v>
                </c:pt>
                <c:pt idx="1594">
                  <c:v>41397</c:v>
                </c:pt>
                <c:pt idx="1595">
                  <c:v>41400</c:v>
                </c:pt>
                <c:pt idx="1596">
                  <c:v>41401</c:v>
                </c:pt>
                <c:pt idx="1597">
                  <c:v>41402</c:v>
                </c:pt>
                <c:pt idx="1598">
                  <c:v>41403</c:v>
                </c:pt>
                <c:pt idx="1599">
                  <c:v>41404</c:v>
                </c:pt>
                <c:pt idx="1600">
                  <c:v>41407</c:v>
                </c:pt>
                <c:pt idx="1601">
                  <c:v>41408</c:v>
                </c:pt>
                <c:pt idx="1602">
                  <c:v>41409</c:v>
                </c:pt>
                <c:pt idx="1603">
                  <c:v>41410</c:v>
                </c:pt>
                <c:pt idx="1604">
                  <c:v>41411</c:v>
                </c:pt>
                <c:pt idx="1605">
                  <c:v>41414</c:v>
                </c:pt>
                <c:pt idx="1606">
                  <c:v>41415</c:v>
                </c:pt>
                <c:pt idx="1607">
                  <c:v>41416</c:v>
                </c:pt>
                <c:pt idx="1608">
                  <c:v>41417</c:v>
                </c:pt>
                <c:pt idx="1609">
                  <c:v>41418</c:v>
                </c:pt>
                <c:pt idx="1610">
                  <c:v>41422</c:v>
                </c:pt>
                <c:pt idx="1611">
                  <c:v>41423</c:v>
                </c:pt>
                <c:pt idx="1612">
                  <c:v>41424</c:v>
                </c:pt>
                <c:pt idx="1613">
                  <c:v>41425</c:v>
                </c:pt>
                <c:pt idx="1614">
                  <c:v>41428</c:v>
                </c:pt>
                <c:pt idx="1615">
                  <c:v>41429</c:v>
                </c:pt>
                <c:pt idx="1616">
                  <c:v>41430</c:v>
                </c:pt>
                <c:pt idx="1617">
                  <c:v>41431</c:v>
                </c:pt>
                <c:pt idx="1618">
                  <c:v>41432</c:v>
                </c:pt>
                <c:pt idx="1619">
                  <c:v>41435</c:v>
                </c:pt>
                <c:pt idx="1620">
                  <c:v>41436</c:v>
                </c:pt>
                <c:pt idx="1621">
                  <c:v>41437</c:v>
                </c:pt>
                <c:pt idx="1622">
                  <c:v>41438</c:v>
                </c:pt>
                <c:pt idx="1623">
                  <c:v>41439</c:v>
                </c:pt>
                <c:pt idx="1624">
                  <c:v>41442</c:v>
                </c:pt>
                <c:pt idx="1625">
                  <c:v>41443</c:v>
                </c:pt>
                <c:pt idx="1626">
                  <c:v>41444</c:v>
                </c:pt>
                <c:pt idx="1627">
                  <c:v>41445</c:v>
                </c:pt>
                <c:pt idx="1628">
                  <c:v>41446</c:v>
                </c:pt>
                <c:pt idx="1629">
                  <c:v>41449</c:v>
                </c:pt>
                <c:pt idx="1630">
                  <c:v>41450</c:v>
                </c:pt>
                <c:pt idx="1631">
                  <c:v>41451</c:v>
                </c:pt>
                <c:pt idx="1632">
                  <c:v>41452</c:v>
                </c:pt>
                <c:pt idx="1633">
                  <c:v>41453</c:v>
                </c:pt>
                <c:pt idx="1634">
                  <c:v>41456</c:v>
                </c:pt>
                <c:pt idx="1635">
                  <c:v>41457</c:v>
                </c:pt>
                <c:pt idx="1636">
                  <c:v>41458</c:v>
                </c:pt>
                <c:pt idx="1637">
                  <c:v>41460</c:v>
                </c:pt>
                <c:pt idx="1638">
                  <c:v>41463</c:v>
                </c:pt>
                <c:pt idx="1639">
                  <c:v>41464</c:v>
                </c:pt>
                <c:pt idx="1640">
                  <c:v>41465</c:v>
                </c:pt>
                <c:pt idx="1641">
                  <c:v>41466</c:v>
                </c:pt>
                <c:pt idx="1642">
                  <c:v>41467</c:v>
                </c:pt>
                <c:pt idx="1643">
                  <c:v>41470</c:v>
                </c:pt>
                <c:pt idx="1644">
                  <c:v>41471</c:v>
                </c:pt>
                <c:pt idx="1645">
                  <c:v>41472</c:v>
                </c:pt>
                <c:pt idx="1646">
                  <c:v>41473</c:v>
                </c:pt>
                <c:pt idx="1647">
                  <c:v>41474</c:v>
                </c:pt>
                <c:pt idx="1648">
                  <c:v>41477</c:v>
                </c:pt>
                <c:pt idx="1649">
                  <c:v>41478</c:v>
                </c:pt>
                <c:pt idx="1650">
                  <c:v>41479</c:v>
                </c:pt>
                <c:pt idx="1651">
                  <c:v>41480</c:v>
                </c:pt>
                <c:pt idx="1652">
                  <c:v>41481</c:v>
                </c:pt>
                <c:pt idx="1653">
                  <c:v>41484</c:v>
                </c:pt>
                <c:pt idx="1654">
                  <c:v>41485</c:v>
                </c:pt>
                <c:pt idx="1655">
                  <c:v>41486</c:v>
                </c:pt>
                <c:pt idx="1656">
                  <c:v>41487</c:v>
                </c:pt>
                <c:pt idx="1657">
                  <c:v>41488</c:v>
                </c:pt>
                <c:pt idx="1658">
                  <c:v>41491</c:v>
                </c:pt>
                <c:pt idx="1659">
                  <c:v>41492</c:v>
                </c:pt>
                <c:pt idx="1660">
                  <c:v>41493</c:v>
                </c:pt>
                <c:pt idx="1661">
                  <c:v>41494</c:v>
                </c:pt>
                <c:pt idx="1662">
                  <c:v>41495</c:v>
                </c:pt>
                <c:pt idx="1663">
                  <c:v>41498</c:v>
                </c:pt>
                <c:pt idx="1664">
                  <c:v>41499</c:v>
                </c:pt>
                <c:pt idx="1665">
                  <c:v>41500</c:v>
                </c:pt>
                <c:pt idx="1666">
                  <c:v>41501</c:v>
                </c:pt>
                <c:pt idx="1667">
                  <c:v>41502</c:v>
                </c:pt>
                <c:pt idx="1668">
                  <c:v>41505</c:v>
                </c:pt>
                <c:pt idx="1669">
                  <c:v>41506</c:v>
                </c:pt>
                <c:pt idx="1670">
                  <c:v>41507</c:v>
                </c:pt>
                <c:pt idx="1671">
                  <c:v>41508</c:v>
                </c:pt>
                <c:pt idx="1672">
                  <c:v>41509</c:v>
                </c:pt>
                <c:pt idx="1673">
                  <c:v>41512</c:v>
                </c:pt>
                <c:pt idx="1674">
                  <c:v>41513</c:v>
                </c:pt>
                <c:pt idx="1675">
                  <c:v>41514</c:v>
                </c:pt>
                <c:pt idx="1676">
                  <c:v>41515</c:v>
                </c:pt>
                <c:pt idx="1677">
                  <c:v>41516</c:v>
                </c:pt>
                <c:pt idx="1678">
                  <c:v>41520</c:v>
                </c:pt>
                <c:pt idx="1679">
                  <c:v>41521</c:v>
                </c:pt>
                <c:pt idx="1680">
                  <c:v>41522</c:v>
                </c:pt>
                <c:pt idx="1681">
                  <c:v>41523</c:v>
                </c:pt>
                <c:pt idx="1682">
                  <c:v>41526</c:v>
                </c:pt>
                <c:pt idx="1683">
                  <c:v>41527</c:v>
                </c:pt>
                <c:pt idx="1684">
                  <c:v>41528</c:v>
                </c:pt>
                <c:pt idx="1685">
                  <c:v>41529</c:v>
                </c:pt>
                <c:pt idx="1686">
                  <c:v>41530</c:v>
                </c:pt>
                <c:pt idx="1687">
                  <c:v>41533</c:v>
                </c:pt>
                <c:pt idx="1688">
                  <c:v>41534</c:v>
                </c:pt>
                <c:pt idx="1689">
                  <c:v>41535</c:v>
                </c:pt>
                <c:pt idx="1690">
                  <c:v>41536</c:v>
                </c:pt>
                <c:pt idx="1691">
                  <c:v>41537</c:v>
                </c:pt>
                <c:pt idx="1692">
                  <c:v>41540</c:v>
                </c:pt>
                <c:pt idx="1693">
                  <c:v>41541</c:v>
                </c:pt>
                <c:pt idx="1694">
                  <c:v>41542</c:v>
                </c:pt>
                <c:pt idx="1695">
                  <c:v>41543</c:v>
                </c:pt>
                <c:pt idx="1696">
                  <c:v>41544</c:v>
                </c:pt>
                <c:pt idx="1697">
                  <c:v>41547</c:v>
                </c:pt>
                <c:pt idx="1698">
                  <c:v>41548</c:v>
                </c:pt>
                <c:pt idx="1699">
                  <c:v>41549</c:v>
                </c:pt>
                <c:pt idx="1700">
                  <c:v>41550</c:v>
                </c:pt>
                <c:pt idx="1701">
                  <c:v>41551</c:v>
                </c:pt>
                <c:pt idx="1702">
                  <c:v>41554</c:v>
                </c:pt>
                <c:pt idx="1703">
                  <c:v>41555</c:v>
                </c:pt>
                <c:pt idx="1704">
                  <c:v>41556</c:v>
                </c:pt>
                <c:pt idx="1705">
                  <c:v>41557</c:v>
                </c:pt>
                <c:pt idx="1706">
                  <c:v>41558</c:v>
                </c:pt>
                <c:pt idx="1707">
                  <c:v>41561</c:v>
                </c:pt>
                <c:pt idx="1708">
                  <c:v>41562</c:v>
                </c:pt>
                <c:pt idx="1709">
                  <c:v>41563</c:v>
                </c:pt>
                <c:pt idx="1710">
                  <c:v>41564</c:v>
                </c:pt>
                <c:pt idx="1711">
                  <c:v>41565</c:v>
                </c:pt>
                <c:pt idx="1712">
                  <c:v>41568</c:v>
                </c:pt>
                <c:pt idx="1713">
                  <c:v>41569</c:v>
                </c:pt>
                <c:pt idx="1714">
                  <c:v>41570</c:v>
                </c:pt>
                <c:pt idx="1715">
                  <c:v>41571</c:v>
                </c:pt>
                <c:pt idx="1716">
                  <c:v>41572</c:v>
                </c:pt>
                <c:pt idx="1717">
                  <c:v>41575</c:v>
                </c:pt>
                <c:pt idx="1718">
                  <c:v>41576</c:v>
                </c:pt>
                <c:pt idx="1719">
                  <c:v>41577</c:v>
                </c:pt>
                <c:pt idx="1720">
                  <c:v>41578</c:v>
                </c:pt>
                <c:pt idx="1721">
                  <c:v>41579</c:v>
                </c:pt>
                <c:pt idx="1722">
                  <c:v>41582</c:v>
                </c:pt>
                <c:pt idx="1723">
                  <c:v>41583</c:v>
                </c:pt>
                <c:pt idx="1724">
                  <c:v>41584</c:v>
                </c:pt>
                <c:pt idx="1725">
                  <c:v>41585</c:v>
                </c:pt>
                <c:pt idx="1726">
                  <c:v>41586</c:v>
                </c:pt>
                <c:pt idx="1727">
                  <c:v>41589</c:v>
                </c:pt>
                <c:pt idx="1728">
                  <c:v>41590</c:v>
                </c:pt>
                <c:pt idx="1729">
                  <c:v>41591</c:v>
                </c:pt>
                <c:pt idx="1730">
                  <c:v>41592</c:v>
                </c:pt>
                <c:pt idx="1731">
                  <c:v>41593</c:v>
                </c:pt>
                <c:pt idx="1732">
                  <c:v>41596</c:v>
                </c:pt>
                <c:pt idx="1733">
                  <c:v>41597</c:v>
                </c:pt>
                <c:pt idx="1734">
                  <c:v>41598</c:v>
                </c:pt>
                <c:pt idx="1735">
                  <c:v>41599</c:v>
                </c:pt>
                <c:pt idx="1736">
                  <c:v>41600</c:v>
                </c:pt>
                <c:pt idx="1737">
                  <c:v>41603</c:v>
                </c:pt>
                <c:pt idx="1738">
                  <c:v>41604</c:v>
                </c:pt>
                <c:pt idx="1739">
                  <c:v>41605</c:v>
                </c:pt>
                <c:pt idx="1740">
                  <c:v>41607</c:v>
                </c:pt>
                <c:pt idx="1741">
                  <c:v>41610</c:v>
                </c:pt>
                <c:pt idx="1742">
                  <c:v>41611</c:v>
                </c:pt>
                <c:pt idx="1743">
                  <c:v>41612</c:v>
                </c:pt>
                <c:pt idx="1744">
                  <c:v>41613</c:v>
                </c:pt>
                <c:pt idx="1745">
                  <c:v>41614</c:v>
                </c:pt>
                <c:pt idx="1746">
                  <c:v>41617</c:v>
                </c:pt>
                <c:pt idx="1747">
                  <c:v>41618</c:v>
                </c:pt>
                <c:pt idx="1748">
                  <c:v>41619</c:v>
                </c:pt>
                <c:pt idx="1749">
                  <c:v>41620</c:v>
                </c:pt>
                <c:pt idx="1750">
                  <c:v>41621</c:v>
                </c:pt>
                <c:pt idx="1751">
                  <c:v>41624</c:v>
                </c:pt>
                <c:pt idx="1752">
                  <c:v>41625</c:v>
                </c:pt>
                <c:pt idx="1753">
                  <c:v>41626</c:v>
                </c:pt>
                <c:pt idx="1754">
                  <c:v>41627</c:v>
                </c:pt>
                <c:pt idx="1755">
                  <c:v>41628</c:v>
                </c:pt>
                <c:pt idx="1756">
                  <c:v>41631</c:v>
                </c:pt>
                <c:pt idx="1757">
                  <c:v>41632</c:v>
                </c:pt>
                <c:pt idx="1758">
                  <c:v>41634</c:v>
                </c:pt>
                <c:pt idx="1759">
                  <c:v>41635</c:v>
                </c:pt>
                <c:pt idx="1760">
                  <c:v>41638</c:v>
                </c:pt>
                <c:pt idx="1761">
                  <c:v>41639</c:v>
                </c:pt>
                <c:pt idx="1762">
                  <c:v>41641</c:v>
                </c:pt>
                <c:pt idx="1763">
                  <c:v>41642</c:v>
                </c:pt>
                <c:pt idx="1764">
                  <c:v>41645</c:v>
                </c:pt>
                <c:pt idx="1765">
                  <c:v>41646</c:v>
                </c:pt>
                <c:pt idx="1766">
                  <c:v>41647</c:v>
                </c:pt>
                <c:pt idx="1767">
                  <c:v>41648</c:v>
                </c:pt>
                <c:pt idx="1768">
                  <c:v>41649</c:v>
                </c:pt>
                <c:pt idx="1769">
                  <c:v>41652</c:v>
                </c:pt>
                <c:pt idx="1770">
                  <c:v>41653</c:v>
                </c:pt>
                <c:pt idx="1771">
                  <c:v>41654</c:v>
                </c:pt>
                <c:pt idx="1772">
                  <c:v>41655</c:v>
                </c:pt>
                <c:pt idx="1773">
                  <c:v>41656</c:v>
                </c:pt>
                <c:pt idx="1774">
                  <c:v>41660</c:v>
                </c:pt>
                <c:pt idx="1775">
                  <c:v>41661</c:v>
                </c:pt>
                <c:pt idx="1776">
                  <c:v>41662</c:v>
                </c:pt>
                <c:pt idx="1777">
                  <c:v>41663</c:v>
                </c:pt>
                <c:pt idx="1778">
                  <c:v>41666</c:v>
                </c:pt>
                <c:pt idx="1779">
                  <c:v>41667</c:v>
                </c:pt>
                <c:pt idx="1780">
                  <c:v>41668</c:v>
                </c:pt>
                <c:pt idx="1781">
                  <c:v>41669</c:v>
                </c:pt>
                <c:pt idx="1782">
                  <c:v>41670</c:v>
                </c:pt>
                <c:pt idx="1783">
                  <c:v>41673</c:v>
                </c:pt>
                <c:pt idx="1784">
                  <c:v>41674</c:v>
                </c:pt>
                <c:pt idx="1785">
                  <c:v>41675</c:v>
                </c:pt>
                <c:pt idx="1786">
                  <c:v>41676</c:v>
                </c:pt>
                <c:pt idx="1787">
                  <c:v>41677</c:v>
                </c:pt>
                <c:pt idx="1788">
                  <c:v>41680</c:v>
                </c:pt>
                <c:pt idx="1789">
                  <c:v>41681</c:v>
                </c:pt>
                <c:pt idx="1790">
                  <c:v>41682</c:v>
                </c:pt>
                <c:pt idx="1791">
                  <c:v>41683</c:v>
                </c:pt>
                <c:pt idx="1792">
                  <c:v>41684</c:v>
                </c:pt>
                <c:pt idx="1793">
                  <c:v>41688</c:v>
                </c:pt>
                <c:pt idx="1794">
                  <c:v>41689</c:v>
                </c:pt>
                <c:pt idx="1795">
                  <c:v>41690</c:v>
                </c:pt>
                <c:pt idx="1796">
                  <c:v>41691</c:v>
                </c:pt>
                <c:pt idx="1797">
                  <c:v>41694</c:v>
                </c:pt>
                <c:pt idx="1798">
                  <c:v>41695</c:v>
                </c:pt>
                <c:pt idx="1799">
                  <c:v>41696</c:v>
                </c:pt>
                <c:pt idx="1800">
                  <c:v>41697</c:v>
                </c:pt>
                <c:pt idx="1801">
                  <c:v>41698</c:v>
                </c:pt>
                <c:pt idx="1802">
                  <c:v>41701</c:v>
                </c:pt>
                <c:pt idx="1803">
                  <c:v>41702</c:v>
                </c:pt>
                <c:pt idx="1804">
                  <c:v>41703</c:v>
                </c:pt>
                <c:pt idx="1805">
                  <c:v>41704</c:v>
                </c:pt>
                <c:pt idx="1806">
                  <c:v>41705</c:v>
                </c:pt>
                <c:pt idx="1807">
                  <c:v>41708</c:v>
                </c:pt>
                <c:pt idx="1808">
                  <c:v>41709</c:v>
                </c:pt>
                <c:pt idx="1809">
                  <c:v>41710</c:v>
                </c:pt>
                <c:pt idx="1810">
                  <c:v>41711</c:v>
                </c:pt>
                <c:pt idx="1811">
                  <c:v>41712</c:v>
                </c:pt>
                <c:pt idx="1812">
                  <c:v>41715</c:v>
                </c:pt>
                <c:pt idx="1813">
                  <c:v>41716</c:v>
                </c:pt>
                <c:pt idx="1814">
                  <c:v>41717</c:v>
                </c:pt>
                <c:pt idx="1815">
                  <c:v>41718</c:v>
                </c:pt>
                <c:pt idx="1816">
                  <c:v>41719</c:v>
                </c:pt>
                <c:pt idx="1817">
                  <c:v>41722</c:v>
                </c:pt>
                <c:pt idx="1818">
                  <c:v>41723</c:v>
                </c:pt>
                <c:pt idx="1819">
                  <c:v>41724</c:v>
                </c:pt>
                <c:pt idx="1820">
                  <c:v>41725</c:v>
                </c:pt>
                <c:pt idx="1821">
                  <c:v>41726</c:v>
                </c:pt>
                <c:pt idx="1822">
                  <c:v>41729</c:v>
                </c:pt>
                <c:pt idx="1823">
                  <c:v>41730</c:v>
                </c:pt>
                <c:pt idx="1824">
                  <c:v>41731</c:v>
                </c:pt>
                <c:pt idx="1825">
                  <c:v>41732</c:v>
                </c:pt>
                <c:pt idx="1826">
                  <c:v>41733</c:v>
                </c:pt>
                <c:pt idx="1827">
                  <c:v>41736</c:v>
                </c:pt>
                <c:pt idx="1828">
                  <c:v>41737</c:v>
                </c:pt>
                <c:pt idx="1829">
                  <c:v>41738</c:v>
                </c:pt>
                <c:pt idx="1830">
                  <c:v>41739</c:v>
                </c:pt>
                <c:pt idx="1831">
                  <c:v>41740</c:v>
                </c:pt>
                <c:pt idx="1832">
                  <c:v>41743</c:v>
                </c:pt>
                <c:pt idx="1833">
                  <c:v>41744</c:v>
                </c:pt>
                <c:pt idx="1834">
                  <c:v>41745</c:v>
                </c:pt>
                <c:pt idx="1835">
                  <c:v>41746</c:v>
                </c:pt>
                <c:pt idx="1836">
                  <c:v>41750</c:v>
                </c:pt>
                <c:pt idx="1837">
                  <c:v>41751</c:v>
                </c:pt>
                <c:pt idx="1838">
                  <c:v>41752</c:v>
                </c:pt>
                <c:pt idx="1839">
                  <c:v>41753</c:v>
                </c:pt>
                <c:pt idx="1840">
                  <c:v>41754</c:v>
                </c:pt>
                <c:pt idx="1841">
                  <c:v>41757</c:v>
                </c:pt>
                <c:pt idx="1842">
                  <c:v>41758</c:v>
                </c:pt>
                <c:pt idx="1843">
                  <c:v>41759</c:v>
                </c:pt>
                <c:pt idx="1844">
                  <c:v>41760</c:v>
                </c:pt>
                <c:pt idx="1845">
                  <c:v>41761</c:v>
                </c:pt>
                <c:pt idx="1846">
                  <c:v>41764</c:v>
                </c:pt>
                <c:pt idx="1847">
                  <c:v>41765</c:v>
                </c:pt>
                <c:pt idx="1848">
                  <c:v>41766</c:v>
                </c:pt>
                <c:pt idx="1849">
                  <c:v>41767</c:v>
                </c:pt>
                <c:pt idx="1850">
                  <c:v>41768</c:v>
                </c:pt>
                <c:pt idx="1851">
                  <c:v>41771</c:v>
                </c:pt>
                <c:pt idx="1852">
                  <c:v>41772</c:v>
                </c:pt>
                <c:pt idx="1853">
                  <c:v>41773</c:v>
                </c:pt>
                <c:pt idx="1854">
                  <c:v>41774</c:v>
                </c:pt>
                <c:pt idx="1855">
                  <c:v>41775</c:v>
                </c:pt>
                <c:pt idx="1856">
                  <c:v>41778</c:v>
                </c:pt>
                <c:pt idx="1857">
                  <c:v>41779</c:v>
                </c:pt>
                <c:pt idx="1858">
                  <c:v>41780</c:v>
                </c:pt>
                <c:pt idx="1859">
                  <c:v>41781</c:v>
                </c:pt>
                <c:pt idx="1860">
                  <c:v>41782</c:v>
                </c:pt>
                <c:pt idx="1861">
                  <c:v>41786</c:v>
                </c:pt>
                <c:pt idx="1862">
                  <c:v>41787</c:v>
                </c:pt>
                <c:pt idx="1863">
                  <c:v>41788</c:v>
                </c:pt>
                <c:pt idx="1864">
                  <c:v>41789</c:v>
                </c:pt>
                <c:pt idx="1865">
                  <c:v>41792</c:v>
                </c:pt>
                <c:pt idx="1866">
                  <c:v>41793</c:v>
                </c:pt>
                <c:pt idx="1867">
                  <c:v>41794</c:v>
                </c:pt>
                <c:pt idx="1868">
                  <c:v>41795</c:v>
                </c:pt>
                <c:pt idx="1869">
                  <c:v>41796</c:v>
                </c:pt>
                <c:pt idx="1870">
                  <c:v>41799</c:v>
                </c:pt>
                <c:pt idx="1871">
                  <c:v>41800</c:v>
                </c:pt>
                <c:pt idx="1872">
                  <c:v>41801</c:v>
                </c:pt>
                <c:pt idx="1873">
                  <c:v>41802</c:v>
                </c:pt>
                <c:pt idx="1874">
                  <c:v>41803</c:v>
                </c:pt>
                <c:pt idx="1875">
                  <c:v>41806</c:v>
                </c:pt>
                <c:pt idx="1876">
                  <c:v>41807</c:v>
                </c:pt>
                <c:pt idx="1877">
                  <c:v>41808</c:v>
                </c:pt>
                <c:pt idx="1878">
                  <c:v>41809</c:v>
                </c:pt>
                <c:pt idx="1879">
                  <c:v>41810</c:v>
                </c:pt>
                <c:pt idx="1880">
                  <c:v>41813</c:v>
                </c:pt>
                <c:pt idx="1881">
                  <c:v>41814</c:v>
                </c:pt>
                <c:pt idx="1882">
                  <c:v>41815</c:v>
                </c:pt>
                <c:pt idx="1883">
                  <c:v>41816</c:v>
                </c:pt>
                <c:pt idx="1884">
                  <c:v>41817</c:v>
                </c:pt>
                <c:pt idx="1885">
                  <c:v>41820</c:v>
                </c:pt>
                <c:pt idx="1886">
                  <c:v>41821</c:v>
                </c:pt>
                <c:pt idx="1887">
                  <c:v>41822</c:v>
                </c:pt>
                <c:pt idx="1888">
                  <c:v>41823</c:v>
                </c:pt>
                <c:pt idx="1889">
                  <c:v>41827</c:v>
                </c:pt>
                <c:pt idx="1890">
                  <c:v>41828</c:v>
                </c:pt>
                <c:pt idx="1891">
                  <c:v>41829</c:v>
                </c:pt>
                <c:pt idx="1892">
                  <c:v>41830</c:v>
                </c:pt>
                <c:pt idx="1893">
                  <c:v>41831</c:v>
                </c:pt>
                <c:pt idx="1894">
                  <c:v>41834</c:v>
                </c:pt>
                <c:pt idx="1895">
                  <c:v>41835</c:v>
                </c:pt>
                <c:pt idx="1896">
                  <c:v>41836</c:v>
                </c:pt>
                <c:pt idx="1897">
                  <c:v>41837</c:v>
                </c:pt>
                <c:pt idx="1898">
                  <c:v>41838</c:v>
                </c:pt>
                <c:pt idx="1899">
                  <c:v>41841</c:v>
                </c:pt>
                <c:pt idx="1900">
                  <c:v>41842</c:v>
                </c:pt>
                <c:pt idx="1901">
                  <c:v>41843</c:v>
                </c:pt>
                <c:pt idx="1902">
                  <c:v>41844</c:v>
                </c:pt>
                <c:pt idx="1903">
                  <c:v>41845</c:v>
                </c:pt>
                <c:pt idx="1904">
                  <c:v>41848</c:v>
                </c:pt>
                <c:pt idx="1905">
                  <c:v>41849</c:v>
                </c:pt>
                <c:pt idx="1906">
                  <c:v>41850</c:v>
                </c:pt>
                <c:pt idx="1907">
                  <c:v>41851</c:v>
                </c:pt>
                <c:pt idx="1908">
                  <c:v>41852</c:v>
                </c:pt>
                <c:pt idx="1909">
                  <c:v>41855</c:v>
                </c:pt>
                <c:pt idx="1910">
                  <c:v>41856</c:v>
                </c:pt>
                <c:pt idx="1911">
                  <c:v>41857</c:v>
                </c:pt>
                <c:pt idx="1912">
                  <c:v>41858</c:v>
                </c:pt>
                <c:pt idx="1913">
                  <c:v>41859</c:v>
                </c:pt>
                <c:pt idx="1914">
                  <c:v>41862</c:v>
                </c:pt>
                <c:pt idx="1915">
                  <c:v>41863</c:v>
                </c:pt>
                <c:pt idx="1916">
                  <c:v>41864</c:v>
                </c:pt>
                <c:pt idx="1917">
                  <c:v>41865</c:v>
                </c:pt>
                <c:pt idx="1918">
                  <c:v>41866</c:v>
                </c:pt>
                <c:pt idx="1919">
                  <c:v>41869</c:v>
                </c:pt>
                <c:pt idx="1920">
                  <c:v>41870</c:v>
                </c:pt>
                <c:pt idx="1921">
                  <c:v>41871</c:v>
                </c:pt>
                <c:pt idx="1922">
                  <c:v>41872</c:v>
                </c:pt>
                <c:pt idx="1923">
                  <c:v>41873</c:v>
                </c:pt>
                <c:pt idx="1924">
                  <c:v>41876</c:v>
                </c:pt>
                <c:pt idx="1925">
                  <c:v>41877</c:v>
                </c:pt>
                <c:pt idx="1926">
                  <c:v>41878</c:v>
                </c:pt>
                <c:pt idx="1927">
                  <c:v>41879</c:v>
                </c:pt>
                <c:pt idx="1928">
                  <c:v>41880</c:v>
                </c:pt>
                <c:pt idx="1929">
                  <c:v>41884</c:v>
                </c:pt>
                <c:pt idx="1930">
                  <c:v>41885</c:v>
                </c:pt>
                <c:pt idx="1931">
                  <c:v>41886</c:v>
                </c:pt>
                <c:pt idx="1932">
                  <c:v>41887</c:v>
                </c:pt>
                <c:pt idx="1933">
                  <c:v>41890</c:v>
                </c:pt>
                <c:pt idx="1934">
                  <c:v>41891</c:v>
                </c:pt>
                <c:pt idx="1935">
                  <c:v>41892</c:v>
                </c:pt>
                <c:pt idx="1936">
                  <c:v>41893</c:v>
                </c:pt>
                <c:pt idx="1937">
                  <c:v>41894</c:v>
                </c:pt>
                <c:pt idx="1938">
                  <c:v>41897</c:v>
                </c:pt>
                <c:pt idx="1939">
                  <c:v>41898</c:v>
                </c:pt>
                <c:pt idx="1940">
                  <c:v>41899</c:v>
                </c:pt>
                <c:pt idx="1941">
                  <c:v>41900</c:v>
                </c:pt>
                <c:pt idx="1942">
                  <c:v>41901</c:v>
                </c:pt>
                <c:pt idx="1943">
                  <c:v>41904</c:v>
                </c:pt>
                <c:pt idx="1944">
                  <c:v>41905</c:v>
                </c:pt>
                <c:pt idx="1945">
                  <c:v>41906</c:v>
                </c:pt>
                <c:pt idx="1946">
                  <c:v>41907</c:v>
                </c:pt>
                <c:pt idx="1947">
                  <c:v>41908</c:v>
                </c:pt>
                <c:pt idx="1948">
                  <c:v>41911</c:v>
                </c:pt>
                <c:pt idx="1949">
                  <c:v>41912</c:v>
                </c:pt>
                <c:pt idx="1950">
                  <c:v>41913</c:v>
                </c:pt>
                <c:pt idx="1951">
                  <c:v>41914</c:v>
                </c:pt>
                <c:pt idx="1952">
                  <c:v>41915</c:v>
                </c:pt>
                <c:pt idx="1953">
                  <c:v>41918</c:v>
                </c:pt>
                <c:pt idx="1954">
                  <c:v>41919</c:v>
                </c:pt>
                <c:pt idx="1955">
                  <c:v>41920</c:v>
                </c:pt>
                <c:pt idx="1956">
                  <c:v>41921</c:v>
                </c:pt>
                <c:pt idx="1957">
                  <c:v>41922</c:v>
                </c:pt>
                <c:pt idx="1958">
                  <c:v>41925</c:v>
                </c:pt>
                <c:pt idx="1959">
                  <c:v>41926</c:v>
                </c:pt>
                <c:pt idx="1960">
                  <c:v>41927</c:v>
                </c:pt>
                <c:pt idx="1961">
                  <c:v>41928</c:v>
                </c:pt>
                <c:pt idx="1962">
                  <c:v>41929</c:v>
                </c:pt>
                <c:pt idx="1963">
                  <c:v>41932</c:v>
                </c:pt>
                <c:pt idx="1964">
                  <c:v>41933</c:v>
                </c:pt>
                <c:pt idx="1965">
                  <c:v>41934</c:v>
                </c:pt>
                <c:pt idx="1966">
                  <c:v>41935</c:v>
                </c:pt>
                <c:pt idx="1967">
                  <c:v>41936</c:v>
                </c:pt>
                <c:pt idx="1968">
                  <c:v>41939</c:v>
                </c:pt>
                <c:pt idx="1969">
                  <c:v>41940</c:v>
                </c:pt>
                <c:pt idx="1970">
                  <c:v>41941</c:v>
                </c:pt>
                <c:pt idx="1971">
                  <c:v>41942</c:v>
                </c:pt>
                <c:pt idx="1972">
                  <c:v>41943</c:v>
                </c:pt>
                <c:pt idx="1973">
                  <c:v>41946</c:v>
                </c:pt>
                <c:pt idx="1974">
                  <c:v>41947</c:v>
                </c:pt>
                <c:pt idx="1975">
                  <c:v>41948</c:v>
                </c:pt>
                <c:pt idx="1976">
                  <c:v>41949</c:v>
                </c:pt>
                <c:pt idx="1977">
                  <c:v>41950</c:v>
                </c:pt>
                <c:pt idx="1978">
                  <c:v>41953</c:v>
                </c:pt>
                <c:pt idx="1979">
                  <c:v>41954</c:v>
                </c:pt>
                <c:pt idx="1980">
                  <c:v>41955</c:v>
                </c:pt>
                <c:pt idx="1981">
                  <c:v>41956</c:v>
                </c:pt>
                <c:pt idx="1982">
                  <c:v>41957</c:v>
                </c:pt>
                <c:pt idx="1983">
                  <c:v>41960</c:v>
                </c:pt>
                <c:pt idx="1984">
                  <c:v>41961</c:v>
                </c:pt>
                <c:pt idx="1985">
                  <c:v>41962</c:v>
                </c:pt>
                <c:pt idx="1986">
                  <c:v>41963</c:v>
                </c:pt>
                <c:pt idx="1987">
                  <c:v>41964</c:v>
                </c:pt>
                <c:pt idx="1988">
                  <c:v>41967</c:v>
                </c:pt>
                <c:pt idx="1989">
                  <c:v>41968</c:v>
                </c:pt>
                <c:pt idx="1990">
                  <c:v>41969</c:v>
                </c:pt>
                <c:pt idx="1991">
                  <c:v>41971</c:v>
                </c:pt>
                <c:pt idx="1992">
                  <c:v>41974</c:v>
                </c:pt>
                <c:pt idx="1993">
                  <c:v>41975</c:v>
                </c:pt>
                <c:pt idx="1994">
                  <c:v>41976</c:v>
                </c:pt>
                <c:pt idx="1995">
                  <c:v>41977</c:v>
                </c:pt>
                <c:pt idx="1996">
                  <c:v>41978</c:v>
                </c:pt>
                <c:pt idx="1997">
                  <c:v>41981</c:v>
                </c:pt>
                <c:pt idx="1998">
                  <c:v>41982</c:v>
                </c:pt>
                <c:pt idx="1999">
                  <c:v>41983</c:v>
                </c:pt>
                <c:pt idx="2000">
                  <c:v>41984</c:v>
                </c:pt>
                <c:pt idx="2001">
                  <c:v>41985</c:v>
                </c:pt>
                <c:pt idx="2002">
                  <c:v>41988</c:v>
                </c:pt>
                <c:pt idx="2003">
                  <c:v>41989</c:v>
                </c:pt>
                <c:pt idx="2004">
                  <c:v>41990</c:v>
                </c:pt>
                <c:pt idx="2005">
                  <c:v>41991</c:v>
                </c:pt>
                <c:pt idx="2006">
                  <c:v>41992</c:v>
                </c:pt>
                <c:pt idx="2007">
                  <c:v>41995</c:v>
                </c:pt>
                <c:pt idx="2008">
                  <c:v>41996</c:v>
                </c:pt>
                <c:pt idx="2009">
                  <c:v>41997</c:v>
                </c:pt>
                <c:pt idx="2010">
                  <c:v>41999</c:v>
                </c:pt>
                <c:pt idx="2011">
                  <c:v>42002</c:v>
                </c:pt>
                <c:pt idx="2012">
                  <c:v>42003</c:v>
                </c:pt>
                <c:pt idx="2013">
                  <c:v>42004</c:v>
                </c:pt>
                <c:pt idx="2014">
                  <c:v>42006</c:v>
                </c:pt>
                <c:pt idx="2015">
                  <c:v>42009</c:v>
                </c:pt>
                <c:pt idx="2016">
                  <c:v>42010</c:v>
                </c:pt>
                <c:pt idx="2017">
                  <c:v>42011</c:v>
                </c:pt>
                <c:pt idx="2018">
                  <c:v>42012</c:v>
                </c:pt>
                <c:pt idx="2019">
                  <c:v>42013</c:v>
                </c:pt>
                <c:pt idx="2020">
                  <c:v>42016</c:v>
                </c:pt>
                <c:pt idx="2021">
                  <c:v>42017</c:v>
                </c:pt>
                <c:pt idx="2022">
                  <c:v>42018</c:v>
                </c:pt>
                <c:pt idx="2023">
                  <c:v>42019</c:v>
                </c:pt>
                <c:pt idx="2024">
                  <c:v>42020</c:v>
                </c:pt>
                <c:pt idx="2025">
                  <c:v>42024</c:v>
                </c:pt>
                <c:pt idx="2026">
                  <c:v>42025</c:v>
                </c:pt>
                <c:pt idx="2027">
                  <c:v>42026</c:v>
                </c:pt>
                <c:pt idx="2028">
                  <c:v>42027</c:v>
                </c:pt>
                <c:pt idx="2029">
                  <c:v>42030</c:v>
                </c:pt>
                <c:pt idx="2030">
                  <c:v>42031</c:v>
                </c:pt>
                <c:pt idx="2031">
                  <c:v>42032</c:v>
                </c:pt>
                <c:pt idx="2032">
                  <c:v>42033</c:v>
                </c:pt>
                <c:pt idx="2033">
                  <c:v>42034</c:v>
                </c:pt>
                <c:pt idx="2034">
                  <c:v>42037</c:v>
                </c:pt>
                <c:pt idx="2035">
                  <c:v>42038</c:v>
                </c:pt>
                <c:pt idx="2036">
                  <c:v>42039</c:v>
                </c:pt>
                <c:pt idx="2037">
                  <c:v>42040</c:v>
                </c:pt>
                <c:pt idx="2038">
                  <c:v>42041</c:v>
                </c:pt>
                <c:pt idx="2039">
                  <c:v>42044</c:v>
                </c:pt>
                <c:pt idx="2040">
                  <c:v>42045</c:v>
                </c:pt>
                <c:pt idx="2041">
                  <c:v>42046</c:v>
                </c:pt>
                <c:pt idx="2042">
                  <c:v>42047</c:v>
                </c:pt>
                <c:pt idx="2043">
                  <c:v>42048</c:v>
                </c:pt>
                <c:pt idx="2044">
                  <c:v>42052</c:v>
                </c:pt>
                <c:pt idx="2045">
                  <c:v>42053</c:v>
                </c:pt>
                <c:pt idx="2046">
                  <c:v>42054</c:v>
                </c:pt>
                <c:pt idx="2047">
                  <c:v>42055</c:v>
                </c:pt>
                <c:pt idx="2048">
                  <c:v>42058</c:v>
                </c:pt>
                <c:pt idx="2049">
                  <c:v>42059</c:v>
                </c:pt>
                <c:pt idx="2050">
                  <c:v>42060</c:v>
                </c:pt>
                <c:pt idx="2051">
                  <c:v>42061</c:v>
                </c:pt>
                <c:pt idx="2052">
                  <c:v>42062</c:v>
                </c:pt>
                <c:pt idx="2053">
                  <c:v>42065</c:v>
                </c:pt>
                <c:pt idx="2054">
                  <c:v>42066</c:v>
                </c:pt>
                <c:pt idx="2055">
                  <c:v>42067</c:v>
                </c:pt>
                <c:pt idx="2056">
                  <c:v>42068</c:v>
                </c:pt>
                <c:pt idx="2057">
                  <c:v>42069</c:v>
                </c:pt>
                <c:pt idx="2058">
                  <c:v>42072</c:v>
                </c:pt>
                <c:pt idx="2059">
                  <c:v>42073</c:v>
                </c:pt>
                <c:pt idx="2060">
                  <c:v>42074</c:v>
                </c:pt>
                <c:pt idx="2061">
                  <c:v>42075</c:v>
                </c:pt>
                <c:pt idx="2062">
                  <c:v>42076</c:v>
                </c:pt>
                <c:pt idx="2063">
                  <c:v>42079</c:v>
                </c:pt>
                <c:pt idx="2064">
                  <c:v>42080</c:v>
                </c:pt>
                <c:pt idx="2065">
                  <c:v>42081</c:v>
                </c:pt>
                <c:pt idx="2066">
                  <c:v>42082</c:v>
                </c:pt>
                <c:pt idx="2067">
                  <c:v>42083</c:v>
                </c:pt>
                <c:pt idx="2068">
                  <c:v>42086</c:v>
                </c:pt>
                <c:pt idx="2069">
                  <c:v>42087</c:v>
                </c:pt>
                <c:pt idx="2070">
                  <c:v>42088</c:v>
                </c:pt>
                <c:pt idx="2071">
                  <c:v>42089</c:v>
                </c:pt>
                <c:pt idx="2072">
                  <c:v>42090</c:v>
                </c:pt>
                <c:pt idx="2073">
                  <c:v>42093</c:v>
                </c:pt>
                <c:pt idx="2074">
                  <c:v>42094</c:v>
                </c:pt>
                <c:pt idx="2075">
                  <c:v>42095</c:v>
                </c:pt>
                <c:pt idx="2076">
                  <c:v>42096</c:v>
                </c:pt>
                <c:pt idx="2077">
                  <c:v>42100</c:v>
                </c:pt>
                <c:pt idx="2078">
                  <c:v>42101</c:v>
                </c:pt>
                <c:pt idx="2079">
                  <c:v>42102</c:v>
                </c:pt>
                <c:pt idx="2080">
                  <c:v>42103</c:v>
                </c:pt>
                <c:pt idx="2081">
                  <c:v>42104</c:v>
                </c:pt>
                <c:pt idx="2082">
                  <c:v>42107</c:v>
                </c:pt>
                <c:pt idx="2083">
                  <c:v>42108</c:v>
                </c:pt>
                <c:pt idx="2084">
                  <c:v>42109</c:v>
                </c:pt>
                <c:pt idx="2085">
                  <c:v>42110</c:v>
                </c:pt>
                <c:pt idx="2086">
                  <c:v>42111</c:v>
                </c:pt>
                <c:pt idx="2087">
                  <c:v>42114</c:v>
                </c:pt>
                <c:pt idx="2088">
                  <c:v>42115</c:v>
                </c:pt>
                <c:pt idx="2089">
                  <c:v>42116</c:v>
                </c:pt>
                <c:pt idx="2090">
                  <c:v>42117</c:v>
                </c:pt>
                <c:pt idx="2091">
                  <c:v>42118</c:v>
                </c:pt>
                <c:pt idx="2092">
                  <c:v>42121</c:v>
                </c:pt>
                <c:pt idx="2093">
                  <c:v>42122</c:v>
                </c:pt>
                <c:pt idx="2094">
                  <c:v>42123</c:v>
                </c:pt>
                <c:pt idx="2095">
                  <c:v>42124</c:v>
                </c:pt>
                <c:pt idx="2096">
                  <c:v>42125</c:v>
                </c:pt>
                <c:pt idx="2097">
                  <c:v>42128</c:v>
                </c:pt>
                <c:pt idx="2098">
                  <c:v>42129</c:v>
                </c:pt>
                <c:pt idx="2099">
                  <c:v>42130</c:v>
                </c:pt>
                <c:pt idx="2100">
                  <c:v>42131</c:v>
                </c:pt>
                <c:pt idx="2101">
                  <c:v>42132</c:v>
                </c:pt>
                <c:pt idx="2102">
                  <c:v>42135</c:v>
                </c:pt>
                <c:pt idx="2103">
                  <c:v>42136</c:v>
                </c:pt>
                <c:pt idx="2104">
                  <c:v>42137</c:v>
                </c:pt>
                <c:pt idx="2105">
                  <c:v>42138</c:v>
                </c:pt>
                <c:pt idx="2106">
                  <c:v>42139</c:v>
                </c:pt>
                <c:pt idx="2107">
                  <c:v>42142</c:v>
                </c:pt>
                <c:pt idx="2108">
                  <c:v>42143</c:v>
                </c:pt>
                <c:pt idx="2109">
                  <c:v>42144</c:v>
                </c:pt>
                <c:pt idx="2110">
                  <c:v>42145</c:v>
                </c:pt>
                <c:pt idx="2111">
                  <c:v>42146</c:v>
                </c:pt>
                <c:pt idx="2112">
                  <c:v>42150</c:v>
                </c:pt>
                <c:pt idx="2113">
                  <c:v>42151</c:v>
                </c:pt>
                <c:pt idx="2114">
                  <c:v>42152</c:v>
                </c:pt>
                <c:pt idx="2115">
                  <c:v>42153</c:v>
                </c:pt>
                <c:pt idx="2116">
                  <c:v>42156</c:v>
                </c:pt>
                <c:pt idx="2117">
                  <c:v>42157</c:v>
                </c:pt>
                <c:pt idx="2118">
                  <c:v>42158</c:v>
                </c:pt>
                <c:pt idx="2119">
                  <c:v>42159</c:v>
                </c:pt>
                <c:pt idx="2120">
                  <c:v>42160</c:v>
                </c:pt>
                <c:pt idx="2121">
                  <c:v>42163</c:v>
                </c:pt>
                <c:pt idx="2122">
                  <c:v>42164</c:v>
                </c:pt>
                <c:pt idx="2123">
                  <c:v>42165</c:v>
                </c:pt>
                <c:pt idx="2124">
                  <c:v>42166</c:v>
                </c:pt>
                <c:pt idx="2125">
                  <c:v>42167</c:v>
                </c:pt>
                <c:pt idx="2126">
                  <c:v>42170</c:v>
                </c:pt>
                <c:pt idx="2127">
                  <c:v>42171</c:v>
                </c:pt>
                <c:pt idx="2128">
                  <c:v>42172</c:v>
                </c:pt>
                <c:pt idx="2129">
                  <c:v>42173</c:v>
                </c:pt>
                <c:pt idx="2130">
                  <c:v>42174</c:v>
                </c:pt>
                <c:pt idx="2131">
                  <c:v>42177</c:v>
                </c:pt>
                <c:pt idx="2132">
                  <c:v>42178</c:v>
                </c:pt>
                <c:pt idx="2133">
                  <c:v>42179</c:v>
                </c:pt>
                <c:pt idx="2134">
                  <c:v>42180</c:v>
                </c:pt>
                <c:pt idx="2135">
                  <c:v>42181</c:v>
                </c:pt>
                <c:pt idx="2136">
                  <c:v>42184</c:v>
                </c:pt>
                <c:pt idx="2137">
                  <c:v>42185</c:v>
                </c:pt>
                <c:pt idx="2138">
                  <c:v>42186</c:v>
                </c:pt>
                <c:pt idx="2139">
                  <c:v>42187</c:v>
                </c:pt>
                <c:pt idx="2140">
                  <c:v>42191</c:v>
                </c:pt>
                <c:pt idx="2141">
                  <c:v>42192</c:v>
                </c:pt>
                <c:pt idx="2142">
                  <c:v>42193</c:v>
                </c:pt>
                <c:pt idx="2143">
                  <c:v>42194</c:v>
                </c:pt>
                <c:pt idx="2144">
                  <c:v>42195</c:v>
                </c:pt>
                <c:pt idx="2145">
                  <c:v>42198</c:v>
                </c:pt>
                <c:pt idx="2146">
                  <c:v>42199</c:v>
                </c:pt>
                <c:pt idx="2147">
                  <c:v>42200</c:v>
                </c:pt>
                <c:pt idx="2148">
                  <c:v>42201</c:v>
                </c:pt>
                <c:pt idx="2149">
                  <c:v>42202</c:v>
                </c:pt>
                <c:pt idx="2150">
                  <c:v>42205</c:v>
                </c:pt>
                <c:pt idx="2151">
                  <c:v>42206</c:v>
                </c:pt>
                <c:pt idx="2152">
                  <c:v>42207</c:v>
                </c:pt>
                <c:pt idx="2153">
                  <c:v>42208</c:v>
                </c:pt>
                <c:pt idx="2154">
                  <c:v>42209</c:v>
                </c:pt>
                <c:pt idx="2155">
                  <c:v>42212</c:v>
                </c:pt>
                <c:pt idx="2156">
                  <c:v>42213</c:v>
                </c:pt>
                <c:pt idx="2157">
                  <c:v>42214</c:v>
                </c:pt>
                <c:pt idx="2158">
                  <c:v>42215</c:v>
                </c:pt>
                <c:pt idx="2159">
                  <c:v>42216</c:v>
                </c:pt>
                <c:pt idx="2160">
                  <c:v>42219</c:v>
                </c:pt>
                <c:pt idx="2161">
                  <c:v>42220</c:v>
                </c:pt>
                <c:pt idx="2162">
                  <c:v>42221</c:v>
                </c:pt>
                <c:pt idx="2163">
                  <c:v>42222</c:v>
                </c:pt>
                <c:pt idx="2164">
                  <c:v>42223</c:v>
                </c:pt>
                <c:pt idx="2165">
                  <c:v>42226</c:v>
                </c:pt>
                <c:pt idx="2166">
                  <c:v>42227</c:v>
                </c:pt>
                <c:pt idx="2167">
                  <c:v>42228</c:v>
                </c:pt>
                <c:pt idx="2168">
                  <c:v>42229</c:v>
                </c:pt>
                <c:pt idx="2169">
                  <c:v>42230</c:v>
                </c:pt>
                <c:pt idx="2170">
                  <c:v>42233</c:v>
                </c:pt>
                <c:pt idx="2171">
                  <c:v>42234</c:v>
                </c:pt>
                <c:pt idx="2172">
                  <c:v>42235</c:v>
                </c:pt>
                <c:pt idx="2173">
                  <c:v>42236</c:v>
                </c:pt>
                <c:pt idx="2174">
                  <c:v>42237</c:v>
                </c:pt>
                <c:pt idx="2175">
                  <c:v>42240</c:v>
                </c:pt>
                <c:pt idx="2176">
                  <c:v>42241</c:v>
                </c:pt>
                <c:pt idx="2177">
                  <c:v>42242</c:v>
                </c:pt>
                <c:pt idx="2178">
                  <c:v>42243</c:v>
                </c:pt>
                <c:pt idx="2179">
                  <c:v>42244</c:v>
                </c:pt>
                <c:pt idx="2180">
                  <c:v>42247</c:v>
                </c:pt>
                <c:pt idx="2181">
                  <c:v>42248</c:v>
                </c:pt>
                <c:pt idx="2182">
                  <c:v>42249</c:v>
                </c:pt>
                <c:pt idx="2183">
                  <c:v>42250</c:v>
                </c:pt>
                <c:pt idx="2184">
                  <c:v>42251</c:v>
                </c:pt>
                <c:pt idx="2185">
                  <c:v>42255</c:v>
                </c:pt>
                <c:pt idx="2186">
                  <c:v>42256</c:v>
                </c:pt>
                <c:pt idx="2187">
                  <c:v>42257</c:v>
                </c:pt>
                <c:pt idx="2188">
                  <c:v>42258</c:v>
                </c:pt>
                <c:pt idx="2189">
                  <c:v>42261</c:v>
                </c:pt>
                <c:pt idx="2190">
                  <c:v>42262</c:v>
                </c:pt>
                <c:pt idx="2191">
                  <c:v>42263</c:v>
                </c:pt>
                <c:pt idx="2192">
                  <c:v>42264</c:v>
                </c:pt>
                <c:pt idx="2193">
                  <c:v>42265</c:v>
                </c:pt>
                <c:pt idx="2194">
                  <c:v>42268</c:v>
                </c:pt>
                <c:pt idx="2195">
                  <c:v>42269</c:v>
                </c:pt>
                <c:pt idx="2196">
                  <c:v>42270</c:v>
                </c:pt>
                <c:pt idx="2197">
                  <c:v>42271</c:v>
                </c:pt>
                <c:pt idx="2198">
                  <c:v>42272</c:v>
                </c:pt>
                <c:pt idx="2199">
                  <c:v>42275</c:v>
                </c:pt>
                <c:pt idx="2200">
                  <c:v>42276</c:v>
                </c:pt>
                <c:pt idx="2201">
                  <c:v>42277</c:v>
                </c:pt>
                <c:pt idx="2202">
                  <c:v>42278</c:v>
                </c:pt>
                <c:pt idx="2203">
                  <c:v>42279</c:v>
                </c:pt>
                <c:pt idx="2204">
                  <c:v>42282</c:v>
                </c:pt>
                <c:pt idx="2205">
                  <c:v>42283</c:v>
                </c:pt>
                <c:pt idx="2206">
                  <c:v>42284</c:v>
                </c:pt>
                <c:pt idx="2207">
                  <c:v>42285</c:v>
                </c:pt>
                <c:pt idx="2208">
                  <c:v>42286</c:v>
                </c:pt>
                <c:pt idx="2209">
                  <c:v>42289</c:v>
                </c:pt>
                <c:pt idx="2210">
                  <c:v>42290</c:v>
                </c:pt>
                <c:pt idx="2211">
                  <c:v>42291</c:v>
                </c:pt>
                <c:pt idx="2212">
                  <c:v>42292</c:v>
                </c:pt>
                <c:pt idx="2213">
                  <c:v>42293</c:v>
                </c:pt>
                <c:pt idx="2214">
                  <c:v>42296</c:v>
                </c:pt>
                <c:pt idx="2215">
                  <c:v>42297</c:v>
                </c:pt>
                <c:pt idx="2216">
                  <c:v>42298</c:v>
                </c:pt>
                <c:pt idx="2217">
                  <c:v>42299</c:v>
                </c:pt>
                <c:pt idx="2218">
                  <c:v>42300</c:v>
                </c:pt>
                <c:pt idx="2219">
                  <c:v>42303</c:v>
                </c:pt>
                <c:pt idx="2220">
                  <c:v>42304</c:v>
                </c:pt>
                <c:pt idx="2221">
                  <c:v>42305</c:v>
                </c:pt>
                <c:pt idx="2222">
                  <c:v>42306</c:v>
                </c:pt>
                <c:pt idx="2223">
                  <c:v>42307</c:v>
                </c:pt>
                <c:pt idx="2224">
                  <c:v>42310</c:v>
                </c:pt>
                <c:pt idx="2225">
                  <c:v>42311</c:v>
                </c:pt>
                <c:pt idx="2226">
                  <c:v>42312</c:v>
                </c:pt>
                <c:pt idx="2227">
                  <c:v>42313</c:v>
                </c:pt>
                <c:pt idx="2228">
                  <c:v>42314</c:v>
                </c:pt>
                <c:pt idx="2229">
                  <c:v>42317</c:v>
                </c:pt>
                <c:pt idx="2230">
                  <c:v>42318</c:v>
                </c:pt>
                <c:pt idx="2231">
                  <c:v>42319</c:v>
                </c:pt>
                <c:pt idx="2232">
                  <c:v>42320</c:v>
                </c:pt>
                <c:pt idx="2233">
                  <c:v>42321</c:v>
                </c:pt>
                <c:pt idx="2234">
                  <c:v>42324</c:v>
                </c:pt>
                <c:pt idx="2235">
                  <c:v>42325</c:v>
                </c:pt>
                <c:pt idx="2236">
                  <c:v>42326</c:v>
                </c:pt>
                <c:pt idx="2237">
                  <c:v>42327</c:v>
                </c:pt>
                <c:pt idx="2238">
                  <c:v>42328</c:v>
                </c:pt>
                <c:pt idx="2239">
                  <c:v>42331</c:v>
                </c:pt>
                <c:pt idx="2240">
                  <c:v>42332</c:v>
                </c:pt>
                <c:pt idx="2241">
                  <c:v>42333</c:v>
                </c:pt>
                <c:pt idx="2242">
                  <c:v>42335</c:v>
                </c:pt>
                <c:pt idx="2243">
                  <c:v>42338</c:v>
                </c:pt>
                <c:pt idx="2244">
                  <c:v>42339</c:v>
                </c:pt>
                <c:pt idx="2245">
                  <c:v>42340</c:v>
                </c:pt>
                <c:pt idx="2246">
                  <c:v>42341</c:v>
                </c:pt>
                <c:pt idx="2247">
                  <c:v>42342</c:v>
                </c:pt>
                <c:pt idx="2248">
                  <c:v>42345</c:v>
                </c:pt>
                <c:pt idx="2249">
                  <c:v>42346</c:v>
                </c:pt>
                <c:pt idx="2250">
                  <c:v>42347</c:v>
                </c:pt>
                <c:pt idx="2251">
                  <c:v>42348</c:v>
                </c:pt>
                <c:pt idx="2252">
                  <c:v>42349</c:v>
                </c:pt>
                <c:pt idx="2253">
                  <c:v>42352</c:v>
                </c:pt>
                <c:pt idx="2254">
                  <c:v>42353</c:v>
                </c:pt>
                <c:pt idx="2255">
                  <c:v>42354</c:v>
                </c:pt>
                <c:pt idx="2256">
                  <c:v>42355</c:v>
                </c:pt>
                <c:pt idx="2257">
                  <c:v>42356</c:v>
                </c:pt>
                <c:pt idx="2258">
                  <c:v>42359</c:v>
                </c:pt>
                <c:pt idx="2259">
                  <c:v>42360</c:v>
                </c:pt>
                <c:pt idx="2260">
                  <c:v>42361</c:v>
                </c:pt>
                <c:pt idx="2261">
                  <c:v>42362</c:v>
                </c:pt>
                <c:pt idx="2262">
                  <c:v>42366</c:v>
                </c:pt>
                <c:pt idx="2263">
                  <c:v>42367</c:v>
                </c:pt>
                <c:pt idx="2264">
                  <c:v>42368</c:v>
                </c:pt>
                <c:pt idx="2265">
                  <c:v>42369</c:v>
                </c:pt>
                <c:pt idx="2266">
                  <c:v>42373</c:v>
                </c:pt>
                <c:pt idx="2267">
                  <c:v>42374</c:v>
                </c:pt>
                <c:pt idx="2268">
                  <c:v>42375</c:v>
                </c:pt>
                <c:pt idx="2269">
                  <c:v>42376</c:v>
                </c:pt>
                <c:pt idx="2270">
                  <c:v>42377</c:v>
                </c:pt>
                <c:pt idx="2271">
                  <c:v>42380</c:v>
                </c:pt>
                <c:pt idx="2272">
                  <c:v>42381</c:v>
                </c:pt>
                <c:pt idx="2273">
                  <c:v>42382</c:v>
                </c:pt>
                <c:pt idx="2274">
                  <c:v>42383</c:v>
                </c:pt>
                <c:pt idx="2275">
                  <c:v>42384</c:v>
                </c:pt>
                <c:pt idx="2276">
                  <c:v>42388</c:v>
                </c:pt>
                <c:pt idx="2277">
                  <c:v>42389</c:v>
                </c:pt>
                <c:pt idx="2278">
                  <c:v>42390</c:v>
                </c:pt>
                <c:pt idx="2279">
                  <c:v>42391</c:v>
                </c:pt>
                <c:pt idx="2280">
                  <c:v>42394</c:v>
                </c:pt>
                <c:pt idx="2281">
                  <c:v>42395</c:v>
                </c:pt>
                <c:pt idx="2282">
                  <c:v>42396</c:v>
                </c:pt>
                <c:pt idx="2283">
                  <c:v>42397</c:v>
                </c:pt>
                <c:pt idx="2284">
                  <c:v>42398</c:v>
                </c:pt>
                <c:pt idx="2285">
                  <c:v>42401</c:v>
                </c:pt>
                <c:pt idx="2286">
                  <c:v>42402</c:v>
                </c:pt>
                <c:pt idx="2287">
                  <c:v>42403</c:v>
                </c:pt>
                <c:pt idx="2288">
                  <c:v>42404</c:v>
                </c:pt>
                <c:pt idx="2289">
                  <c:v>42405</c:v>
                </c:pt>
                <c:pt idx="2290">
                  <c:v>42408</c:v>
                </c:pt>
                <c:pt idx="2291">
                  <c:v>42409</c:v>
                </c:pt>
                <c:pt idx="2292">
                  <c:v>42410</c:v>
                </c:pt>
                <c:pt idx="2293">
                  <c:v>42411</c:v>
                </c:pt>
                <c:pt idx="2294">
                  <c:v>42412</c:v>
                </c:pt>
                <c:pt idx="2295">
                  <c:v>42416</c:v>
                </c:pt>
                <c:pt idx="2296">
                  <c:v>42417</c:v>
                </c:pt>
                <c:pt idx="2297">
                  <c:v>42418</c:v>
                </c:pt>
                <c:pt idx="2298">
                  <c:v>42419</c:v>
                </c:pt>
                <c:pt idx="2299">
                  <c:v>42422</c:v>
                </c:pt>
                <c:pt idx="2300">
                  <c:v>42423</c:v>
                </c:pt>
                <c:pt idx="2301">
                  <c:v>42424</c:v>
                </c:pt>
                <c:pt idx="2302">
                  <c:v>42425</c:v>
                </c:pt>
                <c:pt idx="2303">
                  <c:v>42426</c:v>
                </c:pt>
                <c:pt idx="2304">
                  <c:v>42429</c:v>
                </c:pt>
                <c:pt idx="2305">
                  <c:v>42430</c:v>
                </c:pt>
                <c:pt idx="2306">
                  <c:v>42431</c:v>
                </c:pt>
                <c:pt idx="2307">
                  <c:v>42432</c:v>
                </c:pt>
                <c:pt idx="2308">
                  <c:v>42433</c:v>
                </c:pt>
                <c:pt idx="2309">
                  <c:v>42436</c:v>
                </c:pt>
                <c:pt idx="2310">
                  <c:v>42437</c:v>
                </c:pt>
                <c:pt idx="2311">
                  <c:v>42438</c:v>
                </c:pt>
                <c:pt idx="2312">
                  <c:v>42439</c:v>
                </c:pt>
                <c:pt idx="2313">
                  <c:v>42440</c:v>
                </c:pt>
                <c:pt idx="2314">
                  <c:v>42443</c:v>
                </c:pt>
                <c:pt idx="2315">
                  <c:v>42444</c:v>
                </c:pt>
                <c:pt idx="2316">
                  <c:v>42445</c:v>
                </c:pt>
                <c:pt idx="2317">
                  <c:v>42446</c:v>
                </c:pt>
                <c:pt idx="2318">
                  <c:v>42447</c:v>
                </c:pt>
                <c:pt idx="2319">
                  <c:v>42450</c:v>
                </c:pt>
                <c:pt idx="2320">
                  <c:v>42451</c:v>
                </c:pt>
                <c:pt idx="2321">
                  <c:v>42452</c:v>
                </c:pt>
                <c:pt idx="2322">
                  <c:v>42453</c:v>
                </c:pt>
                <c:pt idx="2323">
                  <c:v>42457</c:v>
                </c:pt>
                <c:pt idx="2324">
                  <c:v>42458</c:v>
                </c:pt>
                <c:pt idx="2325">
                  <c:v>42459</c:v>
                </c:pt>
                <c:pt idx="2326">
                  <c:v>42460</c:v>
                </c:pt>
                <c:pt idx="2327">
                  <c:v>42461</c:v>
                </c:pt>
                <c:pt idx="2328">
                  <c:v>42464</c:v>
                </c:pt>
                <c:pt idx="2329">
                  <c:v>42465</c:v>
                </c:pt>
                <c:pt idx="2330">
                  <c:v>42466</c:v>
                </c:pt>
                <c:pt idx="2331">
                  <c:v>42467</c:v>
                </c:pt>
                <c:pt idx="2332">
                  <c:v>42468</c:v>
                </c:pt>
                <c:pt idx="2333">
                  <c:v>42471</c:v>
                </c:pt>
                <c:pt idx="2334">
                  <c:v>42472</c:v>
                </c:pt>
                <c:pt idx="2335">
                  <c:v>42473</c:v>
                </c:pt>
                <c:pt idx="2336">
                  <c:v>42474</c:v>
                </c:pt>
                <c:pt idx="2337">
                  <c:v>42475</c:v>
                </c:pt>
                <c:pt idx="2338">
                  <c:v>42478</c:v>
                </c:pt>
                <c:pt idx="2339">
                  <c:v>42479</c:v>
                </c:pt>
                <c:pt idx="2340">
                  <c:v>42480</c:v>
                </c:pt>
                <c:pt idx="2341">
                  <c:v>42481</c:v>
                </c:pt>
                <c:pt idx="2342">
                  <c:v>42482</c:v>
                </c:pt>
                <c:pt idx="2343">
                  <c:v>42485</c:v>
                </c:pt>
                <c:pt idx="2344">
                  <c:v>42486</c:v>
                </c:pt>
                <c:pt idx="2345">
                  <c:v>42487</c:v>
                </c:pt>
                <c:pt idx="2346">
                  <c:v>42488</c:v>
                </c:pt>
                <c:pt idx="2347">
                  <c:v>42489</c:v>
                </c:pt>
                <c:pt idx="2348">
                  <c:v>42492</c:v>
                </c:pt>
                <c:pt idx="2349">
                  <c:v>42493</c:v>
                </c:pt>
                <c:pt idx="2350">
                  <c:v>42494</c:v>
                </c:pt>
                <c:pt idx="2351">
                  <c:v>42495</c:v>
                </c:pt>
                <c:pt idx="2352">
                  <c:v>42496</c:v>
                </c:pt>
                <c:pt idx="2353">
                  <c:v>42499</c:v>
                </c:pt>
                <c:pt idx="2354">
                  <c:v>42500</c:v>
                </c:pt>
                <c:pt idx="2355">
                  <c:v>42501</c:v>
                </c:pt>
                <c:pt idx="2356">
                  <c:v>42502</c:v>
                </c:pt>
                <c:pt idx="2357">
                  <c:v>42503</c:v>
                </c:pt>
                <c:pt idx="2358">
                  <c:v>42506</c:v>
                </c:pt>
                <c:pt idx="2359">
                  <c:v>42507</c:v>
                </c:pt>
                <c:pt idx="2360">
                  <c:v>42508</c:v>
                </c:pt>
                <c:pt idx="2361">
                  <c:v>42509</c:v>
                </c:pt>
                <c:pt idx="2362">
                  <c:v>42510</c:v>
                </c:pt>
                <c:pt idx="2363">
                  <c:v>42513</c:v>
                </c:pt>
                <c:pt idx="2364">
                  <c:v>42514</c:v>
                </c:pt>
                <c:pt idx="2365">
                  <c:v>42515</c:v>
                </c:pt>
                <c:pt idx="2366">
                  <c:v>42516</c:v>
                </c:pt>
                <c:pt idx="2367">
                  <c:v>42517</c:v>
                </c:pt>
                <c:pt idx="2368">
                  <c:v>42521</c:v>
                </c:pt>
                <c:pt idx="2369">
                  <c:v>42522</c:v>
                </c:pt>
                <c:pt idx="2370">
                  <c:v>42523</c:v>
                </c:pt>
                <c:pt idx="2371">
                  <c:v>42524</c:v>
                </c:pt>
                <c:pt idx="2372">
                  <c:v>42527</c:v>
                </c:pt>
                <c:pt idx="2373">
                  <c:v>42528</c:v>
                </c:pt>
                <c:pt idx="2374">
                  <c:v>42529</c:v>
                </c:pt>
                <c:pt idx="2375">
                  <c:v>42530</c:v>
                </c:pt>
                <c:pt idx="2376">
                  <c:v>42531</c:v>
                </c:pt>
                <c:pt idx="2377">
                  <c:v>42534</c:v>
                </c:pt>
                <c:pt idx="2378">
                  <c:v>42535</c:v>
                </c:pt>
                <c:pt idx="2379">
                  <c:v>42536</c:v>
                </c:pt>
                <c:pt idx="2380">
                  <c:v>42537</c:v>
                </c:pt>
                <c:pt idx="2381">
                  <c:v>42538</c:v>
                </c:pt>
                <c:pt idx="2382">
                  <c:v>42541</c:v>
                </c:pt>
                <c:pt idx="2383">
                  <c:v>42542</c:v>
                </c:pt>
                <c:pt idx="2384">
                  <c:v>42543</c:v>
                </c:pt>
                <c:pt idx="2385">
                  <c:v>42544</c:v>
                </c:pt>
                <c:pt idx="2386">
                  <c:v>42545</c:v>
                </c:pt>
                <c:pt idx="2387">
                  <c:v>42548</c:v>
                </c:pt>
                <c:pt idx="2388">
                  <c:v>42549</c:v>
                </c:pt>
                <c:pt idx="2389">
                  <c:v>42550</c:v>
                </c:pt>
                <c:pt idx="2390">
                  <c:v>42551</c:v>
                </c:pt>
                <c:pt idx="2391">
                  <c:v>42552</c:v>
                </c:pt>
                <c:pt idx="2392">
                  <c:v>42556</c:v>
                </c:pt>
                <c:pt idx="2393">
                  <c:v>42557</c:v>
                </c:pt>
                <c:pt idx="2394">
                  <c:v>42558</c:v>
                </c:pt>
                <c:pt idx="2395">
                  <c:v>42559</c:v>
                </c:pt>
                <c:pt idx="2396">
                  <c:v>42562</c:v>
                </c:pt>
                <c:pt idx="2397">
                  <c:v>42563</c:v>
                </c:pt>
                <c:pt idx="2398">
                  <c:v>42564</c:v>
                </c:pt>
                <c:pt idx="2399">
                  <c:v>42565</c:v>
                </c:pt>
                <c:pt idx="2400">
                  <c:v>42566</c:v>
                </c:pt>
                <c:pt idx="2401">
                  <c:v>42569</c:v>
                </c:pt>
                <c:pt idx="2402">
                  <c:v>42570</c:v>
                </c:pt>
                <c:pt idx="2403">
                  <c:v>42571</c:v>
                </c:pt>
                <c:pt idx="2404">
                  <c:v>42572</c:v>
                </c:pt>
                <c:pt idx="2405">
                  <c:v>42573</c:v>
                </c:pt>
                <c:pt idx="2406">
                  <c:v>42576</c:v>
                </c:pt>
                <c:pt idx="2407">
                  <c:v>42577</c:v>
                </c:pt>
                <c:pt idx="2408">
                  <c:v>42578</c:v>
                </c:pt>
                <c:pt idx="2409">
                  <c:v>42579</c:v>
                </c:pt>
                <c:pt idx="2410">
                  <c:v>42580</c:v>
                </c:pt>
                <c:pt idx="2411">
                  <c:v>42583</c:v>
                </c:pt>
                <c:pt idx="2412">
                  <c:v>42584</c:v>
                </c:pt>
                <c:pt idx="2413">
                  <c:v>42585</c:v>
                </c:pt>
                <c:pt idx="2414">
                  <c:v>42586</c:v>
                </c:pt>
                <c:pt idx="2415">
                  <c:v>42587</c:v>
                </c:pt>
                <c:pt idx="2416">
                  <c:v>42590</c:v>
                </c:pt>
                <c:pt idx="2417">
                  <c:v>42591</c:v>
                </c:pt>
                <c:pt idx="2418">
                  <c:v>42592</c:v>
                </c:pt>
                <c:pt idx="2419">
                  <c:v>42593</c:v>
                </c:pt>
                <c:pt idx="2420">
                  <c:v>42594</c:v>
                </c:pt>
                <c:pt idx="2421">
                  <c:v>42597</c:v>
                </c:pt>
                <c:pt idx="2422">
                  <c:v>42598</c:v>
                </c:pt>
                <c:pt idx="2423">
                  <c:v>42599</c:v>
                </c:pt>
                <c:pt idx="2424">
                  <c:v>42600</c:v>
                </c:pt>
                <c:pt idx="2425">
                  <c:v>42601</c:v>
                </c:pt>
                <c:pt idx="2426">
                  <c:v>42604</c:v>
                </c:pt>
                <c:pt idx="2427">
                  <c:v>42605</c:v>
                </c:pt>
                <c:pt idx="2428">
                  <c:v>42606</c:v>
                </c:pt>
                <c:pt idx="2429">
                  <c:v>42607</c:v>
                </c:pt>
                <c:pt idx="2430">
                  <c:v>42608</c:v>
                </c:pt>
                <c:pt idx="2431">
                  <c:v>42611</c:v>
                </c:pt>
                <c:pt idx="2432">
                  <c:v>42612</c:v>
                </c:pt>
                <c:pt idx="2433">
                  <c:v>42613</c:v>
                </c:pt>
                <c:pt idx="2434">
                  <c:v>42614</c:v>
                </c:pt>
                <c:pt idx="2435">
                  <c:v>42615</c:v>
                </c:pt>
                <c:pt idx="2436">
                  <c:v>42619</c:v>
                </c:pt>
                <c:pt idx="2437">
                  <c:v>42620</c:v>
                </c:pt>
                <c:pt idx="2438">
                  <c:v>42621</c:v>
                </c:pt>
                <c:pt idx="2439">
                  <c:v>42622</c:v>
                </c:pt>
                <c:pt idx="2440">
                  <c:v>42625</c:v>
                </c:pt>
                <c:pt idx="2441">
                  <c:v>42626</c:v>
                </c:pt>
                <c:pt idx="2442">
                  <c:v>42627</c:v>
                </c:pt>
                <c:pt idx="2443">
                  <c:v>42628</c:v>
                </c:pt>
                <c:pt idx="2444">
                  <c:v>42629</c:v>
                </c:pt>
                <c:pt idx="2445">
                  <c:v>42632</c:v>
                </c:pt>
                <c:pt idx="2446">
                  <c:v>42633</c:v>
                </c:pt>
                <c:pt idx="2447">
                  <c:v>42634</c:v>
                </c:pt>
                <c:pt idx="2448">
                  <c:v>42635</c:v>
                </c:pt>
                <c:pt idx="2449">
                  <c:v>42636</c:v>
                </c:pt>
                <c:pt idx="2450">
                  <c:v>42639</c:v>
                </c:pt>
                <c:pt idx="2451">
                  <c:v>42640</c:v>
                </c:pt>
                <c:pt idx="2452">
                  <c:v>42641</c:v>
                </c:pt>
                <c:pt idx="2453">
                  <c:v>42642</c:v>
                </c:pt>
                <c:pt idx="2454">
                  <c:v>42643</c:v>
                </c:pt>
                <c:pt idx="2455">
                  <c:v>42646</c:v>
                </c:pt>
                <c:pt idx="2456">
                  <c:v>42647</c:v>
                </c:pt>
                <c:pt idx="2457">
                  <c:v>42648</c:v>
                </c:pt>
                <c:pt idx="2458">
                  <c:v>42649</c:v>
                </c:pt>
                <c:pt idx="2459">
                  <c:v>42650</c:v>
                </c:pt>
                <c:pt idx="2460">
                  <c:v>42653</c:v>
                </c:pt>
                <c:pt idx="2461">
                  <c:v>42654</c:v>
                </c:pt>
                <c:pt idx="2462">
                  <c:v>42655</c:v>
                </c:pt>
                <c:pt idx="2463">
                  <c:v>42656</c:v>
                </c:pt>
                <c:pt idx="2464">
                  <c:v>42657</c:v>
                </c:pt>
                <c:pt idx="2465">
                  <c:v>42660</c:v>
                </c:pt>
                <c:pt idx="2466">
                  <c:v>42661</c:v>
                </c:pt>
                <c:pt idx="2467">
                  <c:v>42662</c:v>
                </c:pt>
                <c:pt idx="2468">
                  <c:v>42663</c:v>
                </c:pt>
                <c:pt idx="2469">
                  <c:v>42664</c:v>
                </c:pt>
                <c:pt idx="2470">
                  <c:v>42667</c:v>
                </c:pt>
                <c:pt idx="2471">
                  <c:v>42668</c:v>
                </c:pt>
                <c:pt idx="2472">
                  <c:v>42669</c:v>
                </c:pt>
                <c:pt idx="2473">
                  <c:v>42670</c:v>
                </c:pt>
                <c:pt idx="2474">
                  <c:v>42671</c:v>
                </c:pt>
                <c:pt idx="2475">
                  <c:v>42674</c:v>
                </c:pt>
                <c:pt idx="2476">
                  <c:v>42675</c:v>
                </c:pt>
                <c:pt idx="2477">
                  <c:v>42676</c:v>
                </c:pt>
                <c:pt idx="2478">
                  <c:v>42677</c:v>
                </c:pt>
                <c:pt idx="2479">
                  <c:v>42678</c:v>
                </c:pt>
                <c:pt idx="2480">
                  <c:v>42681</c:v>
                </c:pt>
                <c:pt idx="2481">
                  <c:v>42682</c:v>
                </c:pt>
                <c:pt idx="2482">
                  <c:v>42683</c:v>
                </c:pt>
                <c:pt idx="2483">
                  <c:v>42684</c:v>
                </c:pt>
                <c:pt idx="2484">
                  <c:v>42685</c:v>
                </c:pt>
                <c:pt idx="2485">
                  <c:v>42688</c:v>
                </c:pt>
                <c:pt idx="2486">
                  <c:v>42689</c:v>
                </c:pt>
                <c:pt idx="2487">
                  <c:v>42690</c:v>
                </c:pt>
                <c:pt idx="2488">
                  <c:v>42691</c:v>
                </c:pt>
                <c:pt idx="2489">
                  <c:v>42692</c:v>
                </c:pt>
                <c:pt idx="2490">
                  <c:v>42695</c:v>
                </c:pt>
                <c:pt idx="2491">
                  <c:v>42696</c:v>
                </c:pt>
                <c:pt idx="2492">
                  <c:v>42697</c:v>
                </c:pt>
                <c:pt idx="2493">
                  <c:v>42699</c:v>
                </c:pt>
                <c:pt idx="2494">
                  <c:v>42702</c:v>
                </c:pt>
                <c:pt idx="2495">
                  <c:v>42703</c:v>
                </c:pt>
                <c:pt idx="2496">
                  <c:v>42704</c:v>
                </c:pt>
                <c:pt idx="2497">
                  <c:v>42705</c:v>
                </c:pt>
                <c:pt idx="2498">
                  <c:v>42706</c:v>
                </c:pt>
                <c:pt idx="2499">
                  <c:v>42709</c:v>
                </c:pt>
                <c:pt idx="2500">
                  <c:v>42710</c:v>
                </c:pt>
                <c:pt idx="2501">
                  <c:v>42711</c:v>
                </c:pt>
                <c:pt idx="2502">
                  <c:v>42712</c:v>
                </c:pt>
                <c:pt idx="2503">
                  <c:v>42713</c:v>
                </c:pt>
                <c:pt idx="2504">
                  <c:v>42716</c:v>
                </c:pt>
                <c:pt idx="2505">
                  <c:v>42717</c:v>
                </c:pt>
                <c:pt idx="2506">
                  <c:v>42718</c:v>
                </c:pt>
                <c:pt idx="2507">
                  <c:v>42719</c:v>
                </c:pt>
                <c:pt idx="2508">
                  <c:v>42720</c:v>
                </c:pt>
                <c:pt idx="2509">
                  <c:v>42723</c:v>
                </c:pt>
                <c:pt idx="2510">
                  <c:v>42724</c:v>
                </c:pt>
                <c:pt idx="2511">
                  <c:v>42725</c:v>
                </c:pt>
                <c:pt idx="2512">
                  <c:v>42726</c:v>
                </c:pt>
                <c:pt idx="2513">
                  <c:v>42727</c:v>
                </c:pt>
                <c:pt idx="2514">
                  <c:v>42731</c:v>
                </c:pt>
                <c:pt idx="2515">
                  <c:v>42732</c:v>
                </c:pt>
                <c:pt idx="2516">
                  <c:v>42733</c:v>
                </c:pt>
                <c:pt idx="2517">
                  <c:v>42734</c:v>
                </c:pt>
                <c:pt idx="2518">
                  <c:v>42738</c:v>
                </c:pt>
                <c:pt idx="2519">
                  <c:v>42739</c:v>
                </c:pt>
                <c:pt idx="2520">
                  <c:v>42740</c:v>
                </c:pt>
                <c:pt idx="2521">
                  <c:v>42741</c:v>
                </c:pt>
                <c:pt idx="2522">
                  <c:v>42744</c:v>
                </c:pt>
                <c:pt idx="2523">
                  <c:v>42745</c:v>
                </c:pt>
                <c:pt idx="2524">
                  <c:v>42746</c:v>
                </c:pt>
                <c:pt idx="2525">
                  <c:v>42747</c:v>
                </c:pt>
                <c:pt idx="2526">
                  <c:v>42748</c:v>
                </c:pt>
                <c:pt idx="2527">
                  <c:v>42752</c:v>
                </c:pt>
                <c:pt idx="2528">
                  <c:v>42753</c:v>
                </c:pt>
                <c:pt idx="2529">
                  <c:v>42754</c:v>
                </c:pt>
                <c:pt idx="2530">
                  <c:v>42755</c:v>
                </c:pt>
                <c:pt idx="2531">
                  <c:v>42758</c:v>
                </c:pt>
                <c:pt idx="2532">
                  <c:v>42759</c:v>
                </c:pt>
                <c:pt idx="2533">
                  <c:v>42760</c:v>
                </c:pt>
                <c:pt idx="2534">
                  <c:v>42761</c:v>
                </c:pt>
                <c:pt idx="2535">
                  <c:v>42762</c:v>
                </c:pt>
                <c:pt idx="2536">
                  <c:v>42765</c:v>
                </c:pt>
                <c:pt idx="2537">
                  <c:v>42766</c:v>
                </c:pt>
                <c:pt idx="2538">
                  <c:v>42767</c:v>
                </c:pt>
                <c:pt idx="2539">
                  <c:v>42768</c:v>
                </c:pt>
                <c:pt idx="2540">
                  <c:v>42769</c:v>
                </c:pt>
                <c:pt idx="2541">
                  <c:v>42772</c:v>
                </c:pt>
                <c:pt idx="2542">
                  <c:v>42773</c:v>
                </c:pt>
                <c:pt idx="2543">
                  <c:v>42774</c:v>
                </c:pt>
                <c:pt idx="2544">
                  <c:v>42775</c:v>
                </c:pt>
                <c:pt idx="2545">
                  <c:v>42776</c:v>
                </c:pt>
                <c:pt idx="2546">
                  <c:v>42779</c:v>
                </c:pt>
                <c:pt idx="2547">
                  <c:v>42780</c:v>
                </c:pt>
                <c:pt idx="2548">
                  <c:v>42781</c:v>
                </c:pt>
                <c:pt idx="2549">
                  <c:v>42782</c:v>
                </c:pt>
                <c:pt idx="2550">
                  <c:v>42783</c:v>
                </c:pt>
                <c:pt idx="2551">
                  <c:v>42787</c:v>
                </c:pt>
                <c:pt idx="2552">
                  <c:v>42788</c:v>
                </c:pt>
                <c:pt idx="2553">
                  <c:v>42789</c:v>
                </c:pt>
                <c:pt idx="2554">
                  <c:v>42790</c:v>
                </c:pt>
                <c:pt idx="2555">
                  <c:v>42793</c:v>
                </c:pt>
                <c:pt idx="2556">
                  <c:v>42794</c:v>
                </c:pt>
                <c:pt idx="2557">
                  <c:v>42795</c:v>
                </c:pt>
                <c:pt idx="2558">
                  <c:v>42796</c:v>
                </c:pt>
                <c:pt idx="2559">
                  <c:v>42797</c:v>
                </c:pt>
                <c:pt idx="2560">
                  <c:v>42800</c:v>
                </c:pt>
                <c:pt idx="2561">
                  <c:v>42801</c:v>
                </c:pt>
                <c:pt idx="2562">
                  <c:v>42802</c:v>
                </c:pt>
                <c:pt idx="2563">
                  <c:v>42803</c:v>
                </c:pt>
                <c:pt idx="2564">
                  <c:v>42804</c:v>
                </c:pt>
                <c:pt idx="2565">
                  <c:v>42807</c:v>
                </c:pt>
                <c:pt idx="2566">
                  <c:v>42808</c:v>
                </c:pt>
                <c:pt idx="2567">
                  <c:v>42809</c:v>
                </c:pt>
                <c:pt idx="2568">
                  <c:v>42810</c:v>
                </c:pt>
                <c:pt idx="2569">
                  <c:v>42811</c:v>
                </c:pt>
                <c:pt idx="2570">
                  <c:v>42814</c:v>
                </c:pt>
                <c:pt idx="2571">
                  <c:v>42815</c:v>
                </c:pt>
                <c:pt idx="2572">
                  <c:v>42816</c:v>
                </c:pt>
                <c:pt idx="2573">
                  <c:v>42817</c:v>
                </c:pt>
                <c:pt idx="2574">
                  <c:v>42818</c:v>
                </c:pt>
                <c:pt idx="2575">
                  <c:v>42821</c:v>
                </c:pt>
                <c:pt idx="2576">
                  <c:v>42822</c:v>
                </c:pt>
                <c:pt idx="2577">
                  <c:v>42823</c:v>
                </c:pt>
                <c:pt idx="2578">
                  <c:v>42824</c:v>
                </c:pt>
                <c:pt idx="2579">
                  <c:v>42825</c:v>
                </c:pt>
                <c:pt idx="2580">
                  <c:v>42828</c:v>
                </c:pt>
                <c:pt idx="2581">
                  <c:v>42829</c:v>
                </c:pt>
                <c:pt idx="2582">
                  <c:v>42830</c:v>
                </c:pt>
                <c:pt idx="2583">
                  <c:v>42831</c:v>
                </c:pt>
                <c:pt idx="2584">
                  <c:v>42832</c:v>
                </c:pt>
                <c:pt idx="2585">
                  <c:v>42835</c:v>
                </c:pt>
                <c:pt idx="2586">
                  <c:v>42836</c:v>
                </c:pt>
                <c:pt idx="2587">
                  <c:v>42837</c:v>
                </c:pt>
                <c:pt idx="2588">
                  <c:v>42838</c:v>
                </c:pt>
                <c:pt idx="2589">
                  <c:v>42842</c:v>
                </c:pt>
                <c:pt idx="2590">
                  <c:v>42843</c:v>
                </c:pt>
                <c:pt idx="2591">
                  <c:v>42844</c:v>
                </c:pt>
                <c:pt idx="2592">
                  <c:v>42845</c:v>
                </c:pt>
                <c:pt idx="2593">
                  <c:v>42846</c:v>
                </c:pt>
                <c:pt idx="2594">
                  <c:v>42849</c:v>
                </c:pt>
                <c:pt idx="2595">
                  <c:v>42850</c:v>
                </c:pt>
                <c:pt idx="2596">
                  <c:v>42851</c:v>
                </c:pt>
                <c:pt idx="2597">
                  <c:v>42852</c:v>
                </c:pt>
                <c:pt idx="2598">
                  <c:v>42853</c:v>
                </c:pt>
                <c:pt idx="2599">
                  <c:v>42856</c:v>
                </c:pt>
                <c:pt idx="2600">
                  <c:v>42857</c:v>
                </c:pt>
                <c:pt idx="2601">
                  <c:v>42858</c:v>
                </c:pt>
                <c:pt idx="2602">
                  <c:v>42859</c:v>
                </c:pt>
                <c:pt idx="2603">
                  <c:v>42860</c:v>
                </c:pt>
                <c:pt idx="2604">
                  <c:v>42863</c:v>
                </c:pt>
                <c:pt idx="2605">
                  <c:v>42864</c:v>
                </c:pt>
                <c:pt idx="2606">
                  <c:v>42865</c:v>
                </c:pt>
                <c:pt idx="2607">
                  <c:v>42866</c:v>
                </c:pt>
                <c:pt idx="2608">
                  <c:v>42867</c:v>
                </c:pt>
                <c:pt idx="2609">
                  <c:v>42870</c:v>
                </c:pt>
                <c:pt idx="2610">
                  <c:v>42871</c:v>
                </c:pt>
                <c:pt idx="2611">
                  <c:v>42872</c:v>
                </c:pt>
                <c:pt idx="2612">
                  <c:v>42873</c:v>
                </c:pt>
                <c:pt idx="2613">
                  <c:v>42874</c:v>
                </c:pt>
                <c:pt idx="2614">
                  <c:v>42877</c:v>
                </c:pt>
                <c:pt idx="2615">
                  <c:v>42878</c:v>
                </c:pt>
                <c:pt idx="2616">
                  <c:v>42879</c:v>
                </c:pt>
                <c:pt idx="2617">
                  <c:v>42880</c:v>
                </c:pt>
                <c:pt idx="2618">
                  <c:v>42881</c:v>
                </c:pt>
                <c:pt idx="2619">
                  <c:v>42885</c:v>
                </c:pt>
                <c:pt idx="2620">
                  <c:v>42886</c:v>
                </c:pt>
                <c:pt idx="2621">
                  <c:v>42887</c:v>
                </c:pt>
                <c:pt idx="2622">
                  <c:v>42888</c:v>
                </c:pt>
                <c:pt idx="2623">
                  <c:v>42891</c:v>
                </c:pt>
                <c:pt idx="2624">
                  <c:v>42892</c:v>
                </c:pt>
                <c:pt idx="2625">
                  <c:v>42893</c:v>
                </c:pt>
                <c:pt idx="2626">
                  <c:v>42894</c:v>
                </c:pt>
                <c:pt idx="2627">
                  <c:v>42895</c:v>
                </c:pt>
                <c:pt idx="2628">
                  <c:v>42898</c:v>
                </c:pt>
                <c:pt idx="2629">
                  <c:v>42899</c:v>
                </c:pt>
                <c:pt idx="2630">
                  <c:v>42900</c:v>
                </c:pt>
                <c:pt idx="2631">
                  <c:v>42901</c:v>
                </c:pt>
                <c:pt idx="2632">
                  <c:v>42902</c:v>
                </c:pt>
                <c:pt idx="2633">
                  <c:v>42905</c:v>
                </c:pt>
                <c:pt idx="2634">
                  <c:v>42906</c:v>
                </c:pt>
                <c:pt idx="2635">
                  <c:v>42907</c:v>
                </c:pt>
                <c:pt idx="2636">
                  <c:v>42908</c:v>
                </c:pt>
                <c:pt idx="2637">
                  <c:v>42909</c:v>
                </c:pt>
                <c:pt idx="2638">
                  <c:v>42912</c:v>
                </c:pt>
                <c:pt idx="2639">
                  <c:v>42913</c:v>
                </c:pt>
                <c:pt idx="2640">
                  <c:v>42914</c:v>
                </c:pt>
                <c:pt idx="2641">
                  <c:v>42915</c:v>
                </c:pt>
                <c:pt idx="2642">
                  <c:v>42916</c:v>
                </c:pt>
                <c:pt idx="2643">
                  <c:v>42919</c:v>
                </c:pt>
                <c:pt idx="2644">
                  <c:v>42921</c:v>
                </c:pt>
                <c:pt idx="2645">
                  <c:v>42922</c:v>
                </c:pt>
                <c:pt idx="2646">
                  <c:v>42923</c:v>
                </c:pt>
                <c:pt idx="2647">
                  <c:v>42926</c:v>
                </c:pt>
                <c:pt idx="2648">
                  <c:v>42927</c:v>
                </c:pt>
                <c:pt idx="2649">
                  <c:v>42928</c:v>
                </c:pt>
                <c:pt idx="2650">
                  <c:v>42929</c:v>
                </c:pt>
                <c:pt idx="2651">
                  <c:v>42930</c:v>
                </c:pt>
                <c:pt idx="2652">
                  <c:v>42933</c:v>
                </c:pt>
                <c:pt idx="2653">
                  <c:v>42934</c:v>
                </c:pt>
                <c:pt idx="2654">
                  <c:v>42935</c:v>
                </c:pt>
                <c:pt idx="2655">
                  <c:v>42936</c:v>
                </c:pt>
                <c:pt idx="2656">
                  <c:v>42937</c:v>
                </c:pt>
                <c:pt idx="2657">
                  <c:v>42940</c:v>
                </c:pt>
                <c:pt idx="2658">
                  <c:v>42941</c:v>
                </c:pt>
                <c:pt idx="2659">
                  <c:v>42942</c:v>
                </c:pt>
                <c:pt idx="2660">
                  <c:v>42943</c:v>
                </c:pt>
                <c:pt idx="2661">
                  <c:v>42944</c:v>
                </c:pt>
                <c:pt idx="2662">
                  <c:v>42947</c:v>
                </c:pt>
                <c:pt idx="2663">
                  <c:v>42948</c:v>
                </c:pt>
                <c:pt idx="2664">
                  <c:v>42949</c:v>
                </c:pt>
                <c:pt idx="2665">
                  <c:v>42950</c:v>
                </c:pt>
                <c:pt idx="2666">
                  <c:v>42951</c:v>
                </c:pt>
                <c:pt idx="2667">
                  <c:v>42954</c:v>
                </c:pt>
                <c:pt idx="2668">
                  <c:v>42955</c:v>
                </c:pt>
                <c:pt idx="2669">
                  <c:v>42956</c:v>
                </c:pt>
                <c:pt idx="2670">
                  <c:v>42957</c:v>
                </c:pt>
                <c:pt idx="2671">
                  <c:v>42958</c:v>
                </c:pt>
                <c:pt idx="2672">
                  <c:v>42961</c:v>
                </c:pt>
                <c:pt idx="2673">
                  <c:v>42962</c:v>
                </c:pt>
                <c:pt idx="2674">
                  <c:v>42963</c:v>
                </c:pt>
                <c:pt idx="2675">
                  <c:v>42964</c:v>
                </c:pt>
                <c:pt idx="2676">
                  <c:v>42965</c:v>
                </c:pt>
                <c:pt idx="2677">
                  <c:v>42968</c:v>
                </c:pt>
                <c:pt idx="2678">
                  <c:v>42969</c:v>
                </c:pt>
                <c:pt idx="2679">
                  <c:v>42970</c:v>
                </c:pt>
                <c:pt idx="2680">
                  <c:v>42971</c:v>
                </c:pt>
                <c:pt idx="2681">
                  <c:v>42972</c:v>
                </c:pt>
                <c:pt idx="2682">
                  <c:v>42975</c:v>
                </c:pt>
                <c:pt idx="2683">
                  <c:v>42976</c:v>
                </c:pt>
                <c:pt idx="2684">
                  <c:v>42977</c:v>
                </c:pt>
                <c:pt idx="2685">
                  <c:v>42978</c:v>
                </c:pt>
                <c:pt idx="2686">
                  <c:v>42979</c:v>
                </c:pt>
                <c:pt idx="2687">
                  <c:v>42983</c:v>
                </c:pt>
                <c:pt idx="2688">
                  <c:v>42984</c:v>
                </c:pt>
                <c:pt idx="2689">
                  <c:v>42985</c:v>
                </c:pt>
                <c:pt idx="2690">
                  <c:v>42986</c:v>
                </c:pt>
                <c:pt idx="2691">
                  <c:v>42989</c:v>
                </c:pt>
                <c:pt idx="2692">
                  <c:v>42990</c:v>
                </c:pt>
                <c:pt idx="2693">
                  <c:v>42991</c:v>
                </c:pt>
                <c:pt idx="2694">
                  <c:v>42992</c:v>
                </c:pt>
                <c:pt idx="2695">
                  <c:v>42993</c:v>
                </c:pt>
                <c:pt idx="2696">
                  <c:v>42996</c:v>
                </c:pt>
                <c:pt idx="2697">
                  <c:v>42997</c:v>
                </c:pt>
                <c:pt idx="2698">
                  <c:v>42998</c:v>
                </c:pt>
                <c:pt idx="2699">
                  <c:v>42999</c:v>
                </c:pt>
                <c:pt idx="2700">
                  <c:v>43000</c:v>
                </c:pt>
                <c:pt idx="2701">
                  <c:v>43003</c:v>
                </c:pt>
                <c:pt idx="2702">
                  <c:v>43004</c:v>
                </c:pt>
                <c:pt idx="2703">
                  <c:v>43005</c:v>
                </c:pt>
                <c:pt idx="2704">
                  <c:v>43006</c:v>
                </c:pt>
                <c:pt idx="2705">
                  <c:v>43007</c:v>
                </c:pt>
                <c:pt idx="2706">
                  <c:v>43010</c:v>
                </c:pt>
                <c:pt idx="2707">
                  <c:v>43011</c:v>
                </c:pt>
                <c:pt idx="2708">
                  <c:v>43012</c:v>
                </c:pt>
                <c:pt idx="2709">
                  <c:v>43013</c:v>
                </c:pt>
                <c:pt idx="2710">
                  <c:v>43014</c:v>
                </c:pt>
                <c:pt idx="2711">
                  <c:v>43017</c:v>
                </c:pt>
                <c:pt idx="2712">
                  <c:v>43018</c:v>
                </c:pt>
                <c:pt idx="2713">
                  <c:v>43019</c:v>
                </c:pt>
                <c:pt idx="2714">
                  <c:v>43020</c:v>
                </c:pt>
                <c:pt idx="2715">
                  <c:v>43021</c:v>
                </c:pt>
                <c:pt idx="2716">
                  <c:v>43024</c:v>
                </c:pt>
                <c:pt idx="2717">
                  <c:v>43025</c:v>
                </c:pt>
                <c:pt idx="2718">
                  <c:v>43026</c:v>
                </c:pt>
                <c:pt idx="2719">
                  <c:v>43027</c:v>
                </c:pt>
                <c:pt idx="2720">
                  <c:v>43028</c:v>
                </c:pt>
                <c:pt idx="2721">
                  <c:v>43031</c:v>
                </c:pt>
                <c:pt idx="2722">
                  <c:v>43032</c:v>
                </c:pt>
                <c:pt idx="2723">
                  <c:v>43033</c:v>
                </c:pt>
                <c:pt idx="2724">
                  <c:v>43034</c:v>
                </c:pt>
                <c:pt idx="2725">
                  <c:v>43035</c:v>
                </c:pt>
                <c:pt idx="2726">
                  <c:v>43038</c:v>
                </c:pt>
                <c:pt idx="2727">
                  <c:v>43039</c:v>
                </c:pt>
                <c:pt idx="2728">
                  <c:v>43040</c:v>
                </c:pt>
                <c:pt idx="2729">
                  <c:v>43041</c:v>
                </c:pt>
                <c:pt idx="2730">
                  <c:v>43042</c:v>
                </c:pt>
                <c:pt idx="2731">
                  <c:v>43045</c:v>
                </c:pt>
                <c:pt idx="2732">
                  <c:v>43046</c:v>
                </c:pt>
                <c:pt idx="2733">
                  <c:v>43047</c:v>
                </c:pt>
                <c:pt idx="2734">
                  <c:v>43048</c:v>
                </c:pt>
                <c:pt idx="2735">
                  <c:v>43049</c:v>
                </c:pt>
                <c:pt idx="2736">
                  <c:v>43052</c:v>
                </c:pt>
                <c:pt idx="2737">
                  <c:v>43053</c:v>
                </c:pt>
                <c:pt idx="2738">
                  <c:v>43054</c:v>
                </c:pt>
                <c:pt idx="2739">
                  <c:v>43055</c:v>
                </c:pt>
                <c:pt idx="2740">
                  <c:v>43056</c:v>
                </c:pt>
                <c:pt idx="2741">
                  <c:v>43059</c:v>
                </c:pt>
                <c:pt idx="2742">
                  <c:v>43060</c:v>
                </c:pt>
                <c:pt idx="2743">
                  <c:v>43061</c:v>
                </c:pt>
                <c:pt idx="2744">
                  <c:v>43063</c:v>
                </c:pt>
                <c:pt idx="2745">
                  <c:v>43066</c:v>
                </c:pt>
                <c:pt idx="2746">
                  <c:v>43067</c:v>
                </c:pt>
                <c:pt idx="2747">
                  <c:v>43068</c:v>
                </c:pt>
                <c:pt idx="2748">
                  <c:v>43069</c:v>
                </c:pt>
                <c:pt idx="2749">
                  <c:v>43070</c:v>
                </c:pt>
                <c:pt idx="2750">
                  <c:v>43073</c:v>
                </c:pt>
                <c:pt idx="2751">
                  <c:v>43074</c:v>
                </c:pt>
                <c:pt idx="2752">
                  <c:v>43075</c:v>
                </c:pt>
                <c:pt idx="2753">
                  <c:v>43076</c:v>
                </c:pt>
                <c:pt idx="2754">
                  <c:v>43077</c:v>
                </c:pt>
                <c:pt idx="2755">
                  <c:v>43080</c:v>
                </c:pt>
                <c:pt idx="2756">
                  <c:v>43081</c:v>
                </c:pt>
                <c:pt idx="2757">
                  <c:v>43082</c:v>
                </c:pt>
                <c:pt idx="2758">
                  <c:v>43083</c:v>
                </c:pt>
                <c:pt idx="2759">
                  <c:v>43084</c:v>
                </c:pt>
                <c:pt idx="2760">
                  <c:v>43087</c:v>
                </c:pt>
                <c:pt idx="2761">
                  <c:v>43088</c:v>
                </c:pt>
                <c:pt idx="2762">
                  <c:v>43089</c:v>
                </c:pt>
                <c:pt idx="2763">
                  <c:v>43090</c:v>
                </c:pt>
                <c:pt idx="2764">
                  <c:v>43091</c:v>
                </c:pt>
                <c:pt idx="2765">
                  <c:v>43095</c:v>
                </c:pt>
                <c:pt idx="2766">
                  <c:v>43096</c:v>
                </c:pt>
                <c:pt idx="2767">
                  <c:v>43097</c:v>
                </c:pt>
                <c:pt idx="2768">
                  <c:v>43098</c:v>
                </c:pt>
                <c:pt idx="2769">
                  <c:v>43102</c:v>
                </c:pt>
                <c:pt idx="2770">
                  <c:v>43103</c:v>
                </c:pt>
                <c:pt idx="2771">
                  <c:v>43104</c:v>
                </c:pt>
                <c:pt idx="2772">
                  <c:v>43105</c:v>
                </c:pt>
                <c:pt idx="2773">
                  <c:v>43108</c:v>
                </c:pt>
                <c:pt idx="2774">
                  <c:v>43109</c:v>
                </c:pt>
                <c:pt idx="2775">
                  <c:v>43110</c:v>
                </c:pt>
                <c:pt idx="2776">
                  <c:v>43111</c:v>
                </c:pt>
                <c:pt idx="2777">
                  <c:v>43112</c:v>
                </c:pt>
                <c:pt idx="2778">
                  <c:v>43116</c:v>
                </c:pt>
                <c:pt idx="2779">
                  <c:v>43117</c:v>
                </c:pt>
                <c:pt idx="2780">
                  <c:v>43118</c:v>
                </c:pt>
                <c:pt idx="2781">
                  <c:v>43119</c:v>
                </c:pt>
                <c:pt idx="2782">
                  <c:v>43122</c:v>
                </c:pt>
                <c:pt idx="2783">
                  <c:v>43123</c:v>
                </c:pt>
                <c:pt idx="2784">
                  <c:v>43124</c:v>
                </c:pt>
                <c:pt idx="2785">
                  <c:v>43125</c:v>
                </c:pt>
                <c:pt idx="2786">
                  <c:v>43126</c:v>
                </c:pt>
                <c:pt idx="2787">
                  <c:v>43129</c:v>
                </c:pt>
                <c:pt idx="2788">
                  <c:v>43130</c:v>
                </c:pt>
                <c:pt idx="2789">
                  <c:v>43131</c:v>
                </c:pt>
                <c:pt idx="2790">
                  <c:v>43132</c:v>
                </c:pt>
                <c:pt idx="2791">
                  <c:v>43133</c:v>
                </c:pt>
                <c:pt idx="2792">
                  <c:v>43136</c:v>
                </c:pt>
                <c:pt idx="2793">
                  <c:v>43137</c:v>
                </c:pt>
                <c:pt idx="2794">
                  <c:v>43138</c:v>
                </c:pt>
                <c:pt idx="2795">
                  <c:v>43139</c:v>
                </c:pt>
                <c:pt idx="2796">
                  <c:v>43140</c:v>
                </c:pt>
                <c:pt idx="2797">
                  <c:v>43143</c:v>
                </c:pt>
                <c:pt idx="2798">
                  <c:v>43144</c:v>
                </c:pt>
                <c:pt idx="2799">
                  <c:v>43145</c:v>
                </c:pt>
                <c:pt idx="2800">
                  <c:v>43146</c:v>
                </c:pt>
                <c:pt idx="2801">
                  <c:v>43147</c:v>
                </c:pt>
                <c:pt idx="2802">
                  <c:v>43151</c:v>
                </c:pt>
                <c:pt idx="2803">
                  <c:v>43152</c:v>
                </c:pt>
                <c:pt idx="2804">
                  <c:v>43153</c:v>
                </c:pt>
                <c:pt idx="2805">
                  <c:v>43154</c:v>
                </c:pt>
                <c:pt idx="2806">
                  <c:v>43157</c:v>
                </c:pt>
                <c:pt idx="2807">
                  <c:v>43158</c:v>
                </c:pt>
                <c:pt idx="2808">
                  <c:v>43159</c:v>
                </c:pt>
                <c:pt idx="2809">
                  <c:v>43160</c:v>
                </c:pt>
                <c:pt idx="2810">
                  <c:v>43161</c:v>
                </c:pt>
                <c:pt idx="2811">
                  <c:v>43164</c:v>
                </c:pt>
                <c:pt idx="2812">
                  <c:v>43165</c:v>
                </c:pt>
                <c:pt idx="2813">
                  <c:v>43166</c:v>
                </c:pt>
                <c:pt idx="2814">
                  <c:v>43167</c:v>
                </c:pt>
                <c:pt idx="2815">
                  <c:v>43168</c:v>
                </c:pt>
                <c:pt idx="2816">
                  <c:v>43171</c:v>
                </c:pt>
                <c:pt idx="2817">
                  <c:v>43172</c:v>
                </c:pt>
                <c:pt idx="2818">
                  <c:v>43173</c:v>
                </c:pt>
                <c:pt idx="2819">
                  <c:v>43174</c:v>
                </c:pt>
                <c:pt idx="2820">
                  <c:v>43175</c:v>
                </c:pt>
                <c:pt idx="2821">
                  <c:v>43178</c:v>
                </c:pt>
                <c:pt idx="2822">
                  <c:v>43179</c:v>
                </c:pt>
                <c:pt idx="2823">
                  <c:v>43180</c:v>
                </c:pt>
                <c:pt idx="2824">
                  <c:v>43181</c:v>
                </c:pt>
                <c:pt idx="2825">
                  <c:v>43182</c:v>
                </c:pt>
                <c:pt idx="2826">
                  <c:v>43185</c:v>
                </c:pt>
                <c:pt idx="2827">
                  <c:v>43186</c:v>
                </c:pt>
                <c:pt idx="2828">
                  <c:v>43187</c:v>
                </c:pt>
                <c:pt idx="2829">
                  <c:v>43188</c:v>
                </c:pt>
                <c:pt idx="2830">
                  <c:v>43192</c:v>
                </c:pt>
                <c:pt idx="2831">
                  <c:v>43193</c:v>
                </c:pt>
                <c:pt idx="2832">
                  <c:v>43194</c:v>
                </c:pt>
                <c:pt idx="2833">
                  <c:v>43195</c:v>
                </c:pt>
                <c:pt idx="2834">
                  <c:v>43196</c:v>
                </c:pt>
                <c:pt idx="2835">
                  <c:v>43199</c:v>
                </c:pt>
                <c:pt idx="2836">
                  <c:v>43200</c:v>
                </c:pt>
                <c:pt idx="2837">
                  <c:v>43201</c:v>
                </c:pt>
                <c:pt idx="2838">
                  <c:v>43202</c:v>
                </c:pt>
                <c:pt idx="2839">
                  <c:v>43203</c:v>
                </c:pt>
                <c:pt idx="2840">
                  <c:v>43206</c:v>
                </c:pt>
                <c:pt idx="2841">
                  <c:v>43207</c:v>
                </c:pt>
                <c:pt idx="2842">
                  <c:v>43208</c:v>
                </c:pt>
                <c:pt idx="2843">
                  <c:v>43209</c:v>
                </c:pt>
                <c:pt idx="2844">
                  <c:v>43210</c:v>
                </c:pt>
                <c:pt idx="2845">
                  <c:v>43213</c:v>
                </c:pt>
                <c:pt idx="2846">
                  <c:v>43214</c:v>
                </c:pt>
                <c:pt idx="2847">
                  <c:v>43215</c:v>
                </c:pt>
                <c:pt idx="2848">
                  <c:v>43216</c:v>
                </c:pt>
                <c:pt idx="2849">
                  <c:v>43217</c:v>
                </c:pt>
                <c:pt idx="2850">
                  <c:v>43220</c:v>
                </c:pt>
                <c:pt idx="2851">
                  <c:v>43221</c:v>
                </c:pt>
                <c:pt idx="2852">
                  <c:v>43222</c:v>
                </c:pt>
                <c:pt idx="2853">
                  <c:v>43223</c:v>
                </c:pt>
                <c:pt idx="2854">
                  <c:v>43224</c:v>
                </c:pt>
                <c:pt idx="2855">
                  <c:v>43227</c:v>
                </c:pt>
                <c:pt idx="2856">
                  <c:v>43228</c:v>
                </c:pt>
                <c:pt idx="2857">
                  <c:v>43229</c:v>
                </c:pt>
                <c:pt idx="2858">
                  <c:v>43230</c:v>
                </c:pt>
                <c:pt idx="2859">
                  <c:v>43231</c:v>
                </c:pt>
                <c:pt idx="2860">
                  <c:v>43234</c:v>
                </c:pt>
                <c:pt idx="2861">
                  <c:v>43235</c:v>
                </c:pt>
                <c:pt idx="2862">
                  <c:v>43236</c:v>
                </c:pt>
                <c:pt idx="2863">
                  <c:v>43237</c:v>
                </c:pt>
                <c:pt idx="2864">
                  <c:v>43238</c:v>
                </c:pt>
                <c:pt idx="2865">
                  <c:v>43241</c:v>
                </c:pt>
                <c:pt idx="2866">
                  <c:v>43242</c:v>
                </c:pt>
                <c:pt idx="2867">
                  <c:v>43243</c:v>
                </c:pt>
                <c:pt idx="2868">
                  <c:v>43244</c:v>
                </c:pt>
                <c:pt idx="2869">
                  <c:v>43245</c:v>
                </c:pt>
                <c:pt idx="2870">
                  <c:v>43249</c:v>
                </c:pt>
                <c:pt idx="2871">
                  <c:v>43250</c:v>
                </c:pt>
                <c:pt idx="2872">
                  <c:v>43251</c:v>
                </c:pt>
                <c:pt idx="2873">
                  <c:v>43252</c:v>
                </c:pt>
                <c:pt idx="2874">
                  <c:v>43255</c:v>
                </c:pt>
                <c:pt idx="2875">
                  <c:v>43256</c:v>
                </c:pt>
                <c:pt idx="2876">
                  <c:v>43257</c:v>
                </c:pt>
                <c:pt idx="2877">
                  <c:v>43258</c:v>
                </c:pt>
                <c:pt idx="2878">
                  <c:v>43259</c:v>
                </c:pt>
                <c:pt idx="2879">
                  <c:v>43262</c:v>
                </c:pt>
                <c:pt idx="2880">
                  <c:v>43263</c:v>
                </c:pt>
                <c:pt idx="2881">
                  <c:v>43264</c:v>
                </c:pt>
                <c:pt idx="2882">
                  <c:v>43265</c:v>
                </c:pt>
                <c:pt idx="2883">
                  <c:v>43266</c:v>
                </c:pt>
                <c:pt idx="2884">
                  <c:v>43269</c:v>
                </c:pt>
                <c:pt idx="2885">
                  <c:v>43270</c:v>
                </c:pt>
                <c:pt idx="2886">
                  <c:v>43271</c:v>
                </c:pt>
                <c:pt idx="2887">
                  <c:v>43272</c:v>
                </c:pt>
                <c:pt idx="2888">
                  <c:v>43273</c:v>
                </c:pt>
                <c:pt idx="2889">
                  <c:v>43276</c:v>
                </c:pt>
                <c:pt idx="2890">
                  <c:v>43277</c:v>
                </c:pt>
                <c:pt idx="2891">
                  <c:v>43278</c:v>
                </c:pt>
                <c:pt idx="2892">
                  <c:v>43279</c:v>
                </c:pt>
                <c:pt idx="2893">
                  <c:v>43280</c:v>
                </c:pt>
                <c:pt idx="2894">
                  <c:v>43283</c:v>
                </c:pt>
                <c:pt idx="2895">
                  <c:v>43284</c:v>
                </c:pt>
                <c:pt idx="2896">
                  <c:v>43286</c:v>
                </c:pt>
                <c:pt idx="2897">
                  <c:v>43287</c:v>
                </c:pt>
                <c:pt idx="2898">
                  <c:v>43290</c:v>
                </c:pt>
                <c:pt idx="2899">
                  <c:v>43291</c:v>
                </c:pt>
                <c:pt idx="2900">
                  <c:v>43292</c:v>
                </c:pt>
                <c:pt idx="2901">
                  <c:v>43293</c:v>
                </c:pt>
                <c:pt idx="2902">
                  <c:v>43294</c:v>
                </c:pt>
                <c:pt idx="2903">
                  <c:v>43297</c:v>
                </c:pt>
                <c:pt idx="2904">
                  <c:v>43298</c:v>
                </c:pt>
                <c:pt idx="2905">
                  <c:v>43299</c:v>
                </c:pt>
                <c:pt idx="2906">
                  <c:v>43300</c:v>
                </c:pt>
                <c:pt idx="2907">
                  <c:v>43301</c:v>
                </c:pt>
                <c:pt idx="2908">
                  <c:v>43304</c:v>
                </c:pt>
                <c:pt idx="2909">
                  <c:v>43305</c:v>
                </c:pt>
                <c:pt idx="2910">
                  <c:v>43306</c:v>
                </c:pt>
                <c:pt idx="2911">
                  <c:v>43307</c:v>
                </c:pt>
                <c:pt idx="2912">
                  <c:v>43308</c:v>
                </c:pt>
                <c:pt idx="2913">
                  <c:v>43311</c:v>
                </c:pt>
                <c:pt idx="2914">
                  <c:v>43312</c:v>
                </c:pt>
                <c:pt idx="2915">
                  <c:v>43313</c:v>
                </c:pt>
                <c:pt idx="2916">
                  <c:v>43314</c:v>
                </c:pt>
                <c:pt idx="2917">
                  <c:v>43315</c:v>
                </c:pt>
                <c:pt idx="2918">
                  <c:v>43318</c:v>
                </c:pt>
                <c:pt idx="2919">
                  <c:v>43319</c:v>
                </c:pt>
                <c:pt idx="2920">
                  <c:v>43320</c:v>
                </c:pt>
                <c:pt idx="2921">
                  <c:v>43321</c:v>
                </c:pt>
                <c:pt idx="2922">
                  <c:v>43322</c:v>
                </c:pt>
                <c:pt idx="2923">
                  <c:v>43325</c:v>
                </c:pt>
                <c:pt idx="2924">
                  <c:v>43326</c:v>
                </c:pt>
                <c:pt idx="2925">
                  <c:v>43327</c:v>
                </c:pt>
                <c:pt idx="2926">
                  <c:v>43328</c:v>
                </c:pt>
                <c:pt idx="2927">
                  <c:v>43329</c:v>
                </c:pt>
                <c:pt idx="2928">
                  <c:v>43332</c:v>
                </c:pt>
                <c:pt idx="2929">
                  <c:v>43333</c:v>
                </c:pt>
                <c:pt idx="2930">
                  <c:v>43334</c:v>
                </c:pt>
                <c:pt idx="2931">
                  <c:v>43335</c:v>
                </c:pt>
                <c:pt idx="2932">
                  <c:v>43336</c:v>
                </c:pt>
                <c:pt idx="2933">
                  <c:v>43339</c:v>
                </c:pt>
                <c:pt idx="2934">
                  <c:v>43340</c:v>
                </c:pt>
                <c:pt idx="2935">
                  <c:v>43341</c:v>
                </c:pt>
                <c:pt idx="2936">
                  <c:v>43342</c:v>
                </c:pt>
                <c:pt idx="2937">
                  <c:v>43343</c:v>
                </c:pt>
                <c:pt idx="2938">
                  <c:v>43347</c:v>
                </c:pt>
                <c:pt idx="2939">
                  <c:v>43348</c:v>
                </c:pt>
                <c:pt idx="2940">
                  <c:v>43349</c:v>
                </c:pt>
                <c:pt idx="2941">
                  <c:v>43350</c:v>
                </c:pt>
                <c:pt idx="2942">
                  <c:v>43353</c:v>
                </c:pt>
                <c:pt idx="2943">
                  <c:v>43354</c:v>
                </c:pt>
                <c:pt idx="2944">
                  <c:v>43355</c:v>
                </c:pt>
                <c:pt idx="2945">
                  <c:v>43356</c:v>
                </c:pt>
                <c:pt idx="2946">
                  <c:v>43357</c:v>
                </c:pt>
                <c:pt idx="2947">
                  <c:v>43360</c:v>
                </c:pt>
                <c:pt idx="2948">
                  <c:v>43361</c:v>
                </c:pt>
                <c:pt idx="2949">
                  <c:v>43362</c:v>
                </c:pt>
                <c:pt idx="2950">
                  <c:v>43363</c:v>
                </c:pt>
                <c:pt idx="2951">
                  <c:v>43364</c:v>
                </c:pt>
                <c:pt idx="2952">
                  <c:v>43367</c:v>
                </c:pt>
                <c:pt idx="2953">
                  <c:v>43368</c:v>
                </c:pt>
                <c:pt idx="2954">
                  <c:v>43369</c:v>
                </c:pt>
                <c:pt idx="2955">
                  <c:v>43370</c:v>
                </c:pt>
                <c:pt idx="2956">
                  <c:v>43371</c:v>
                </c:pt>
                <c:pt idx="2957">
                  <c:v>43374</c:v>
                </c:pt>
                <c:pt idx="2958">
                  <c:v>43375</c:v>
                </c:pt>
                <c:pt idx="2959">
                  <c:v>43376</c:v>
                </c:pt>
                <c:pt idx="2960">
                  <c:v>43377</c:v>
                </c:pt>
                <c:pt idx="2961">
                  <c:v>43378</c:v>
                </c:pt>
                <c:pt idx="2962">
                  <c:v>43381</c:v>
                </c:pt>
                <c:pt idx="2963">
                  <c:v>43382</c:v>
                </c:pt>
                <c:pt idx="2964">
                  <c:v>43383</c:v>
                </c:pt>
                <c:pt idx="2965">
                  <c:v>43384</c:v>
                </c:pt>
                <c:pt idx="2966">
                  <c:v>43385</c:v>
                </c:pt>
                <c:pt idx="2967">
                  <c:v>43388</c:v>
                </c:pt>
                <c:pt idx="2968">
                  <c:v>43389</c:v>
                </c:pt>
                <c:pt idx="2969">
                  <c:v>43390</c:v>
                </c:pt>
                <c:pt idx="2970">
                  <c:v>43391</c:v>
                </c:pt>
                <c:pt idx="2971">
                  <c:v>43392</c:v>
                </c:pt>
                <c:pt idx="2972">
                  <c:v>43395</c:v>
                </c:pt>
                <c:pt idx="2973">
                  <c:v>43396</c:v>
                </c:pt>
                <c:pt idx="2974">
                  <c:v>43397</c:v>
                </c:pt>
                <c:pt idx="2975">
                  <c:v>43398</c:v>
                </c:pt>
                <c:pt idx="2976">
                  <c:v>43399</c:v>
                </c:pt>
                <c:pt idx="2977">
                  <c:v>43402</c:v>
                </c:pt>
                <c:pt idx="2978">
                  <c:v>43403</c:v>
                </c:pt>
                <c:pt idx="2979">
                  <c:v>43404</c:v>
                </c:pt>
                <c:pt idx="2980">
                  <c:v>43405</c:v>
                </c:pt>
                <c:pt idx="2981">
                  <c:v>43406</c:v>
                </c:pt>
                <c:pt idx="2982">
                  <c:v>43409</c:v>
                </c:pt>
                <c:pt idx="2983">
                  <c:v>43410</c:v>
                </c:pt>
                <c:pt idx="2984">
                  <c:v>43411</c:v>
                </c:pt>
                <c:pt idx="2985">
                  <c:v>43412</c:v>
                </c:pt>
                <c:pt idx="2986">
                  <c:v>43413</c:v>
                </c:pt>
                <c:pt idx="2987">
                  <c:v>43416</c:v>
                </c:pt>
                <c:pt idx="2988">
                  <c:v>43417</c:v>
                </c:pt>
                <c:pt idx="2989">
                  <c:v>43418</c:v>
                </c:pt>
                <c:pt idx="2990">
                  <c:v>43419</c:v>
                </c:pt>
                <c:pt idx="2991">
                  <c:v>43420</c:v>
                </c:pt>
                <c:pt idx="2992">
                  <c:v>43423</c:v>
                </c:pt>
                <c:pt idx="2993">
                  <c:v>43424</c:v>
                </c:pt>
                <c:pt idx="2994">
                  <c:v>43425</c:v>
                </c:pt>
                <c:pt idx="2995">
                  <c:v>43427</c:v>
                </c:pt>
                <c:pt idx="2996">
                  <c:v>43430</c:v>
                </c:pt>
                <c:pt idx="2997">
                  <c:v>43431</c:v>
                </c:pt>
                <c:pt idx="2998">
                  <c:v>43432</c:v>
                </c:pt>
                <c:pt idx="2999">
                  <c:v>43433</c:v>
                </c:pt>
                <c:pt idx="3000">
                  <c:v>43434</c:v>
                </c:pt>
                <c:pt idx="3001">
                  <c:v>43437</c:v>
                </c:pt>
                <c:pt idx="3002">
                  <c:v>43438</c:v>
                </c:pt>
                <c:pt idx="3003">
                  <c:v>43440</c:v>
                </c:pt>
                <c:pt idx="3004">
                  <c:v>43441</c:v>
                </c:pt>
                <c:pt idx="3005">
                  <c:v>43444</c:v>
                </c:pt>
                <c:pt idx="3006">
                  <c:v>43445</c:v>
                </c:pt>
                <c:pt idx="3007">
                  <c:v>43446</c:v>
                </c:pt>
                <c:pt idx="3008">
                  <c:v>43447</c:v>
                </c:pt>
                <c:pt idx="3009">
                  <c:v>43448</c:v>
                </c:pt>
                <c:pt idx="3010">
                  <c:v>43451</c:v>
                </c:pt>
                <c:pt idx="3011">
                  <c:v>43452</c:v>
                </c:pt>
                <c:pt idx="3012">
                  <c:v>43453</c:v>
                </c:pt>
                <c:pt idx="3013">
                  <c:v>43454</c:v>
                </c:pt>
                <c:pt idx="3014">
                  <c:v>43455</c:v>
                </c:pt>
                <c:pt idx="3015">
                  <c:v>43458</c:v>
                </c:pt>
                <c:pt idx="3016">
                  <c:v>43460</c:v>
                </c:pt>
                <c:pt idx="3017">
                  <c:v>43461</c:v>
                </c:pt>
                <c:pt idx="3018">
                  <c:v>43462</c:v>
                </c:pt>
                <c:pt idx="3019">
                  <c:v>43465</c:v>
                </c:pt>
                <c:pt idx="3020">
                  <c:v>43467</c:v>
                </c:pt>
                <c:pt idx="3021">
                  <c:v>43468</c:v>
                </c:pt>
                <c:pt idx="3022">
                  <c:v>43469</c:v>
                </c:pt>
                <c:pt idx="3023">
                  <c:v>43472</c:v>
                </c:pt>
                <c:pt idx="3024">
                  <c:v>43473</c:v>
                </c:pt>
                <c:pt idx="3025">
                  <c:v>43474</c:v>
                </c:pt>
                <c:pt idx="3026">
                  <c:v>43475</c:v>
                </c:pt>
                <c:pt idx="3027">
                  <c:v>43476</c:v>
                </c:pt>
                <c:pt idx="3028">
                  <c:v>43479</c:v>
                </c:pt>
                <c:pt idx="3029">
                  <c:v>43480</c:v>
                </c:pt>
                <c:pt idx="3030">
                  <c:v>43481</c:v>
                </c:pt>
                <c:pt idx="3031">
                  <c:v>43482</c:v>
                </c:pt>
              </c:numCache>
            </c:numRef>
          </c:cat>
          <c:val>
            <c:numRef>
              <c:f>Sheet1!$C$2:$C$3033</c:f>
              <c:numCache>
                <c:formatCode>General</c:formatCode>
                <c:ptCount val="3032"/>
                <c:pt idx="0">
                  <c:v>58.57</c:v>
                </c:pt>
                <c:pt idx="1">
                  <c:v>58.130001</c:v>
                </c:pt>
                <c:pt idx="2">
                  <c:v>57.68</c:v>
                </c:pt>
                <c:pt idx="3">
                  <c:v>57.93</c:v>
                </c:pt>
                <c:pt idx="4">
                  <c:v>57.82</c:v>
                </c:pt>
                <c:pt idx="5">
                  <c:v>58.18</c:v>
                </c:pt>
                <c:pt idx="6">
                  <c:v>58.82</c:v>
                </c:pt>
                <c:pt idx="7">
                  <c:v>59.650002000000001</c:v>
                </c:pt>
                <c:pt idx="8">
                  <c:v>59.580002</c:v>
                </c:pt>
                <c:pt idx="9">
                  <c:v>59.75</c:v>
                </c:pt>
                <c:pt idx="10">
                  <c:v>59.41</c:v>
                </c:pt>
                <c:pt idx="11">
                  <c:v>60.299999</c:v>
                </c:pt>
                <c:pt idx="12">
                  <c:v>59.790000999999997</c:v>
                </c:pt>
                <c:pt idx="13">
                  <c:v>60.68</c:v>
                </c:pt>
                <c:pt idx="14">
                  <c:v>61.419998</c:v>
                </c:pt>
                <c:pt idx="15">
                  <c:v>61.099997999999999</c:v>
                </c:pt>
                <c:pt idx="16">
                  <c:v>61.200001</c:v>
                </c:pt>
                <c:pt idx="17">
                  <c:v>61.02</c:v>
                </c:pt>
                <c:pt idx="18">
                  <c:v>61.360000999999997</c:v>
                </c:pt>
                <c:pt idx="19">
                  <c:v>62.040000999999997</c:v>
                </c:pt>
                <c:pt idx="20">
                  <c:v>62.59</c:v>
                </c:pt>
                <c:pt idx="21">
                  <c:v>62.450001</c:v>
                </c:pt>
                <c:pt idx="22">
                  <c:v>62.16</c:v>
                </c:pt>
                <c:pt idx="23">
                  <c:v>62.66</c:v>
                </c:pt>
                <c:pt idx="24">
                  <c:v>62.639999000000003</c:v>
                </c:pt>
                <c:pt idx="25">
                  <c:v>62.580002</c:v>
                </c:pt>
                <c:pt idx="26">
                  <c:v>62.290000999999997</c:v>
                </c:pt>
                <c:pt idx="27">
                  <c:v>62.380001</c:v>
                </c:pt>
                <c:pt idx="28">
                  <c:v>63.630001</c:v>
                </c:pt>
                <c:pt idx="29">
                  <c:v>64.010002</c:v>
                </c:pt>
                <c:pt idx="30">
                  <c:v>64.300003000000004</c:v>
                </c:pt>
                <c:pt idx="31">
                  <c:v>64.510002</c:v>
                </c:pt>
                <c:pt idx="32">
                  <c:v>64.650002000000001</c:v>
                </c:pt>
                <c:pt idx="33">
                  <c:v>65.400002000000001</c:v>
                </c:pt>
                <c:pt idx="34">
                  <c:v>65.269997000000004</c:v>
                </c:pt>
                <c:pt idx="35">
                  <c:v>65.440002000000007</c:v>
                </c:pt>
                <c:pt idx="36">
                  <c:v>65.699996999999996</c:v>
                </c:pt>
                <c:pt idx="37">
                  <c:v>62.889999000000003</c:v>
                </c:pt>
                <c:pt idx="38">
                  <c:v>63.23</c:v>
                </c:pt>
                <c:pt idx="39">
                  <c:v>62.75</c:v>
                </c:pt>
                <c:pt idx="40">
                  <c:v>61.599997999999999</c:v>
                </c:pt>
                <c:pt idx="41">
                  <c:v>60.650002000000001</c:v>
                </c:pt>
                <c:pt idx="42">
                  <c:v>61.970001000000003</c:v>
                </c:pt>
                <c:pt idx="43">
                  <c:v>61.900002000000001</c:v>
                </c:pt>
                <c:pt idx="44">
                  <c:v>62.66</c:v>
                </c:pt>
                <c:pt idx="45">
                  <c:v>62.970001000000003</c:v>
                </c:pt>
                <c:pt idx="46">
                  <c:v>63.369999</c:v>
                </c:pt>
                <c:pt idx="47">
                  <c:v>61.740001999999997</c:v>
                </c:pt>
                <c:pt idx="48">
                  <c:v>62.240001999999997</c:v>
                </c:pt>
                <c:pt idx="49">
                  <c:v>63.200001</c:v>
                </c:pt>
                <c:pt idx="50">
                  <c:v>62.599997999999999</c:v>
                </c:pt>
                <c:pt idx="51">
                  <c:v>63.599997999999999</c:v>
                </c:pt>
                <c:pt idx="52">
                  <c:v>64.029999000000004</c:v>
                </c:pt>
                <c:pt idx="53">
                  <c:v>64.830001999999993</c:v>
                </c:pt>
                <c:pt idx="54">
                  <c:v>64.809997999999993</c:v>
                </c:pt>
                <c:pt idx="55">
                  <c:v>64.819999999999993</c:v>
                </c:pt>
                <c:pt idx="56">
                  <c:v>65.239998</c:v>
                </c:pt>
                <c:pt idx="57">
                  <c:v>64.629997000000003</c:v>
                </c:pt>
                <c:pt idx="58">
                  <c:v>64.080001999999993</c:v>
                </c:pt>
                <c:pt idx="59">
                  <c:v>64.309997999999993</c:v>
                </c:pt>
                <c:pt idx="60">
                  <c:v>64.25</c:v>
                </c:pt>
                <c:pt idx="61">
                  <c:v>64.580001999999993</c:v>
                </c:pt>
                <c:pt idx="62">
                  <c:v>65.180000000000007</c:v>
                </c:pt>
                <c:pt idx="63">
                  <c:v>65.480002999999996</c:v>
                </c:pt>
                <c:pt idx="64">
                  <c:v>65.559997999999993</c:v>
                </c:pt>
                <c:pt idx="65">
                  <c:v>66.5</c:v>
                </c:pt>
                <c:pt idx="66">
                  <c:v>66.069999999999993</c:v>
                </c:pt>
                <c:pt idx="67">
                  <c:v>65.760002</c:v>
                </c:pt>
                <c:pt idx="68">
                  <c:v>66.300003000000004</c:v>
                </c:pt>
                <c:pt idx="69">
                  <c:v>66.550003000000004</c:v>
                </c:pt>
                <c:pt idx="70">
                  <c:v>67.410004000000001</c:v>
                </c:pt>
                <c:pt idx="71">
                  <c:v>66.989998</c:v>
                </c:pt>
                <c:pt idx="72">
                  <c:v>66.559997999999993</c:v>
                </c:pt>
                <c:pt idx="73">
                  <c:v>66.209998999999996</c:v>
                </c:pt>
                <c:pt idx="74">
                  <c:v>66.980002999999996</c:v>
                </c:pt>
                <c:pt idx="75">
                  <c:v>67.180000000000007</c:v>
                </c:pt>
                <c:pt idx="76">
                  <c:v>66.949996999999996</c:v>
                </c:pt>
                <c:pt idx="77">
                  <c:v>68.019997000000004</c:v>
                </c:pt>
                <c:pt idx="78">
                  <c:v>67.690002000000007</c:v>
                </c:pt>
                <c:pt idx="79">
                  <c:v>67.569999999999993</c:v>
                </c:pt>
                <c:pt idx="80">
                  <c:v>66.330001999999993</c:v>
                </c:pt>
                <c:pt idx="81">
                  <c:v>65.870002999999997</c:v>
                </c:pt>
                <c:pt idx="82">
                  <c:v>66.930000000000007</c:v>
                </c:pt>
                <c:pt idx="83">
                  <c:v>67.470000999999996</c:v>
                </c:pt>
                <c:pt idx="84">
                  <c:v>67.75</c:v>
                </c:pt>
                <c:pt idx="85">
                  <c:v>68.569999999999993</c:v>
                </c:pt>
                <c:pt idx="86">
                  <c:v>68.650002000000001</c:v>
                </c:pt>
                <c:pt idx="87">
                  <c:v>69.339995999999999</c:v>
                </c:pt>
                <c:pt idx="88">
                  <c:v>68.059997999999993</c:v>
                </c:pt>
                <c:pt idx="89">
                  <c:v>69.059997999999993</c:v>
                </c:pt>
                <c:pt idx="90">
                  <c:v>68.669998000000007</c:v>
                </c:pt>
                <c:pt idx="91">
                  <c:v>69.069999999999993</c:v>
                </c:pt>
                <c:pt idx="92">
                  <c:v>69.190002000000007</c:v>
                </c:pt>
                <c:pt idx="93">
                  <c:v>69.279999000000004</c:v>
                </c:pt>
                <c:pt idx="94">
                  <c:v>69.879997000000003</c:v>
                </c:pt>
                <c:pt idx="95">
                  <c:v>69.959998999999996</c:v>
                </c:pt>
                <c:pt idx="96">
                  <c:v>69.650002000000001</c:v>
                </c:pt>
                <c:pt idx="97">
                  <c:v>69.830001999999993</c:v>
                </c:pt>
                <c:pt idx="98">
                  <c:v>68.660004000000001</c:v>
                </c:pt>
                <c:pt idx="99">
                  <c:v>69.75</c:v>
                </c:pt>
                <c:pt idx="100">
                  <c:v>69.540001000000004</c:v>
                </c:pt>
                <c:pt idx="101">
                  <c:v>70.489998</c:v>
                </c:pt>
                <c:pt idx="102">
                  <c:v>70.790001000000004</c:v>
                </c:pt>
                <c:pt idx="103">
                  <c:v>71.699996999999996</c:v>
                </c:pt>
                <c:pt idx="104">
                  <c:v>71.589995999999999</c:v>
                </c:pt>
                <c:pt idx="105">
                  <c:v>71.349997999999999</c:v>
                </c:pt>
                <c:pt idx="106">
                  <c:v>70.309997999999993</c:v>
                </c:pt>
                <c:pt idx="107">
                  <c:v>68.760002</c:v>
                </c:pt>
                <c:pt idx="108">
                  <c:v>69.919998000000007</c:v>
                </c:pt>
                <c:pt idx="109">
                  <c:v>69.419998000000007</c:v>
                </c:pt>
                <c:pt idx="110">
                  <c:v>68.610000999999997</c:v>
                </c:pt>
                <c:pt idx="111">
                  <c:v>70.099997999999999</c:v>
                </c:pt>
                <c:pt idx="112">
                  <c:v>70.720000999999996</c:v>
                </c:pt>
                <c:pt idx="113">
                  <c:v>71.269997000000004</c:v>
                </c:pt>
                <c:pt idx="114">
                  <c:v>71.279999000000004</c:v>
                </c:pt>
                <c:pt idx="115">
                  <c:v>71.730002999999996</c:v>
                </c:pt>
                <c:pt idx="116">
                  <c:v>70.779999000000004</c:v>
                </c:pt>
                <c:pt idx="117">
                  <c:v>71.309997999999993</c:v>
                </c:pt>
                <c:pt idx="118">
                  <c:v>71.059997999999993</c:v>
                </c:pt>
                <c:pt idx="119">
                  <c:v>70.230002999999996</c:v>
                </c:pt>
                <c:pt idx="120">
                  <c:v>69.110000999999997</c:v>
                </c:pt>
                <c:pt idx="121">
                  <c:v>69.739998</c:v>
                </c:pt>
                <c:pt idx="122">
                  <c:v>69.790001000000004</c:v>
                </c:pt>
                <c:pt idx="123">
                  <c:v>70.220000999999996</c:v>
                </c:pt>
                <c:pt idx="124">
                  <c:v>71.370002999999997</c:v>
                </c:pt>
                <c:pt idx="125">
                  <c:v>71.559997999999993</c:v>
                </c:pt>
                <c:pt idx="126">
                  <c:v>71.809997999999993</c:v>
                </c:pt>
                <c:pt idx="127">
                  <c:v>72.349997999999999</c:v>
                </c:pt>
                <c:pt idx="128">
                  <c:v>72.660004000000001</c:v>
                </c:pt>
                <c:pt idx="129">
                  <c:v>71.510002</c:v>
                </c:pt>
                <c:pt idx="130">
                  <c:v>72.190002000000007</c:v>
                </c:pt>
                <c:pt idx="131">
                  <c:v>73.930000000000007</c:v>
                </c:pt>
                <c:pt idx="132">
                  <c:v>74.790001000000004</c:v>
                </c:pt>
                <c:pt idx="133">
                  <c:v>74.220000999999996</c:v>
                </c:pt>
                <c:pt idx="134">
                  <c:v>74.739998</c:v>
                </c:pt>
                <c:pt idx="135">
                  <c:v>74.949996999999996</c:v>
                </c:pt>
                <c:pt idx="136">
                  <c:v>75.209998999999996</c:v>
                </c:pt>
                <c:pt idx="137">
                  <c:v>74.160004000000001</c:v>
                </c:pt>
                <c:pt idx="138">
                  <c:v>74.180000000000007</c:v>
                </c:pt>
                <c:pt idx="139">
                  <c:v>72.489998</c:v>
                </c:pt>
                <c:pt idx="140">
                  <c:v>71.660004000000001</c:v>
                </c:pt>
                <c:pt idx="141">
                  <c:v>69.059997999999993</c:v>
                </c:pt>
                <c:pt idx="142">
                  <c:v>67.669998000000007</c:v>
                </c:pt>
                <c:pt idx="143">
                  <c:v>69.099997999999999</c:v>
                </c:pt>
                <c:pt idx="144">
                  <c:v>68.839995999999999</c:v>
                </c:pt>
                <c:pt idx="145">
                  <c:v>68.669998000000007</c:v>
                </c:pt>
                <c:pt idx="146">
                  <c:v>68.669998000000007</c:v>
                </c:pt>
                <c:pt idx="147">
                  <c:v>66.800003000000004</c:v>
                </c:pt>
                <c:pt idx="148">
                  <c:v>66.919998000000007</c:v>
                </c:pt>
                <c:pt idx="149">
                  <c:v>67.559997999999993</c:v>
                </c:pt>
                <c:pt idx="150">
                  <c:v>69.190002000000007</c:v>
                </c:pt>
                <c:pt idx="151">
                  <c:v>67.139999000000003</c:v>
                </c:pt>
                <c:pt idx="152">
                  <c:v>66.879997000000003</c:v>
                </c:pt>
                <c:pt idx="153">
                  <c:v>67.080001999999993</c:v>
                </c:pt>
                <c:pt idx="154">
                  <c:v>65.769997000000004</c:v>
                </c:pt>
                <c:pt idx="155">
                  <c:v>63.5</c:v>
                </c:pt>
                <c:pt idx="156">
                  <c:v>62.59</c:v>
                </c:pt>
                <c:pt idx="157">
                  <c:v>63.959999000000003</c:v>
                </c:pt>
                <c:pt idx="158">
                  <c:v>64.900002000000001</c:v>
                </c:pt>
                <c:pt idx="159">
                  <c:v>65.209998999999996</c:v>
                </c:pt>
                <c:pt idx="160">
                  <c:v>67.379997000000003</c:v>
                </c:pt>
                <c:pt idx="161">
                  <c:v>66.930000000000007</c:v>
                </c:pt>
                <c:pt idx="162">
                  <c:v>68.050003000000004</c:v>
                </c:pt>
                <c:pt idx="163">
                  <c:v>67.790001000000004</c:v>
                </c:pt>
                <c:pt idx="164">
                  <c:v>65.879997000000003</c:v>
                </c:pt>
                <c:pt idx="165">
                  <c:v>67.230002999999996</c:v>
                </c:pt>
                <c:pt idx="166">
                  <c:v>67.419998000000007</c:v>
                </c:pt>
                <c:pt idx="167">
                  <c:v>68.290001000000004</c:v>
                </c:pt>
                <c:pt idx="168">
                  <c:v>69.139999000000003</c:v>
                </c:pt>
                <c:pt idx="169">
                  <c:v>68.589995999999999</c:v>
                </c:pt>
                <c:pt idx="170">
                  <c:v>69.349997999999999</c:v>
                </c:pt>
                <c:pt idx="171">
                  <c:v>67.910004000000001</c:v>
                </c:pt>
                <c:pt idx="172">
                  <c:v>67.190002000000007</c:v>
                </c:pt>
                <c:pt idx="173">
                  <c:v>68.099997999999999</c:v>
                </c:pt>
                <c:pt idx="174">
                  <c:v>68.040001000000004</c:v>
                </c:pt>
                <c:pt idx="175">
                  <c:v>68.830001999999993</c:v>
                </c:pt>
                <c:pt idx="176">
                  <c:v>69.540001000000004</c:v>
                </c:pt>
                <c:pt idx="177">
                  <c:v>69.370002999999997</c:v>
                </c:pt>
                <c:pt idx="178">
                  <c:v>72.209998999999996</c:v>
                </c:pt>
                <c:pt idx="179">
                  <c:v>73.099997999999999</c:v>
                </c:pt>
                <c:pt idx="180">
                  <c:v>73.069999999999993</c:v>
                </c:pt>
                <c:pt idx="181">
                  <c:v>73.419998000000007</c:v>
                </c:pt>
                <c:pt idx="182">
                  <c:v>73.230002999999996</c:v>
                </c:pt>
                <c:pt idx="183">
                  <c:v>72.949996999999996</c:v>
                </c:pt>
                <c:pt idx="184">
                  <c:v>73.910004000000001</c:v>
                </c:pt>
                <c:pt idx="185">
                  <c:v>74.690002000000007</c:v>
                </c:pt>
                <c:pt idx="186">
                  <c:v>74.150002000000001</c:v>
                </c:pt>
                <c:pt idx="187">
                  <c:v>75.239998</c:v>
                </c:pt>
                <c:pt idx="188">
                  <c:v>74.819999999999993</c:v>
                </c:pt>
                <c:pt idx="189">
                  <c:v>73.769997000000004</c:v>
                </c:pt>
                <c:pt idx="190">
                  <c:v>73.940002000000007</c:v>
                </c:pt>
                <c:pt idx="191">
                  <c:v>75.069999999999993</c:v>
                </c:pt>
                <c:pt idx="192">
                  <c:v>74.849997999999999</c:v>
                </c:pt>
                <c:pt idx="193">
                  <c:v>76.389999000000003</c:v>
                </c:pt>
                <c:pt idx="194">
                  <c:v>76.430000000000007</c:v>
                </c:pt>
                <c:pt idx="195">
                  <c:v>75.980002999999996</c:v>
                </c:pt>
                <c:pt idx="196">
                  <c:v>76.699996999999996</c:v>
                </c:pt>
                <c:pt idx="197">
                  <c:v>76.339995999999999</c:v>
                </c:pt>
                <c:pt idx="198">
                  <c:v>75.449996999999996</c:v>
                </c:pt>
                <c:pt idx="199">
                  <c:v>75.080001999999993</c:v>
                </c:pt>
                <c:pt idx="200">
                  <c:v>76.129997000000003</c:v>
                </c:pt>
                <c:pt idx="201">
                  <c:v>74.260002</c:v>
                </c:pt>
                <c:pt idx="202">
                  <c:v>73.639999000000003</c:v>
                </c:pt>
                <c:pt idx="203">
                  <c:v>75.199996999999996</c:v>
                </c:pt>
                <c:pt idx="204">
                  <c:v>75.510002</c:v>
                </c:pt>
                <c:pt idx="205">
                  <c:v>76.25</c:v>
                </c:pt>
                <c:pt idx="206">
                  <c:v>77.730002999999996</c:v>
                </c:pt>
                <c:pt idx="207">
                  <c:v>78.459998999999996</c:v>
                </c:pt>
                <c:pt idx="208">
                  <c:v>76.839995999999999</c:v>
                </c:pt>
                <c:pt idx="209">
                  <c:v>78.709998999999996</c:v>
                </c:pt>
                <c:pt idx="210">
                  <c:v>76.050003000000004</c:v>
                </c:pt>
                <c:pt idx="211">
                  <c:v>76.480002999999996</c:v>
                </c:pt>
                <c:pt idx="212">
                  <c:v>75.760002</c:v>
                </c:pt>
                <c:pt idx="213">
                  <c:v>77.769997000000004</c:v>
                </c:pt>
                <c:pt idx="214">
                  <c:v>75.779999000000004</c:v>
                </c:pt>
                <c:pt idx="215">
                  <c:v>76.180000000000007</c:v>
                </c:pt>
                <c:pt idx="216">
                  <c:v>74.730002999999996</c:v>
                </c:pt>
                <c:pt idx="217">
                  <c:v>71.300003000000004</c:v>
                </c:pt>
                <c:pt idx="218">
                  <c:v>72.989998</c:v>
                </c:pt>
                <c:pt idx="219">
                  <c:v>73.650002000000001</c:v>
                </c:pt>
                <c:pt idx="220">
                  <c:v>71.730002999999996</c:v>
                </c:pt>
                <c:pt idx="221">
                  <c:v>72.059997999999993</c:v>
                </c:pt>
                <c:pt idx="222">
                  <c:v>69.620002999999997</c:v>
                </c:pt>
                <c:pt idx="223">
                  <c:v>70.769997000000004</c:v>
                </c:pt>
                <c:pt idx="224">
                  <c:v>69.489998</c:v>
                </c:pt>
                <c:pt idx="225">
                  <c:v>70.709998999999996</c:v>
                </c:pt>
                <c:pt idx="226">
                  <c:v>69.760002</c:v>
                </c:pt>
                <c:pt idx="227">
                  <c:v>70.360000999999997</c:v>
                </c:pt>
                <c:pt idx="228">
                  <c:v>73.589995999999999</c:v>
                </c:pt>
                <c:pt idx="229">
                  <c:v>74.150002000000001</c:v>
                </c:pt>
                <c:pt idx="230">
                  <c:v>74.680000000000007</c:v>
                </c:pt>
                <c:pt idx="231">
                  <c:v>74.569999999999993</c:v>
                </c:pt>
                <c:pt idx="232">
                  <c:v>74.260002</c:v>
                </c:pt>
                <c:pt idx="233">
                  <c:v>75.5</c:v>
                </c:pt>
                <c:pt idx="234">
                  <c:v>77.220000999999996</c:v>
                </c:pt>
                <c:pt idx="235">
                  <c:v>77.709998999999996</c:v>
                </c:pt>
                <c:pt idx="236">
                  <c:v>78.790001000000004</c:v>
                </c:pt>
                <c:pt idx="237">
                  <c:v>75.839995999999999</c:v>
                </c:pt>
                <c:pt idx="238">
                  <c:v>77.199996999999996</c:v>
                </c:pt>
                <c:pt idx="239">
                  <c:v>77.449996999999996</c:v>
                </c:pt>
                <c:pt idx="240">
                  <c:v>76.300003000000004</c:v>
                </c:pt>
                <c:pt idx="241">
                  <c:v>74.099997999999999</c:v>
                </c:pt>
                <c:pt idx="242">
                  <c:v>74.599997999999999</c:v>
                </c:pt>
                <c:pt idx="243">
                  <c:v>74.669998000000007</c:v>
                </c:pt>
                <c:pt idx="244">
                  <c:v>75.940002000000007</c:v>
                </c:pt>
                <c:pt idx="245">
                  <c:v>77.870002999999997</c:v>
                </c:pt>
                <c:pt idx="246">
                  <c:v>78.470000999999996</c:v>
                </c:pt>
                <c:pt idx="247">
                  <c:v>79.080001999999993</c:v>
                </c:pt>
                <c:pt idx="248">
                  <c:v>77.629997000000003</c:v>
                </c:pt>
                <c:pt idx="249">
                  <c:v>77.529999000000004</c:v>
                </c:pt>
                <c:pt idx="250">
                  <c:v>76.959998999999996</c:v>
                </c:pt>
                <c:pt idx="251">
                  <c:v>76.480002999999996</c:v>
                </c:pt>
                <c:pt idx="252">
                  <c:v>77.160004000000001</c:v>
                </c:pt>
                <c:pt idx="253">
                  <c:v>75.040001000000004</c:v>
                </c:pt>
                <c:pt idx="254">
                  <c:v>74.010002</c:v>
                </c:pt>
                <c:pt idx="255">
                  <c:v>72.709998999999996</c:v>
                </c:pt>
                <c:pt idx="256">
                  <c:v>73.050003000000004</c:v>
                </c:pt>
                <c:pt idx="257">
                  <c:v>74.080001999999993</c:v>
                </c:pt>
                <c:pt idx="258">
                  <c:v>73.569999999999993</c:v>
                </c:pt>
                <c:pt idx="259">
                  <c:v>76.220000999999996</c:v>
                </c:pt>
                <c:pt idx="260">
                  <c:v>73.900002000000001</c:v>
                </c:pt>
                <c:pt idx="261">
                  <c:v>70.870002999999997</c:v>
                </c:pt>
                <c:pt idx="262">
                  <c:v>66.980002999999996</c:v>
                </c:pt>
                <c:pt idx="263">
                  <c:v>67.870002999999997</c:v>
                </c:pt>
                <c:pt idx="264">
                  <c:v>67.300003000000004</c:v>
                </c:pt>
                <c:pt idx="265">
                  <c:v>67.879997000000003</c:v>
                </c:pt>
                <c:pt idx="266">
                  <c:v>70.209998999999996</c:v>
                </c:pt>
                <c:pt idx="267">
                  <c:v>70.889999000000003</c:v>
                </c:pt>
                <c:pt idx="268">
                  <c:v>72.25</c:v>
                </c:pt>
                <c:pt idx="269">
                  <c:v>72.690002000000007</c:v>
                </c:pt>
                <c:pt idx="270">
                  <c:v>72.269997000000004</c:v>
                </c:pt>
                <c:pt idx="271">
                  <c:v>73.349997999999999</c:v>
                </c:pt>
                <c:pt idx="272">
                  <c:v>75.230002999999996</c:v>
                </c:pt>
                <c:pt idx="273">
                  <c:v>74.769997000000004</c:v>
                </c:pt>
                <c:pt idx="274">
                  <c:v>71.930000000000007</c:v>
                </c:pt>
                <c:pt idx="275">
                  <c:v>71.449996999999996</c:v>
                </c:pt>
                <c:pt idx="276">
                  <c:v>71.900002000000001</c:v>
                </c:pt>
                <c:pt idx="277">
                  <c:v>73.339995999999999</c:v>
                </c:pt>
                <c:pt idx="278">
                  <c:v>74.910004000000001</c:v>
                </c:pt>
                <c:pt idx="279">
                  <c:v>74.769997000000004</c:v>
                </c:pt>
                <c:pt idx="280">
                  <c:v>75.860000999999997</c:v>
                </c:pt>
                <c:pt idx="281">
                  <c:v>75.510002</c:v>
                </c:pt>
                <c:pt idx="282">
                  <c:v>75.199996999999996</c:v>
                </c:pt>
                <c:pt idx="283">
                  <c:v>77.160004000000001</c:v>
                </c:pt>
                <c:pt idx="284">
                  <c:v>78.139999000000003</c:v>
                </c:pt>
                <c:pt idx="285">
                  <c:v>76.739998</c:v>
                </c:pt>
                <c:pt idx="286">
                  <c:v>77.339995999999999</c:v>
                </c:pt>
                <c:pt idx="287">
                  <c:v>79.470000999999996</c:v>
                </c:pt>
                <c:pt idx="288">
                  <c:v>79.430000000000007</c:v>
                </c:pt>
                <c:pt idx="289">
                  <c:v>79.400002000000001</c:v>
                </c:pt>
                <c:pt idx="290">
                  <c:v>79.410004000000001</c:v>
                </c:pt>
                <c:pt idx="291">
                  <c:v>76.589995999999999</c:v>
                </c:pt>
                <c:pt idx="292">
                  <c:v>77.559997999999993</c:v>
                </c:pt>
                <c:pt idx="293">
                  <c:v>75.879997000000003</c:v>
                </c:pt>
                <c:pt idx="294">
                  <c:v>77.75</c:v>
                </c:pt>
                <c:pt idx="295">
                  <c:v>76.75</c:v>
                </c:pt>
                <c:pt idx="296">
                  <c:v>73.709998999999996</c:v>
                </c:pt>
                <c:pt idx="297">
                  <c:v>71.089995999999999</c:v>
                </c:pt>
                <c:pt idx="298">
                  <c:v>75.129997000000003</c:v>
                </c:pt>
                <c:pt idx="299">
                  <c:v>74.819999999999993</c:v>
                </c:pt>
                <c:pt idx="300">
                  <c:v>76.519997000000004</c:v>
                </c:pt>
                <c:pt idx="301">
                  <c:v>75.540001000000004</c:v>
                </c:pt>
                <c:pt idx="302">
                  <c:v>73.5</c:v>
                </c:pt>
                <c:pt idx="303">
                  <c:v>76.190002000000007</c:v>
                </c:pt>
                <c:pt idx="304">
                  <c:v>71.260002</c:v>
                </c:pt>
                <c:pt idx="305">
                  <c:v>71.029999000000004</c:v>
                </c:pt>
                <c:pt idx="306">
                  <c:v>73.169998000000007</c:v>
                </c:pt>
                <c:pt idx="307">
                  <c:v>75.019997000000004</c:v>
                </c:pt>
                <c:pt idx="308">
                  <c:v>75.599997999999999</c:v>
                </c:pt>
                <c:pt idx="309">
                  <c:v>74.709998999999996</c:v>
                </c:pt>
                <c:pt idx="310">
                  <c:v>74.370002999999997</c:v>
                </c:pt>
                <c:pt idx="311">
                  <c:v>74.220000999999996</c:v>
                </c:pt>
                <c:pt idx="312">
                  <c:v>75.720000999999996</c:v>
                </c:pt>
                <c:pt idx="313">
                  <c:v>76.629997000000003</c:v>
                </c:pt>
                <c:pt idx="314">
                  <c:v>78.069999999999993</c:v>
                </c:pt>
                <c:pt idx="315">
                  <c:v>79.849997999999999</c:v>
                </c:pt>
                <c:pt idx="316">
                  <c:v>79.629997000000003</c:v>
                </c:pt>
                <c:pt idx="317">
                  <c:v>80.389999000000003</c:v>
                </c:pt>
                <c:pt idx="318">
                  <c:v>79.919998000000007</c:v>
                </c:pt>
                <c:pt idx="319">
                  <c:v>80.180000000000007</c:v>
                </c:pt>
                <c:pt idx="320">
                  <c:v>79.199996999999996</c:v>
                </c:pt>
                <c:pt idx="321">
                  <c:v>79.110000999999997</c:v>
                </c:pt>
                <c:pt idx="322">
                  <c:v>79.629997000000003</c:v>
                </c:pt>
                <c:pt idx="323">
                  <c:v>83.300003000000004</c:v>
                </c:pt>
                <c:pt idx="324">
                  <c:v>82.720000999999996</c:v>
                </c:pt>
                <c:pt idx="325">
                  <c:v>83.93</c:v>
                </c:pt>
                <c:pt idx="326">
                  <c:v>84.389999000000003</c:v>
                </c:pt>
                <c:pt idx="327">
                  <c:v>83.370002999999997</c:v>
                </c:pt>
                <c:pt idx="328">
                  <c:v>81.970000999999996</c:v>
                </c:pt>
                <c:pt idx="329">
                  <c:v>80.370002999999997</c:v>
                </c:pt>
                <c:pt idx="330">
                  <c:v>82.769997000000004</c:v>
                </c:pt>
                <c:pt idx="331">
                  <c:v>81.919998000000007</c:v>
                </c:pt>
                <c:pt idx="332">
                  <c:v>79.260002</c:v>
                </c:pt>
                <c:pt idx="333">
                  <c:v>79.930000000000007</c:v>
                </c:pt>
                <c:pt idx="334">
                  <c:v>79.319999999999993</c:v>
                </c:pt>
                <c:pt idx="335">
                  <c:v>80.580001999999993</c:v>
                </c:pt>
                <c:pt idx="336">
                  <c:v>82.190002000000007</c:v>
                </c:pt>
                <c:pt idx="337">
                  <c:v>83.360000999999997</c:v>
                </c:pt>
                <c:pt idx="338">
                  <c:v>82.32</c:v>
                </c:pt>
                <c:pt idx="339">
                  <c:v>84.080001999999993</c:v>
                </c:pt>
                <c:pt idx="340">
                  <c:v>83.169998000000007</c:v>
                </c:pt>
                <c:pt idx="341">
                  <c:v>84.209998999999996</c:v>
                </c:pt>
                <c:pt idx="342">
                  <c:v>85.080001999999993</c:v>
                </c:pt>
                <c:pt idx="343">
                  <c:v>85.029999000000004</c:v>
                </c:pt>
                <c:pt idx="344">
                  <c:v>86.639999000000003</c:v>
                </c:pt>
                <c:pt idx="345">
                  <c:v>87.970000999999996</c:v>
                </c:pt>
                <c:pt idx="346">
                  <c:v>87.279999000000004</c:v>
                </c:pt>
                <c:pt idx="347">
                  <c:v>87.699996999999996</c:v>
                </c:pt>
                <c:pt idx="348">
                  <c:v>85.349997999999999</c:v>
                </c:pt>
                <c:pt idx="349">
                  <c:v>85.050003000000004</c:v>
                </c:pt>
                <c:pt idx="350">
                  <c:v>83.970000999999996</c:v>
                </c:pt>
                <c:pt idx="351">
                  <c:v>83.379997000000003</c:v>
                </c:pt>
                <c:pt idx="352">
                  <c:v>85.949996999999996</c:v>
                </c:pt>
                <c:pt idx="353">
                  <c:v>84.660004000000001</c:v>
                </c:pt>
                <c:pt idx="354">
                  <c:v>85.690002000000007</c:v>
                </c:pt>
                <c:pt idx="355">
                  <c:v>85.849997999999999</c:v>
                </c:pt>
                <c:pt idx="356">
                  <c:v>85.910004000000001</c:v>
                </c:pt>
                <c:pt idx="357">
                  <c:v>85.199996999999996</c:v>
                </c:pt>
                <c:pt idx="358">
                  <c:v>88.339995999999999</c:v>
                </c:pt>
                <c:pt idx="359">
                  <c:v>86.720000999999996</c:v>
                </c:pt>
                <c:pt idx="360">
                  <c:v>88.220000999999996</c:v>
                </c:pt>
                <c:pt idx="361">
                  <c:v>86.809997999999993</c:v>
                </c:pt>
                <c:pt idx="362">
                  <c:v>85.720000999999996</c:v>
                </c:pt>
                <c:pt idx="363">
                  <c:v>85.239998</c:v>
                </c:pt>
                <c:pt idx="364">
                  <c:v>87.839995999999999</c:v>
                </c:pt>
                <c:pt idx="365">
                  <c:v>88</c:v>
                </c:pt>
                <c:pt idx="366">
                  <c:v>88.620002999999997</c:v>
                </c:pt>
                <c:pt idx="367">
                  <c:v>88.980002999999996</c:v>
                </c:pt>
                <c:pt idx="368">
                  <c:v>88.360000999999997</c:v>
                </c:pt>
                <c:pt idx="369">
                  <c:v>87.150002000000001</c:v>
                </c:pt>
                <c:pt idx="370">
                  <c:v>88.389999000000003</c:v>
                </c:pt>
                <c:pt idx="371">
                  <c:v>86.260002</c:v>
                </c:pt>
                <c:pt idx="372">
                  <c:v>85.93</c:v>
                </c:pt>
                <c:pt idx="373">
                  <c:v>83.68</c:v>
                </c:pt>
                <c:pt idx="374">
                  <c:v>84.489998</c:v>
                </c:pt>
                <c:pt idx="375">
                  <c:v>84.470000999999996</c:v>
                </c:pt>
                <c:pt idx="376">
                  <c:v>83.599997999999999</c:v>
                </c:pt>
                <c:pt idx="377">
                  <c:v>77.870002999999997</c:v>
                </c:pt>
                <c:pt idx="378">
                  <c:v>78.040001000000004</c:v>
                </c:pt>
                <c:pt idx="379">
                  <c:v>78.069999999999993</c:v>
                </c:pt>
                <c:pt idx="380">
                  <c:v>77.330001999999993</c:v>
                </c:pt>
                <c:pt idx="381">
                  <c:v>77.269997000000004</c:v>
                </c:pt>
                <c:pt idx="382">
                  <c:v>79.209998999999996</c:v>
                </c:pt>
                <c:pt idx="383">
                  <c:v>79.639999000000003</c:v>
                </c:pt>
                <c:pt idx="384">
                  <c:v>79.879997000000003</c:v>
                </c:pt>
                <c:pt idx="385">
                  <c:v>78.190002000000007</c:v>
                </c:pt>
                <c:pt idx="386">
                  <c:v>78.629997000000003</c:v>
                </c:pt>
                <c:pt idx="387">
                  <c:v>77.120002999999997</c:v>
                </c:pt>
                <c:pt idx="388">
                  <c:v>76.529999000000004</c:v>
                </c:pt>
                <c:pt idx="389">
                  <c:v>78.940002000000007</c:v>
                </c:pt>
                <c:pt idx="390">
                  <c:v>77.879997000000003</c:v>
                </c:pt>
                <c:pt idx="391">
                  <c:v>75.839995999999999</c:v>
                </c:pt>
                <c:pt idx="392">
                  <c:v>74.290001000000004</c:v>
                </c:pt>
                <c:pt idx="393">
                  <c:v>75.709998999999996</c:v>
                </c:pt>
                <c:pt idx="394">
                  <c:v>75.459998999999996</c:v>
                </c:pt>
                <c:pt idx="395">
                  <c:v>76.889999000000003</c:v>
                </c:pt>
                <c:pt idx="396">
                  <c:v>79.900002000000001</c:v>
                </c:pt>
                <c:pt idx="397">
                  <c:v>77.889999000000003</c:v>
                </c:pt>
                <c:pt idx="398">
                  <c:v>75.680000000000007</c:v>
                </c:pt>
                <c:pt idx="399">
                  <c:v>71.639999000000003</c:v>
                </c:pt>
                <c:pt idx="400">
                  <c:v>72.199996999999996</c:v>
                </c:pt>
                <c:pt idx="401">
                  <c:v>73.760002</c:v>
                </c:pt>
                <c:pt idx="402">
                  <c:v>72.639999000000003</c:v>
                </c:pt>
                <c:pt idx="403">
                  <c:v>72.550003000000004</c:v>
                </c:pt>
                <c:pt idx="404">
                  <c:v>71.569999999999993</c:v>
                </c:pt>
                <c:pt idx="405">
                  <c:v>71.889999000000003</c:v>
                </c:pt>
                <c:pt idx="406">
                  <c:v>74.459998999999996</c:v>
                </c:pt>
                <c:pt idx="407">
                  <c:v>73.639999000000003</c:v>
                </c:pt>
                <c:pt idx="408">
                  <c:v>72.650002000000001</c:v>
                </c:pt>
                <c:pt idx="409">
                  <c:v>72.370002999999997</c:v>
                </c:pt>
                <c:pt idx="410">
                  <c:v>72.739998</c:v>
                </c:pt>
                <c:pt idx="411">
                  <c:v>74.400002000000001</c:v>
                </c:pt>
                <c:pt idx="412">
                  <c:v>75.410004000000001</c:v>
                </c:pt>
                <c:pt idx="413">
                  <c:v>74.879997000000003</c:v>
                </c:pt>
                <c:pt idx="414">
                  <c:v>73.309997999999993</c:v>
                </c:pt>
                <c:pt idx="415">
                  <c:v>73.620002999999997</c:v>
                </c:pt>
                <c:pt idx="416">
                  <c:v>74.699996999999996</c:v>
                </c:pt>
                <c:pt idx="417">
                  <c:v>75.279999000000004</c:v>
                </c:pt>
                <c:pt idx="418">
                  <c:v>74.5</c:v>
                </c:pt>
                <c:pt idx="419">
                  <c:v>71.540001000000004</c:v>
                </c:pt>
                <c:pt idx="420">
                  <c:v>70.489998</c:v>
                </c:pt>
                <c:pt idx="421">
                  <c:v>67.620002999999997</c:v>
                </c:pt>
                <c:pt idx="422">
                  <c:v>68.510002</c:v>
                </c:pt>
                <c:pt idx="423">
                  <c:v>67.230002999999996</c:v>
                </c:pt>
                <c:pt idx="424">
                  <c:v>63.41</c:v>
                </c:pt>
                <c:pt idx="425">
                  <c:v>64.959998999999996</c:v>
                </c:pt>
                <c:pt idx="426">
                  <c:v>66.430000000000007</c:v>
                </c:pt>
                <c:pt idx="427">
                  <c:v>68.989998</c:v>
                </c:pt>
                <c:pt idx="428">
                  <c:v>64.730002999999996</c:v>
                </c:pt>
                <c:pt idx="429">
                  <c:v>66.239998</c:v>
                </c:pt>
                <c:pt idx="430">
                  <c:v>63.84</c:v>
                </c:pt>
                <c:pt idx="431">
                  <c:v>65.269997000000004</c:v>
                </c:pt>
                <c:pt idx="432">
                  <c:v>69.480002999999996</c:v>
                </c:pt>
                <c:pt idx="433">
                  <c:v>67.559997999999993</c:v>
                </c:pt>
                <c:pt idx="434">
                  <c:v>64.970000999999996</c:v>
                </c:pt>
                <c:pt idx="435">
                  <c:v>63.709999000000003</c:v>
                </c:pt>
                <c:pt idx="436">
                  <c:v>63.799999</c:v>
                </c:pt>
                <c:pt idx="437">
                  <c:v>61.41</c:v>
                </c:pt>
                <c:pt idx="438">
                  <c:v>55.139999000000003</c:v>
                </c:pt>
                <c:pt idx="439">
                  <c:v>57.029998999999997</c:v>
                </c:pt>
                <c:pt idx="440">
                  <c:v>55.869999</c:v>
                </c:pt>
                <c:pt idx="441">
                  <c:v>50.75</c:v>
                </c:pt>
                <c:pt idx="442">
                  <c:v>50.630001</c:v>
                </c:pt>
                <c:pt idx="443">
                  <c:v>48.66</c:v>
                </c:pt>
                <c:pt idx="444">
                  <c:v>45.009998000000003</c:v>
                </c:pt>
                <c:pt idx="445">
                  <c:v>45.560001</c:v>
                </c:pt>
                <c:pt idx="446">
                  <c:v>42.740001999999997</c:v>
                </c:pt>
                <c:pt idx="447">
                  <c:v>41.720001000000003</c:v>
                </c:pt>
                <c:pt idx="448">
                  <c:v>47.119999</c:v>
                </c:pt>
                <c:pt idx="449">
                  <c:v>45.799999</c:v>
                </c:pt>
                <c:pt idx="450">
                  <c:v>39.630001</c:v>
                </c:pt>
                <c:pt idx="451">
                  <c:v>42.200001</c:v>
                </c:pt>
                <c:pt idx="452">
                  <c:v>42.040000999999997</c:v>
                </c:pt>
                <c:pt idx="453">
                  <c:v>45.650002000000001</c:v>
                </c:pt>
                <c:pt idx="454">
                  <c:v>43.220001000000003</c:v>
                </c:pt>
                <c:pt idx="455">
                  <c:v>39.060001</c:v>
                </c:pt>
                <c:pt idx="456">
                  <c:v>38.599997999999999</c:v>
                </c:pt>
                <c:pt idx="457">
                  <c:v>37.259998000000003</c:v>
                </c:pt>
                <c:pt idx="458">
                  <c:v>34.880001</c:v>
                </c:pt>
                <c:pt idx="459">
                  <c:v>38.650002000000001</c:v>
                </c:pt>
                <c:pt idx="460">
                  <c:v>40.439999</c:v>
                </c:pt>
                <c:pt idx="461">
                  <c:v>41.779998999999997</c:v>
                </c:pt>
                <c:pt idx="462">
                  <c:v>42.380001</c:v>
                </c:pt>
                <c:pt idx="463">
                  <c:v>42.369999</c:v>
                </c:pt>
                <c:pt idx="464">
                  <c:v>44.669998</c:v>
                </c:pt>
                <c:pt idx="465">
                  <c:v>41.669998</c:v>
                </c:pt>
                <c:pt idx="466">
                  <c:v>38.540000999999997</c:v>
                </c:pt>
                <c:pt idx="467">
                  <c:v>39.909999999999997</c:v>
                </c:pt>
                <c:pt idx="468">
                  <c:v>39.990001999999997</c:v>
                </c:pt>
                <c:pt idx="469">
                  <c:v>38.119999</c:v>
                </c:pt>
                <c:pt idx="470">
                  <c:v>35.360000999999997</c:v>
                </c:pt>
                <c:pt idx="471">
                  <c:v>38.549999</c:v>
                </c:pt>
                <c:pt idx="472">
                  <c:v>36.290000999999997</c:v>
                </c:pt>
                <c:pt idx="473">
                  <c:v>35.369999</c:v>
                </c:pt>
                <c:pt idx="474">
                  <c:v>34.720001000000003</c:v>
                </c:pt>
                <c:pt idx="475">
                  <c:v>32.099997999999999</c:v>
                </c:pt>
                <c:pt idx="476">
                  <c:v>28.440000999999999</c:v>
                </c:pt>
                <c:pt idx="477">
                  <c:v>30.959999</c:v>
                </c:pt>
                <c:pt idx="478">
                  <c:v>33.220001000000003</c:v>
                </c:pt>
                <c:pt idx="479">
                  <c:v>34.200001</c:v>
                </c:pt>
                <c:pt idx="480">
                  <c:v>36.159999999999997</c:v>
                </c:pt>
                <c:pt idx="481">
                  <c:v>36.209999000000003</c:v>
                </c:pt>
                <c:pt idx="482">
                  <c:v>32.369999</c:v>
                </c:pt>
                <c:pt idx="483">
                  <c:v>33.740001999999997</c:v>
                </c:pt>
                <c:pt idx="484">
                  <c:v>33.380001</c:v>
                </c:pt>
                <c:pt idx="485">
                  <c:v>32.57</c:v>
                </c:pt>
                <c:pt idx="486">
                  <c:v>33.540000999999997</c:v>
                </c:pt>
                <c:pt idx="487">
                  <c:v>36.479999999999997</c:v>
                </c:pt>
                <c:pt idx="488">
                  <c:v>36.220001000000003</c:v>
                </c:pt>
                <c:pt idx="489">
                  <c:v>38</c:v>
                </c:pt>
                <c:pt idx="490">
                  <c:v>36.709999000000003</c:v>
                </c:pt>
                <c:pt idx="491">
                  <c:v>37.25</c:v>
                </c:pt>
                <c:pt idx="492">
                  <c:v>36.860000999999997</c:v>
                </c:pt>
                <c:pt idx="493">
                  <c:v>39.25</c:v>
                </c:pt>
                <c:pt idx="494">
                  <c:v>39.419998</c:v>
                </c:pt>
                <c:pt idx="495">
                  <c:v>37.290000999999997</c:v>
                </c:pt>
                <c:pt idx="496">
                  <c:v>37.07</c:v>
                </c:pt>
                <c:pt idx="497">
                  <c:v>35.659999999999997</c:v>
                </c:pt>
                <c:pt idx="498">
                  <c:v>35.189999</c:v>
                </c:pt>
                <c:pt idx="499">
                  <c:v>34.909999999999997</c:v>
                </c:pt>
                <c:pt idx="500">
                  <c:v>35.799999</c:v>
                </c:pt>
                <c:pt idx="501">
                  <c:v>35.169998</c:v>
                </c:pt>
                <c:pt idx="502">
                  <c:v>36.369999</c:v>
                </c:pt>
                <c:pt idx="503">
                  <c:v>37.090000000000003</c:v>
                </c:pt>
                <c:pt idx="504">
                  <c:v>38.650002000000001</c:v>
                </c:pt>
                <c:pt idx="505">
                  <c:v>39.119999</c:v>
                </c:pt>
                <c:pt idx="506">
                  <c:v>40.349997999999999</c:v>
                </c:pt>
                <c:pt idx="507">
                  <c:v>38.099997999999999</c:v>
                </c:pt>
                <c:pt idx="508">
                  <c:v>39.020000000000003</c:v>
                </c:pt>
                <c:pt idx="509">
                  <c:v>38.080002</c:v>
                </c:pt>
                <c:pt idx="510">
                  <c:v>36.220001000000003</c:v>
                </c:pt>
                <c:pt idx="511">
                  <c:v>36.450001</c:v>
                </c:pt>
                <c:pt idx="512">
                  <c:v>34.729999999999997</c:v>
                </c:pt>
                <c:pt idx="513">
                  <c:v>35.57</c:v>
                </c:pt>
                <c:pt idx="514">
                  <c:v>36.119999</c:v>
                </c:pt>
                <c:pt idx="515">
                  <c:v>33.889999000000003</c:v>
                </c:pt>
                <c:pt idx="516">
                  <c:v>35.509998000000003</c:v>
                </c:pt>
                <c:pt idx="517">
                  <c:v>34.700001</c:v>
                </c:pt>
                <c:pt idx="518">
                  <c:v>35.369999</c:v>
                </c:pt>
                <c:pt idx="519">
                  <c:v>34.93</c:v>
                </c:pt>
                <c:pt idx="520">
                  <c:v>35.290000999999997</c:v>
                </c:pt>
                <c:pt idx="521">
                  <c:v>36.650002000000001</c:v>
                </c:pt>
                <c:pt idx="522">
                  <c:v>35.520000000000003</c:v>
                </c:pt>
                <c:pt idx="523">
                  <c:v>34.080002</c:v>
                </c:pt>
                <c:pt idx="524">
                  <c:v>33.599997999999999</c:v>
                </c:pt>
                <c:pt idx="525">
                  <c:v>34.169998</c:v>
                </c:pt>
                <c:pt idx="526">
                  <c:v>34.659999999999997</c:v>
                </c:pt>
                <c:pt idx="527">
                  <c:v>35.650002000000001</c:v>
                </c:pt>
                <c:pt idx="528">
                  <c:v>37.099997999999999</c:v>
                </c:pt>
                <c:pt idx="529">
                  <c:v>37.18</c:v>
                </c:pt>
                <c:pt idx="530">
                  <c:v>35.369999</c:v>
                </c:pt>
                <c:pt idx="531">
                  <c:v>35.529998999999997</c:v>
                </c:pt>
                <c:pt idx="532">
                  <c:v>36.150002000000001</c:v>
                </c:pt>
                <c:pt idx="533">
                  <c:v>35.689999</c:v>
                </c:pt>
                <c:pt idx="534">
                  <c:v>33.580002</c:v>
                </c:pt>
                <c:pt idx="535">
                  <c:v>33.32</c:v>
                </c:pt>
                <c:pt idx="536">
                  <c:v>32.919998</c:v>
                </c:pt>
                <c:pt idx="537">
                  <c:v>32.939999</c:v>
                </c:pt>
                <c:pt idx="538">
                  <c:v>30.450001</c:v>
                </c:pt>
                <c:pt idx="539">
                  <c:v>31.860001</c:v>
                </c:pt>
                <c:pt idx="540">
                  <c:v>31.23</c:v>
                </c:pt>
                <c:pt idx="541">
                  <c:v>30.9</c:v>
                </c:pt>
                <c:pt idx="542">
                  <c:v>30.76</c:v>
                </c:pt>
                <c:pt idx="543">
                  <c:v>28.360001</c:v>
                </c:pt>
                <c:pt idx="544">
                  <c:v>28.74</c:v>
                </c:pt>
                <c:pt idx="545">
                  <c:v>30.200001</c:v>
                </c:pt>
                <c:pt idx="546">
                  <c:v>28.879999000000002</c:v>
                </c:pt>
                <c:pt idx="547">
                  <c:v>29.24</c:v>
                </c:pt>
                <c:pt idx="548">
                  <c:v>28.93</c:v>
                </c:pt>
                <c:pt idx="549">
                  <c:v>30.77</c:v>
                </c:pt>
                <c:pt idx="550">
                  <c:v>31.450001</c:v>
                </c:pt>
                <c:pt idx="551">
                  <c:v>32.299999</c:v>
                </c:pt>
                <c:pt idx="552">
                  <c:v>32.360000999999997</c:v>
                </c:pt>
                <c:pt idx="553">
                  <c:v>32.590000000000003</c:v>
                </c:pt>
                <c:pt idx="554">
                  <c:v>32.700001</c:v>
                </c:pt>
                <c:pt idx="555">
                  <c:v>33.720001000000003</c:v>
                </c:pt>
                <c:pt idx="556">
                  <c:v>34.950001</c:v>
                </c:pt>
                <c:pt idx="557">
                  <c:v>34.159999999999997</c:v>
                </c:pt>
                <c:pt idx="558">
                  <c:v>36.270000000000003</c:v>
                </c:pt>
                <c:pt idx="559">
                  <c:v>36.169998</c:v>
                </c:pt>
                <c:pt idx="560">
                  <c:v>36.369999</c:v>
                </c:pt>
                <c:pt idx="561">
                  <c:v>37.700001</c:v>
                </c:pt>
                <c:pt idx="562">
                  <c:v>36.619999</c:v>
                </c:pt>
                <c:pt idx="563">
                  <c:v>34.909999999999997</c:v>
                </c:pt>
                <c:pt idx="564">
                  <c:v>35.090000000000003</c:v>
                </c:pt>
                <c:pt idx="565">
                  <c:v>36.43</c:v>
                </c:pt>
                <c:pt idx="566">
                  <c:v>38.18</c:v>
                </c:pt>
                <c:pt idx="567">
                  <c:v>38.869999</c:v>
                </c:pt>
                <c:pt idx="568">
                  <c:v>38.049999</c:v>
                </c:pt>
                <c:pt idx="569">
                  <c:v>36.700001</c:v>
                </c:pt>
                <c:pt idx="570">
                  <c:v>37.18</c:v>
                </c:pt>
                <c:pt idx="571">
                  <c:v>39.07</c:v>
                </c:pt>
                <c:pt idx="572">
                  <c:v>39.639999000000003</c:v>
                </c:pt>
                <c:pt idx="573">
                  <c:v>38.840000000000003</c:v>
                </c:pt>
                <c:pt idx="574">
                  <c:v>39.330002</c:v>
                </c:pt>
                <c:pt idx="575">
                  <c:v>39.619999</c:v>
                </c:pt>
                <c:pt idx="576">
                  <c:v>39.860000999999997</c:v>
                </c:pt>
                <c:pt idx="577">
                  <c:v>37.43</c:v>
                </c:pt>
                <c:pt idx="578">
                  <c:v>38.409999999999997</c:v>
                </c:pt>
                <c:pt idx="579">
                  <c:v>38.709999000000003</c:v>
                </c:pt>
                <c:pt idx="580">
                  <c:v>38.919998</c:v>
                </c:pt>
                <c:pt idx="581">
                  <c:v>40.669998</c:v>
                </c:pt>
                <c:pt idx="582">
                  <c:v>39.599997999999999</c:v>
                </c:pt>
                <c:pt idx="583">
                  <c:v>39.159999999999997</c:v>
                </c:pt>
                <c:pt idx="584">
                  <c:v>40.389999000000003</c:v>
                </c:pt>
                <c:pt idx="585">
                  <c:v>41.419998</c:v>
                </c:pt>
                <c:pt idx="586">
                  <c:v>42.099997999999999</c:v>
                </c:pt>
                <c:pt idx="587">
                  <c:v>44.689999</c:v>
                </c:pt>
                <c:pt idx="588">
                  <c:v>44.41</c:v>
                </c:pt>
                <c:pt idx="589">
                  <c:v>44.810001</c:v>
                </c:pt>
                <c:pt idx="590">
                  <c:v>43.389999000000003</c:v>
                </c:pt>
                <c:pt idx="591">
                  <c:v>44.799999</c:v>
                </c:pt>
                <c:pt idx="592">
                  <c:v>43.849997999999999</c:v>
                </c:pt>
                <c:pt idx="593">
                  <c:v>43.91</c:v>
                </c:pt>
                <c:pt idx="594">
                  <c:v>41.439999</c:v>
                </c:pt>
                <c:pt idx="595">
                  <c:v>42.23</c:v>
                </c:pt>
                <c:pt idx="596">
                  <c:v>42</c:v>
                </c:pt>
                <c:pt idx="597">
                  <c:v>43.830002</c:v>
                </c:pt>
                <c:pt idx="598">
                  <c:v>44.619999</c:v>
                </c:pt>
                <c:pt idx="599">
                  <c:v>44.939999</c:v>
                </c:pt>
                <c:pt idx="600">
                  <c:v>43.639999000000003</c:v>
                </c:pt>
                <c:pt idx="601">
                  <c:v>43.869999</c:v>
                </c:pt>
                <c:pt idx="602">
                  <c:v>44.950001</c:v>
                </c:pt>
                <c:pt idx="603">
                  <c:v>44.07</c:v>
                </c:pt>
                <c:pt idx="604">
                  <c:v>44.849997999999999</c:v>
                </c:pt>
                <c:pt idx="605">
                  <c:v>45.950001</c:v>
                </c:pt>
                <c:pt idx="606">
                  <c:v>47.91</c:v>
                </c:pt>
                <c:pt idx="607">
                  <c:v>48.029998999999997</c:v>
                </c:pt>
                <c:pt idx="608">
                  <c:v>46.279998999999997</c:v>
                </c:pt>
                <c:pt idx="609">
                  <c:v>47.34</c:v>
                </c:pt>
                <c:pt idx="610">
                  <c:v>47.040000999999997</c:v>
                </c:pt>
                <c:pt idx="611">
                  <c:v>46.32</c:v>
                </c:pt>
                <c:pt idx="612">
                  <c:v>47.610000999999997</c:v>
                </c:pt>
                <c:pt idx="613">
                  <c:v>47.669998</c:v>
                </c:pt>
                <c:pt idx="614">
                  <c:v>48.349997999999999</c:v>
                </c:pt>
                <c:pt idx="615">
                  <c:v>47.509998000000003</c:v>
                </c:pt>
                <c:pt idx="616">
                  <c:v>45.450001</c:v>
                </c:pt>
                <c:pt idx="617">
                  <c:v>44.41</c:v>
                </c:pt>
                <c:pt idx="618">
                  <c:v>43.799999</c:v>
                </c:pt>
                <c:pt idx="619">
                  <c:v>43.869999</c:v>
                </c:pt>
                <c:pt idx="620">
                  <c:v>44.119999</c:v>
                </c:pt>
                <c:pt idx="621">
                  <c:v>41.209999000000003</c:v>
                </c:pt>
                <c:pt idx="622">
                  <c:v>41.860000999999997</c:v>
                </c:pt>
                <c:pt idx="623">
                  <c:v>42.369999</c:v>
                </c:pt>
                <c:pt idx="624">
                  <c:v>43.630001</c:v>
                </c:pt>
                <c:pt idx="625">
                  <c:v>43.540000999999997</c:v>
                </c:pt>
                <c:pt idx="626">
                  <c:v>43.880001</c:v>
                </c:pt>
                <c:pt idx="627">
                  <c:v>43.43</c:v>
                </c:pt>
                <c:pt idx="628">
                  <c:v>43.450001</c:v>
                </c:pt>
                <c:pt idx="629">
                  <c:v>42.389999000000003</c:v>
                </c:pt>
                <c:pt idx="630">
                  <c:v>41.419998</c:v>
                </c:pt>
                <c:pt idx="631">
                  <c:v>40.360000999999997</c:v>
                </c:pt>
                <c:pt idx="632">
                  <c:v>40.220001000000003</c:v>
                </c:pt>
                <c:pt idx="633">
                  <c:v>40.729999999999997</c:v>
                </c:pt>
                <c:pt idx="634">
                  <c:v>40.509998000000003</c:v>
                </c:pt>
                <c:pt idx="635">
                  <c:v>41.619999</c:v>
                </c:pt>
                <c:pt idx="636">
                  <c:v>41.93</c:v>
                </c:pt>
                <c:pt idx="637">
                  <c:v>43.790000999999997</c:v>
                </c:pt>
                <c:pt idx="638">
                  <c:v>44.889999000000003</c:v>
                </c:pt>
                <c:pt idx="639">
                  <c:v>45.220001000000003</c:v>
                </c:pt>
                <c:pt idx="640">
                  <c:v>46.360000999999997</c:v>
                </c:pt>
                <c:pt idx="641">
                  <c:v>46.349997999999999</c:v>
                </c:pt>
                <c:pt idx="642">
                  <c:v>46.419998</c:v>
                </c:pt>
                <c:pt idx="643">
                  <c:v>47.869999</c:v>
                </c:pt>
                <c:pt idx="644">
                  <c:v>48.470001000000003</c:v>
                </c:pt>
                <c:pt idx="645">
                  <c:v>48.599997999999999</c:v>
                </c:pt>
                <c:pt idx="646">
                  <c:v>48.139999000000003</c:v>
                </c:pt>
                <c:pt idx="647">
                  <c:v>46.91</c:v>
                </c:pt>
                <c:pt idx="648">
                  <c:v>48.23</c:v>
                </c:pt>
                <c:pt idx="649">
                  <c:v>49.139999000000003</c:v>
                </c:pt>
                <c:pt idx="650">
                  <c:v>51</c:v>
                </c:pt>
                <c:pt idx="651">
                  <c:v>51.310001</c:v>
                </c:pt>
                <c:pt idx="652">
                  <c:v>51.490001999999997</c:v>
                </c:pt>
                <c:pt idx="653">
                  <c:v>51.130001</c:v>
                </c:pt>
                <c:pt idx="654">
                  <c:v>51.740001999999997</c:v>
                </c:pt>
                <c:pt idx="655">
                  <c:v>50.779998999999997</c:v>
                </c:pt>
                <c:pt idx="656">
                  <c:v>50.529998999999997</c:v>
                </c:pt>
                <c:pt idx="657">
                  <c:v>51.110000999999997</c:v>
                </c:pt>
                <c:pt idx="658">
                  <c:v>52.5</c:v>
                </c:pt>
                <c:pt idx="659">
                  <c:v>51.290000999999997</c:v>
                </c:pt>
                <c:pt idx="660">
                  <c:v>48.630001</c:v>
                </c:pt>
                <c:pt idx="661">
                  <c:v>49.900002000000001</c:v>
                </c:pt>
                <c:pt idx="662">
                  <c:v>50.34</c:v>
                </c:pt>
                <c:pt idx="663">
                  <c:v>50.68</c:v>
                </c:pt>
                <c:pt idx="664">
                  <c:v>52.099997999999999</c:v>
                </c:pt>
                <c:pt idx="665">
                  <c:v>51.77</c:v>
                </c:pt>
                <c:pt idx="666">
                  <c:v>51.259998000000003</c:v>
                </c:pt>
                <c:pt idx="667">
                  <c:v>51.009998000000003</c:v>
                </c:pt>
                <c:pt idx="668">
                  <c:v>51.09</c:v>
                </c:pt>
                <c:pt idx="669">
                  <c:v>51.599997999999999</c:v>
                </c:pt>
                <c:pt idx="670">
                  <c:v>50.599997999999999</c:v>
                </c:pt>
                <c:pt idx="671">
                  <c:v>49.18</c:v>
                </c:pt>
                <c:pt idx="672">
                  <c:v>49.630001</c:v>
                </c:pt>
                <c:pt idx="673">
                  <c:v>50.669998</c:v>
                </c:pt>
                <c:pt idx="674">
                  <c:v>51.509998000000003</c:v>
                </c:pt>
                <c:pt idx="675">
                  <c:v>52.5</c:v>
                </c:pt>
                <c:pt idx="676">
                  <c:v>52.779998999999997</c:v>
                </c:pt>
                <c:pt idx="677">
                  <c:v>53.700001</c:v>
                </c:pt>
                <c:pt idx="678">
                  <c:v>53.959999000000003</c:v>
                </c:pt>
                <c:pt idx="679">
                  <c:v>54.830002</c:v>
                </c:pt>
                <c:pt idx="680">
                  <c:v>56.189999</c:v>
                </c:pt>
                <c:pt idx="681">
                  <c:v>57.349997999999999</c:v>
                </c:pt>
                <c:pt idx="682">
                  <c:v>56.990001999999997</c:v>
                </c:pt>
                <c:pt idx="683">
                  <c:v>56.84</c:v>
                </c:pt>
                <c:pt idx="684">
                  <c:v>56.459999000000003</c:v>
                </c:pt>
                <c:pt idx="685">
                  <c:v>57.32</c:v>
                </c:pt>
                <c:pt idx="686">
                  <c:v>55.98</c:v>
                </c:pt>
                <c:pt idx="687">
                  <c:v>54.75</c:v>
                </c:pt>
                <c:pt idx="688">
                  <c:v>53.950001</c:v>
                </c:pt>
                <c:pt idx="689">
                  <c:v>55.110000999999997</c:v>
                </c:pt>
                <c:pt idx="690">
                  <c:v>55.169998</c:v>
                </c:pt>
                <c:pt idx="691">
                  <c:v>54.799999</c:v>
                </c:pt>
                <c:pt idx="692">
                  <c:v>52.470001000000003</c:v>
                </c:pt>
                <c:pt idx="693">
                  <c:v>52.009998000000003</c:v>
                </c:pt>
                <c:pt idx="694">
                  <c:v>53.610000999999997</c:v>
                </c:pt>
                <c:pt idx="695">
                  <c:v>54.73</c:v>
                </c:pt>
                <c:pt idx="696">
                  <c:v>55.150002000000001</c:v>
                </c:pt>
                <c:pt idx="697">
                  <c:v>56.490001999999997</c:v>
                </c:pt>
                <c:pt idx="698">
                  <c:v>56.43</c:v>
                </c:pt>
                <c:pt idx="699">
                  <c:v>56.650002000000001</c:v>
                </c:pt>
                <c:pt idx="700">
                  <c:v>56.900002000000001</c:v>
                </c:pt>
                <c:pt idx="701">
                  <c:v>58.139999000000003</c:v>
                </c:pt>
                <c:pt idx="702">
                  <c:v>58.349997999999999</c:v>
                </c:pt>
                <c:pt idx="703">
                  <c:v>57.639999000000003</c:v>
                </c:pt>
                <c:pt idx="704">
                  <c:v>58.549999</c:v>
                </c:pt>
                <c:pt idx="705">
                  <c:v>58.02</c:v>
                </c:pt>
                <c:pt idx="706">
                  <c:v>57.509998000000003</c:v>
                </c:pt>
                <c:pt idx="707">
                  <c:v>58.119999</c:v>
                </c:pt>
                <c:pt idx="708">
                  <c:v>56.869999</c:v>
                </c:pt>
                <c:pt idx="709">
                  <c:v>55.709999000000003</c:v>
                </c:pt>
                <c:pt idx="710">
                  <c:v>55.119999</c:v>
                </c:pt>
                <c:pt idx="711">
                  <c:v>52.93</c:v>
                </c:pt>
                <c:pt idx="712">
                  <c:v>54.970001000000003</c:v>
                </c:pt>
                <c:pt idx="713">
                  <c:v>52.82</c:v>
                </c:pt>
                <c:pt idx="714">
                  <c:v>53.299999</c:v>
                </c:pt>
                <c:pt idx="715">
                  <c:v>54.299999</c:v>
                </c:pt>
                <c:pt idx="716">
                  <c:v>54.27</c:v>
                </c:pt>
                <c:pt idx="717">
                  <c:v>55.779998999999997</c:v>
                </c:pt>
                <c:pt idx="718">
                  <c:v>55.950001</c:v>
                </c:pt>
                <c:pt idx="719">
                  <c:v>57.869999</c:v>
                </c:pt>
                <c:pt idx="720">
                  <c:v>57.790000999999997</c:v>
                </c:pt>
                <c:pt idx="721">
                  <c:v>58.299999</c:v>
                </c:pt>
                <c:pt idx="722">
                  <c:v>57.720001000000003</c:v>
                </c:pt>
                <c:pt idx="723">
                  <c:v>58.169998</c:v>
                </c:pt>
                <c:pt idx="724">
                  <c:v>59.740001999999997</c:v>
                </c:pt>
                <c:pt idx="725">
                  <c:v>60.34</c:v>
                </c:pt>
                <c:pt idx="726">
                  <c:v>60.049999</c:v>
                </c:pt>
                <c:pt idx="727">
                  <c:v>59</c:v>
                </c:pt>
                <c:pt idx="728">
                  <c:v>58.869999</c:v>
                </c:pt>
                <c:pt idx="729">
                  <c:v>59.18</c:v>
                </c:pt>
                <c:pt idx="730">
                  <c:v>59.130001</c:v>
                </c:pt>
                <c:pt idx="731">
                  <c:v>60.119999</c:v>
                </c:pt>
                <c:pt idx="732">
                  <c:v>58.580002</c:v>
                </c:pt>
                <c:pt idx="733">
                  <c:v>58.759998000000003</c:v>
                </c:pt>
                <c:pt idx="734">
                  <c:v>59.619999</c:v>
                </c:pt>
                <c:pt idx="735">
                  <c:v>60.52</c:v>
                </c:pt>
                <c:pt idx="736">
                  <c:v>59.349997999999999</c:v>
                </c:pt>
                <c:pt idx="737">
                  <c:v>58.389999000000003</c:v>
                </c:pt>
                <c:pt idx="738">
                  <c:v>58.459999000000003</c:v>
                </c:pt>
                <c:pt idx="739">
                  <c:v>57.529998999999997</c:v>
                </c:pt>
                <c:pt idx="740">
                  <c:v>58.349997999999999</c:v>
                </c:pt>
                <c:pt idx="741">
                  <c:v>58.389999000000003</c:v>
                </c:pt>
                <c:pt idx="742">
                  <c:v>58.48</c:v>
                </c:pt>
                <c:pt idx="743">
                  <c:v>59.23</c:v>
                </c:pt>
                <c:pt idx="744">
                  <c:v>59.040000999999997</c:v>
                </c:pt>
                <c:pt idx="745">
                  <c:v>59.790000999999997</c:v>
                </c:pt>
                <c:pt idx="746">
                  <c:v>58.290000999999997</c:v>
                </c:pt>
                <c:pt idx="747">
                  <c:v>58.419998</c:v>
                </c:pt>
                <c:pt idx="748">
                  <c:v>59.09</c:v>
                </c:pt>
                <c:pt idx="749">
                  <c:v>59.57</c:v>
                </c:pt>
                <c:pt idx="750">
                  <c:v>60.380001</c:v>
                </c:pt>
                <c:pt idx="751">
                  <c:v>60.82</c:v>
                </c:pt>
                <c:pt idx="752">
                  <c:v>60.799999</c:v>
                </c:pt>
                <c:pt idx="753">
                  <c:v>60.57</c:v>
                </c:pt>
                <c:pt idx="754">
                  <c:v>60.560001</c:v>
                </c:pt>
                <c:pt idx="755">
                  <c:v>59.91</c:v>
                </c:pt>
                <c:pt idx="756">
                  <c:v>61.889999000000003</c:v>
                </c:pt>
                <c:pt idx="757">
                  <c:v>62.419998</c:v>
                </c:pt>
                <c:pt idx="758">
                  <c:v>63.59</c:v>
                </c:pt>
                <c:pt idx="759">
                  <c:v>63.240001999999997</c:v>
                </c:pt>
                <c:pt idx="760">
                  <c:v>64.120002999999997</c:v>
                </c:pt>
                <c:pt idx="761">
                  <c:v>63.950001</c:v>
                </c:pt>
                <c:pt idx="762">
                  <c:v>62.709999000000003</c:v>
                </c:pt>
                <c:pt idx="763">
                  <c:v>63.299999</c:v>
                </c:pt>
                <c:pt idx="764">
                  <c:v>62.700001</c:v>
                </c:pt>
                <c:pt idx="765">
                  <c:v>62.029998999999997</c:v>
                </c:pt>
                <c:pt idx="766">
                  <c:v>63.200001</c:v>
                </c:pt>
                <c:pt idx="767">
                  <c:v>62.16</c:v>
                </c:pt>
                <c:pt idx="768">
                  <c:v>59.27</c:v>
                </c:pt>
                <c:pt idx="769">
                  <c:v>57.939999</c:v>
                </c:pt>
                <c:pt idx="770">
                  <c:v>58.5</c:v>
                </c:pt>
                <c:pt idx="771">
                  <c:v>57.849997999999999</c:v>
                </c:pt>
                <c:pt idx="772">
                  <c:v>57.41</c:v>
                </c:pt>
                <c:pt idx="773">
                  <c:v>56.279998999999997</c:v>
                </c:pt>
                <c:pt idx="774">
                  <c:v>54.75</c:v>
                </c:pt>
                <c:pt idx="775">
                  <c:v>57.290000999999997</c:v>
                </c:pt>
                <c:pt idx="776">
                  <c:v>57.459999000000003</c:v>
                </c:pt>
                <c:pt idx="777">
                  <c:v>57</c:v>
                </c:pt>
                <c:pt idx="778">
                  <c:v>54.470001000000003</c:v>
                </c:pt>
                <c:pt idx="779">
                  <c:v>55.459999000000003</c:v>
                </c:pt>
                <c:pt idx="780">
                  <c:v>54.459999000000003</c:v>
                </c:pt>
                <c:pt idx="781">
                  <c:v>56.119999</c:v>
                </c:pt>
                <c:pt idx="782">
                  <c:v>55.810001</c:v>
                </c:pt>
                <c:pt idx="783">
                  <c:v>57.09</c:v>
                </c:pt>
                <c:pt idx="784">
                  <c:v>57.290000999999997</c:v>
                </c:pt>
                <c:pt idx="785">
                  <c:v>58.799999</c:v>
                </c:pt>
                <c:pt idx="786">
                  <c:v>58.950001</c:v>
                </c:pt>
                <c:pt idx="787">
                  <c:v>59.59</c:v>
                </c:pt>
                <c:pt idx="788">
                  <c:v>59.91</c:v>
                </c:pt>
                <c:pt idx="789">
                  <c:v>59.810001</c:v>
                </c:pt>
                <c:pt idx="790">
                  <c:v>58.310001</c:v>
                </c:pt>
                <c:pt idx="791">
                  <c:v>58.490001999999997</c:v>
                </c:pt>
                <c:pt idx="792">
                  <c:v>58.84</c:v>
                </c:pt>
                <c:pt idx="793">
                  <c:v>58.889999000000003</c:v>
                </c:pt>
                <c:pt idx="794">
                  <c:v>60.119999</c:v>
                </c:pt>
                <c:pt idx="795">
                  <c:v>61</c:v>
                </c:pt>
                <c:pt idx="796">
                  <c:v>61.509998000000003</c:v>
                </c:pt>
                <c:pt idx="797">
                  <c:v>61.560001</c:v>
                </c:pt>
                <c:pt idx="798">
                  <c:v>62.720001000000003</c:v>
                </c:pt>
                <c:pt idx="799">
                  <c:v>62.580002</c:v>
                </c:pt>
                <c:pt idx="800">
                  <c:v>62.369999</c:v>
                </c:pt>
                <c:pt idx="801">
                  <c:v>62.400002000000001</c:v>
                </c:pt>
                <c:pt idx="802">
                  <c:v>62.560001</c:v>
                </c:pt>
                <c:pt idx="803">
                  <c:v>63.189999</c:v>
                </c:pt>
                <c:pt idx="804">
                  <c:v>62.689999</c:v>
                </c:pt>
                <c:pt idx="805">
                  <c:v>63.75</c:v>
                </c:pt>
                <c:pt idx="806">
                  <c:v>64.139999000000003</c:v>
                </c:pt>
                <c:pt idx="807">
                  <c:v>63.439999</c:v>
                </c:pt>
                <c:pt idx="808">
                  <c:v>62.470001000000003</c:v>
                </c:pt>
                <c:pt idx="809">
                  <c:v>63.27</c:v>
                </c:pt>
                <c:pt idx="810">
                  <c:v>64.139999000000003</c:v>
                </c:pt>
                <c:pt idx="811">
                  <c:v>64.029999000000004</c:v>
                </c:pt>
                <c:pt idx="812">
                  <c:v>62.490001999999997</c:v>
                </c:pt>
                <c:pt idx="813">
                  <c:v>63.009998000000003</c:v>
                </c:pt>
                <c:pt idx="814">
                  <c:v>63.869999</c:v>
                </c:pt>
                <c:pt idx="815">
                  <c:v>63.939999</c:v>
                </c:pt>
                <c:pt idx="816">
                  <c:v>63.57</c:v>
                </c:pt>
                <c:pt idx="817">
                  <c:v>64.769997000000004</c:v>
                </c:pt>
                <c:pt idx="818">
                  <c:v>65.900002000000001</c:v>
                </c:pt>
                <c:pt idx="819">
                  <c:v>66.120002999999997</c:v>
                </c:pt>
                <c:pt idx="820">
                  <c:v>65.760002</c:v>
                </c:pt>
                <c:pt idx="821">
                  <c:v>65.870002999999997</c:v>
                </c:pt>
                <c:pt idx="822">
                  <c:v>66.080001999999993</c:v>
                </c:pt>
                <c:pt idx="823">
                  <c:v>65.889999000000003</c:v>
                </c:pt>
                <c:pt idx="824">
                  <c:v>65.709998999999996</c:v>
                </c:pt>
                <c:pt idx="825">
                  <c:v>66.300003000000004</c:v>
                </c:pt>
                <c:pt idx="826">
                  <c:v>66.160004000000001</c:v>
                </c:pt>
                <c:pt idx="827">
                  <c:v>64.699996999999996</c:v>
                </c:pt>
                <c:pt idx="828">
                  <c:v>64.470000999999996</c:v>
                </c:pt>
                <c:pt idx="829">
                  <c:v>64.690002000000007</c:v>
                </c:pt>
                <c:pt idx="830">
                  <c:v>64.620002999999997</c:v>
                </c:pt>
                <c:pt idx="831">
                  <c:v>65.080001999999993</c:v>
                </c:pt>
                <c:pt idx="832">
                  <c:v>66.180000000000007</c:v>
                </c:pt>
                <c:pt idx="833">
                  <c:v>66.160004000000001</c:v>
                </c:pt>
                <c:pt idx="834">
                  <c:v>64.029999000000004</c:v>
                </c:pt>
                <c:pt idx="835">
                  <c:v>64.760002</c:v>
                </c:pt>
                <c:pt idx="836">
                  <c:v>65.400002000000001</c:v>
                </c:pt>
                <c:pt idx="837">
                  <c:v>64.029999000000004</c:v>
                </c:pt>
                <c:pt idx="838">
                  <c:v>64.029999000000004</c:v>
                </c:pt>
                <c:pt idx="839">
                  <c:v>61.48</c:v>
                </c:pt>
                <c:pt idx="840">
                  <c:v>60.93</c:v>
                </c:pt>
                <c:pt idx="841">
                  <c:v>59.09</c:v>
                </c:pt>
                <c:pt idx="842">
                  <c:v>58.189999</c:v>
                </c:pt>
                <c:pt idx="843">
                  <c:v>61.380001</c:v>
                </c:pt>
                <c:pt idx="844">
                  <c:v>60.689999</c:v>
                </c:pt>
                <c:pt idx="845">
                  <c:v>62.27</c:v>
                </c:pt>
                <c:pt idx="846">
                  <c:v>61.689999</c:v>
                </c:pt>
                <c:pt idx="847">
                  <c:v>59.950001</c:v>
                </c:pt>
                <c:pt idx="848">
                  <c:v>59.200001</c:v>
                </c:pt>
                <c:pt idx="849">
                  <c:v>58.360000999999997</c:v>
                </c:pt>
                <c:pt idx="850">
                  <c:v>57.619999</c:v>
                </c:pt>
                <c:pt idx="851">
                  <c:v>54.919998</c:v>
                </c:pt>
                <c:pt idx="852">
                  <c:v>56.59</c:v>
                </c:pt>
                <c:pt idx="853">
                  <c:v>55.619999</c:v>
                </c:pt>
                <c:pt idx="854">
                  <c:v>56.66</c:v>
                </c:pt>
                <c:pt idx="855">
                  <c:v>56.380001</c:v>
                </c:pt>
                <c:pt idx="856">
                  <c:v>59.279998999999997</c:v>
                </c:pt>
                <c:pt idx="857">
                  <c:v>58.310001</c:v>
                </c:pt>
                <c:pt idx="858">
                  <c:v>56.110000999999997</c:v>
                </c:pt>
                <c:pt idx="859">
                  <c:v>58.110000999999997</c:v>
                </c:pt>
                <c:pt idx="860">
                  <c:v>57.360000999999997</c:v>
                </c:pt>
                <c:pt idx="861">
                  <c:v>54.799999</c:v>
                </c:pt>
                <c:pt idx="862">
                  <c:v>53.66</c:v>
                </c:pt>
                <c:pt idx="863">
                  <c:v>54.950001</c:v>
                </c:pt>
                <c:pt idx="864">
                  <c:v>54.970001000000003</c:v>
                </c:pt>
                <c:pt idx="865">
                  <c:v>57.23</c:v>
                </c:pt>
                <c:pt idx="866">
                  <c:v>57.98</c:v>
                </c:pt>
                <c:pt idx="867">
                  <c:v>57.630001</c:v>
                </c:pt>
                <c:pt idx="868">
                  <c:v>59.189999</c:v>
                </c:pt>
                <c:pt idx="869">
                  <c:v>59.139999000000003</c:v>
                </c:pt>
                <c:pt idx="870">
                  <c:v>58.830002</c:v>
                </c:pt>
                <c:pt idx="871">
                  <c:v>59.209999000000003</c:v>
                </c:pt>
                <c:pt idx="872">
                  <c:v>59.529998999999997</c:v>
                </c:pt>
                <c:pt idx="873">
                  <c:v>58.09</c:v>
                </c:pt>
                <c:pt idx="874">
                  <c:v>58.09</c:v>
                </c:pt>
                <c:pt idx="875">
                  <c:v>56.490001999999997</c:v>
                </c:pt>
                <c:pt idx="876">
                  <c:v>57.34</c:v>
                </c:pt>
                <c:pt idx="877">
                  <c:v>56.669998</c:v>
                </c:pt>
                <c:pt idx="878">
                  <c:v>54.310001</c:v>
                </c:pt>
                <c:pt idx="879">
                  <c:v>53.540000999999997</c:v>
                </c:pt>
                <c:pt idx="880">
                  <c:v>53.200001</c:v>
                </c:pt>
                <c:pt idx="881">
                  <c:v>52.849997999999999</c:v>
                </c:pt>
                <c:pt idx="882">
                  <c:v>53</c:v>
                </c:pt>
                <c:pt idx="883">
                  <c:v>55.360000999999997</c:v>
                </c:pt>
                <c:pt idx="884">
                  <c:v>56.259998000000003</c:v>
                </c:pt>
                <c:pt idx="885">
                  <c:v>57.490001999999997</c:v>
                </c:pt>
                <c:pt idx="886">
                  <c:v>56.509998000000003</c:v>
                </c:pt>
                <c:pt idx="887">
                  <c:v>57.689999</c:v>
                </c:pt>
                <c:pt idx="888">
                  <c:v>57.470001000000003</c:v>
                </c:pt>
                <c:pt idx="889">
                  <c:v>57.259998000000003</c:v>
                </c:pt>
                <c:pt idx="890">
                  <c:v>55.389999000000003</c:v>
                </c:pt>
                <c:pt idx="891">
                  <c:v>55.439999</c:v>
                </c:pt>
                <c:pt idx="892">
                  <c:v>57.16</c:v>
                </c:pt>
                <c:pt idx="893">
                  <c:v>56.990001999999997</c:v>
                </c:pt>
                <c:pt idx="894">
                  <c:v>58.869999</c:v>
                </c:pt>
                <c:pt idx="895">
                  <c:v>59.990001999999997</c:v>
                </c:pt>
                <c:pt idx="896">
                  <c:v>60.400002000000001</c:v>
                </c:pt>
                <c:pt idx="897">
                  <c:v>59.759998000000003</c:v>
                </c:pt>
                <c:pt idx="898">
                  <c:v>59.41</c:v>
                </c:pt>
                <c:pt idx="899">
                  <c:v>59.52</c:v>
                </c:pt>
                <c:pt idx="900">
                  <c:v>59.93</c:v>
                </c:pt>
                <c:pt idx="901">
                  <c:v>61.700001</c:v>
                </c:pt>
                <c:pt idx="902">
                  <c:v>60.759998000000003</c:v>
                </c:pt>
                <c:pt idx="903">
                  <c:v>61.48</c:v>
                </c:pt>
                <c:pt idx="904">
                  <c:v>61.490001999999997</c:v>
                </c:pt>
                <c:pt idx="905">
                  <c:v>61.450001</c:v>
                </c:pt>
                <c:pt idx="906">
                  <c:v>61.790000999999997</c:v>
                </c:pt>
                <c:pt idx="907">
                  <c:v>61.049999</c:v>
                </c:pt>
                <c:pt idx="908">
                  <c:v>58.970001000000003</c:v>
                </c:pt>
                <c:pt idx="909">
                  <c:v>59.200001</c:v>
                </c:pt>
                <c:pt idx="910">
                  <c:v>58.900002000000001</c:v>
                </c:pt>
                <c:pt idx="911">
                  <c:v>59.189999</c:v>
                </c:pt>
                <c:pt idx="912">
                  <c:v>60.650002000000001</c:v>
                </c:pt>
                <c:pt idx="913">
                  <c:v>60.869999</c:v>
                </c:pt>
                <c:pt idx="914">
                  <c:v>59.59</c:v>
                </c:pt>
                <c:pt idx="915">
                  <c:v>59.200001</c:v>
                </c:pt>
                <c:pt idx="916">
                  <c:v>58.59</c:v>
                </c:pt>
                <c:pt idx="917">
                  <c:v>57.049999</c:v>
                </c:pt>
                <c:pt idx="918">
                  <c:v>57.139999000000003</c:v>
                </c:pt>
                <c:pt idx="919">
                  <c:v>57.080002</c:v>
                </c:pt>
                <c:pt idx="920">
                  <c:v>58.939999</c:v>
                </c:pt>
                <c:pt idx="921">
                  <c:v>58.02</c:v>
                </c:pt>
                <c:pt idx="922">
                  <c:v>58.669998</c:v>
                </c:pt>
                <c:pt idx="923">
                  <c:v>60.68</c:v>
                </c:pt>
                <c:pt idx="924">
                  <c:v>61.290000999999997</c:v>
                </c:pt>
                <c:pt idx="925">
                  <c:v>62.02</c:v>
                </c:pt>
                <c:pt idx="926">
                  <c:v>61.5</c:v>
                </c:pt>
                <c:pt idx="927">
                  <c:v>62.009998000000003</c:v>
                </c:pt>
                <c:pt idx="928">
                  <c:v>61.57</c:v>
                </c:pt>
                <c:pt idx="929">
                  <c:v>61.939999</c:v>
                </c:pt>
                <c:pt idx="930">
                  <c:v>63.029998999999997</c:v>
                </c:pt>
                <c:pt idx="931">
                  <c:v>62.990001999999997</c:v>
                </c:pt>
                <c:pt idx="932">
                  <c:v>62.919998</c:v>
                </c:pt>
                <c:pt idx="933">
                  <c:v>63.490001999999997</c:v>
                </c:pt>
                <c:pt idx="934">
                  <c:v>63.470001000000003</c:v>
                </c:pt>
                <c:pt idx="935">
                  <c:v>64.180000000000007</c:v>
                </c:pt>
                <c:pt idx="936">
                  <c:v>63.950001</c:v>
                </c:pt>
                <c:pt idx="937">
                  <c:v>64.209998999999996</c:v>
                </c:pt>
                <c:pt idx="938">
                  <c:v>63.470001000000003</c:v>
                </c:pt>
                <c:pt idx="939">
                  <c:v>64.930000000000007</c:v>
                </c:pt>
                <c:pt idx="940">
                  <c:v>64.739998</c:v>
                </c:pt>
                <c:pt idx="941">
                  <c:v>65.129997000000003</c:v>
                </c:pt>
                <c:pt idx="942">
                  <c:v>64.830001999999993</c:v>
                </c:pt>
                <c:pt idx="943">
                  <c:v>64.589995999999999</c:v>
                </c:pt>
                <c:pt idx="944">
                  <c:v>65.559997999999993</c:v>
                </c:pt>
                <c:pt idx="945">
                  <c:v>64.480002999999996</c:v>
                </c:pt>
                <c:pt idx="946">
                  <c:v>66.370002999999997</c:v>
                </c:pt>
                <c:pt idx="947">
                  <c:v>67</c:v>
                </c:pt>
                <c:pt idx="948">
                  <c:v>66.430000000000007</c:v>
                </c:pt>
                <c:pt idx="949">
                  <c:v>67.910004000000001</c:v>
                </c:pt>
                <c:pt idx="950">
                  <c:v>67.900002000000001</c:v>
                </c:pt>
                <c:pt idx="951">
                  <c:v>67.949996999999996</c:v>
                </c:pt>
                <c:pt idx="952">
                  <c:v>69</c:v>
                </c:pt>
                <c:pt idx="953">
                  <c:v>68.410004000000001</c:v>
                </c:pt>
                <c:pt idx="954">
                  <c:v>68.360000999999997</c:v>
                </c:pt>
                <c:pt idx="955">
                  <c:v>68.629997000000003</c:v>
                </c:pt>
                <c:pt idx="956">
                  <c:v>66.680000000000007</c:v>
                </c:pt>
                <c:pt idx="957">
                  <c:v>68.230002999999996</c:v>
                </c:pt>
                <c:pt idx="958">
                  <c:v>68.169998000000007</c:v>
                </c:pt>
                <c:pt idx="959">
                  <c:v>67.760002</c:v>
                </c:pt>
                <c:pt idx="960">
                  <c:v>68.989998</c:v>
                </c:pt>
                <c:pt idx="961">
                  <c:v>68.980002999999996</c:v>
                </c:pt>
                <c:pt idx="962">
                  <c:v>68.190002000000007</c:v>
                </c:pt>
                <c:pt idx="963">
                  <c:v>68.169998000000007</c:v>
                </c:pt>
                <c:pt idx="964">
                  <c:v>68.639999000000003</c:v>
                </c:pt>
                <c:pt idx="965">
                  <c:v>68.790001000000004</c:v>
                </c:pt>
                <c:pt idx="966">
                  <c:v>69.370002999999997</c:v>
                </c:pt>
                <c:pt idx="967">
                  <c:v>69.169998000000007</c:v>
                </c:pt>
                <c:pt idx="968">
                  <c:v>71.470000999999996</c:v>
                </c:pt>
                <c:pt idx="969">
                  <c:v>72.040001000000004</c:v>
                </c:pt>
                <c:pt idx="970">
                  <c:v>72.489998</c:v>
                </c:pt>
                <c:pt idx="971">
                  <c:v>71.099997999999999</c:v>
                </c:pt>
                <c:pt idx="972">
                  <c:v>71.75</c:v>
                </c:pt>
                <c:pt idx="973">
                  <c:v>72.529999000000004</c:v>
                </c:pt>
                <c:pt idx="974">
                  <c:v>70.739998</c:v>
                </c:pt>
                <c:pt idx="975">
                  <c:v>70.230002999999996</c:v>
                </c:pt>
                <c:pt idx="976">
                  <c:v>68.5</c:v>
                </c:pt>
                <c:pt idx="977">
                  <c:v>68.660004000000001</c:v>
                </c:pt>
                <c:pt idx="978">
                  <c:v>70.230002999999996</c:v>
                </c:pt>
                <c:pt idx="979">
                  <c:v>71</c:v>
                </c:pt>
                <c:pt idx="980">
                  <c:v>71.169998000000007</c:v>
                </c:pt>
                <c:pt idx="981">
                  <c:v>69.839995999999999</c:v>
                </c:pt>
                <c:pt idx="982">
                  <c:v>71.190002000000007</c:v>
                </c:pt>
                <c:pt idx="983">
                  <c:v>70.339995999999999</c:v>
                </c:pt>
                <c:pt idx="984">
                  <c:v>70.639999000000003</c:v>
                </c:pt>
                <c:pt idx="985">
                  <c:v>70.519997000000004</c:v>
                </c:pt>
                <c:pt idx="986">
                  <c:v>72.440002000000007</c:v>
                </c:pt>
                <c:pt idx="987">
                  <c:v>73.569999999999993</c:v>
                </c:pt>
                <c:pt idx="988">
                  <c:v>74.349997999999999</c:v>
                </c:pt>
                <c:pt idx="989">
                  <c:v>74.639999000000003</c:v>
                </c:pt>
                <c:pt idx="990">
                  <c:v>74.540001000000004</c:v>
                </c:pt>
                <c:pt idx="991">
                  <c:v>73.75</c:v>
                </c:pt>
                <c:pt idx="992">
                  <c:v>74.089995999999999</c:v>
                </c:pt>
                <c:pt idx="993">
                  <c:v>74.819999999999993</c:v>
                </c:pt>
                <c:pt idx="994">
                  <c:v>75.059997999999993</c:v>
                </c:pt>
                <c:pt idx="995">
                  <c:v>75.029999000000004</c:v>
                </c:pt>
                <c:pt idx="996">
                  <c:v>74.430000000000007</c:v>
                </c:pt>
                <c:pt idx="997">
                  <c:v>74.949996999999996</c:v>
                </c:pt>
                <c:pt idx="998">
                  <c:v>75.449996999999996</c:v>
                </c:pt>
                <c:pt idx="999">
                  <c:v>75.910004000000001</c:v>
                </c:pt>
                <c:pt idx="1000">
                  <c:v>76.839995999999999</c:v>
                </c:pt>
                <c:pt idx="1001">
                  <c:v>76.440002000000007</c:v>
                </c:pt>
                <c:pt idx="1002">
                  <c:v>76.760002</c:v>
                </c:pt>
                <c:pt idx="1003">
                  <c:v>76.599997999999999</c:v>
                </c:pt>
                <c:pt idx="1004">
                  <c:v>76.769997000000004</c:v>
                </c:pt>
                <c:pt idx="1005">
                  <c:v>77.230002999999996</c:v>
                </c:pt>
                <c:pt idx="1006">
                  <c:v>77.349997999999999</c:v>
                </c:pt>
                <c:pt idx="1007">
                  <c:v>77.459998999999996</c:v>
                </c:pt>
                <c:pt idx="1008">
                  <c:v>78.199996999999996</c:v>
                </c:pt>
                <c:pt idx="1009">
                  <c:v>77.650002000000001</c:v>
                </c:pt>
                <c:pt idx="1010">
                  <c:v>77.879997000000003</c:v>
                </c:pt>
                <c:pt idx="1011">
                  <c:v>77.269997000000004</c:v>
                </c:pt>
                <c:pt idx="1012">
                  <c:v>77.080001999999993</c:v>
                </c:pt>
                <c:pt idx="1013">
                  <c:v>77.190002000000007</c:v>
                </c:pt>
                <c:pt idx="1014">
                  <c:v>78.129997000000003</c:v>
                </c:pt>
                <c:pt idx="1015">
                  <c:v>78.660004000000001</c:v>
                </c:pt>
                <c:pt idx="1016">
                  <c:v>78.080001999999993</c:v>
                </c:pt>
                <c:pt idx="1017">
                  <c:v>77.860000999999997</c:v>
                </c:pt>
                <c:pt idx="1018">
                  <c:v>78.470000999999996</c:v>
                </c:pt>
                <c:pt idx="1019">
                  <c:v>76.440002000000007</c:v>
                </c:pt>
                <c:pt idx="1020">
                  <c:v>75.300003000000004</c:v>
                </c:pt>
                <c:pt idx="1021">
                  <c:v>74.849997999999999</c:v>
                </c:pt>
                <c:pt idx="1022">
                  <c:v>75.720000999999996</c:v>
                </c:pt>
                <c:pt idx="1023">
                  <c:v>75.680000000000007</c:v>
                </c:pt>
                <c:pt idx="1024">
                  <c:v>77.540001000000004</c:v>
                </c:pt>
                <c:pt idx="1025">
                  <c:v>76.830001999999993</c:v>
                </c:pt>
                <c:pt idx="1026">
                  <c:v>75.910004000000001</c:v>
                </c:pt>
                <c:pt idx="1027">
                  <c:v>77.169998000000007</c:v>
                </c:pt>
                <c:pt idx="1028">
                  <c:v>79.330001999999993</c:v>
                </c:pt>
                <c:pt idx="1029">
                  <c:v>79.160004000000001</c:v>
                </c:pt>
                <c:pt idx="1030">
                  <c:v>79.260002</c:v>
                </c:pt>
                <c:pt idx="1031">
                  <c:v>79.099997999999999</c:v>
                </c:pt>
                <c:pt idx="1032">
                  <c:v>79.349997999999999</c:v>
                </c:pt>
                <c:pt idx="1033">
                  <c:v>79.769997000000004</c:v>
                </c:pt>
                <c:pt idx="1034">
                  <c:v>78.699996999999996</c:v>
                </c:pt>
                <c:pt idx="1035">
                  <c:v>79.129997000000003</c:v>
                </c:pt>
                <c:pt idx="1036">
                  <c:v>79.580001999999993</c:v>
                </c:pt>
                <c:pt idx="1037">
                  <c:v>80.75</c:v>
                </c:pt>
                <c:pt idx="1038">
                  <c:v>80.220000999999996</c:v>
                </c:pt>
                <c:pt idx="1039">
                  <c:v>81.069999999999993</c:v>
                </c:pt>
                <c:pt idx="1040">
                  <c:v>81.680000000000007</c:v>
                </c:pt>
                <c:pt idx="1041">
                  <c:v>80.730002999999996</c:v>
                </c:pt>
                <c:pt idx="1042">
                  <c:v>77.930000000000007</c:v>
                </c:pt>
                <c:pt idx="1043">
                  <c:v>77.680000000000007</c:v>
                </c:pt>
                <c:pt idx="1044">
                  <c:v>77.330001999999993</c:v>
                </c:pt>
                <c:pt idx="1045">
                  <c:v>78.580001999999993</c:v>
                </c:pt>
                <c:pt idx="1046">
                  <c:v>79.300003000000004</c:v>
                </c:pt>
                <c:pt idx="1047">
                  <c:v>77.680000000000007</c:v>
                </c:pt>
                <c:pt idx="1048">
                  <c:v>78.220000999999996</c:v>
                </c:pt>
                <c:pt idx="1049">
                  <c:v>79.980002999999996</c:v>
                </c:pt>
                <c:pt idx="1050">
                  <c:v>79.430000000000007</c:v>
                </c:pt>
                <c:pt idx="1051">
                  <c:v>78.019997000000004</c:v>
                </c:pt>
                <c:pt idx="1052">
                  <c:v>78.629997000000003</c:v>
                </c:pt>
                <c:pt idx="1053">
                  <c:v>77.370002999999997</c:v>
                </c:pt>
                <c:pt idx="1054">
                  <c:v>75.400002000000001</c:v>
                </c:pt>
                <c:pt idx="1055">
                  <c:v>76.5</c:v>
                </c:pt>
                <c:pt idx="1056">
                  <c:v>76.959998999999996</c:v>
                </c:pt>
                <c:pt idx="1057">
                  <c:v>76.760002</c:v>
                </c:pt>
                <c:pt idx="1058">
                  <c:v>75.660004000000001</c:v>
                </c:pt>
                <c:pt idx="1059">
                  <c:v>77.099997999999999</c:v>
                </c:pt>
                <c:pt idx="1060">
                  <c:v>77.360000999999997</c:v>
                </c:pt>
                <c:pt idx="1061">
                  <c:v>78.75</c:v>
                </c:pt>
                <c:pt idx="1062">
                  <c:v>78.540001000000004</c:v>
                </c:pt>
                <c:pt idx="1063">
                  <c:v>79.720000999999996</c:v>
                </c:pt>
                <c:pt idx="1064">
                  <c:v>80.120002999999997</c:v>
                </c:pt>
                <c:pt idx="1065">
                  <c:v>80.389999000000003</c:v>
                </c:pt>
                <c:pt idx="1066">
                  <c:v>79.839995999999999</c:v>
                </c:pt>
                <c:pt idx="1067">
                  <c:v>80.769997000000004</c:v>
                </c:pt>
                <c:pt idx="1068">
                  <c:v>81.610000999999997</c:v>
                </c:pt>
                <c:pt idx="1069">
                  <c:v>81.760002</c:v>
                </c:pt>
                <c:pt idx="1070">
                  <c:v>81.940002000000007</c:v>
                </c:pt>
                <c:pt idx="1071">
                  <c:v>82.589995999999999</c:v>
                </c:pt>
                <c:pt idx="1072">
                  <c:v>83.57</c:v>
                </c:pt>
                <c:pt idx="1073">
                  <c:v>82.919998000000007</c:v>
                </c:pt>
                <c:pt idx="1074">
                  <c:v>82.849997999999999</c:v>
                </c:pt>
                <c:pt idx="1075">
                  <c:v>82.589995999999999</c:v>
                </c:pt>
                <c:pt idx="1076">
                  <c:v>81.209998999999996</c:v>
                </c:pt>
                <c:pt idx="1077">
                  <c:v>79.580001999999993</c:v>
                </c:pt>
                <c:pt idx="1078">
                  <c:v>79.349997999999999</c:v>
                </c:pt>
                <c:pt idx="1079">
                  <c:v>79.569999999999993</c:v>
                </c:pt>
                <c:pt idx="1080">
                  <c:v>80.169998000000007</c:v>
                </c:pt>
                <c:pt idx="1081">
                  <c:v>79.019997000000004</c:v>
                </c:pt>
                <c:pt idx="1082">
                  <c:v>80.239998</c:v>
                </c:pt>
                <c:pt idx="1083">
                  <c:v>81.559997999999993</c:v>
                </c:pt>
                <c:pt idx="1084">
                  <c:v>82.709998999999996</c:v>
                </c:pt>
                <c:pt idx="1085">
                  <c:v>82.330001999999993</c:v>
                </c:pt>
                <c:pt idx="1086">
                  <c:v>83.099997999999999</c:v>
                </c:pt>
                <c:pt idx="1087">
                  <c:v>83.160004000000001</c:v>
                </c:pt>
                <c:pt idx="1088">
                  <c:v>83.489998</c:v>
                </c:pt>
                <c:pt idx="1089">
                  <c:v>83.949996999999996</c:v>
                </c:pt>
                <c:pt idx="1090">
                  <c:v>83.519997000000004</c:v>
                </c:pt>
                <c:pt idx="1091">
                  <c:v>82.129997000000003</c:v>
                </c:pt>
                <c:pt idx="1092">
                  <c:v>80.680000000000007</c:v>
                </c:pt>
                <c:pt idx="1093">
                  <c:v>79.629997000000003</c:v>
                </c:pt>
                <c:pt idx="1094">
                  <c:v>80.209998999999996</c:v>
                </c:pt>
                <c:pt idx="1095">
                  <c:v>81.559997999999993</c:v>
                </c:pt>
                <c:pt idx="1096">
                  <c:v>82.059997999999993</c:v>
                </c:pt>
                <c:pt idx="1097">
                  <c:v>79.760002</c:v>
                </c:pt>
                <c:pt idx="1098">
                  <c:v>79.720000999999996</c:v>
                </c:pt>
                <c:pt idx="1099">
                  <c:v>78.480002999999996</c:v>
                </c:pt>
                <c:pt idx="1100">
                  <c:v>78.089995999999999</c:v>
                </c:pt>
                <c:pt idx="1101">
                  <c:v>77.620002999999997</c:v>
                </c:pt>
                <c:pt idx="1102">
                  <c:v>79.199996999999996</c:v>
                </c:pt>
                <c:pt idx="1103">
                  <c:v>78.940002000000007</c:v>
                </c:pt>
                <c:pt idx="1104">
                  <c:v>78.209998999999996</c:v>
                </c:pt>
                <c:pt idx="1105">
                  <c:v>77.089995999999999</c:v>
                </c:pt>
                <c:pt idx="1106">
                  <c:v>77.540001000000004</c:v>
                </c:pt>
                <c:pt idx="1107">
                  <c:v>78.819999999999993</c:v>
                </c:pt>
                <c:pt idx="1108">
                  <c:v>79.160004000000001</c:v>
                </c:pt>
                <c:pt idx="1109">
                  <c:v>80.069999999999993</c:v>
                </c:pt>
                <c:pt idx="1110">
                  <c:v>80.860000999999997</c:v>
                </c:pt>
                <c:pt idx="1111">
                  <c:v>78.430000000000007</c:v>
                </c:pt>
                <c:pt idx="1112">
                  <c:v>78.440002000000007</c:v>
                </c:pt>
                <c:pt idx="1113">
                  <c:v>77.309997999999993</c:v>
                </c:pt>
                <c:pt idx="1114">
                  <c:v>76.160004000000001</c:v>
                </c:pt>
                <c:pt idx="1115">
                  <c:v>76.349997999999999</c:v>
                </c:pt>
                <c:pt idx="1116">
                  <c:v>75.459998999999996</c:v>
                </c:pt>
                <c:pt idx="1117">
                  <c:v>76.599997999999999</c:v>
                </c:pt>
                <c:pt idx="1118">
                  <c:v>75.569999999999993</c:v>
                </c:pt>
                <c:pt idx="1119">
                  <c:v>74.800003000000004</c:v>
                </c:pt>
                <c:pt idx="1120">
                  <c:v>76.379997000000003</c:v>
                </c:pt>
                <c:pt idx="1121">
                  <c:v>74.739998</c:v>
                </c:pt>
                <c:pt idx="1122">
                  <c:v>73.830001999999993</c:v>
                </c:pt>
                <c:pt idx="1123">
                  <c:v>73.769997000000004</c:v>
                </c:pt>
                <c:pt idx="1124">
                  <c:v>74.419998000000007</c:v>
                </c:pt>
                <c:pt idx="1125">
                  <c:v>76.720000999999996</c:v>
                </c:pt>
                <c:pt idx="1126">
                  <c:v>76.519997000000004</c:v>
                </c:pt>
                <c:pt idx="1127">
                  <c:v>76.540001000000004</c:v>
                </c:pt>
                <c:pt idx="1128">
                  <c:v>75.629997000000003</c:v>
                </c:pt>
                <c:pt idx="1129">
                  <c:v>75.839995999999999</c:v>
                </c:pt>
                <c:pt idx="1130">
                  <c:v>77.290001000000004</c:v>
                </c:pt>
                <c:pt idx="1131">
                  <c:v>78.309997999999993</c:v>
                </c:pt>
                <c:pt idx="1132">
                  <c:v>79.139999000000003</c:v>
                </c:pt>
                <c:pt idx="1133">
                  <c:v>79.930000000000007</c:v>
                </c:pt>
                <c:pt idx="1134">
                  <c:v>80.110000999999997</c:v>
                </c:pt>
                <c:pt idx="1135">
                  <c:v>80.129997000000003</c:v>
                </c:pt>
                <c:pt idx="1136">
                  <c:v>81.5</c:v>
                </c:pt>
                <c:pt idx="1137">
                  <c:v>80.879997000000003</c:v>
                </c:pt>
                <c:pt idx="1138">
                  <c:v>78.870002999999997</c:v>
                </c:pt>
                <c:pt idx="1139">
                  <c:v>78.610000999999997</c:v>
                </c:pt>
                <c:pt idx="1140">
                  <c:v>79.5</c:v>
                </c:pt>
                <c:pt idx="1141">
                  <c:v>78.639999000000003</c:v>
                </c:pt>
                <c:pt idx="1142">
                  <c:v>79.620002999999997</c:v>
                </c:pt>
                <c:pt idx="1143">
                  <c:v>78.959998999999996</c:v>
                </c:pt>
                <c:pt idx="1144">
                  <c:v>80.180000000000007</c:v>
                </c:pt>
                <c:pt idx="1145">
                  <c:v>80.089995999999999</c:v>
                </c:pt>
                <c:pt idx="1146">
                  <c:v>81.220000999999996</c:v>
                </c:pt>
                <c:pt idx="1147">
                  <c:v>81.120002999999997</c:v>
                </c:pt>
                <c:pt idx="1148">
                  <c:v>80.699996999999996</c:v>
                </c:pt>
                <c:pt idx="1149">
                  <c:v>80.029999000000004</c:v>
                </c:pt>
                <c:pt idx="1150">
                  <c:v>78.059997999999993</c:v>
                </c:pt>
                <c:pt idx="1151">
                  <c:v>77.879997000000003</c:v>
                </c:pt>
                <c:pt idx="1152">
                  <c:v>77.25</c:v>
                </c:pt>
                <c:pt idx="1153">
                  <c:v>77.139999000000003</c:v>
                </c:pt>
                <c:pt idx="1154">
                  <c:v>74.550003000000004</c:v>
                </c:pt>
                <c:pt idx="1155">
                  <c:v>74.690002000000007</c:v>
                </c:pt>
                <c:pt idx="1156">
                  <c:v>68.690002000000007</c:v>
                </c:pt>
                <c:pt idx="1157">
                  <c:v>68.040001000000004</c:v>
                </c:pt>
                <c:pt idx="1158">
                  <c:v>62.52</c:v>
                </c:pt>
                <c:pt idx="1159">
                  <c:v>66.569999999999993</c:v>
                </c:pt>
                <c:pt idx="1160">
                  <c:v>64.430000000000007</c:v>
                </c:pt>
                <c:pt idx="1161">
                  <c:v>67.949996999999996</c:v>
                </c:pt>
                <c:pt idx="1162">
                  <c:v>68.550003000000004</c:v>
                </c:pt>
                <c:pt idx="1163">
                  <c:v>69.870002999999997</c:v>
                </c:pt>
                <c:pt idx="1164">
                  <c:v>68.510002</c:v>
                </c:pt>
                <c:pt idx="1165">
                  <c:v>68.519997000000004</c:v>
                </c:pt>
                <c:pt idx="1166">
                  <c:v>64.540001000000004</c:v>
                </c:pt>
                <c:pt idx="1167">
                  <c:v>63.380001</c:v>
                </c:pt>
                <c:pt idx="1168">
                  <c:v>63.259998000000003</c:v>
                </c:pt>
                <c:pt idx="1169">
                  <c:v>65.389999000000003</c:v>
                </c:pt>
                <c:pt idx="1170">
                  <c:v>66.319999999999993</c:v>
                </c:pt>
                <c:pt idx="1171">
                  <c:v>65.800003000000004</c:v>
                </c:pt>
                <c:pt idx="1172">
                  <c:v>67.419998000000007</c:v>
                </c:pt>
                <c:pt idx="1173">
                  <c:v>69.919998000000007</c:v>
                </c:pt>
                <c:pt idx="1174">
                  <c:v>70.550003000000004</c:v>
                </c:pt>
                <c:pt idx="1175">
                  <c:v>70.650002000000001</c:v>
                </c:pt>
                <c:pt idx="1176">
                  <c:v>69.540001000000004</c:v>
                </c:pt>
                <c:pt idx="1177">
                  <c:v>68.019997000000004</c:v>
                </c:pt>
                <c:pt idx="1178">
                  <c:v>67.449996999999996</c:v>
                </c:pt>
                <c:pt idx="1179">
                  <c:v>69.550003000000004</c:v>
                </c:pt>
                <c:pt idx="1180">
                  <c:v>68.620002999999997</c:v>
                </c:pt>
                <c:pt idx="1181">
                  <c:v>66.540001000000004</c:v>
                </c:pt>
                <c:pt idx="1182">
                  <c:v>65.870002999999997</c:v>
                </c:pt>
                <c:pt idx="1183">
                  <c:v>66.870002999999997</c:v>
                </c:pt>
                <c:pt idx="1184">
                  <c:v>67.629997000000003</c:v>
                </c:pt>
                <c:pt idx="1185">
                  <c:v>68.809997999999993</c:v>
                </c:pt>
                <c:pt idx="1186">
                  <c:v>68.940002000000007</c:v>
                </c:pt>
                <c:pt idx="1187">
                  <c:v>67.760002</c:v>
                </c:pt>
                <c:pt idx="1188">
                  <c:v>66.690002000000007</c:v>
                </c:pt>
                <c:pt idx="1189">
                  <c:v>63.169998</c:v>
                </c:pt>
                <c:pt idx="1190">
                  <c:v>59.16</c:v>
                </c:pt>
                <c:pt idx="1191">
                  <c:v>58.560001</c:v>
                </c:pt>
                <c:pt idx="1192">
                  <c:v>60.509998000000003</c:v>
                </c:pt>
                <c:pt idx="1193">
                  <c:v>61.84</c:v>
                </c:pt>
                <c:pt idx="1194">
                  <c:v>58.709999000000003</c:v>
                </c:pt>
                <c:pt idx="1195">
                  <c:v>58.560001</c:v>
                </c:pt>
                <c:pt idx="1196">
                  <c:v>56.439999</c:v>
                </c:pt>
                <c:pt idx="1197">
                  <c:v>54.439999</c:v>
                </c:pt>
                <c:pt idx="1198">
                  <c:v>56.52</c:v>
                </c:pt>
                <c:pt idx="1199">
                  <c:v>59.029998999999997</c:v>
                </c:pt>
                <c:pt idx="1200">
                  <c:v>60.32</c:v>
                </c:pt>
                <c:pt idx="1201">
                  <c:v>59.18</c:v>
                </c:pt>
                <c:pt idx="1202">
                  <c:v>61.830002</c:v>
                </c:pt>
                <c:pt idx="1203">
                  <c:v>62.040000999999997</c:v>
                </c:pt>
                <c:pt idx="1204">
                  <c:v>62.84</c:v>
                </c:pt>
                <c:pt idx="1205">
                  <c:v>62.580002</c:v>
                </c:pt>
                <c:pt idx="1206">
                  <c:v>64.419998000000007</c:v>
                </c:pt>
                <c:pt idx="1207">
                  <c:v>62.150002000000001</c:v>
                </c:pt>
                <c:pt idx="1208">
                  <c:v>63.709999000000003</c:v>
                </c:pt>
                <c:pt idx="1209">
                  <c:v>61.639999000000003</c:v>
                </c:pt>
                <c:pt idx="1210">
                  <c:v>62.119999</c:v>
                </c:pt>
                <c:pt idx="1211">
                  <c:v>63.990001999999997</c:v>
                </c:pt>
                <c:pt idx="1212">
                  <c:v>66.019997000000004</c:v>
                </c:pt>
                <c:pt idx="1213">
                  <c:v>64.279999000000004</c:v>
                </c:pt>
                <c:pt idx="1214">
                  <c:v>65.690002000000007</c:v>
                </c:pt>
                <c:pt idx="1215">
                  <c:v>69.650002000000001</c:v>
                </c:pt>
                <c:pt idx="1216">
                  <c:v>70.629997000000003</c:v>
                </c:pt>
                <c:pt idx="1217">
                  <c:v>67.389999000000003</c:v>
                </c:pt>
                <c:pt idx="1218">
                  <c:v>65.370002999999997</c:v>
                </c:pt>
                <c:pt idx="1219">
                  <c:v>67.089995999999999</c:v>
                </c:pt>
                <c:pt idx="1220">
                  <c:v>68.690002000000007</c:v>
                </c:pt>
                <c:pt idx="1221">
                  <c:v>68.839995999999999</c:v>
                </c:pt>
                <c:pt idx="1222">
                  <c:v>69.25</c:v>
                </c:pt>
                <c:pt idx="1223">
                  <c:v>69.949996999999996</c:v>
                </c:pt>
                <c:pt idx="1224">
                  <c:v>66.389999000000003</c:v>
                </c:pt>
                <c:pt idx="1225">
                  <c:v>66.919998000000007</c:v>
                </c:pt>
                <c:pt idx="1226">
                  <c:v>68.470000999999996</c:v>
                </c:pt>
                <c:pt idx="1227">
                  <c:v>67.870002999999997</c:v>
                </c:pt>
                <c:pt idx="1228">
                  <c:v>67.959998999999996</c:v>
                </c:pt>
                <c:pt idx="1229">
                  <c:v>66.400002000000001</c:v>
                </c:pt>
                <c:pt idx="1230">
                  <c:v>64.230002999999996</c:v>
                </c:pt>
                <c:pt idx="1231">
                  <c:v>64.339995999999999</c:v>
                </c:pt>
                <c:pt idx="1232">
                  <c:v>63.049999</c:v>
                </c:pt>
                <c:pt idx="1233">
                  <c:v>62.650002000000001</c:v>
                </c:pt>
                <c:pt idx="1234">
                  <c:v>60.650002000000001</c:v>
                </c:pt>
                <c:pt idx="1235">
                  <c:v>60.310001</c:v>
                </c:pt>
                <c:pt idx="1236">
                  <c:v>62.849997999999999</c:v>
                </c:pt>
                <c:pt idx="1237">
                  <c:v>62.970001000000003</c:v>
                </c:pt>
                <c:pt idx="1238">
                  <c:v>67.169998000000007</c:v>
                </c:pt>
                <c:pt idx="1239">
                  <c:v>66.790001000000004</c:v>
                </c:pt>
                <c:pt idx="1240">
                  <c:v>66.5</c:v>
                </c:pt>
                <c:pt idx="1241">
                  <c:v>67.25</c:v>
                </c:pt>
                <c:pt idx="1242">
                  <c:v>67.550003000000004</c:v>
                </c:pt>
                <c:pt idx="1243">
                  <c:v>67.400002000000001</c:v>
                </c:pt>
                <c:pt idx="1244">
                  <c:v>65.25</c:v>
                </c:pt>
                <c:pt idx="1245">
                  <c:v>66.230002999999996</c:v>
                </c:pt>
                <c:pt idx="1246">
                  <c:v>64.440002000000007</c:v>
                </c:pt>
                <c:pt idx="1247">
                  <c:v>63.209999000000003</c:v>
                </c:pt>
                <c:pt idx="1248">
                  <c:v>62.330002</c:v>
                </c:pt>
                <c:pt idx="1249">
                  <c:v>62.57</c:v>
                </c:pt>
                <c:pt idx="1250">
                  <c:v>63.259998000000003</c:v>
                </c:pt>
                <c:pt idx="1251">
                  <c:v>61.700001</c:v>
                </c:pt>
                <c:pt idx="1252">
                  <c:v>64.389999000000003</c:v>
                </c:pt>
                <c:pt idx="1253">
                  <c:v>64.559997999999993</c:v>
                </c:pt>
                <c:pt idx="1254">
                  <c:v>64.760002</c:v>
                </c:pt>
                <c:pt idx="1255">
                  <c:v>65.260002</c:v>
                </c:pt>
                <c:pt idx="1256">
                  <c:v>65.160004000000001</c:v>
                </c:pt>
                <c:pt idx="1257">
                  <c:v>63.580002</c:v>
                </c:pt>
                <c:pt idx="1258">
                  <c:v>64.209998999999996</c:v>
                </c:pt>
                <c:pt idx="1259">
                  <c:v>64.300003000000004</c:v>
                </c:pt>
                <c:pt idx="1260">
                  <c:v>66.459998999999996</c:v>
                </c:pt>
                <c:pt idx="1261">
                  <c:v>66.919998000000007</c:v>
                </c:pt>
                <c:pt idx="1262">
                  <c:v>66.720000999999996</c:v>
                </c:pt>
                <c:pt idx="1263">
                  <c:v>66.519997000000004</c:v>
                </c:pt>
                <c:pt idx="1264">
                  <c:v>66.459998999999996</c:v>
                </c:pt>
                <c:pt idx="1265">
                  <c:v>67.879997000000003</c:v>
                </c:pt>
                <c:pt idx="1266">
                  <c:v>68.550003000000004</c:v>
                </c:pt>
                <c:pt idx="1267">
                  <c:v>69.690002000000007</c:v>
                </c:pt>
                <c:pt idx="1268">
                  <c:v>68.919998000000007</c:v>
                </c:pt>
                <c:pt idx="1269">
                  <c:v>69.150002000000001</c:v>
                </c:pt>
                <c:pt idx="1270">
                  <c:v>70.209998999999996</c:v>
                </c:pt>
                <c:pt idx="1271">
                  <c:v>70.260002</c:v>
                </c:pt>
                <c:pt idx="1272">
                  <c:v>70.080001999999993</c:v>
                </c:pt>
                <c:pt idx="1273">
                  <c:v>70.190002000000007</c:v>
                </c:pt>
                <c:pt idx="1274">
                  <c:v>70.209998999999996</c:v>
                </c:pt>
                <c:pt idx="1275">
                  <c:v>71.540001000000004</c:v>
                </c:pt>
                <c:pt idx="1276">
                  <c:v>71.260002</c:v>
                </c:pt>
                <c:pt idx="1277">
                  <c:v>71.860000999999997</c:v>
                </c:pt>
                <c:pt idx="1278">
                  <c:v>71.580001999999993</c:v>
                </c:pt>
                <c:pt idx="1279">
                  <c:v>71.400002000000001</c:v>
                </c:pt>
                <c:pt idx="1280">
                  <c:v>72.360000999999997</c:v>
                </c:pt>
                <c:pt idx="1281">
                  <c:v>72.410004000000001</c:v>
                </c:pt>
                <c:pt idx="1282">
                  <c:v>73.610000999999997</c:v>
                </c:pt>
                <c:pt idx="1283">
                  <c:v>73.489998</c:v>
                </c:pt>
                <c:pt idx="1284">
                  <c:v>73.120002999999997</c:v>
                </c:pt>
                <c:pt idx="1285">
                  <c:v>73.190002000000007</c:v>
                </c:pt>
                <c:pt idx="1286">
                  <c:v>73.25</c:v>
                </c:pt>
                <c:pt idx="1287">
                  <c:v>71.809997999999993</c:v>
                </c:pt>
                <c:pt idx="1288">
                  <c:v>72.099997999999999</c:v>
                </c:pt>
                <c:pt idx="1289">
                  <c:v>70.970000999999996</c:v>
                </c:pt>
                <c:pt idx="1290">
                  <c:v>70.900002000000001</c:v>
                </c:pt>
                <c:pt idx="1291">
                  <c:v>72.199996999999996</c:v>
                </c:pt>
                <c:pt idx="1292">
                  <c:v>72.160004000000001</c:v>
                </c:pt>
                <c:pt idx="1293">
                  <c:v>72.550003000000004</c:v>
                </c:pt>
                <c:pt idx="1294">
                  <c:v>72.260002</c:v>
                </c:pt>
                <c:pt idx="1295">
                  <c:v>72.550003000000004</c:v>
                </c:pt>
                <c:pt idx="1296">
                  <c:v>72.470000999999996</c:v>
                </c:pt>
                <c:pt idx="1297">
                  <c:v>72.430000000000007</c:v>
                </c:pt>
                <c:pt idx="1298">
                  <c:v>72.669998000000007</c:v>
                </c:pt>
                <c:pt idx="1299">
                  <c:v>71.290001000000004</c:v>
                </c:pt>
                <c:pt idx="1300">
                  <c:v>71.900002000000001</c:v>
                </c:pt>
                <c:pt idx="1301">
                  <c:v>71.379997000000003</c:v>
                </c:pt>
                <c:pt idx="1302">
                  <c:v>69.870002999999997</c:v>
                </c:pt>
                <c:pt idx="1303">
                  <c:v>68.160004000000001</c:v>
                </c:pt>
                <c:pt idx="1304">
                  <c:v>68.569999999999993</c:v>
                </c:pt>
                <c:pt idx="1305">
                  <c:v>69.660004000000001</c:v>
                </c:pt>
                <c:pt idx="1306">
                  <c:v>69.919998000000007</c:v>
                </c:pt>
                <c:pt idx="1307">
                  <c:v>69.319999999999993</c:v>
                </c:pt>
                <c:pt idx="1308">
                  <c:v>70.690002000000007</c:v>
                </c:pt>
                <c:pt idx="1309">
                  <c:v>70.230002999999996</c:v>
                </c:pt>
                <c:pt idx="1310">
                  <c:v>70.910004000000001</c:v>
                </c:pt>
                <c:pt idx="1311">
                  <c:v>71.410004000000001</c:v>
                </c:pt>
                <c:pt idx="1312">
                  <c:v>71.690002000000007</c:v>
                </c:pt>
                <c:pt idx="1313">
                  <c:v>71.110000999999997</c:v>
                </c:pt>
                <c:pt idx="1314">
                  <c:v>71.169998000000007</c:v>
                </c:pt>
                <c:pt idx="1315">
                  <c:v>69.690002000000007</c:v>
                </c:pt>
                <c:pt idx="1316">
                  <c:v>70.599997999999999</c:v>
                </c:pt>
                <c:pt idx="1317">
                  <c:v>71.25</c:v>
                </c:pt>
                <c:pt idx="1318">
                  <c:v>71.069999999999993</c:v>
                </c:pt>
                <c:pt idx="1319">
                  <c:v>69.949996999999996</c:v>
                </c:pt>
                <c:pt idx="1320">
                  <c:v>70.150002000000001</c:v>
                </c:pt>
                <c:pt idx="1321">
                  <c:v>70.360000999999997</c:v>
                </c:pt>
                <c:pt idx="1322">
                  <c:v>71.410004000000001</c:v>
                </c:pt>
                <c:pt idx="1323">
                  <c:v>70.650002000000001</c:v>
                </c:pt>
                <c:pt idx="1324">
                  <c:v>69.569999999999993</c:v>
                </c:pt>
                <c:pt idx="1325">
                  <c:v>69.139999000000003</c:v>
                </c:pt>
                <c:pt idx="1326">
                  <c:v>68.169998000000007</c:v>
                </c:pt>
                <c:pt idx="1327">
                  <c:v>66.849997999999999</c:v>
                </c:pt>
                <c:pt idx="1328">
                  <c:v>67.370002999999997</c:v>
                </c:pt>
                <c:pt idx="1329">
                  <c:v>69.580001999999993</c:v>
                </c:pt>
                <c:pt idx="1330">
                  <c:v>68.739998</c:v>
                </c:pt>
                <c:pt idx="1331">
                  <c:v>68.970000999999996</c:v>
                </c:pt>
                <c:pt idx="1332">
                  <c:v>70.040001000000004</c:v>
                </c:pt>
                <c:pt idx="1333">
                  <c:v>69.779999000000004</c:v>
                </c:pt>
                <c:pt idx="1334">
                  <c:v>69.699996999999996</c:v>
                </c:pt>
                <c:pt idx="1335">
                  <c:v>69.580001999999993</c:v>
                </c:pt>
                <c:pt idx="1336">
                  <c:v>68.620002999999997</c:v>
                </c:pt>
                <c:pt idx="1337">
                  <c:v>68.699996999999996</c:v>
                </c:pt>
                <c:pt idx="1338">
                  <c:v>70.349997999999999</c:v>
                </c:pt>
                <c:pt idx="1339">
                  <c:v>70.389999000000003</c:v>
                </c:pt>
                <c:pt idx="1340">
                  <c:v>70.559997999999993</c:v>
                </c:pt>
                <c:pt idx="1341">
                  <c:v>69.919998000000007</c:v>
                </c:pt>
                <c:pt idx="1342">
                  <c:v>70.440002000000007</c:v>
                </c:pt>
                <c:pt idx="1343">
                  <c:v>69.989998</c:v>
                </c:pt>
                <c:pt idx="1344">
                  <c:v>69.029999000000004</c:v>
                </c:pt>
                <c:pt idx="1345">
                  <c:v>67.790001000000004</c:v>
                </c:pt>
                <c:pt idx="1346">
                  <c:v>67.839995999999999</c:v>
                </c:pt>
                <c:pt idx="1347">
                  <c:v>67.199996999999996</c:v>
                </c:pt>
                <c:pt idx="1348">
                  <c:v>66.919998000000007</c:v>
                </c:pt>
                <c:pt idx="1349">
                  <c:v>66.709998999999996</c:v>
                </c:pt>
                <c:pt idx="1350">
                  <c:v>66.470000999999996</c:v>
                </c:pt>
                <c:pt idx="1351">
                  <c:v>65.5</c:v>
                </c:pt>
                <c:pt idx="1352">
                  <c:v>64.169998000000007</c:v>
                </c:pt>
                <c:pt idx="1353">
                  <c:v>63.23</c:v>
                </c:pt>
                <c:pt idx="1354">
                  <c:v>61.799999</c:v>
                </c:pt>
                <c:pt idx="1355">
                  <c:v>61.23</c:v>
                </c:pt>
                <c:pt idx="1356">
                  <c:v>63.349997999999999</c:v>
                </c:pt>
                <c:pt idx="1357">
                  <c:v>62.759998000000003</c:v>
                </c:pt>
                <c:pt idx="1358">
                  <c:v>63.52</c:v>
                </c:pt>
                <c:pt idx="1359">
                  <c:v>63.810001</c:v>
                </c:pt>
                <c:pt idx="1360">
                  <c:v>63.509998000000003</c:v>
                </c:pt>
                <c:pt idx="1361">
                  <c:v>64.809997999999993</c:v>
                </c:pt>
                <c:pt idx="1362">
                  <c:v>63.200001</c:v>
                </c:pt>
                <c:pt idx="1363">
                  <c:v>62.619999</c:v>
                </c:pt>
                <c:pt idx="1364">
                  <c:v>61.360000999999997</c:v>
                </c:pt>
                <c:pt idx="1365">
                  <c:v>61.43</c:v>
                </c:pt>
                <c:pt idx="1366">
                  <c:v>61.919998</c:v>
                </c:pt>
                <c:pt idx="1367">
                  <c:v>63.43</c:v>
                </c:pt>
                <c:pt idx="1368">
                  <c:v>63.470001000000003</c:v>
                </c:pt>
                <c:pt idx="1369">
                  <c:v>63.82</c:v>
                </c:pt>
                <c:pt idx="1370">
                  <c:v>62.400002000000001</c:v>
                </c:pt>
                <c:pt idx="1371">
                  <c:v>63.439999</c:v>
                </c:pt>
                <c:pt idx="1372">
                  <c:v>62.580002</c:v>
                </c:pt>
                <c:pt idx="1373">
                  <c:v>62.950001</c:v>
                </c:pt>
                <c:pt idx="1374">
                  <c:v>63.919998</c:v>
                </c:pt>
                <c:pt idx="1375">
                  <c:v>64.199996999999996</c:v>
                </c:pt>
                <c:pt idx="1376">
                  <c:v>65.449996999999996</c:v>
                </c:pt>
                <c:pt idx="1377">
                  <c:v>65.25</c:v>
                </c:pt>
                <c:pt idx="1378">
                  <c:v>62.82</c:v>
                </c:pt>
                <c:pt idx="1379">
                  <c:v>63.040000999999997</c:v>
                </c:pt>
                <c:pt idx="1380">
                  <c:v>62.09</c:v>
                </c:pt>
                <c:pt idx="1381">
                  <c:v>62.139999000000003</c:v>
                </c:pt>
                <c:pt idx="1382">
                  <c:v>62.669998</c:v>
                </c:pt>
                <c:pt idx="1383">
                  <c:v>62.830002</c:v>
                </c:pt>
                <c:pt idx="1384">
                  <c:v>64.720000999999996</c:v>
                </c:pt>
                <c:pt idx="1385">
                  <c:v>64.419998000000007</c:v>
                </c:pt>
                <c:pt idx="1386">
                  <c:v>65.690002000000007</c:v>
                </c:pt>
                <c:pt idx="1387">
                  <c:v>65.620002999999997</c:v>
                </c:pt>
                <c:pt idx="1388">
                  <c:v>64.699996999999996</c:v>
                </c:pt>
                <c:pt idx="1389">
                  <c:v>64.010002</c:v>
                </c:pt>
                <c:pt idx="1390">
                  <c:v>62.880001</c:v>
                </c:pt>
                <c:pt idx="1391">
                  <c:v>62.599997999999999</c:v>
                </c:pt>
                <c:pt idx="1392">
                  <c:v>62.18</c:v>
                </c:pt>
                <c:pt idx="1393">
                  <c:v>63.389999000000003</c:v>
                </c:pt>
                <c:pt idx="1394">
                  <c:v>62.959999000000003</c:v>
                </c:pt>
                <c:pt idx="1395">
                  <c:v>63.66</c:v>
                </c:pt>
                <c:pt idx="1396">
                  <c:v>64.050003000000004</c:v>
                </c:pt>
                <c:pt idx="1397">
                  <c:v>64.75</c:v>
                </c:pt>
                <c:pt idx="1398">
                  <c:v>64.139999000000003</c:v>
                </c:pt>
                <c:pt idx="1399">
                  <c:v>63.200001</c:v>
                </c:pt>
                <c:pt idx="1400">
                  <c:v>62.02</c:v>
                </c:pt>
                <c:pt idx="1401">
                  <c:v>61.919998</c:v>
                </c:pt>
                <c:pt idx="1402">
                  <c:v>62.5</c:v>
                </c:pt>
                <c:pt idx="1403">
                  <c:v>63.860000999999997</c:v>
                </c:pt>
                <c:pt idx="1404">
                  <c:v>63.939999</c:v>
                </c:pt>
                <c:pt idx="1405">
                  <c:v>63.720001000000003</c:v>
                </c:pt>
                <c:pt idx="1406">
                  <c:v>63.630001</c:v>
                </c:pt>
                <c:pt idx="1407">
                  <c:v>62.880001</c:v>
                </c:pt>
                <c:pt idx="1408">
                  <c:v>64.190002000000007</c:v>
                </c:pt>
                <c:pt idx="1409">
                  <c:v>65.040001000000004</c:v>
                </c:pt>
                <c:pt idx="1410">
                  <c:v>65.830001999999993</c:v>
                </c:pt>
                <c:pt idx="1411">
                  <c:v>66.029999000000004</c:v>
                </c:pt>
                <c:pt idx="1412">
                  <c:v>66.5</c:v>
                </c:pt>
                <c:pt idx="1413">
                  <c:v>66.639999000000003</c:v>
                </c:pt>
                <c:pt idx="1414">
                  <c:v>66.129997000000003</c:v>
                </c:pt>
                <c:pt idx="1415">
                  <c:v>65.720000999999996</c:v>
                </c:pt>
                <c:pt idx="1416">
                  <c:v>65.989998</c:v>
                </c:pt>
                <c:pt idx="1417">
                  <c:v>66.910004000000001</c:v>
                </c:pt>
                <c:pt idx="1418">
                  <c:v>66.889999000000003</c:v>
                </c:pt>
                <c:pt idx="1419">
                  <c:v>66.980002999999996</c:v>
                </c:pt>
                <c:pt idx="1420">
                  <c:v>67.029999000000004</c:v>
                </c:pt>
                <c:pt idx="1421">
                  <c:v>67.550003000000004</c:v>
                </c:pt>
                <c:pt idx="1422">
                  <c:v>66.470000999999996</c:v>
                </c:pt>
                <c:pt idx="1423">
                  <c:v>66.379997000000003</c:v>
                </c:pt>
                <c:pt idx="1424">
                  <c:v>65.730002999999996</c:v>
                </c:pt>
                <c:pt idx="1425">
                  <c:v>65.550003000000004</c:v>
                </c:pt>
                <c:pt idx="1426">
                  <c:v>65.589995999999999</c:v>
                </c:pt>
                <c:pt idx="1427">
                  <c:v>65.050003000000004</c:v>
                </c:pt>
                <c:pt idx="1428">
                  <c:v>65.839995999999999</c:v>
                </c:pt>
                <c:pt idx="1429">
                  <c:v>64.860000999999997</c:v>
                </c:pt>
                <c:pt idx="1430">
                  <c:v>65.040001000000004</c:v>
                </c:pt>
                <c:pt idx="1431">
                  <c:v>66.760002</c:v>
                </c:pt>
                <c:pt idx="1432">
                  <c:v>68.510002</c:v>
                </c:pt>
                <c:pt idx="1433">
                  <c:v>68.349997999999999</c:v>
                </c:pt>
                <c:pt idx="1434">
                  <c:v>68.709998999999996</c:v>
                </c:pt>
                <c:pt idx="1435">
                  <c:v>68.589995999999999</c:v>
                </c:pt>
                <c:pt idx="1436">
                  <c:v>70.510002</c:v>
                </c:pt>
                <c:pt idx="1437">
                  <c:v>71.769997000000004</c:v>
                </c:pt>
                <c:pt idx="1438">
                  <c:v>70.540001000000004</c:v>
                </c:pt>
                <c:pt idx="1439">
                  <c:v>70.25</c:v>
                </c:pt>
                <c:pt idx="1440">
                  <c:v>70.440002000000007</c:v>
                </c:pt>
                <c:pt idx="1441">
                  <c:v>70.190002000000007</c:v>
                </c:pt>
                <c:pt idx="1442">
                  <c:v>69.730002999999996</c:v>
                </c:pt>
                <c:pt idx="1443">
                  <c:v>69.169998000000007</c:v>
                </c:pt>
                <c:pt idx="1444">
                  <c:v>67.589995999999999</c:v>
                </c:pt>
                <c:pt idx="1445">
                  <c:v>67.400002000000001</c:v>
                </c:pt>
                <c:pt idx="1446">
                  <c:v>68.230002999999996</c:v>
                </c:pt>
                <c:pt idx="1447">
                  <c:v>67.709998999999996</c:v>
                </c:pt>
                <c:pt idx="1448">
                  <c:v>68.019997000000004</c:v>
                </c:pt>
                <c:pt idx="1449">
                  <c:v>67.519997000000004</c:v>
                </c:pt>
                <c:pt idx="1450">
                  <c:v>67.269997000000004</c:v>
                </c:pt>
                <c:pt idx="1451">
                  <c:v>68.160004000000001</c:v>
                </c:pt>
                <c:pt idx="1452">
                  <c:v>68.349997999999999</c:v>
                </c:pt>
                <c:pt idx="1453">
                  <c:v>68.269997000000004</c:v>
                </c:pt>
                <c:pt idx="1454">
                  <c:v>67.779999000000004</c:v>
                </c:pt>
                <c:pt idx="1455">
                  <c:v>67.150002000000001</c:v>
                </c:pt>
                <c:pt idx="1456">
                  <c:v>67.779999000000004</c:v>
                </c:pt>
                <c:pt idx="1457">
                  <c:v>67.180000000000007</c:v>
                </c:pt>
                <c:pt idx="1458">
                  <c:v>67.639999000000003</c:v>
                </c:pt>
                <c:pt idx="1459">
                  <c:v>69.260002</c:v>
                </c:pt>
                <c:pt idx="1460">
                  <c:v>70.110000999999997</c:v>
                </c:pt>
                <c:pt idx="1461">
                  <c:v>70.180000000000007</c:v>
                </c:pt>
                <c:pt idx="1462">
                  <c:v>68.669998000000007</c:v>
                </c:pt>
                <c:pt idx="1463">
                  <c:v>69.139999000000003</c:v>
                </c:pt>
                <c:pt idx="1464">
                  <c:v>67.080001999999993</c:v>
                </c:pt>
                <c:pt idx="1465">
                  <c:v>66.940002000000007</c:v>
                </c:pt>
                <c:pt idx="1466">
                  <c:v>66.940002000000007</c:v>
                </c:pt>
                <c:pt idx="1467">
                  <c:v>67.209998999999996</c:v>
                </c:pt>
                <c:pt idx="1468">
                  <c:v>67.110000999999997</c:v>
                </c:pt>
                <c:pt idx="1469">
                  <c:v>68.760002</c:v>
                </c:pt>
                <c:pt idx="1470">
                  <c:v>67.220000999999996</c:v>
                </c:pt>
                <c:pt idx="1471">
                  <c:v>67.569999999999993</c:v>
                </c:pt>
                <c:pt idx="1472">
                  <c:v>68.260002</c:v>
                </c:pt>
                <c:pt idx="1473">
                  <c:v>66.949996999999996</c:v>
                </c:pt>
                <c:pt idx="1474">
                  <c:v>66.029999000000004</c:v>
                </c:pt>
                <c:pt idx="1475">
                  <c:v>65.849997999999999</c:v>
                </c:pt>
                <c:pt idx="1476">
                  <c:v>65.779999000000004</c:v>
                </c:pt>
                <c:pt idx="1477">
                  <c:v>65.540001000000004</c:v>
                </c:pt>
                <c:pt idx="1478">
                  <c:v>64.349997999999999</c:v>
                </c:pt>
                <c:pt idx="1479">
                  <c:v>63.700001</c:v>
                </c:pt>
                <c:pt idx="1480">
                  <c:v>63.959999000000003</c:v>
                </c:pt>
                <c:pt idx="1481">
                  <c:v>65.669998000000007</c:v>
                </c:pt>
                <c:pt idx="1482">
                  <c:v>65.580001999999993</c:v>
                </c:pt>
                <c:pt idx="1483">
                  <c:v>65.75</c:v>
                </c:pt>
                <c:pt idx="1484">
                  <c:v>66.639999000000003</c:v>
                </c:pt>
                <c:pt idx="1485">
                  <c:v>66.569999999999993</c:v>
                </c:pt>
                <c:pt idx="1486">
                  <c:v>66.290001000000004</c:v>
                </c:pt>
                <c:pt idx="1487">
                  <c:v>66.599997999999999</c:v>
                </c:pt>
                <c:pt idx="1488">
                  <c:v>67.040001000000004</c:v>
                </c:pt>
                <c:pt idx="1489">
                  <c:v>67.110000999999997</c:v>
                </c:pt>
                <c:pt idx="1490">
                  <c:v>66.029999000000004</c:v>
                </c:pt>
                <c:pt idx="1491">
                  <c:v>66.230002999999996</c:v>
                </c:pt>
                <c:pt idx="1492">
                  <c:v>65.669998000000007</c:v>
                </c:pt>
                <c:pt idx="1493">
                  <c:v>65.779999000000004</c:v>
                </c:pt>
                <c:pt idx="1494">
                  <c:v>66.360000999999997</c:v>
                </c:pt>
                <c:pt idx="1495">
                  <c:v>67.029999000000004</c:v>
                </c:pt>
                <c:pt idx="1496">
                  <c:v>67.510002</c:v>
                </c:pt>
                <c:pt idx="1497">
                  <c:v>67.660004000000001</c:v>
                </c:pt>
                <c:pt idx="1498">
                  <c:v>67.279999000000004</c:v>
                </c:pt>
                <c:pt idx="1499">
                  <c:v>68.019997000000004</c:v>
                </c:pt>
                <c:pt idx="1500">
                  <c:v>68.449996999999996</c:v>
                </c:pt>
                <c:pt idx="1501">
                  <c:v>69.339995999999999</c:v>
                </c:pt>
                <c:pt idx="1502">
                  <c:v>68.459998999999996</c:v>
                </c:pt>
                <c:pt idx="1503">
                  <c:v>69.019997000000004</c:v>
                </c:pt>
                <c:pt idx="1504">
                  <c:v>68.550003000000004</c:v>
                </c:pt>
                <c:pt idx="1505">
                  <c:v>68.610000999999997</c:v>
                </c:pt>
                <c:pt idx="1506">
                  <c:v>69.010002</c:v>
                </c:pt>
                <c:pt idx="1507">
                  <c:v>68.720000999999996</c:v>
                </c:pt>
                <c:pt idx="1508">
                  <c:v>67.849997999999999</c:v>
                </c:pt>
                <c:pt idx="1509">
                  <c:v>69.309997999999993</c:v>
                </c:pt>
                <c:pt idx="1510">
                  <c:v>71.099997999999999</c:v>
                </c:pt>
                <c:pt idx="1511">
                  <c:v>70.559997999999993</c:v>
                </c:pt>
                <c:pt idx="1512">
                  <c:v>71.519997000000004</c:v>
                </c:pt>
                <c:pt idx="1513">
                  <c:v>71.480002999999996</c:v>
                </c:pt>
                <c:pt idx="1514">
                  <c:v>71.139999000000003</c:v>
                </c:pt>
                <c:pt idx="1515">
                  <c:v>71.540001000000004</c:v>
                </c:pt>
                <c:pt idx="1516">
                  <c:v>71.839995999999999</c:v>
                </c:pt>
                <c:pt idx="1517">
                  <c:v>71.529999000000004</c:v>
                </c:pt>
                <c:pt idx="1518">
                  <c:v>71.510002</c:v>
                </c:pt>
                <c:pt idx="1519">
                  <c:v>71.550003000000004</c:v>
                </c:pt>
                <c:pt idx="1520">
                  <c:v>71.019997000000004</c:v>
                </c:pt>
                <c:pt idx="1521">
                  <c:v>71.690002000000007</c:v>
                </c:pt>
                <c:pt idx="1522">
                  <c:v>71.989998</c:v>
                </c:pt>
                <c:pt idx="1523">
                  <c:v>72.730002999999996</c:v>
                </c:pt>
                <c:pt idx="1524">
                  <c:v>72.360000999999997</c:v>
                </c:pt>
                <c:pt idx="1525">
                  <c:v>72.309997999999993</c:v>
                </c:pt>
                <c:pt idx="1526">
                  <c:v>72.599997999999999</c:v>
                </c:pt>
                <c:pt idx="1527">
                  <c:v>71.830001999999993</c:v>
                </c:pt>
                <c:pt idx="1528">
                  <c:v>72.379997000000003</c:v>
                </c:pt>
                <c:pt idx="1529">
                  <c:v>71.709998999999996</c:v>
                </c:pt>
                <c:pt idx="1530">
                  <c:v>71.260002</c:v>
                </c:pt>
                <c:pt idx="1531">
                  <c:v>72.160004000000001</c:v>
                </c:pt>
                <c:pt idx="1532">
                  <c:v>71.120002999999997</c:v>
                </c:pt>
                <c:pt idx="1533">
                  <c:v>71.459998999999996</c:v>
                </c:pt>
                <c:pt idx="1534">
                  <c:v>71.870002999999997</c:v>
                </c:pt>
                <c:pt idx="1535">
                  <c:v>71.449996999999996</c:v>
                </c:pt>
                <c:pt idx="1536">
                  <c:v>72.029999000000004</c:v>
                </c:pt>
                <c:pt idx="1537">
                  <c:v>71.760002</c:v>
                </c:pt>
                <c:pt idx="1538">
                  <c:v>71.860000999999997</c:v>
                </c:pt>
                <c:pt idx="1539">
                  <c:v>72.089995999999999</c:v>
                </c:pt>
                <c:pt idx="1540">
                  <c:v>71.989998</c:v>
                </c:pt>
                <c:pt idx="1541">
                  <c:v>71.559997999999993</c:v>
                </c:pt>
                <c:pt idx="1542">
                  <c:v>71.449996999999996</c:v>
                </c:pt>
                <c:pt idx="1543">
                  <c:v>69.209998999999996</c:v>
                </c:pt>
                <c:pt idx="1544">
                  <c:v>68.440002000000007</c:v>
                </c:pt>
                <c:pt idx="1545">
                  <c:v>69.239998</c:v>
                </c:pt>
                <c:pt idx="1546">
                  <c:v>67.580001999999993</c:v>
                </c:pt>
                <c:pt idx="1547">
                  <c:v>68.160004000000001</c:v>
                </c:pt>
                <c:pt idx="1548">
                  <c:v>69.389999000000003</c:v>
                </c:pt>
                <c:pt idx="1549">
                  <c:v>69.370002999999997</c:v>
                </c:pt>
                <c:pt idx="1550">
                  <c:v>69.120002999999997</c:v>
                </c:pt>
                <c:pt idx="1551">
                  <c:v>69.080001999999993</c:v>
                </c:pt>
                <c:pt idx="1552">
                  <c:v>69.540001000000004</c:v>
                </c:pt>
                <c:pt idx="1553">
                  <c:v>70.519997000000004</c:v>
                </c:pt>
                <c:pt idx="1554">
                  <c:v>70.680000000000007</c:v>
                </c:pt>
                <c:pt idx="1555">
                  <c:v>71.400002000000001</c:v>
                </c:pt>
                <c:pt idx="1556">
                  <c:v>71.589995999999999</c:v>
                </c:pt>
                <c:pt idx="1557">
                  <c:v>71.760002</c:v>
                </c:pt>
                <c:pt idx="1558">
                  <c:v>71.389999000000003</c:v>
                </c:pt>
                <c:pt idx="1559">
                  <c:v>71.910004000000001</c:v>
                </c:pt>
                <c:pt idx="1560">
                  <c:v>71.959998999999996</c:v>
                </c:pt>
                <c:pt idx="1561">
                  <c:v>71.569999999999993</c:v>
                </c:pt>
                <c:pt idx="1562">
                  <c:v>71.239998</c:v>
                </c:pt>
                <c:pt idx="1563">
                  <c:v>71.699996999999996</c:v>
                </c:pt>
                <c:pt idx="1564">
                  <c:v>70.769997000000004</c:v>
                </c:pt>
                <c:pt idx="1565">
                  <c:v>70.720000999999996</c:v>
                </c:pt>
                <c:pt idx="1566">
                  <c:v>69.919998000000007</c:v>
                </c:pt>
                <c:pt idx="1567">
                  <c:v>70.059997999999993</c:v>
                </c:pt>
                <c:pt idx="1568">
                  <c:v>70.010002</c:v>
                </c:pt>
                <c:pt idx="1569">
                  <c:v>70.260002</c:v>
                </c:pt>
                <c:pt idx="1570">
                  <c:v>69.25</c:v>
                </c:pt>
                <c:pt idx="1571">
                  <c:v>68.459998999999996</c:v>
                </c:pt>
                <c:pt idx="1572">
                  <c:v>67.699996999999996</c:v>
                </c:pt>
                <c:pt idx="1573">
                  <c:v>68.290001000000004</c:v>
                </c:pt>
                <c:pt idx="1574">
                  <c:v>68.040001000000004</c:v>
                </c:pt>
                <c:pt idx="1575">
                  <c:v>68.349997999999999</c:v>
                </c:pt>
                <c:pt idx="1576">
                  <c:v>69.319999999999993</c:v>
                </c:pt>
                <c:pt idx="1577">
                  <c:v>69.680000000000007</c:v>
                </c:pt>
                <c:pt idx="1578">
                  <c:v>69.809997999999993</c:v>
                </c:pt>
                <c:pt idx="1579">
                  <c:v>68.680000000000007</c:v>
                </c:pt>
                <c:pt idx="1580">
                  <c:v>65.650002000000001</c:v>
                </c:pt>
                <c:pt idx="1581">
                  <c:v>67.029999000000004</c:v>
                </c:pt>
                <c:pt idx="1582">
                  <c:v>65.800003000000004</c:v>
                </c:pt>
                <c:pt idx="1583">
                  <c:v>65.910004000000001</c:v>
                </c:pt>
                <c:pt idx="1584">
                  <c:v>66.680000000000007</c:v>
                </c:pt>
                <c:pt idx="1585">
                  <c:v>67.330001999999993</c:v>
                </c:pt>
                <c:pt idx="1586">
                  <c:v>67.879997000000003</c:v>
                </c:pt>
                <c:pt idx="1587">
                  <c:v>69.25</c:v>
                </c:pt>
                <c:pt idx="1588">
                  <c:v>69.870002999999997</c:v>
                </c:pt>
                <c:pt idx="1589">
                  <c:v>68.809997999999993</c:v>
                </c:pt>
                <c:pt idx="1590">
                  <c:v>69.730002999999996</c:v>
                </c:pt>
                <c:pt idx="1591">
                  <c:v>69.900002000000001</c:v>
                </c:pt>
                <c:pt idx="1592">
                  <c:v>68.430000000000007</c:v>
                </c:pt>
                <c:pt idx="1593">
                  <c:v>68.959998999999996</c:v>
                </c:pt>
                <c:pt idx="1594">
                  <c:v>70.330001999999993</c:v>
                </c:pt>
                <c:pt idx="1595">
                  <c:v>70.559997999999993</c:v>
                </c:pt>
                <c:pt idx="1596">
                  <c:v>71.099997999999999</c:v>
                </c:pt>
                <c:pt idx="1597">
                  <c:v>71.839995999999999</c:v>
                </c:pt>
                <c:pt idx="1598">
                  <c:v>71.699996999999996</c:v>
                </c:pt>
                <c:pt idx="1599">
                  <c:v>71.669998000000007</c:v>
                </c:pt>
                <c:pt idx="1600">
                  <c:v>71.029999000000004</c:v>
                </c:pt>
                <c:pt idx="1601">
                  <c:v>71.819999999999993</c:v>
                </c:pt>
                <c:pt idx="1602">
                  <c:v>72.050003000000004</c:v>
                </c:pt>
                <c:pt idx="1603">
                  <c:v>71.809997999999993</c:v>
                </c:pt>
                <c:pt idx="1604">
                  <c:v>72.800003000000004</c:v>
                </c:pt>
                <c:pt idx="1605">
                  <c:v>73.129997000000003</c:v>
                </c:pt>
                <c:pt idx="1606">
                  <c:v>73.069999999999993</c:v>
                </c:pt>
                <c:pt idx="1607">
                  <c:v>72.279999000000004</c:v>
                </c:pt>
                <c:pt idx="1608">
                  <c:v>72.180000000000007</c:v>
                </c:pt>
                <c:pt idx="1609">
                  <c:v>71.879997000000003</c:v>
                </c:pt>
                <c:pt idx="1610">
                  <c:v>72.620002999999997</c:v>
                </c:pt>
                <c:pt idx="1611">
                  <c:v>72.470000999999996</c:v>
                </c:pt>
                <c:pt idx="1612">
                  <c:v>72.779999000000004</c:v>
                </c:pt>
                <c:pt idx="1613">
                  <c:v>71.930000000000007</c:v>
                </c:pt>
                <c:pt idx="1614">
                  <c:v>72.209998999999996</c:v>
                </c:pt>
                <c:pt idx="1615">
                  <c:v>72</c:v>
                </c:pt>
                <c:pt idx="1616">
                  <c:v>70.599997999999999</c:v>
                </c:pt>
                <c:pt idx="1617">
                  <c:v>71.040001000000004</c:v>
                </c:pt>
                <c:pt idx="1618">
                  <c:v>71.330001999999993</c:v>
                </c:pt>
                <c:pt idx="1619">
                  <c:v>71.330001999999993</c:v>
                </c:pt>
                <c:pt idx="1620">
                  <c:v>70.339995999999999</c:v>
                </c:pt>
                <c:pt idx="1621">
                  <c:v>69.940002000000007</c:v>
                </c:pt>
                <c:pt idx="1622">
                  <c:v>71.120002999999997</c:v>
                </c:pt>
                <c:pt idx="1623">
                  <c:v>70.550003000000004</c:v>
                </c:pt>
                <c:pt idx="1624">
                  <c:v>71.019997000000004</c:v>
                </c:pt>
                <c:pt idx="1625">
                  <c:v>71.419998000000007</c:v>
                </c:pt>
                <c:pt idx="1626">
                  <c:v>70.790001000000004</c:v>
                </c:pt>
                <c:pt idx="1627">
                  <c:v>68.639999000000003</c:v>
                </c:pt>
                <c:pt idx="1628">
                  <c:v>68.550003000000004</c:v>
                </c:pt>
                <c:pt idx="1629">
                  <c:v>67.139999000000003</c:v>
                </c:pt>
                <c:pt idx="1630">
                  <c:v>67.779999000000004</c:v>
                </c:pt>
                <c:pt idx="1631">
                  <c:v>67.360000999999997</c:v>
                </c:pt>
                <c:pt idx="1632">
                  <c:v>67.410004000000001</c:v>
                </c:pt>
                <c:pt idx="1633">
                  <c:v>67.050003000000004</c:v>
                </c:pt>
                <c:pt idx="1634">
                  <c:v>67.639999000000003</c:v>
                </c:pt>
                <c:pt idx="1635">
                  <c:v>67.379997000000003</c:v>
                </c:pt>
                <c:pt idx="1636">
                  <c:v>67.360000999999997</c:v>
                </c:pt>
                <c:pt idx="1637">
                  <c:v>67.790001000000004</c:v>
                </c:pt>
                <c:pt idx="1638">
                  <c:v>68.269997000000004</c:v>
                </c:pt>
                <c:pt idx="1639">
                  <c:v>69.370002999999997</c:v>
                </c:pt>
                <c:pt idx="1640">
                  <c:v>69.150002000000001</c:v>
                </c:pt>
                <c:pt idx="1641">
                  <c:v>70.370002999999997</c:v>
                </c:pt>
                <c:pt idx="1642">
                  <c:v>69.980002999999996</c:v>
                </c:pt>
                <c:pt idx="1643">
                  <c:v>70.209998999999996</c:v>
                </c:pt>
                <c:pt idx="1644">
                  <c:v>69.639999000000003</c:v>
                </c:pt>
                <c:pt idx="1645">
                  <c:v>70.349997999999999</c:v>
                </c:pt>
                <c:pt idx="1646">
                  <c:v>70.589995999999999</c:v>
                </c:pt>
                <c:pt idx="1647">
                  <c:v>70.800003000000004</c:v>
                </c:pt>
                <c:pt idx="1648">
                  <c:v>71.059997999999993</c:v>
                </c:pt>
                <c:pt idx="1649">
                  <c:v>71.410004000000001</c:v>
                </c:pt>
                <c:pt idx="1650">
                  <c:v>70.529999000000004</c:v>
                </c:pt>
                <c:pt idx="1651">
                  <c:v>71.269997000000004</c:v>
                </c:pt>
                <c:pt idx="1652">
                  <c:v>70.930000000000007</c:v>
                </c:pt>
                <c:pt idx="1653">
                  <c:v>71.279999000000004</c:v>
                </c:pt>
                <c:pt idx="1654">
                  <c:v>71.139999000000003</c:v>
                </c:pt>
                <c:pt idx="1655">
                  <c:v>71.019997000000004</c:v>
                </c:pt>
                <c:pt idx="1656">
                  <c:v>71.470000999999996</c:v>
                </c:pt>
                <c:pt idx="1657">
                  <c:v>71.669998000000007</c:v>
                </c:pt>
                <c:pt idx="1658">
                  <c:v>71.589995999999999</c:v>
                </c:pt>
                <c:pt idx="1659">
                  <c:v>70.849997999999999</c:v>
                </c:pt>
                <c:pt idx="1660">
                  <c:v>70.790001000000004</c:v>
                </c:pt>
                <c:pt idx="1661">
                  <c:v>72.069999999999993</c:v>
                </c:pt>
                <c:pt idx="1662">
                  <c:v>72.529999000000004</c:v>
                </c:pt>
                <c:pt idx="1663">
                  <c:v>72.519997000000004</c:v>
                </c:pt>
                <c:pt idx="1664">
                  <c:v>72.720000999999996</c:v>
                </c:pt>
                <c:pt idx="1665">
                  <c:v>72.779999000000004</c:v>
                </c:pt>
                <c:pt idx="1666">
                  <c:v>72.230002999999996</c:v>
                </c:pt>
                <c:pt idx="1667">
                  <c:v>71.580001999999993</c:v>
                </c:pt>
                <c:pt idx="1668">
                  <c:v>70.879997000000003</c:v>
                </c:pt>
                <c:pt idx="1669">
                  <c:v>71.419998000000007</c:v>
                </c:pt>
                <c:pt idx="1670">
                  <c:v>70.860000999999997</c:v>
                </c:pt>
                <c:pt idx="1671">
                  <c:v>71.819999999999993</c:v>
                </c:pt>
                <c:pt idx="1672">
                  <c:v>72.480002999999996</c:v>
                </c:pt>
                <c:pt idx="1673">
                  <c:v>72.480002999999996</c:v>
                </c:pt>
                <c:pt idx="1674">
                  <c:v>71.059997999999993</c:v>
                </c:pt>
                <c:pt idx="1675">
                  <c:v>70.940002000000007</c:v>
                </c:pt>
                <c:pt idx="1676">
                  <c:v>71.089995999999999</c:v>
                </c:pt>
                <c:pt idx="1677">
                  <c:v>70.900002000000001</c:v>
                </c:pt>
                <c:pt idx="1678">
                  <c:v>71.300003000000004</c:v>
                </c:pt>
                <c:pt idx="1679">
                  <c:v>71.889999000000003</c:v>
                </c:pt>
                <c:pt idx="1680">
                  <c:v>72.150002000000001</c:v>
                </c:pt>
                <c:pt idx="1681">
                  <c:v>72.089995999999999</c:v>
                </c:pt>
                <c:pt idx="1682">
                  <c:v>73.199996999999996</c:v>
                </c:pt>
                <c:pt idx="1683">
                  <c:v>73.800003000000004</c:v>
                </c:pt>
                <c:pt idx="1684">
                  <c:v>74.290001000000004</c:v>
                </c:pt>
                <c:pt idx="1685">
                  <c:v>73.470000999999996</c:v>
                </c:pt>
                <c:pt idx="1686">
                  <c:v>73.919998000000007</c:v>
                </c:pt>
                <c:pt idx="1687">
                  <c:v>74.660004000000001</c:v>
                </c:pt>
                <c:pt idx="1688">
                  <c:v>74.709998999999996</c:v>
                </c:pt>
                <c:pt idx="1689">
                  <c:v>76.279999000000004</c:v>
                </c:pt>
                <c:pt idx="1690">
                  <c:v>76.099997999999999</c:v>
                </c:pt>
                <c:pt idx="1691">
                  <c:v>75.069999999999993</c:v>
                </c:pt>
                <c:pt idx="1692">
                  <c:v>74.599997999999999</c:v>
                </c:pt>
                <c:pt idx="1693">
                  <c:v>74.279999000000004</c:v>
                </c:pt>
                <c:pt idx="1694">
                  <c:v>74.410004000000001</c:v>
                </c:pt>
                <c:pt idx="1695">
                  <c:v>75.040001000000004</c:v>
                </c:pt>
                <c:pt idx="1696">
                  <c:v>74.169998000000007</c:v>
                </c:pt>
                <c:pt idx="1697">
                  <c:v>73.980002999999996</c:v>
                </c:pt>
                <c:pt idx="1698">
                  <c:v>74.300003000000004</c:v>
                </c:pt>
                <c:pt idx="1699">
                  <c:v>74.440002000000007</c:v>
                </c:pt>
                <c:pt idx="1700">
                  <c:v>73.900002000000001</c:v>
                </c:pt>
                <c:pt idx="1701">
                  <c:v>74.959998999999996</c:v>
                </c:pt>
                <c:pt idx="1702">
                  <c:v>74.069999999999993</c:v>
                </c:pt>
                <c:pt idx="1703">
                  <c:v>72.949996999999996</c:v>
                </c:pt>
                <c:pt idx="1704">
                  <c:v>73.050003000000004</c:v>
                </c:pt>
                <c:pt idx="1705">
                  <c:v>74.489998</c:v>
                </c:pt>
                <c:pt idx="1706">
                  <c:v>75.059997999999993</c:v>
                </c:pt>
                <c:pt idx="1707">
                  <c:v>75.279999000000004</c:v>
                </c:pt>
                <c:pt idx="1708">
                  <c:v>75.040001000000004</c:v>
                </c:pt>
                <c:pt idx="1709">
                  <c:v>75.760002</c:v>
                </c:pt>
                <c:pt idx="1710">
                  <c:v>76.620002999999997</c:v>
                </c:pt>
                <c:pt idx="1711">
                  <c:v>76.959998999999996</c:v>
                </c:pt>
                <c:pt idx="1712">
                  <c:v>77.019997000000004</c:v>
                </c:pt>
                <c:pt idx="1713">
                  <c:v>78</c:v>
                </c:pt>
                <c:pt idx="1714">
                  <c:v>77.669998000000007</c:v>
                </c:pt>
                <c:pt idx="1715">
                  <c:v>77.940002000000007</c:v>
                </c:pt>
                <c:pt idx="1716">
                  <c:v>77.919998000000007</c:v>
                </c:pt>
                <c:pt idx="1717">
                  <c:v>77.510002</c:v>
                </c:pt>
                <c:pt idx="1718">
                  <c:v>77.699996999999996</c:v>
                </c:pt>
                <c:pt idx="1719">
                  <c:v>77.339995999999999</c:v>
                </c:pt>
                <c:pt idx="1720">
                  <c:v>77.180000000000007</c:v>
                </c:pt>
                <c:pt idx="1721">
                  <c:v>77.080001999999993</c:v>
                </c:pt>
                <c:pt idx="1722">
                  <c:v>77.459998999999996</c:v>
                </c:pt>
                <c:pt idx="1723">
                  <c:v>77.050003000000004</c:v>
                </c:pt>
                <c:pt idx="1724">
                  <c:v>77.519997000000004</c:v>
                </c:pt>
                <c:pt idx="1725">
                  <c:v>76.5</c:v>
                </c:pt>
                <c:pt idx="1726">
                  <c:v>78</c:v>
                </c:pt>
                <c:pt idx="1727">
                  <c:v>77.910004000000001</c:v>
                </c:pt>
                <c:pt idx="1728">
                  <c:v>77.690002000000007</c:v>
                </c:pt>
                <c:pt idx="1729">
                  <c:v>78.169998000000007</c:v>
                </c:pt>
                <c:pt idx="1730">
                  <c:v>78.779999000000004</c:v>
                </c:pt>
                <c:pt idx="1731">
                  <c:v>79.180000000000007</c:v>
                </c:pt>
                <c:pt idx="1732">
                  <c:v>78.559997999999993</c:v>
                </c:pt>
                <c:pt idx="1733">
                  <c:v>77.120002999999997</c:v>
                </c:pt>
                <c:pt idx="1734">
                  <c:v>77.690002000000007</c:v>
                </c:pt>
                <c:pt idx="1735">
                  <c:v>78.319999999999993</c:v>
                </c:pt>
                <c:pt idx="1736">
                  <c:v>78.769997000000004</c:v>
                </c:pt>
                <c:pt idx="1737">
                  <c:v>78.269997000000004</c:v>
                </c:pt>
                <c:pt idx="1738">
                  <c:v>78.120002999999997</c:v>
                </c:pt>
                <c:pt idx="1739">
                  <c:v>78.209998999999996</c:v>
                </c:pt>
                <c:pt idx="1740">
                  <c:v>78.190002000000007</c:v>
                </c:pt>
                <c:pt idx="1741">
                  <c:v>78.089995999999999</c:v>
                </c:pt>
                <c:pt idx="1742">
                  <c:v>77.25</c:v>
                </c:pt>
                <c:pt idx="1743">
                  <c:v>77.650002000000001</c:v>
                </c:pt>
                <c:pt idx="1744">
                  <c:v>77.25</c:v>
                </c:pt>
                <c:pt idx="1745">
                  <c:v>78.209998999999996</c:v>
                </c:pt>
                <c:pt idx="1746">
                  <c:v>78.739998</c:v>
                </c:pt>
                <c:pt idx="1747">
                  <c:v>78.949996999999996</c:v>
                </c:pt>
                <c:pt idx="1748">
                  <c:v>77.519997000000004</c:v>
                </c:pt>
                <c:pt idx="1749">
                  <c:v>77.419998000000007</c:v>
                </c:pt>
                <c:pt idx="1750">
                  <c:v>77.730002999999996</c:v>
                </c:pt>
                <c:pt idx="1751">
                  <c:v>78.010002</c:v>
                </c:pt>
                <c:pt idx="1752">
                  <c:v>78.430000000000007</c:v>
                </c:pt>
                <c:pt idx="1753">
                  <c:v>79.349997999999999</c:v>
                </c:pt>
                <c:pt idx="1754">
                  <c:v>79.540001000000004</c:v>
                </c:pt>
                <c:pt idx="1755">
                  <c:v>79.709998999999996</c:v>
                </c:pt>
                <c:pt idx="1756">
                  <c:v>79.599997999999999</c:v>
                </c:pt>
                <c:pt idx="1757">
                  <c:v>80.440002000000007</c:v>
                </c:pt>
                <c:pt idx="1758">
                  <c:v>80.900002000000001</c:v>
                </c:pt>
                <c:pt idx="1759">
                  <c:v>81.260002</c:v>
                </c:pt>
                <c:pt idx="1760">
                  <c:v>81.169998000000007</c:v>
                </c:pt>
                <c:pt idx="1761">
                  <c:v>81.430000000000007</c:v>
                </c:pt>
                <c:pt idx="1762">
                  <c:v>80.900002000000001</c:v>
                </c:pt>
                <c:pt idx="1763">
                  <c:v>80.779999000000004</c:v>
                </c:pt>
                <c:pt idx="1764">
                  <c:v>80.260002</c:v>
                </c:pt>
                <c:pt idx="1765">
                  <c:v>80.059997999999993</c:v>
                </c:pt>
                <c:pt idx="1766">
                  <c:v>80.440002000000007</c:v>
                </c:pt>
                <c:pt idx="1767">
                  <c:v>80.150002000000001</c:v>
                </c:pt>
                <c:pt idx="1768">
                  <c:v>80.489998</c:v>
                </c:pt>
                <c:pt idx="1769">
                  <c:v>79.110000999999997</c:v>
                </c:pt>
                <c:pt idx="1770">
                  <c:v>80.470000999999996</c:v>
                </c:pt>
                <c:pt idx="1771">
                  <c:v>81.139999000000003</c:v>
                </c:pt>
                <c:pt idx="1772">
                  <c:v>81.169998000000007</c:v>
                </c:pt>
                <c:pt idx="1773">
                  <c:v>80.599997999999999</c:v>
                </c:pt>
                <c:pt idx="1774">
                  <c:v>81.309997999999993</c:v>
                </c:pt>
                <c:pt idx="1775">
                  <c:v>80.650002000000001</c:v>
                </c:pt>
                <c:pt idx="1776">
                  <c:v>79.480002999999996</c:v>
                </c:pt>
                <c:pt idx="1777">
                  <c:v>77.300003000000004</c:v>
                </c:pt>
                <c:pt idx="1778">
                  <c:v>76.870002999999997</c:v>
                </c:pt>
                <c:pt idx="1779">
                  <c:v>77.25</c:v>
                </c:pt>
                <c:pt idx="1780">
                  <c:v>77.550003000000004</c:v>
                </c:pt>
                <c:pt idx="1781">
                  <c:v>77.949996999999996</c:v>
                </c:pt>
                <c:pt idx="1782">
                  <c:v>77.559997999999993</c:v>
                </c:pt>
                <c:pt idx="1783">
                  <c:v>75.610000999999997</c:v>
                </c:pt>
                <c:pt idx="1784">
                  <c:v>76.260002</c:v>
                </c:pt>
                <c:pt idx="1785">
                  <c:v>76.449996999999996</c:v>
                </c:pt>
                <c:pt idx="1786">
                  <c:v>77.599997999999999</c:v>
                </c:pt>
                <c:pt idx="1787">
                  <c:v>78.510002</c:v>
                </c:pt>
                <c:pt idx="1788">
                  <c:v>78.819999999999993</c:v>
                </c:pt>
                <c:pt idx="1789">
                  <c:v>79.809997999999993</c:v>
                </c:pt>
                <c:pt idx="1790">
                  <c:v>79.760002</c:v>
                </c:pt>
                <c:pt idx="1791">
                  <c:v>81.650002000000001</c:v>
                </c:pt>
                <c:pt idx="1792">
                  <c:v>81.080001999999993</c:v>
                </c:pt>
                <c:pt idx="1793">
                  <c:v>81.209998999999996</c:v>
                </c:pt>
                <c:pt idx="1794">
                  <c:v>80.589995999999999</c:v>
                </c:pt>
                <c:pt idx="1795">
                  <c:v>81.419998000000007</c:v>
                </c:pt>
                <c:pt idx="1796">
                  <c:v>81.25</c:v>
                </c:pt>
                <c:pt idx="1797">
                  <c:v>80.839995999999999</c:v>
                </c:pt>
                <c:pt idx="1798">
                  <c:v>81.129997000000003</c:v>
                </c:pt>
                <c:pt idx="1799">
                  <c:v>81.739998</c:v>
                </c:pt>
                <c:pt idx="1800">
                  <c:v>82.419998000000007</c:v>
                </c:pt>
                <c:pt idx="1801">
                  <c:v>82.690002000000007</c:v>
                </c:pt>
                <c:pt idx="1802">
                  <c:v>82.489998</c:v>
                </c:pt>
                <c:pt idx="1803">
                  <c:v>83.68</c:v>
                </c:pt>
                <c:pt idx="1804">
                  <c:v>83.93</c:v>
                </c:pt>
                <c:pt idx="1805">
                  <c:v>84.389999000000003</c:v>
                </c:pt>
                <c:pt idx="1806">
                  <c:v>83.889999000000003</c:v>
                </c:pt>
                <c:pt idx="1807">
                  <c:v>83.769997000000004</c:v>
                </c:pt>
                <c:pt idx="1808">
                  <c:v>83.010002</c:v>
                </c:pt>
                <c:pt idx="1809">
                  <c:v>82.949996999999996</c:v>
                </c:pt>
                <c:pt idx="1810">
                  <c:v>82.209998999999996</c:v>
                </c:pt>
                <c:pt idx="1811">
                  <c:v>82.389999000000003</c:v>
                </c:pt>
                <c:pt idx="1812">
                  <c:v>83</c:v>
                </c:pt>
                <c:pt idx="1813">
                  <c:v>83.580001999999993</c:v>
                </c:pt>
                <c:pt idx="1814">
                  <c:v>82.949996999999996</c:v>
                </c:pt>
                <c:pt idx="1815">
                  <c:v>83.290001000000004</c:v>
                </c:pt>
                <c:pt idx="1816">
                  <c:v>83.779999000000004</c:v>
                </c:pt>
                <c:pt idx="1817">
                  <c:v>83.139999000000003</c:v>
                </c:pt>
                <c:pt idx="1818">
                  <c:v>83.379997000000003</c:v>
                </c:pt>
                <c:pt idx="1819">
                  <c:v>82.139999000000003</c:v>
                </c:pt>
                <c:pt idx="1820">
                  <c:v>81.959998999999996</c:v>
                </c:pt>
                <c:pt idx="1821">
                  <c:v>82.400002000000001</c:v>
                </c:pt>
                <c:pt idx="1822">
                  <c:v>83.269997000000004</c:v>
                </c:pt>
                <c:pt idx="1823">
                  <c:v>83.830001999999993</c:v>
                </c:pt>
                <c:pt idx="1824">
                  <c:v>84.410004000000001</c:v>
                </c:pt>
                <c:pt idx="1825">
                  <c:v>84.57</c:v>
                </c:pt>
                <c:pt idx="1826">
                  <c:v>83.559997999999993</c:v>
                </c:pt>
                <c:pt idx="1827">
                  <c:v>82.279999000000004</c:v>
                </c:pt>
                <c:pt idx="1828">
                  <c:v>82.690002000000007</c:v>
                </c:pt>
                <c:pt idx="1829">
                  <c:v>83.900002000000001</c:v>
                </c:pt>
                <c:pt idx="1830">
                  <c:v>82.190002000000007</c:v>
                </c:pt>
                <c:pt idx="1831">
                  <c:v>81.260002</c:v>
                </c:pt>
                <c:pt idx="1832">
                  <c:v>81.889999000000003</c:v>
                </c:pt>
                <c:pt idx="1833">
                  <c:v>82.230002999999996</c:v>
                </c:pt>
                <c:pt idx="1834">
                  <c:v>83.440002000000007</c:v>
                </c:pt>
                <c:pt idx="1835">
                  <c:v>83.639999000000003</c:v>
                </c:pt>
                <c:pt idx="1836">
                  <c:v>83.75</c:v>
                </c:pt>
                <c:pt idx="1837">
                  <c:v>84</c:v>
                </c:pt>
                <c:pt idx="1838">
                  <c:v>84.010002</c:v>
                </c:pt>
                <c:pt idx="1839">
                  <c:v>83.629997000000003</c:v>
                </c:pt>
                <c:pt idx="1840">
                  <c:v>83.010002</c:v>
                </c:pt>
                <c:pt idx="1841">
                  <c:v>82.639999000000003</c:v>
                </c:pt>
                <c:pt idx="1842">
                  <c:v>83.330001999999993</c:v>
                </c:pt>
                <c:pt idx="1843">
                  <c:v>83.910004000000001</c:v>
                </c:pt>
                <c:pt idx="1844">
                  <c:v>83.529999000000004</c:v>
                </c:pt>
                <c:pt idx="1845">
                  <c:v>83.959998999999996</c:v>
                </c:pt>
                <c:pt idx="1846">
                  <c:v>84.25</c:v>
                </c:pt>
                <c:pt idx="1847">
                  <c:v>83.870002999999997</c:v>
                </c:pt>
                <c:pt idx="1848">
                  <c:v>84.5</c:v>
                </c:pt>
                <c:pt idx="1849">
                  <c:v>84.050003000000004</c:v>
                </c:pt>
                <c:pt idx="1850">
                  <c:v>84.019997000000004</c:v>
                </c:pt>
                <c:pt idx="1851">
                  <c:v>85.25</c:v>
                </c:pt>
                <c:pt idx="1852">
                  <c:v>85.300003000000004</c:v>
                </c:pt>
                <c:pt idx="1853">
                  <c:v>85.260002</c:v>
                </c:pt>
                <c:pt idx="1854">
                  <c:v>84.050003000000004</c:v>
                </c:pt>
                <c:pt idx="1855">
                  <c:v>84.389999000000003</c:v>
                </c:pt>
                <c:pt idx="1856">
                  <c:v>84.779999000000004</c:v>
                </c:pt>
                <c:pt idx="1857">
                  <c:v>84.230002999999996</c:v>
                </c:pt>
                <c:pt idx="1858">
                  <c:v>84.699996999999996</c:v>
                </c:pt>
                <c:pt idx="1859">
                  <c:v>84.809997999999993</c:v>
                </c:pt>
                <c:pt idx="1860">
                  <c:v>85.470000999999996</c:v>
                </c:pt>
                <c:pt idx="1861">
                  <c:v>85.5</c:v>
                </c:pt>
                <c:pt idx="1862">
                  <c:v>85.480002999999996</c:v>
                </c:pt>
                <c:pt idx="1863">
                  <c:v>86.349997999999999</c:v>
                </c:pt>
                <c:pt idx="1864">
                  <c:v>86.160004000000001</c:v>
                </c:pt>
                <c:pt idx="1865">
                  <c:v>86.440002000000007</c:v>
                </c:pt>
                <c:pt idx="1866">
                  <c:v>86.220000999999996</c:v>
                </c:pt>
                <c:pt idx="1867">
                  <c:v>86.43</c:v>
                </c:pt>
                <c:pt idx="1868">
                  <c:v>87.029999000000004</c:v>
                </c:pt>
                <c:pt idx="1869">
                  <c:v>87.459998999999996</c:v>
                </c:pt>
                <c:pt idx="1870">
                  <c:v>87.279999000000004</c:v>
                </c:pt>
                <c:pt idx="1871">
                  <c:v>87.32</c:v>
                </c:pt>
                <c:pt idx="1872">
                  <c:v>86.919998000000007</c:v>
                </c:pt>
                <c:pt idx="1873">
                  <c:v>86.059997999999993</c:v>
                </c:pt>
                <c:pt idx="1874">
                  <c:v>86.43</c:v>
                </c:pt>
                <c:pt idx="1875">
                  <c:v>86.279999000000004</c:v>
                </c:pt>
                <c:pt idx="1876">
                  <c:v>86.470000999999996</c:v>
                </c:pt>
                <c:pt idx="1877">
                  <c:v>87.389999000000003</c:v>
                </c:pt>
                <c:pt idx="1878">
                  <c:v>87.279999000000004</c:v>
                </c:pt>
                <c:pt idx="1879">
                  <c:v>87.779999000000004</c:v>
                </c:pt>
                <c:pt idx="1880">
                  <c:v>87.93</c:v>
                </c:pt>
                <c:pt idx="1881">
                  <c:v>86.760002</c:v>
                </c:pt>
                <c:pt idx="1882">
                  <c:v>87.470000999999996</c:v>
                </c:pt>
                <c:pt idx="1883">
                  <c:v>87.339995999999999</c:v>
                </c:pt>
                <c:pt idx="1884">
                  <c:v>87.080001999999993</c:v>
                </c:pt>
                <c:pt idx="1885">
                  <c:v>87.529999000000004</c:v>
                </c:pt>
                <c:pt idx="1886">
                  <c:v>87.739998</c:v>
                </c:pt>
                <c:pt idx="1887">
                  <c:v>87.949996999999996</c:v>
                </c:pt>
                <c:pt idx="1888">
                  <c:v>88.720000999999996</c:v>
                </c:pt>
                <c:pt idx="1889">
                  <c:v>87.889999000000003</c:v>
                </c:pt>
                <c:pt idx="1890">
                  <c:v>87.57</c:v>
                </c:pt>
                <c:pt idx="1891">
                  <c:v>87.82</c:v>
                </c:pt>
                <c:pt idx="1892">
                  <c:v>87.300003000000004</c:v>
                </c:pt>
                <c:pt idx="1893">
                  <c:v>87.470000999999996</c:v>
                </c:pt>
                <c:pt idx="1894">
                  <c:v>87.449996999999996</c:v>
                </c:pt>
                <c:pt idx="1895">
                  <c:v>87.220000999999996</c:v>
                </c:pt>
                <c:pt idx="1896">
                  <c:v>87.82</c:v>
                </c:pt>
                <c:pt idx="1897">
                  <c:v>87.25</c:v>
                </c:pt>
                <c:pt idx="1898">
                  <c:v>87.870002999999997</c:v>
                </c:pt>
                <c:pt idx="1899">
                  <c:v>87.589995999999999</c:v>
                </c:pt>
                <c:pt idx="1900">
                  <c:v>87.779999000000004</c:v>
                </c:pt>
                <c:pt idx="1901">
                  <c:v>88.080001999999993</c:v>
                </c:pt>
                <c:pt idx="1902">
                  <c:v>87.800003000000004</c:v>
                </c:pt>
                <c:pt idx="1903">
                  <c:v>88.07</c:v>
                </c:pt>
                <c:pt idx="1904">
                  <c:v>88.330001999999993</c:v>
                </c:pt>
                <c:pt idx="1905">
                  <c:v>87.660004000000001</c:v>
                </c:pt>
                <c:pt idx="1906">
                  <c:v>87.169998000000007</c:v>
                </c:pt>
                <c:pt idx="1907">
                  <c:v>85.470000999999996</c:v>
                </c:pt>
                <c:pt idx="1908">
                  <c:v>85.559997999999993</c:v>
                </c:pt>
                <c:pt idx="1909">
                  <c:v>86.529999000000004</c:v>
                </c:pt>
                <c:pt idx="1910">
                  <c:v>85.690002000000007</c:v>
                </c:pt>
                <c:pt idx="1911">
                  <c:v>86.239998</c:v>
                </c:pt>
                <c:pt idx="1912">
                  <c:v>85.529999000000004</c:v>
                </c:pt>
                <c:pt idx="1913">
                  <c:v>86.440002000000007</c:v>
                </c:pt>
                <c:pt idx="1914">
                  <c:v>86.529999000000004</c:v>
                </c:pt>
                <c:pt idx="1915">
                  <c:v>86.650002000000001</c:v>
                </c:pt>
                <c:pt idx="1916">
                  <c:v>87.18</c:v>
                </c:pt>
                <c:pt idx="1917">
                  <c:v>87.199996999999996</c:v>
                </c:pt>
                <c:pt idx="1918">
                  <c:v>87.379997000000003</c:v>
                </c:pt>
                <c:pt idx="1919">
                  <c:v>88.279999000000004</c:v>
                </c:pt>
                <c:pt idx="1920">
                  <c:v>88.599997999999999</c:v>
                </c:pt>
                <c:pt idx="1921">
                  <c:v>88.720000999999996</c:v>
                </c:pt>
                <c:pt idx="1922">
                  <c:v>88.440002000000007</c:v>
                </c:pt>
                <c:pt idx="1923">
                  <c:v>88.139999000000003</c:v>
                </c:pt>
                <c:pt idx="1924">
                  <c:v>88.489998</c:v>
                </c:pt>
                <c:pt idx="1925">
                  <c:v>88.57</c:v>
                </c:pt>
                <c:pt idx="1926">
                  <c:v>88.610000999999997</c:v>
                </c:pt>
                <c:pt idx="1927">
                  <c:v>88.529999000000004</c:v>
                </c:pt>
                <c:pt idx="1928">
                  <c:v>88.720000999999996</c:v>
                </c:pt>
                <c:pt idx="1929">
                  <c:v>88.389999000000003</c:v>
                </c:pt>
                <c:pt idx="1930">
                  <c:v>88.589995999999999</c:v>
                </c:pt>
                <c:pt idx="1931">
                  <c:v>88.519997000000004</c:v>
                </c:pt>
                <c:pt idx="1932">
                  <c:v>88.830001999999993</c:v>
                </c:pt>
                <c:pt idx="1933">
                  <c:v>88.389999000000003</c:v>
                </c:pt>
                <c:pt idx="1934">
                  <c:v>87.559997999999993</c:v>
                </c:pt>
                <c:pt idx="1935">
                  <c:v>87.620002999999997</c:v>
                </c:pt>
                <c:pt idx="1936">
                  <c:v>87.57</c:v>
                </c:pt>
                <c:pt idx="1937">
                  <c:v>87.150002000000001</c:v>
                </c:pt>
                <c:pt idx="1938">
                  <c:v>87.230002999999996</c:v>
                </c:pt>
                <c:pt idx="1939">
                  <c:v>87.849997999999999</c:v>
                </c:pt>
                <c:pt idx="1940">
                  <c:v>88.480002999999996</c:v>
                </c:pt>
                <c:pt idx="1941">
                  <c:v>88.949996999999996</c:v>
                </c:pt>
                <c:pt idx="1942">
                  <c:v>88.75</c:v>
                </c:pt>
                <c:pt idx="1943">
                  <c:v>88.43</c:v>
                </c:pt>
                <c:pt idx="1944">
                  <c:v>87.830001999999993</c:v>
                </c:pt>
                <c:pt idx="1945">
                  <c:v>88.269997000000004</c:v>
                </c:pt>
                <c:pt idx="1946">
                  <c:v>86.779999000000004</c:v>
                </c:pt>
                <c:pt idx="1947">
                  <c:v>87.57</c:v>
                </c:pt>
                <c:pt idx="1948">
                  <c:v>87.07</c:v>
                </c:pt>
                <c:pt idx="1949">
                  <c:v>86.07</c:v>
                </c:pt>
                <c:pt idx="1950">
                  <c:v>83.959998999999996</c:v>
                </c:pt>
                <c:pt idx="1951">
                  <c:v>83.800003000000004</c:v>
                </c:pt>
                <c:pt idx="1952">
                  <c:v>83.910004000000001</c:v>
                </c:pt>
                <c:pt idx="1953">
                  <c:v>83.889999000000003</c:v>
                </c:pt>
                <c:pt idx="1954">
                  <c:v>82.419998000000007</c:v>
                </c:pt>
                <c:pt idx="1955">
                  <c:v>83.440002000000007</c:v>
                </c:pt>
                <c:pt idx="1956">
                  <c:v>81.080001999999993</c:v>
                </c:pt>
                <c:pt idx="1957">
                  <c:v>79.769997000000004</c:v>
                </c:pt>
                <c:pt idx="1958">
                  <c:v>77.790001000000004</c:v>
                </c:pt>
                <c:pt idx="1959">
                  <c:v>78.110000999999997</c:v>
                </c:pt>
                <c:pt idx="1960">
                  <c:v>78.769997000000004</c:v>
                </c:pt>
                <c:pt idx="1961">
                  <c:v>79.629997000000003</c:v>
                </c:pt>
                <c:pt idx="1962">
                  <c:v>80.510002</c:v>
                </c:pt>
                <c:pt idx="1963">
                  <c:v>81.639999000000003</c:v>
                </c:pt>
                <c:pt idx="1964">
                  <c:v>83.589995999999999</c:v>
                </c:pt>
                <c:pt idx="1965">
                  <c:v>82.730002999999996</c:v>
                </c:pt>
                <c:pt idx="1966">
                  <c:v>82.949996999999996</c:v>
                </c:pt>
                <c:pt idx="1967">
                  <c:v>83.419998000000007</c:v>
                </c:pt>
                <c:pt idx="1968">
                  <c:v>81.760002</c:v>
                </c:pt>
                <c:pt idx="1969">
                  <c:v>82.82</c:v>
                </c:pt>
                <c:pt idx="1970">
                  <c:v>81.870002999999997</c:v>
                </c:pt>
                <c:pt idx="1971">
                  <c:v>82.25</c:v>
                </c:pt>
                <c:pt idx="1972">
                  <c:v>83.830001999999993</c:v>
                </c:pt>
                <c:pt idx="1973">
                  <c:v>83.239998</c:v>
                </c:pt>
                <c:pt idx="1974">
                  <c:v>82.230002999999996</c:v>
                </c:pt>
                <c:pt idx="1975">
                  <c:v>83.010002</c:v>
                </c:pt>
                <c:pt idx="1976">
                  <c:v>83.779999000000004</c:v>
                </c:pt>
                <c:pt idx="1977">
                  <c:v>84.269997000000004</c:v>
                </c:pt>
                <c:pt idx="1978">
                  <c:v>84.309997999999993</c:v>
                </c:pt>
                <c:pt idx="1979">
                  <c:v>84.720000999999996</c:v>
                </c:pt>
                <c:pt idx="1980">
                  <c:v>84.940002000000007</c:v>
                </c:pt>
                <c:pt idx="1981">
                  <c:v>84.809997999999993</c:v>
                </c:pt>
                <c:pt idx="1982">
                  <c:v>85.220000999999996</c:v>
                </c:pt>
                <c:pt idx="1983">
                  <c:v>85.160004000000001</c:v>
                </c:pt>
                <c:pt idx="1984">
                  <c:v>86.120002999999997</c:v>
                </c:pt>
                <c:pt idx="1985">
                  <c:v>85.860000999999997</c:v>
                </c:pt>
                <c:pt idx="1986">
                  <c:v>86.400002000000001</c:v>
                </c:pt>
                <c:pt idx="1987">
                  <c:v>87.480002999999996</c:v>
                </c:pt>
                <c:pt idx="1988">
                  <c:v>86.940002000000007</c:v>
                </c:pt>
                <c:pt idx="1989">
                  <c:v>86.730002999999996</c:v>
                </c:pt>
                <c:pt idx="1990">
                  <c:v>86.690002000000007</c:v>
                </c:pt>
                <c:pt idx="1991">
                  <c:v>84.349997999999999</c:v>
                </c:pt>
                <c:pt idx="1992">
                  <c:v>83.389999000000003</c:v>
                </c:pt>
                <c:pt idx="1993">
                  <c:v>83.849997999999999</c:v>
                </c:pt>
                <c:pt idx="1994">
                  <c:v>85.150002000000001</c:v>
                </c:pt>
                <c:pt idx="1995">
                  <c:v>85.260002</c:v>
                </c:pt>
                <c:pt idx="1996">
                  <c:v>85.260002</c:v>
                </c:pt>
                <c:pt idx="1997">
                  <c:v>83.739998</c:v>
                </c:pt>
                <c:pt idx="1998">
                  <c:v>84.059997999999993</c:v>
                </c:pt>
                <c:pt idx="1999">
                  <c:v>82.029999000000004</c:v>
                </c:pt>
                <c:pt idx="2000">
                  <c:v>81.879997000000003</c:v>
                </c:pt>
                <c:pt idx="2001">
                  <c:v>79.559997999999993</c:v>
                </c:pt>
                <c:pt idx="2002">
                  <c:v>78.949996999999996</c:v>
                </c:pt>
                <c:pt idx="2003">
                  <c:v>78.440002000000007</c:v>
                </c:pt>
                <c:pt idx="2004">
                  <c:v>80.680000000000007</c:v>
                </c:pt>
                <c:pt idx="2005">
                  <c:v>82.370002999999997</c:v>
                </c:pt>
                <c:pt idx="2006">
                  <c:v>83.349997999999999</c:v>
                </c:pt>
                <c:pt idx="2007">
                  <c:v>83.209998999999996</c:v>
                </c:pt>
                <c:pt idx="2008">
                  <c:v>83.889999000000003</c:v>
                </c:pt>
                <c:pt idx="2009">
                  <c:v>83.150002000000001</c:v>
                </c:pt>
                <c:pt idx="2010">
                  <c:v>83.529999000000004</c:v>
                </c:pt>
                <c:pt idx="2011">
                  <c:v>83.449996999999996</c:v>
                </c:pt>
                <c:pt idx="2012">
                  <c:v>83.300003000000004</c:v>
                </c:pt>
                <c:pt idx="2013">
                  <c:v>82.470000999999996</c:v>
                </c:pt>
                <c:pt idx="2014">
                  <c:v>82.529999000000004</c:v>
                </c:pt>
                <c:pt idx="2015">
                  <c:v>80.180000000000007</c:v>
                </c:pt>
                <c:pt idx="2016">
                  <c:v>79.449996999999996</c:v>
                </c:pt>
                <c:pt idx="2017">
                  <c:v>80.089995999999999</c:v>
                </c:pt>
                <c:pt idx="2018">
                  <c:v>81.959998999999996</c:v>
                </c:pt>
                <c:pt idx="2019">
                  <c:v>81.510002</c:v>
                </c:pt>
                <c:pt idx="2020">
                  <c:v>81.220000999999996</c:v>
                </c:pt>
                <c:pt idx="2021">
                  <c:v>80.319999999999993</c:v>
                </c:pt>
                <c:pt idx="2022">
                  <c:v>79.290001000000004</c:v>
                </c:pt>
                <c:pt idx="2023">
                  <c:v>79.139999000000003</c:v>
                </c:pt>
                <c:pt idx="2024">
                  <c:v>80.480002999999996</c:v>
                </c:pt>
                <c:pt idx="2025">
                  <c:v>80.440002000000007</c:v>
                </c:pt>
                <c:pt idx="2026">
                  <c:v>81.419998000000007</c:v>
                </c:pt>
                <c:pt idx="2027">
                  <c:v>82.440002000000007</c:v>
                </c:pt>
                <c:pt idx="2028">
                  <c:v>80.919998000000007</c:v>
                </c:pt>
                <c:pt idx="2029">
                  <c:v>81.360000999999997</c:v>
                </c:pt>
                <c:pt idx="2030">
                  <c:v>80.720000999999996</c:v>
                </c:pt>
                <c:pt idx="2031">
                  <c:v>79.199996999999996</c:v>
                </c:pt>
                <c:pt idx="2032">
                  <c:v>79.970000999999996</c:v>
                </c:pt>
                <c:pt idx="2033">
                  <c:v>79.849997999999999</c:v>
                </c:pt>
                <c:pt idx="2034">
                  <c:v>80.569999999999993</c:v>
                </c:pt>
                <c:pt idx="2035">
                  <c:v>82.639999000000003</c:v>
                </c:pt>
                <c:pt idx="2036">
                  <c:v>81.989998</c:v>
                </c:pt>
                <c:pt idx="2037">
                  <c:v>84.019997000000004</c:v>
                </c:pt>
                <c:pt idx="2038">
                  <c:v>83.82</c:v>
                </c:pt>
                <c:pt idx="2039">
                  <c:v>83.839995999999999</c:v>
                </c:pt>
                <c:pt idx="2040">
                  <c:v>84.040001000000004</c:v>
                </c:pt>
                <c:pt idx="2041">
                  <c:v>83.900002000000001</c:v>
                </c:pt>
                <c:pt idx="2042">
                  <c:v>85.300003000000004</c:v>
                </c:pt>
                <c:pt idx="2043">
                  <c:v>86.129997000000003</c:v>
                </c:pt>
                <c:pt idx="2044">
                  <c:v>86.150002000000001</c:v>
                </c:pt>
                <c:pt idx="2045">
                  <c:v>86.199996999999996</c:v>
                </c:pt>
                <c:pt idx="2046">
                  <c:v>86.559997999999993</c:v>
                </c:pt>
                <c:pt idx="2047">
                  <c:v>86.879997000000003</c:v>
                </c:pt>
                <c:pt idx="2048">
                  <c:v>86.800003000000004</c:v>
                </c:pt>
                <c:pt idx="2049">
                  <c:v>87.190002000000007</c:v>
                </c:pt>
                <c:pt idx="2050">
                  <c:v>86.949996999999996</c:v>
                </c:pt>
                <c:pt idx="2051">
                  <c:v>86.260002</c:v>
                </c:pt>
                <c:pt idx="2052">
                  <c:v>86.120002999999997</c:v>
                </c:pt>
                <c:pt idx="2053">
                  <c:v>86.650002000000001</c:v>
                </c:pt>
                <c:pt idx="2054">
                  <c:v>86.139999000000003</c:v>
                </c:pt>
                <c:pt idx="2055">
                  <c:v>85.830001999999993</c:v>
                </c:pt>
                <c:pt idx="2056">
                  <c:v>85.470000999999996</c:v>
                </c:pt>
                <c:pt idx="2057">
                  <c:v>84.230002999999996</c:v>
                </c:pt>
                <c:pt idx="2058">
                  <c:v>84.309997999999993</c:v>
                </c:pt>
                <c:pt idx="2059">
                  <c:v>82.860000999999997</c:v>
                </c:pt>
                <c:pt idx="2060">
                  <c:v>82.949996999999996</c:v>
                </c:pt>
                <c:pt idx="2061">
                  <c:v>83.839995999999999</c:v>
                </c:pt>
                <c:pt idx="2062">
                  <c:v>82.900002000000001</c:v>
                </c:pt>
                <c:pt idx="2063">
                  <c:v>82.760002</c:v>
                </c:pt>
                <c:pt idx="2064">
                  <c:v>81.889999000000003</c:v>
                </c:pt>
                <c:pt idx="2065">
                  <c:v>83.32</c:v>
                </c:pt>
                <c:pt idx="2066">
                  <c:v>81.860000999999997</c:v>
                </c:pt>
                <c:pt idx="2067">
                  <c:v>82.529999000000004</c:v>
                </c:pt>
                <c:pt idx="2068">
                  <c:v>82.550003000000004</c:v>
                </c:pt>
                <c:pt idx="2069">
                  <c:v>82.290001000000004</c:v>
                </c:pt>
                <c:pt idx="2070">
                  <c:v>81.239998</c:v>
                </c:pt>
                <c:pt idx="2071">
                  <c:v>81.319999999999993</c:v>
                </c:pt>
                <c:pt idx="2072">
                  <c:v>81.410004000000001</c:v>
                </c:pt>
                <c:pt idx="2073">
                  <c:v>82.529999000000004</c:v>
                </c:pt>
                <c:pt idx="2074">
                  <c:v>81.900002000000001</c:v>
                </c:pt>
                <c:pt idx="2075">
                  <c:v>81.919998000000007</c:v>
                </c:pt>
                <c:pt idx="2076">
                  <c:v>82.059997999999993</c:v>
                </c:pt>
                <c:pt idx="2077">
                  <c:v>82.769997000000004</c:v>
                </c:pt>
                <c:pt idx="2078">
                  <c:v>82.75</c:v>
                </c:pt>
                <c:pt idx="2079">
                  <c:v>82.790001000000004</c:v>
                </c:pt>
                <c:pt idx="2080">
                  <c:v>83.220000999999996</c:v>
                </c:pt>
                <c:pt idx="2081">
                  <c:v>83.419998000000007</c:v>
                </c:pt>
                <c:pt idx="2082">
                  <c:v>83.050003000000004</c:v>
                </c:pt>
                <c:pt idx="2083">
                  <c:v>83.400002000000001</c:v>
                </c:pt>
                <c:pt idx="2084">
                  <c:v>84.470000999999996</c:v>
                </c:pt>
                <c:pt idx="2085">
                  <c:v>84.129997000000003</c:v>
                </c:pt>
                <c:pt idx="2086">
                  <c:v>83.559997999999993</c:v>
                </c:pt>
                <c:pt idx="2087">
                  <c:v>84.169998000000007</c:v>
                </c:pt>
                <c:pt idx="2088">
                  <c:v>83.540001000000004</c:v>
                </c:pt>
                <c:pt idx="2089">
                  <c:v>83.730002999999996</c:v>
                </c:pt>
                <c:pt idx="2090">
                  <c:v>84.080001999999993</c:v>
                </c:pt>
                <c:pt idx="2091">
                  <c:v>84.559997999999993</c:v>
                </c:pt>
                <c:pt idx="2092">
                  <c:v>85.309997999999993</c:v>
                </c:pt>
                <c:pt idx="2093">
                  <c:v>85.449996999999996</c:v>
                </c:pt>
                <c:pt idx="2094">
                  <c:v>85.449996999999996</c:v>
                </c:pt>
                <c:pt idx="2095">
                  <c:v>84.540001000000004</c:v>
                </c:pt>
                <c:pt idx="2096">
                  <c:v>85.949996999999996</c:v>
                </c:pt>
                <c:pt idx="2097">
                  <c:v>85.669998000000007</c:v>
                </c:pt>
                <c:pt idx="2098">
                  <c:v>84.699996999999996</c:v>
                </c:pt>
                <c:pt idx="2099">
                  <c:v>84.730002999999996</c:v>
                </c:pt>
                <c:pt idx="2100">
                  <c:v>85</c:v>
                </c:pt>
                <c:pt idx="2101">
                  <c:v>86.279999000000004</c:v>
                </c:pt>
                <c:pt idx="2102">
                  <c:v>85.769997000000004</c:v>
                </c:pt>
                <c:pt idx="2103">
                  <c:v>84.800003000000004</c:v>
                </c:pt>
                <c:pt idx="2104">
                  <c:v>84.629997000000003</c:v>
                </c:pt>
                <c:pt idx="2105">
                  <c:v>85.489998</c:v>
                </c:pt>
                <c:pt idx="2106">
                  <c:v>85.900002000000001</c:v>
                </c:pt>
                <c:pt idx="2107">
                  <c:v>85.519997000000004</c:v>
                </c:pt>
                <c:pt idx="2108">
                  <c:v>85</c:v>
                </c:pt>
                <c:pt idx="2109">
                  <c:v>84.970000999999996</c:v>
                </c:pt>
                <c:pt idx="2110">
                  <c:v>85.349997999999999</c:v>
                </c:pt>
                <c:pt idx="2111">
                  <c:v>85.25</c:v>
                </c:pt>
                <c:pt idx="2112">
                  <c:v>84.07</c:v>
                </c:pt>
                <c:pt idx="2113">
                  <c:v>84.709998999999996</c:v>
                </c:pt>
                <c:pt idx="2114">
                  <c:v>84.900002000000001</c:v>
                </c:pt>
                <c:pt idx="2115">
                  <c:v>84.440002000000007</c:v>
                </c:pt>
                <c:pt idx="2116">
                  <c:v>84.360000999999997</c:v>
                </c:pt>
                <c:pt idx="2117">
                  <c:v>84.849997999999999</c:v>
                </c:pt>
                <c:pt idx="2118">
                  <c:v>85.040001000000004</c:v>
                </c:pt>
                <c:pt idx="2119">
                  <c:v>83.949996999999996</c:v>
                </c:pt>
                <c:pt idx="2120">
                  <c:v>83.629997000000003</c:v>
                </c:pt>
                <c:pt idx="2121">
                  <c:v>83.239998</c:v>
                </c:pt>
                <c:pt idx="2122">
                  <c:v>83.349997999999999</c:v>
                </c:pt>
                <c:pt idx="2123">
                  <c:v>84.18</c:v>
                </c:pt>
                <c:pt idx="2124">
                  <c:v>84.290001000000004</c:v>
                </c:pt>
                <c:pt idx="2125">
                  <c:v>83.690002000000007</c:v>
                </c:pt>
                <c:pt idx="2126">
                  <c:v>83.220000999999996</c:v>
                </c:pt>
                <c:pt idx="2127">
                  <c:v>83.709998999999996</c:v>
                </c:pt>
                <c:pt idx="2128">
                  <c:v>83.959998999999996</c:v>
                </c:pt>
                <c:pt idx="2129">
                  <c:v>84.709998999999996</c:v>
                </c:pt>
                <c:pt idx="2130">
                  <c:v>84.050003000000004</c:v>
                </c:pt>
                <c:pt idx="2131">
                  <c:v>84.279999000000004</c:v>
                </c:pt>
                <c:pt idx="2132">
                  <c:v>84.110000999999997</c:v>
                </c:pt>
                <c:pt idx="2133">
                  <c:v>82.690002000000007</c:v>
                </c:pt>
                <c:pt idx="2134">
                  <c:v>82.699996999999996</c:v>
                </c:pt>
                <c:pt idx="2135">
                  <c:v>82.389999000000003</c:v>
                </c:pt>
                <c:pt idx="2136">
                  <c:v>80.360000999999997</c:v>
                </c:pt>
                <c:pt idx="2137">
                  <c:v>80.580001999999993</c:v>
                </c:pt>
                <c:pt idx="2138">
                  <c:v>80.730002999999996</c:v>
                </c:pt>
                <c:pt idx="2139">
                  <c:v>80.480002999999996</c:v>
                </c:pt>
                <c:pt idx="2140">
                  <c:v>79.620002999999997</c:v>
                </c:pt>
                <c:pt idx="2141">
                  <c:v>79.269997000000004</c:v>
                </c:pt>
                <c:pt idx="2142">
                  <c:v>77.430000000000007</c:v>
                </c:pt>
                <c:pt idx="2143">
                  <c:v>77.739998</c:v>
                </c:pt>
                <c:pt idx="2144">
                  <c:v>78.75</c:v>
                </c:pt>
                <c:pt idx="2145">
                  <c:v>79.620002999999997</c:v>
                </c:pt>
                <c:pt idx="2146">
                  <c:v>80.160004000000001</c:v>
                </c:pt>
                <c:pt idx="2147">
                  <c:v>79.25</c:v>
                </c:pt>
                <c:pt idx="2148">
                  <c:v>79.099997999999999</c:v>
                </c:pt>
                <c:pt idx="2149">
                  <c:v>78.269997000000004</c:v>
                </c:pt>
                <c:pt idx="2150">
                  <c:v>77.290001000000004</c:v>
                </c:pt>
                <c:pt idx="2151">
                  <c:v>76.949996999999996</c:v>
                </c:pt>
                <c:pt idx="2152">
                  <c:v>76.519997000000004</c:v>
                </c:pt>
                <c:pt idx="2153">
                  <c:v>75.529999000000004</c:v>
                </c:pt>
                <c:pt idx="2154">
                  <c:v>73.839995999999999</c:v>
                </c:pt>
                <c:pt idx="2155">
                  <c:v>73.040001000000004</c:v>
                </c:pt>
                <c:pt idx="2156">
                  <c:v>74.739998</c:v>
                </c:pt>
                <c:pt idx="2157">
                  <c:v>75.400002000000001</c:v>
                </c:pt>
                <c:pt idx="2158">
                  <c:v>75.489998</c:v>
                </c:pt>
                <c:pt idx="2159">
                  <c:v>75.220000999999996</c:v>
                </c:pt>
                <c:pt idx="2160">
                  <c:v>74.580001999999993</c:v>
                </c:pt>
                <c:pt idx="2161">
                  <c:v>74.739998</c:v>
                </c:pt>
                <c:pt idx="2162">
                  <c:v>75.019997000000004</c:v>
                </c:pt>
                <c:pt idx="2163">
                  <c:v>75</c:v>
                </c:pt>
                <c:pt idx="2164">
                  <c:v>73.620002999999997</c:v>
                </c:pt>
                <c:pt idx="2165">
                  <c:v>75.680000000000007</c:v>
                </c:pt>
                <c:pt idx="2166">
                  <c:v>73.970000999999996</c:v>
                </c:pt>
                <c:pt idx="2167">
                  <c:v>74.120002999999997</c:v>
                </c:pt>
                <c:pt idx="2168">
                  <c:v>73.809997999999993</c:v>
                </c:pt>
                <c:pt idx="2169">
                  <c:v>74.129997000000003</c:v>
                </c:pt>
                <c:pt idx="2170">
                  <c:v>74.629997000000003</c:v>
                </c:pt>
                <c:pt idx="2171">
                  <c:v>73.879997000000003</c:v>
                </c:pt>
                <c:pt idx="2172">
                  <c:v>73.069999999999993</c:v>
                </c:pt>
                <c:pt idx="2173">
                  <c:v>71.940002000000007</c:v>
                </c:pt>
                <c:pt idx="2174">
                  <c:v>70.059997999999993</c:v>
                </c:pt>
                <c:pt idx="2175">
                  <c:v>67.239998</c:v>
                </c:pt>
                <c:pt idx="2176">
                  <c:v>66.059997999999993</c:v>
                </c:pt>
                <c:pt idx="2177">
                  <c:v>67.819999999999993</c:v>
                </c:pt>
                <c:pt idx="2178">
                  <c:v>70.5</c:v>
                </c:pt>
                <c:pt idx="2179">
                  <c:v>71</c:v>
                </c:pt>
                <c:pt idx="2180">
                  <c:v>70.699996999999996</c:v>
                </c:pt>
                <c:pt idx="2181">
                  <c:v>68.220000999999996</c:v>
                </c:pt>
                <c:pt idx="2182">
                  <c:v>69.190002000000007</c:v>
                </c:pt>
                <c:pt idx="2183">
                  <c:v>69.569999999999993</c:v>
                </c:pt>
                <c:pt idx="2184">
                  <c:v>68.080001999999993</c:v>
                </c:pt>
                <c:pt idx="2185">
                  <c:v>69.779999000000004</c:v>
                </c:pt>
                <c:pt idx="2186">
                  <c:v>69.230002999999996</c:v>
                </c:pt>
                <c:pt idx="2187">
                  <c:v>69.300003000000004</c:v>
                </c:pt>
                <c:pt idx="2188">
                  <c:v>69.089995999999999</c:v>
                </c:pt>
                <c:pt idx="2189">
                  <c:v>68.050003000000004</c:v>
                </c:pt>
                <c:pt idx="2190">
                  <c:v>68.720000999999996</c:v>
                </c:pt>
                <c:pt idx="2191">
                  <c:v>69.889999000000003</c:v>
                </c:pt>
                <c:pt idx="2192">
                  <c:v>69.480002999999996</c:v>
                </c:pt>
                <c:pt idx="2193">
                  <c:v>68.110000999999997</c:v>
                </c:pt>
                <c:pt idx="2194">
                  <c:v>68.389999000000003</c:v>
                </c:pt>
                <c:pt idx="2195">
                  <c:v>67.190002000000007</c:v>
                </c:pt>
                <c:pt idx="2196">
                  <c:v>65.819999999999993</c:v>
                </c:pt>
                <c:pt idx="2197">
                  <c:v>65.900002000000001</c:v>
                </c:pt>
                <c:pt idx="2198">
                  <c:v>65.330001999999993</c:v>
                </c:pt>
                <c:pt idx="2199">
                  <c:v>63.02</c:v>
                </c:pt>
                <c:pt idx="2200">
                  <c:v>63.400002000000001</c:v>
                </c:pt>
                <c:pt idx="2201">
                  <c:v>64.739998</c:v>
                </c:pt>
                <c:pt idx="2202">
                  <c:v>65.239998</c:v>
                </c:pt>
                <c:pt idx="2203">
                  <c:v>66.860000999999997</c:v>
                </c:pt>
                <c:pt idx="2204">
                  <c:v>68.800003000000004</c:v>
                </c:pt>
                <c:pt idx="2205">
                  <c:v>69.959998999999996</c:v>
                </c:pt>
                <c:pt idx="2206">
                  <c:v>70.839995999999999</c:v>
                </c:pt>
                <c:pt idx="2207">
                  <c:v>72.010002</c:v>
                </c:pt>
                <c:pt idx="2208">
                  <c:v>71.809997999999993</c:v>
                </c:pt>
                <c:pt idx="2209">
                  <c:v>71.120002999999997</c:v>
                </c:pt>
                <c:pt idx="2210">
                  <c:v>70.989998</c:v>
                </c:pt>
                <c:pt idx="2211">
                  <c:v>71.699996999999996</c:v>
                </c:pt>
                <c:pt idx="2212">
                  <c:v>72.010002</c:v>
                </c:pt>
                <c:pt idx="2213">
                  <c:v>71.930000000000007</c:v>
                </c:pt>
                <c:pt idx="2214">
                  <c:v>71.239998</c:v>
                </c:pt>
                <c:pt idx="2215">
                  <c:v>71.459998999999996</c:v>
                </c:pt>
                <c:pt idx="2216">
                  <c:v>70.680000000000007</c:v>
                </c:pt>
                <c:pt idx="2217">
                  <c:v>72.540001000000004</c:v>
                </c:pt>
                <c:pt idx="2218">
                  <c:v>73.139999000000003</c:v>
                </c:pt>
                <c:pt idx="2219">
                  <c:v>72.629997000000003</c:v>
                </c:pt>
                <c:pt idx="2220">
                  <c:v>72.150002000000001</c:v>
                </c:pt>
                <c:pt idx="2221">
                  <c:v>73.419998000000007</c:v>
                </c:pt>
                <c:pt idx="2222">
                  <c:v>73.370002999999997</c:v>
                </c:pt>
                <c:pt idx="2223">
                  <c:v>73.419998000000007</c:v>
                </c:pt>
                <c:pt idx="2224">
                  <c:v>74.019997000000004</c:v>
                </c:pt>
                <c:pt idx="2225">
                  <c:v>74.660004000000001</c:v>
                </c:pt>
                <c:pt idx="2226">
                  <c:v>74.019997000000004</c:v>
                </c:pt>
                <c:pt idx="2227">
                  <c:v>73.290001000000004</c:v>
                </c:pt>
                <c:pt idx="2228">
                  <c:v>73.529999000000004</c:v>
                </c:pt>
                <c:pt idx="2229">
                  <c:v>73.050003000000004</c:v>
                </c:pt>
                <c:pt idx="2230">
                  <c:v>72.629997000000003</c:v>
                </c:pt>
                <c:pt idx="2231">
                  <c:v>72.510002</c:v>
                </c:pt>
                <c:pt idx="2232">
                  <c:v>71.040001000000004</c:v>
                </c:pt>
                <c:pt idx="2233">
                  <c:v>72.040001000000004</c:v>
                </c:pt>
                <c:pt idx="2234">
                  <c:v>72.959998999999996</c:v>
                </c:pt>
                <c:pt idx="2235">
                  <c:v>72.809997999999993</c:v>
                </c:pt>
                <c:pt idx="2236">
                  <c:v>74.150002000000001</c:v>
                </c:pt>
                <c:pt idx="2237">
                  <c:v>74</c:v>
                </c:pt>
                <c:pt idx="2238">
                  <c:v>73.650002000000001</c:v>
                </c:pt>
                <c:pt idx="2239">
                  <c:v>73.669998000000007</c:v>
                </c:pt>
                <c:pt idx="2240">
                  <c:v>74.410004000000001</c:v>
                </c:pt>
                <c:pt idx="2241">
                  <c:v>74.059997999999993</c:v>
                </c:pt>
                <c:pt idx="2242">
                  <c:v>73.919998000000007</c:v>
                </c:pt>
                <c:pt idx="2243">
                  <c:v>74.139999000000003</c:v>
                </c:pt>
                <c:pt idx="2244">
                  <c:v>74.589995999999999</c:v>
                </c:pt>
                <c:pt idx="2245">
                  <c:v>73.580001999999993</c:v>
                </c:pt>
                <c:pt idx="2246">
                  <c:v>73.150002000000001</c:v>
                </c:pt>
                <c:pt idx="2247">
                  <c:v>74.220000999999996</c:v>
                </c:pt>
                <c:pt idx="2248">
                  <c:v>72.809997999999993</c:v>
                </c:pt>
                <c:pt idx="2249">
                  <c:v>71.290001000000004</c:v>
                </c:pt>
                <c:pt idx="2250">
                  <c:v>73.650002000000001</c:v>
                </c:pt>
                <c:pt idx="2251">
                  <c:v>73.120002999999997</c:v>
                </c:pt>
                <c:pt idx="2252">
                  <c:v>71.080001999999993</c:v>
                </c:pt>
                <c:pt idx="2253">
                  <c:v>69.989998</c:v>
                </c:pt>
                <c:pt idx="2254">
                  <c:v>70.360000999999997</c:v>
                </c:pt>
                <c:pt idx="2255">
                  <c:v>71.069999999999993</c:v>
                </c:pt>
                <c:pt idx="2256">
                  <c:v>69.720000999999996</c:v>
                </c:pt>
                <c:pt idx="2257">
                  <c:v>68.900002000000001</c:v>
                </c:pt>
                <c:pt idx="2258">
                  <c:v>69.430000000000007</c:v>
                </c:pt>
                <c:pt idx="2259">
                  <c:v>70.589995999999999</c:v>
                </c:pt>
                <c:pt idx="2260">
                  <c:v>72.330001999999993</c:v>
                </c:pt>
                <c:pt idx="2261">
                  <c:v>71.680000000000007</c:v>
                </c:pt>
                <c:pt idx="2262">
                  <c:v>71.059997999999993</c:v>
                </c:pt>
                <c:pt idx="2263">
                  <c:v>71.769997000000004</c:v>
                </c:pt>
                <c:pt idx="2264">
                  <c:v>71.040001000000004</c:v>
                </c:pt>
                <c:pt idx="2265">
                  <c:v>70.529999000000004</c:v>
                </c:pt>
                <c:pt idx="2266">
                  <c:v>69.360000999999997</c:v>
                </c:pt>
                <c:pt idx="2267">
                  <c:v>69.309997999999993</c:v>
                </c:pt>
                <c:pt idx="2268">
                  <c:v>67.449996999999996</c:v>
                </c:pt>
                <c:pt idx="2269">
                  <c:v>65.470000999999996</c:v>
                </c:pt>
                <c:pt idx="2270">
                  <c:v>64.849997999999999</c:v>
                </c:pt>
                <c:pt idx="2271">
                  <c:v>63.68</c:v>
                </c:pt>
                <c:pt idx="2272">
                  <c:v>63.790000999999997</c:v>
                </c:pt>
                <c:pt idx="2273">
                  <c:v>62.310001</c:v>
                </c:pt>
                <c:pt idx="2274">
                  <c:v>63.189999</c:v>
                </c:pt>
                <c:pt idx="2275">
                  <c:v>61.73</c:v>
                </c:pt>
                <c:pt idx="2276">
                  <c:v>60.970001000000003</c:v>
                </c:pt>
                <c:pt idx="2277">
                  <c:v>60.630001</c:v>
                </c:pt>
                <c:pt idx="2278">
                  <c:v>61.259998000000003</c:v>
                </c:pt>
                <c:pt idx="2279">
                  <c:v>62.189999</c:v>
                </c:pt>
                <c:pt idx="2280">
                  <c:v>60.52</c:v>
                </c:pt>
                <c:pt idx="2281">
                  <c:v>61.689999</c:v>
                </c:pt>
                <c:pt idx="2282">
                  <c:v>61.09</c:v>
                </c:pt>
                <c:pt idx="2283">
                  <c:v>61.369999</c:v>
                </c:pt>
                <c:pt idx="2284">
                  <c:v>63.240001999999997</c:v>
                </c:pt>
                <c:pt idx="2285">
                  <c:v>63.380001</c:v>
                </c:pt>
                <c:pt idx="2286">
                  <c:v>62.84</c:v>
                </c:pt>
                <c:pt idx="2287">
                  <c:v>64.930000000000007</c:v>
                </c:pt>
                <c:pt idx="2288">
                  <c:v>66.610000999999997</c:v>
                </c:pt>
                <c:pt idx="2289">
                  <c:v>65.849997999999999</c:v>
                </c:pt>
                <c:pt idx="2290">
                  <c:v>64.139999000000003</c:v>
                </c:pt>
                <c:pt idx="2291">
                  <c:v>64.569999999999993</c:v>
                </c:pt>
                <c:pt idx="2292">
                  <c:v>63.810001</c:v>
                </c:pt>
                <c:pt idx="2293">
                  <c:v>62.720001000000003</c:v>
                </c:pt>
                <c:pt idx="2294">
                  <c:v>64.5</c:v>
                </c:pt>
                <c:pt idx="2295">
                  <c:v>65.559997999999993</c:v>
                </c:pt>
                <c:pt idx="2296">
                  <c:v>67</c:v>
                </c:pt>
                <c:pt idx="2297">
                  <c:v>66.739998</c:v>
                </c:pt>
                <c:pt idx="2298">
                  <c:v>66.089995999999999</c:v>
                </c:pt>
                <c:pt idx="2299">
                  <c:v>67.360000999999997</c:v>
                </c:pt>
                <c:pt idx="2300">
                  <c:v>65.519997000000004</c:v>
                </c:pt>
                <c:pt idx="2301">
                  <c:v>66.099997999999999</c:v>
                </c:pt>
                <c:pt idx="2302">
                  <c:v>67.019997000000004</c:v>
                </c:pt>
                <c:pt idx="2303">
                  <c:v>67.959998999999996</c:v>
                </c:pt>
                <c:pt idx="2304">
                  <c:v>67.599997999999999</c:v>
                </c:pt>
                <c:pt idx="2305">
                  <c:v>69.300003000000004</c:v>
                </c:pt>
                <c:pt idx="2306">
                  <c:v>69.239998</c:v>
                </c:pt>
                <c:pt idx="2307">
                  <c:v>69.650002000000001</c:v>
                </c:pt>
                <c:pt idx="2308">
                  <c:v>70.569999999999993</c:v>
                </c:pt>
                <c:pt idx="2309">
                  <c:v>71.650002000000001</c:v>
                </c:pt>
                <c:pt idx="2310">
                  <c:v>69.930000000000007</c:v>
                </c:pt>
                <c:pt idx="2311">
                  <c:v>70.519997000000004</c:v>
                </c:pt>
                <c:pt idx="2312">
                  <c:v>70.940002000000007</c:v>
                </c:pt>
                <c:pt idx="2313">
                  <c:v>72.279999000000004</c:v>
                </c:pt>
                <c:pt idx="2314">
                  <c:v>71.639999000000003</c:v>
                </c:pt>
                <c:pt idx="2315">
                  <c:v>70.970000999999996</c:v>
                </c:pt>
                <c:pt idx="2316">
                  <c:v>72.410004000000001</c:v>
                </c:pt>
                <c:pt idx="2317">
                  <c:v>74.120002999999997</c:v>
                </c:pt>
                <c:pt idx="2318">
                  <c:v>74.230002999999996</c:v>
                </c:pt>
                <c:pt idx="2319">
                  <c:v>73.989998</c:v>
                </c:pt>
                <c:pt idx="2320">
                  <c:v>73.919998000000007</c:v>
                </c:pt>
                <c:pt idx="2321">
                  <c:v>72.510002</c:v>
                </c:pt>
                <c:pt idx="2322">
                  <c:v>72.699996999999996</c:v>
                </c:pt>
                <c:pt idx="2323">
                  <c:v>72.989998</c:v>
                </c:pt>
                <c:pt idx="2324">
                  <c:v>73.529999000000004</c:v>
                </c:pt>
                <c:pt idx="2325">
                  <c:v>74.120002999999997</c:v>
                </c:pt>
                <c:pt idx="2326">
                  <c:v>73.269997000000004</c:v>
                </c:pt>
                <c:pt idx="2327">
                  <c:v>73.870002999999997</c:v>
                </c:pt>
                <c:pt idx="2328">
                  <c:v>73.099997999999999</c:v>
                </c:pt>
                <c:pt idx="2329">
                  <c:v>72.680000000000007</c:v>
                </c:pt>
                <c:pt idx="2330">
                  <c:v>73.190002000000007</c:v>
                </c:pt>
                <c:pt idx="2331">
                  <c:v>72.160004000000001</c:v>
                </c:pt>
                <c:pt idx="2332">
                  <c:v>72.849997999999999</c:v>
                </c:pt>
                <c:pt idx="2333">
                  <c:v>73.430000000000007</c:v>
                </c:pt>
                <c:pt idx="2334">
                  <c:v>74.449996999999996</c:v>
                </c:pt>
                <c:pt idx="2335">
                  <c:v>75.419998000000007</c:v>
                </c:pt>
                <c:pt idx="2336">
                  <c:v>75.349997999999999</c:v>
                </c:pt>
                <c:pt idx="2337">
                  <c:v>75.660004000000001</c:v>
                </c:pt>
                <c:pt idx="2338">
                  <c:v>75.889999000000003</c:v>
                </c:pt>
                <c:pt idx="2339">
                  <c:v>77.690002000000007</c:v>
                </c:pt>
                <c:pt idx="2340">
                  <c:v>77.400002000000001</c:v>
                </c:pt>
                <c:pt idx="2341">
                  <c:v>77.110000999999997</c:v>
                </c:pt>
                <c:pt idx="2342">
                  <c:v>77.5</c:v>
                </c:pt>
                <c:pt idx="2343">
                  <c:v>76.900002000000001</c:v>
                </c:pt>
                <c:pt idx="2344">
                  <c:v>78</c:v>
                </c:pt>
                <c:pt idx="2345">
                  <c:v>78.529999000000004</c:v>
                </c:pt>
                <c:pt idx="2346">
                  <c:v>78.040001000000004</c:v>
                </c:pt>
                <c:pt idx="2347">
                  <c:v>77.669998000000007</c:v>
                </c:pt>
                <c:pt idx="2348">
                  <c:v>77.940002000000007</c:v>
                </c:pt>
                <c:pt idx="2349">
                  <c:v>76.25</c:v>
                </c:pt>
                <c:pt idx="2350">
                  <c:v>75.620002999999997</c:v>
                </c:pt>
                <c:pt idx="2351">
                  <c:v>75.050003000000004</c:v>
                </c:pt>
                <c:pt idx="2352">
                  <c:v>75.75</c:v>
                </c:pt>
                <c:pt idx="2353">
                  <c:v>74.190002000000007</c:v>
                </c:pt>
                <c:pt idx="2354">
                  <c:v>75.580001999999993</c:v>
                </c:pt>
                <c:pt idx="2355">
                  <c:v>75.5</c:v>
                </c:pt>
                <c:pt idx="2356">
                  <c:v>75.660004000000001</c:v>
                </c:pt>
                <c:pt idx="2357">
                  <c:v>74.870002999999997</c:v>
                </c:pt>
                <c:pt idx="2358">
                  <c:v>76.099997999999999</c:v>
                </c:pt>
                <c:pt idx="2359">
                  <c:v>75.970000999999996</c:v>
                </c:pt>
                <c:pt idx="2360">
                  <c:v>74.569999999999993</c:v>
                </c:pt>
                <c:pt idx="2361">
                  <c:v>74.959998999999996</c:v>
                </c:pt>
                <c:pt idx="2362">
                  <c:v>75.430000000000007</c:v>
                </c:pt>
                <c:pt idx="2363">
                  <c:v>76.400002000000001</c:v>
                </c:pt>
                <c:pt idx="2364">
                  <c:v>76.830001999999993</c:v>
                </c:pt>
                <c:pt idx="2365">
                  <c:v>77.889999000000003</c:v>
                </c:pt>
                <c:pt idx="2366">
                  <c:v>77.129997000000003</c:v>
                </c:pt>
                <c:pt idx="2367">
                  <c:v>77.120002999999997</c:v>
                </c:pt>
                <c:pt idx="2368">
                  <c:v>76.769997000000004</c:v>
                </c:pt>
                <c:pt idx="2369">
                  <c:v>77.059997999999993</c:v>
                </c:pt>
                <c:pt idx="2370">
                  <c:v>77.379997000000003</c:v>
                </c:pt>
                <c:pt idx="2371">
                  <c:v>78.160004000000001</c:v>
                </c:pt>
                <c:pt idx="2372">
                  <c:v>79.019997000000004</c:v>
                </c:pt>
                <c:pt idx="2373">
                  <c:v>79.050003000000004</c:v>
                </c:pt>
                <c:pt idx="2374">
                  <c:v>79.629997000000003</c:v>
                </c:pt>
                <c:pt idx="2375">
                  <c:v>79.010002</c:v>
                </c:pt>
                <c:pt idx="2376">
                  <c:v>78.599997999999999</c:v>
                </c:pt>
                <c:pt idx="2377">
                  <c:v>77.650002000000001</c:v>
                </c:pt>
                <c:pt idx="2378">
                  <c:v>76.930000000000007</c:v>
                </c:pt>
                <c:pt idx="2379">
                  <c:v>77.410004000000001</c:v>
                </c:pt>
                <c:pt idx="2380">
                  <c:v>77.699996999999996</c:v>
                </c:pt>
                <c:pt idx="2381">
                  <c:v>78.099997999999999</c:v>
                </c:pt>
                <c:pt idx="2382">
                  <c:v>78.620002999999997</c:v>
                </c:pt>
                <c:pt idx="2383">
                  <c:v>77.949996999999996</c:v>
                </c:pt>
                <c:pt idx="2384">
                  <c:v>77.930000000000007</c:v>
                </c:pt>
                <c:pt idx="2385">
                  <c:v>79.260002</c:v>
                </c:pt>
                <c:pt idx="2386">
                  <c:v>75.290001000000004</c:v>
                </c:pt>
                <c:pt idx="2387">
                  <c:v>72.709998999999996</c:v>
                </c:pt>
                <c:pt idx="2388">
                  <c:v>73.349997999999999</c:v>
                </c:pt>
                <c:pt idx="2389">
                  <c:v>74.720000999999996</c:v>
                </c:pt>
                <c:pt idx="2390">
                  <c:v>75.940002000000007</c:v>
                </c:pt>
                <c:pt idx="2391">
                  <c:v>76.139999000000003</c:v>
                </c:pt>
                <c:pt idx="2392">
                  <c:v>74.620002999999997</c:v>
                </c:pt>
                <c:pt idx="2393">
                  <c:v>74.779999000000004</c:v>
                </c:pt>
                <c:pt idx="2394">
                  <c:v>75.110000999999997</c:v>
                </c:pt>
                <c:pt idx="2395">
                  <c:v>77.139999000000003</c:v>
                </c:pt>
                <c:pt idx="2396">
                  <c:v>77.569999999999993</c:v>
                </c:pt>
                <c:pt idx="2397">
                  <c:v>79.199996999999996</c:v>
                </c:pt>
                <c:pt idx="2398">
                  <c:v>79.400002000000001</c:v>
                </c:pt>
                <c:pt idx="2399">
                  <c:v>80.230002999999996</c:v>
                </c:pt>
                <c:pt idx="2400">
                  <c:v>80.470000999999996</c:v>
                </c:pt>
                <c:pt idx="2401">
                  <c:v>80.940002000000007</c:v>
                </c:pt>
                <c:pt idx="2402">
                  <c:v>80.290001000000004</c:v>
                </c:pt>
                <c:pt idx="2403">
                  <c:v>80.290001000000004</c:v>
                </c:pt>
                <c:pt idx="2404">
                  <c:v>79.959998999999996</c:v>
                </c:pt>
                <c:pt idx="2405">
                  <c:v>80.019997000000004</c:v>
                </c:pt>
                <c:pt idx="2406">
                  <c:v>79.879997000000003</c:v>
                </c:pt>
                <c:pt idx="2407">
                  <c:v>80.449996999999996</c:v>
                </c:pt>
                <c:pt idx="2408">
                  <c:v>80.510002</c:v>
                </c:pt>
                <c:pt idx="2409">
                  <c:v>80.559997999999993</c:v>
                </c:pt>
                <c:pt idx="2410">
                  <c:v>80.199996999999996</c:v>
                </c:pt>
                <c:pt idx="2411">
                  <c:v>79.919998000000007</c:v>
                </c:pt>
                <c:pt idx="2412">
                  <c:v>79.5</c:v>
                </c:pt>
                <c:pt idx="2413">
                  <c:v>79.819999999999993</c:v>
                </c:pt>
                <c:pt idx="2414">
                  <c:v>79.900002000000001</c:v>
                </c:pt>
                <c:pt idx="2415">
                  <c:v>80.180000000000007</c:v>
                </c:pt>
                <c:pt idx="2416">
                  <c:v>80.379997000000003</c:v>
                </c:pt>
                <c:pt idx="2417">
                  <c:v>80.099997999999999</c:v>
                </c:pt>
                <c:pt idx="2418">
                  <c:v>80.010002</c:v>
                </c:pt>
                <c:pt idx="2419">
                  <c:v>80.339995999999999</c:v>
                </c:pt>
                <c:pt idx="2420">
                  <c:v>79.370002999999997</c:v>
                </c:pt>
                <c:pt idx="2421">
                  <c:v>80.379997000000003</c:v>
                </c:pt>
                <c:pt idx="2422">
                  <c:v>79.959998999999996</c:v>
                </c:pt>
                <c:pt idx="2423">
                  <c:v>79.860000999999997</c:v>
                </c:pt>
                <c:pt idx="2424">
                  <c:v>80.489998</c:v>
                </c:pt>
                <c:pt idx="2425">
                  <c:v>80.669998000000007</c:v>
                </c:pt>
                <c:pt idx="2426">
                  <c:v>80.629997000000003</c:v>
                </c:pt>
                <c:pt idx="2427">
                  <c:v>81.300003000000004</c:v>
                </c:pt>
                <c:pt idx="2428">
                  <c:v>80.160004000000001</c:v>
                </c:pt>
                <c:pt idx="2429">
                  <c:v>80.519997000000004</c:v>
                </c:pt>
                <c:pt idx="2430">
                  <c:v>80.059997999999993</c:v>
                </c:pt>
                <c:pt idx="2431">
                  <c:v>81</c:v>
                </c:pt>
                <c:pt idx="2432">
                  <c:v>80.739998</c:v>
                </c:pt>
                <c:pt idx="2433">
                  <c:v>79.989998</c:v>
                </c:pt>
                <c:pt idx="2434">
                  <c:v>80.279999000000004</c:v>
                </c:pt>
                <c:pt idx="2435">
                  <c:v>80.970000999999996</c:v>
                </c:pt>
                <c:pt idx="2436">
                  <c:v>81.010002</c:v>
                </c:pt>
                <c:pt idx="2437">
                  <c:v>80.919998000000007</c:v>
                </c:pt>
                <c:pt idx="2438">
                  <c:v>80.519997000000004</c:v>
                </c:pt>
                <c:pt idx="2439">
                  <c:v>78.019997000000004</c:v>
                </c:pt>
                <c:pt idx="2440">
                  <c:v>78.709998999999996</c:v>
                </c:pt>
                <c:pt idx="2441">
                  <c:v>76.910004000000001</c:v>
                </c:pt>
                <c:pt idx="2442">
                  <c:v>76.849997999999999</c:v>
                </c:pt>
                <c:pt idx="2443">
                  <c:v>77.269997000000004</c:v>
                </c:pt>
                <c:pt idx="2444">
                  <c:v>76.980002999999996</c:v>
                </c:pt>
                <c:pt idx="2445">
                  <c:v>77.290001000000004</c:v>
                </c:pt>
                <c:pt idx="2446">
                  <c:v>77.050003000000004</c:v>
                </c:pt>
                <c:pt idx="2447">
                  <c:v>78.470000999999996</c:v>
                </c:pt>
                <c:pt idx="2448">
                  <c:v>78.629997000000003</c:v>
                </c:pt>
                <c:pt idx="2449">
                  <c:v>78.129997000000003</c:v>
                </c:pt>
                <c:pt idx="2450">
                  <c:v>77.459998999999996</c:v>
                </c:pt>
                <c:pt idx="2451">
                  <c:v>77.800003000000004</c:v>
                </c:pt>
                <c:pt idx="2452">
                  <c:v>78.940002000000007</c:v>
                </c:pt>
                <c:pt idx="2453">
                  <c:v>78.339995999999999</c:v>
                </c:pt>
                <c:pt idx="2454">
                  <c:v>78.980002999999996</c:v>
                </c:pt>
                <c:pt idx="2455">
                  <c:v>78.819999999999993</c:v>
                </c:pt>
                <c:pt idx="2456">
                  <c:v>77.639999000000003</c:v>
                </c:pt>
                <c:pt idx="2457">
                  <c:v>78.370002999999997</c:v>
                </c:pt>
                <c:pt idx="2458">
                  <c:v>78.900002000000001</c:v>
                </c:pt>
                <c:pt idx="2459">
                  <c:v>77.629997000000003</c:v>
                </c:pt>
                <c:pt idx="2460">
                  <c:v>77.989998</c:v>
                </c:pt>
                <c:pt idx="2461">
                  <c:v>76.790001000000004</c:v>
                </c:pt>
                <c:pt idx="2462">
                  <c:v>76.669998000000007</c:v>
                </c:pt>
                <c:pt idx="2463">
                  <c:v>76.169998000000007</c:v>
                </c:pt>
                <c:pt idx="2464">
                  <c:v>76.220000999999996</c:v>
                </c:pt>
                <c:pt idx="2465">
                  <c:v>76.180000000000007</c:v>
                </c:pt>
                <c:pt idx="2466">
                  <c:v>77.099997999999999</c:v>
                </c:pt>
                <c:pt idx="2467">
                  <c:v>77.720000999999996</c:v>
                </c:pt>
                <c:pt idx="2468">
                  <c:v>77.919998000000007</c:v>
                </c:pt>
                <c:pt idx="2469">
                  <c:v>77.739998</c:v>
                </c:pt>
                <c:pt idx="2470">
                  <c:v>77.900002000000001</c:v>
                </c:pt>
                <c:pt idx="2471">
                  <c:v>77.459998999999996</c:v>
                </c:pt>
                <c:pt idx="2472">
                  <c:v>77.319999999999993</c:v>
                </c:pt>
                <c:pt idx="2473">
                  <c:v>77.260002</c:v>
                </c:pt>
                <c:pt idx="2474">
                  <c:v>77.400002000000001</c:v>
                </c:pt>
                <c:pt idx="2475">
                  <c:v>77.480002999999996</c:v>
                </c:pt>
                <c:pt idx="2476">
                  <c:v>77.050003000000004</c:v>
                </c:pt>
                <c:pt idx="2477">
                  <c:v>76.540001000000004</c:v>
                </c:pt>
                <c:pt idx="2478">
                  <c:v>76.669998000000007</c:v>
                </c:pt>
                <c:pt idx="2479">
                  <c:v>77.059997999999993</c:v>
                </c:pt>
                <c:pt idx="2480">
                  <c:v>78.199996999999996</c:v>
                </c:pt>
                <c:pt idx="2481">
                  <c:v>78.370002999999997</c:v>
                </c:pt>
                <c:pt idx="2482">
                  <c:v>80.180000000000007</c:v>
                </c:pt>
                <c:pt idx="2483">
                  <c:v>80.889999000000003</c:v>
                </c:pt>
                <c:pt idx="2484">
                  <c:v>80.089995999999999</c:v>
                </c:pt>
                <c:pt idx="2485">
                  <c:v>80.360000999999997</c:v>
                </c:pt>
                <c:pt idx="2486">
                  <c:v>80.730002999999996</c:v>
                </c:pt>
                <c:pt idx="2487">
                  <c:v>80.819999999999993</c:v>
                </c:pt>
                <c:pt idx="2488">
                  <c:v>80.769997000000004</c:v>
                </c:pt>
                <c:pt idx="2489">
                  <c:v>80.690002000000007</c:v>
                </c:pt>
                <c:pt idx="2490">
                  <c:v>81.889999000000003</c:v>
                </c:pt>
                <c:pt idx="2491">
                  <c:v>82.580001999999993</c:v>
                </c:pt>
                <c:pt idx="2492">
                  <c:v>82.839995999999999</c:v>
                </c:pt>
                <c:pt idx="2493">
                  <c:v>83.050003000000004</c:v>
                </c:pt>
                <c:pt idx="2494">
                  <c:v>82.709998999999996</c:v>
                </c:pt>
                <c:pt idx="2495">
                  <c:v>82.760002</c:v>
                </c:pt>
                <c:pt idx="2496">
                  <c:v>83.870002999999997</c:v>
                </c:pt>
                <c:pt idx="2497">
                  <c:v>83.82</c:v>
                </c:pt>
                <c:pt idx="2498">
                  <c:v>83.769997000000004</c:v>
                </c:pt>
                <c:pt idx="2499">
                  <c:v>84.68</c:v>
                </c:pt>
                <c:pt idx="2500">
                  <c:v>84.870002999999997</c:v>
                </c:pt>
                <c:pt idx="2501">
                  <c:v>86</c:v>
                </c:pt>
                <c:pt idx="2502">
                  <c:v>86.690002000000007</c:v>
                </c:pt>
                <c:pt idx="2503">
                  <c:v>86.57</c:v>
                </c:pt>
                <c:pt idx="2504">
                  <c:v>86.150002000000001</c:v>
                </c:pt>
                <c:pt idx="2505">
                  <c:v>85.919998000000007</c:v>
                </c:pt>
                <c:pt idx="2506">
                  <c:v>84.900002000000001</c:v>
                </c:pt>
                <c:pt idx="2507">
                  <c:v>85.489998</c:v>
                </c:pt>
                <c:pt idx="2508">
                  <c:v>84.919998000000007</c:v>
                </c:pt>
                <c:pt idx="2509">
                  <c:v>84.889999000000003</c:v>
                </c:pt>
                <c:pt idx="2510">
                  <c:v>85.059997999999993</c:v>
                </c:pt>
                <c:pt idx="2511">
                  <c:v>84.620002999999997</c:v>
                </c:pt>
                <c:pt idx="2512">
                  <c:v>84.089995999999999</c:v>
                </c:pt>
                <c:pt idx="2513">
                  <c:v>84.269997000000004</c:v>
                </c:pt>
                <c:pt idx="2514">
                  <c:v>84.660004000000001</c:v>
                </c:pt>
                <c:pt idx="2515">
                  <c:v>83.769997000000004</c:v>
                </c:pt>
                <c:pt idx="2516">
                  <c:v>83.82</c:v>
                </c:pt>
                <c:pt idx="2517">
                  <c:v>83.160004000000001</c:v>
                </c:pt>
                <c:pt idx="2518">
                  <c:v>83.660004000000001</c:v>
                </c:pt>
                <c:pt idx="2519">
                  <c:v>85.089995999999999</c:v>
                </c:pt>
                <c:pt idx="2520">
                  <c:v>84.82</c:v>
                </c:pt>
                <c:pt idx="2521">
                  <c:v>84.75</c:v>
                </c:pt>
                <c:pt idx="2522">
                  <c:v>84.650002000000001</c:v>
                </c:pt>
                <c:pt idx="2523">
                  <c:v>84.910004000000001</c:v>
                </c:pt>
                <c:pt idx="2524">
                  <c:v>85.620002999999997</c:v>
                </c:pt>
                <c:pt idx="2525">
                  <c:v>85.360000999999997</c:v>
                </c:pt>
                <c:pt idx="2526">
                  <c:v>85.290001000000004</c:v>
                </c:pt>
                <c:pt idx="2527">
                  <c:v>84.830001999999993</c:v>
                </c:pt>
                <c:pt idx="2528">
                  <c:v>85.480002999999996</c:v>
                </c:pt>
                <c:pt idx="2529">
                  <c:v>84.839995999999999</c:v>
                </c:pt>
                <c:pt idx="2530">
                  <c:v>85.540001000000004</c:v>
                </c:pt>
                <c:pt idx="2531">
                  <c:v>85.669998000000007</c:v>
                </c:pt>
                <c:pt idx="2532">
                  <c:v>88.129997000000003</c:v>
                </c:pt>
                <c:pt idx="2533">
                  <c:v>88.339995999999999</c:v>
                </c:pt>
                <c:pt idx="2534">
                  <c:v>88.449996999999996</c:v>
                </c:pt>
                <c:pt idx="2535">
                  <c:v>88.199996999999996</c:v>
                </c:pt>
                <c:pt idx="2536">
                  <c:v>87.25</c:v>
                </c:pt>
                <c:pt idx="2537">
                  <c:v>86.910004000000001</c:v>
                </c:pt>
                <c:pt idx="2538">
                  <c:v>87.349997999999999</c:v>
                </c:pt>
                <c:pt idx="2539">
                  <c:v>87.279999000000004</c:v>
                </c:pt>
                <c:pt idx="2540">
                  <c:v>87.5</c:v>
                </c:pt>
                <c:pt idx="2541">
                  <c:v>87.419998000000007</c:v>
                </c:pt>
                <c:pt idx="2542">
                  <c:v>86.739998</c:v>
                </c:pt>
                <c:pt idx="2543">
                  <c:v>86.860000999999997</c:v>
                </c:pt>
                <c:pt idx="2544">
                  <c:v>87.279999000000004</c:v>
                </c:pt>
                <c:pt idx="2545">
                  <c:v>88.010002</c:v>
                </c:pt>
                <c:pt idx="2546">
                  <c:v>88.889999000000003</c:v>
                </c:pt>
                <c:pt idx="2547">
                  <c:v>88.900002000000001</c:v>
                </c:pt>
                <c:pt idx="2548">
                  <c:v>88.940002000000007</c:v>
                </c:pt>
                <c:pt idx="2549">
                  <c:v>88.849997999999999</c:v>
                </c:pt>
                <c:pt idx="2550">
                  <c:v>88.800003000000004</c:v>
                </c:pt>
                <c:pt idx="2551">
                  <c:v>89.279999000000004</c:v>
                </c:pt>
                <c:pt idx="2552">
                  <c:v>89.510002</c:v>
                </c:pt>
                <c:pt idx="2553">
                  <c:v>88.690002000000007</c:v>
                </c:pt>
                <c:pt idx="2554">
                  <c:v>88.760002</c:v>
                </c:pt>
                <c:pt idx="2555">
                  <c:v>88.43</c:v>
                </c:pt>
                <c:pt idx="2556">
                  <c:v>88.459998999999996</c:v>
                </c:pt>
                <c:pt idx="2557">
                  <c:v>90.160004000000001</c:v>
                </c:pt>
                <c:pt idx="2558">
                  <c:v>88.919998000000007</c:v>
                </c:pt>
                <c:pt idx="2559">
                  <c:v>89.050003000000004</c:v>
                </c:pt>
                <c:pt idx="2560">
                  <c:v>88.580001999999993</c:v>
                </c:pt>
                <c:pt idx="2561">
                  <c:v>88.089995999999999</c:v>
                </c:pt>
                <c:pt idx="2562">
                  <c:v>88.139999000000003</c:v>
                </c:pt>
                <c:pt idx="2563">
                  <c:v>87.75</c:v>
                </c:pt>
                <c:pt idx="2564">
                  <c:v>88.110000999999997</c:v>
                </c:pt>
                <c:pt idx="2565">
                  <c:v>88.540001000000004</c:v>
                </c:pt>
                <c:pt idx="2566">
                  <c:v>87.839995999999999</c:v>
                </c:pt>
                <c:pt idx="2567">
                  <c:v>89.489998</c:v>
                </c:pt>
                <c:pt idx="2568">
                  <c:v>88.940002000000007</c:v>
                </c:pt>
                <c:pt idx="2569">
                  <c:v>89.480002999999996</c:v>
                </c:pt>
                <c:pt idx="2570">
                  <c:v>89.730002999999996</c:v>
                </c:pt>
                <c:pt idx="2571">
                  <c:v>87.940002000000007</c:v>
                </c:pt>
                <c:pt idx="2572">
                  <c:v>88.190002000000007</c:v>
                </c:pt>
                <c:pt idx="2573">
                  <c:v>88.589995999999999</c:v>
                </c:pt>
                <c:pt idx="2574">
                  <c:v>87.57</c:v>
                </c:pt>
                <c:pt idx="2575">
                  <c:v>87.889999000000003</c:v>
                </c:pt>
                <c:pt idx="2576">
                  <c:v>89.050003000000004</c:v>
                </c:pt>
                <c:pt idx="2577">
                  <c:v>89.019997000000004</c:v>
                </c:pt>
                <c:pt idx="2578">
                  <c:v>89.230002999999996</c:v>
                </c:pt>
                <c:pt idx="2579">
                  <c:v>89.139999000000003</c:v>
                </c:pt>
                <c:pt idx="2580">
                  <c:v>88.800003000000004</c:v>
                </c:pt>
                <c:pt idx="2581">
                  <c:v>89.169998000000007</c:v>
                </c:pt>
                <c:pt idx="2582">
                  <c:v>88.900002000000001</c:v>
                </c:pt>
                <c:pt idx="2583">
                  <c:v>89.279999000000004</c:v>
                </c:pt>
                <c:pt idx="2584">
                  <c:v>89.330001999999993</c:v>
                </c:pt>
                <c:pt idx="2585">
                  <c:v>89.360000999999997</c:v>
                </c:pt>
                <c:pt idx="2586">
                  <c:v>89.360000999999997</c:v>
                </c:pt>
                <c:pt idx="2587">
                  <c:v>87.910004000000001</c:v>
                </c:pt>
                <c:pt idx="2588">
                  <c:v>86.879997000000003</c:v>
                </c:pt>
                <c:pt idx="2589">
                  <c:v>87.480002999999996</c:v>
                </c:pt>
                <c:pt idx="2590">
                  <c:v>87.330001999999993</c:v>
                </c:pt>
                <c:pt idx="2591">
                  <c:v>87.139999000000003</c:v>
                </c:pt>
                <c:pt idx="2592">
                  <c:v>88.199996999999996</c:v>
                </c:pt>
                <c:pt idx="2593">
                  <c:v>88.07</c:v>
                </c:pt>
                <c:pt idx="2594">
                  <c:v>89.339995999999999</c:v>
                </c:pt>
                <c:pt idx="2595">
                  <c:v>90.870002999999997</c:v>
                </c:pt>
                <c:pt idx="2596">
                  <c:v>90.559997999999993</c:v>
                </c:pt>
                <c:pt idx="2597">
                  <c:v>90.089995999999999</c:v>
                </c:pt>
                <c:pt idx="2598">
                  <c:v>89.300003000000004</c:v>
                </c:pt>
                <c:pt idx="2599">
                  <c:v>89.230002999999996</c:v>
                </c:pt>
                <c:pt idx="2600">
                  <c:v>88.919998000000007</c:v>
                </c:pt>
                <c:pt idx="2601">
                  <c:v>87.75</c:v>
                </c:pt>
                <c:pt idx="2602">
                  <c:v>87.739998</c:v>
                </c:pt>
                <c:pt idx="2603">
                  <c:v>89.129997000000003</c:v>
                </c:pt>
                <c:pt idx="2604">
                  <c:v>88.269997000000004</c:v>
                </c:pt>
                <c:pt idx="2605">
                  <c:v>87.739998</c:v>
                </c:pt>
                <c:pt idx="2606">
                  <c:v>88.080001999999993</c:v>
                </c:pt>
                <c:pt idx="2607">
                  <c:v>87.860000999999997</c:v>
                </c:pt>
                <c:pt idx="2608">
                  <c:v>87.860000999999997</c:v>
                </c:pt>
                <c:pt idx="2609">
                  <c:v>88.629997000000003</c:v>
                </c:pt>
                <c:pt idx="2610">
                  <c:v>88.760002</c:v>
                </c:pt>
                <c:pt idx="2611">
                  <c:v>86.849997999999999</c:v>
                </c:pt>
                <c:pt idx="2612">
                  <c:v>86.82</c:v>
                </c:pt>
                <c:pt idx="2613">
                  <c:v>87.760002</c:v>
                </c:pt>
                <c:pt idx="2614">
                  <c:v>87.68</c:v>
                </c:pt>
                <c:pt idx="2615">
                  <c:v>88.050003000000004</c:v>
                </c:pt>
                <c:pt idx="2616">
                  <c:v>88.550003000000004</c:v>
                </c:pt>
                <c:pt idx="2617">
                  <c:v>88.120002999999997</c:v>
                </c:pt>
                <c:pt idx="2618">
                  <c:v>88.290001000000004</c:v>
                </c:pt>
                <c:pt idx="2619">
                  <c:v>88.120002999999997</c:v>
                </c:pt>
                <c:pt idx="2620">
                  <c:v>88.379997000000003</c:v>
                </c:pt>
                <c:pt idx="2621">
                  <c:v>89.470000999999996</c:v>
                </c:pt>
                <c:pt idx="2622">
                  <c:v>89.68</c:v>
                </c:pt>
                <c:pt idx="2623">
                  <c:v>89.339995999999999</c:v>
                </c:pt>
                <c:pt idx="2624">
                  <c:v>89.519997000000004</c:v>
                </c:pt>
                <c:pt idx="2625">
                  <c:v>89.389999000000003</c:v>
                </c:pt>
                <c:pt idx="2626">
                  <c:v>89.889999000000003</c:v>
                </c:pt>
                <c:pt idx="2627">
                  <c:v>90.940002000000007</c:v>
                </c:pt>
                <c:pt idx="2628">
                  <c:v>90.349997999999999</c:v>
                </c:pt>
                <c:pt idx="2629">
                  <c:v>91.540001000000004</c:v>
                </c:pt>
                <c:pt idx="2630">
                  <c:v>90.389999000000003</c:v>
                </c:pt>
                <c:pt idx="2631">
                  <c:v>89.230002999999996</c:v>
                </c:pt>
                <c:pt idx="2632">
                  <c:v>89.550003000000004</c:v>
                </c:pt>
                <c:pt idx="2633">
                  <c:v>90.43</c:v>
                </c:pt>
                <c:pt idx="2634">
                  <c:v>89.82</c:v>
                </c:pt>
                <c:pt idx="2635">
                  <c:v>88.730002999999996</c:v>
                </c:pt>
                <c:pt idx="2636">
                  <c:v>88.959998999999996</c:v>
                </c:pt>
                <c:pt idx="2637">
                  <c:v>89.220000999999996</c:v>
                </c:pt>
                <c:pt idx="2638">
                  <c:v>89.43</c:v>
                </c:pt>
                <c:pt idx="2639">
                  <c:v>88.480002999999996</c:v>
                </c:pt>
                <c:pt idx="2640">
                  <c:v>89.690002000000007</c:v>
                </c:pt>
                <c:pt idx="2641">
                  <c:v>88.900002000000001</c:v>
                </c:pt>
                <c:pt idx="2642">
                  <c:v>89.349997999999999</c:v>
                </c:pt>
                <c:pt idx="2643">
                  <c:v>90.220000999999996</c:v>
                </c:pt>
                <c:pt idx="2644">
                  <c:v>89.730002999999996</c:v>
                </c:pt>
                <c:pt idx="2645">
                  <c:v>89.459998999999996</c:v>
                </c:pt>
                <c:pt idx="2646">
                  <c:v>89.93</c:v>
                </c:pt>
                <c:pt idx="2647">
                  <c:v>90.529999000000004</c:v>
                </c:pt>
                <c:pt idx="2648">
                  <c:v>90.669998000000007</c:v>
                </c:pt>
                <c:pt idx="2649">
                  <c:v>91.620002999999997</c:v>
                </c:pt>
                <c:pt idx="2650">
                  <c:v>91.599997999999999</c:v>
                </c:pt>
                <c:pt idx="2651">
                  <c:v>92.150002000000001</c:v>
                </c:pt>
                <c:pt idx="2652">
                  <c:v>92.32</c:v>
                </c:pt>
                <c:pt idx="2653">
                  <c:v>92.019997000000004</c:v>
                </c:pt>
                <c:pt idx="2654">
                  <c:v>93.139999000000003</c:v>
                </c:pt>
                <c:pt idx="2655">
                  <c:v>92.43</c:v>
                </c:pt>
                <c:pt idx="2656">
                  <c:v>92.290001000000004</c:v>
                </c:pt>
                <c:pt idx="2657">
                  <c:v>92.220000999999996</c:v>
                </c:pt>
                <c:pt idx="2658">
                  <c:v>93.440002000000007</c:v>
                </c:pt>
                <c:pt idx="2659">
                  <c:v>92.760002</c:v>
                </c:pt>
                <c:pt idx="2660">
                  <c:v>92.339995999999999</c:v>
                </c:pt>
                <c:pt idx="2661">
                  <c:v>92.190002000000007</c:v>
                </c:pt>
                <c:pt idx="2662">
                  <c:v>91.540001000000004</c:v>
                </c:pt>
                <c:pt idx="2663">
                  <c:v>91.809997999999993</c:v>
                </c:pt>
                <c:pt idx="2664">
                  <c:v>91.790001000000004</c:v>
                </c:pt>
                <c:pt idx="2665">
                  <c:v>91.25</c:v>
                </c:pt>
                <c:pt idx="2666">
                  <c:v>91.739998</c:v>
                </c:pt>
                <c:pt idx="2667">
                  <c:v>91.809997999999993</c:v>
                </c:pt>
                <c:pt idx="2668">
                  <c:v>90.980002999999996</c:v>
                </c:pt>
                <c:pt idx="2669">
                  <c:v>90.93</c:v>
                </c:pt>
                <c:pt idx="2670">
                  <c:v>89.849997999999999</c:v>
                </c:pt>
                <c:pt idx="2671">
                  <c:v>89.68</c:v>
                </c:pt>
                <c:pt idx="2672">
                  <c:v>90.400002000000001</c:v>
                </c:pt>
                <c:pt idx="2673">
                  <c:v>90.519997000000004</c:v>
                </c:pt>
                <c:pt idx="2674">
                  <c:v>91.389999000000003</c:v>
                </c:pt>
                <c:pt idx="2675">
                  <c:v>89.809997999999993</c:v>
                </c:pt>
                <c:pt idx="2676">
                  <c:v>89.949996999999996</c:v>
                </c:pt>
                <c:pt idx="2677">
                  <c:v>90.309997999999993</c:v>
                </c:pt>
                <c:pt idx="2678">
                  <c:v>91.349997999999999</c:v>
                </c:pt>
                <c:pt idx="2679">
                  <c:v>91.379997000000003</c:v>
                </c:pt>
                <c:pt idx="2680">
                  <c:v>91.269997000000004</c:v>
                </c:pt>
                <c:pt idx="2681">
                  <c:v>91.57</c:v>
                </c:pt>
                <c:pt idx="2682">
                  <c:v>91.82</c:v>
                </c:pt>
                <c:pt idx="2683">
                  <c:v>91.410004000000001</c:v>
                </c:pt>
                <c:pt idx="2684">
                  <c:v>91.699996999999996</c:v>
                </c:pt>
                <c:pt idx="2685">
                  <c:v>92.620002999999997</c:v>
                </c:pt>
                <c:pt idx="2686">
                  <c:v>93.220000999999996</c:v>
                </c:pt>
                <c:pt idx="2687">
                  <c:v>92.010002</c:v>
                </c:pt>
                <c:pt idx="2688">
                  <c:v>92.309997999999993</c:v>
                </c:pt>
                <c:pt idx="2689">
                  <c:v>92.449996999999996</c:v>
                </c:pt>
                <c:pt idx="2690">
                  <c:v>92.290001000000004</c:v>
                </c:pt>
                <c:pt idx="2691">
                  <c:v>93.620002999999997</c:v>
                </c:pt>
                <c:pt idx="2692">
                  <c:v>94.419998000000007</c:v>
                </c:pt>
                <c:pt idx="2693">
                  <c:v>94.459998999999996</c:v>
                </c:pt>
                <c:pt idx="2694">
                  <c:v>94.900002000000001</c:v>
                </c:pt>
                <c:pt idx="2695">
                  <c:v>95.080001999999993</c:v>
                </c:pt>
                <c:pt idx="2696">
                  <c:v>95.720000999999996</c:v>
                </c:pt>
                <c:pt idx="2697">
                  <c:v>96.32</c:v>
                </c:pt>
                <c:pt idx="2698">
                  <c:v>96.510002</c:v>
                </c:pt>
                <c:pt idx="2699">
                  <c:v>96.220000999999996</c:v>
                </c:pt>
                <c:pt idx="2700">
                  <c:v>96.089995999999999</c:v>
                </c:pt>
                <c:pt idx="2701">
                  <c:v>96.199996999999996</c:v>
                </c:pt>
                <c:pt idx="2702">
                  <c:v>95.370002999999997</c:v>
                </c:pt>
                <c:pt idx="2703">
                  <c:v>95.260002</c:v>
                </c:pt>
                <c:pt idx="2704">
                  <c:v>95.839995999999999</c:v>
                </c:pt>
                <c:pt idx="2705">
                  <c:v>95.790001000000004</c:v>
                </c:pt>
                <c:pt idx="2706">
                  <c:v>97.209998999999996</c:v>
                </c:pt>
                <c:pt idx="2707">
                  <c:v>97.529999000000004</c:v>
                </c:pt>
                <c:pt idx="2708">
                  <c:v>97.480002999999996</c:v>
                </c:pt>
                <c:pt idx="2709">
                  <c:v>97.970000999999996</c:v>
                </c:pt>
                <c:pt idx="2710">
                  <c:v>97.760002</c:v>
                </c:pt>
                <c:pt idx="2711">
                  <c:v>97.629997000000003</c:v>
                </c:pt>
                <c:pt idx="2712">
                  <c:v>97.559997999999993</c:v>
                </c:pt>
                <c:pt idx="2713">
                  <c:v>97.75</c:v>
                </c:pt>
                <c:pt idx="2714">
                  <c:v>98.029999000000004</c:v>
                </c:pt>
                <c:pt idx="2715">
                  <c:v>98.620002999999997</c:v>
                </c:pt>
                <c:pt idx="2716">
                  <c:v>98.400002000000001</c:v>
                </c:pt>
                <c:pt idx="2717">
                  <c:v>98.089995999999999</c:v>
                </c:pt>
                <c:pt idx="2718">
                  <c:v>97.879997000000003</c:v>
                </c:pt>
                <c:pt idx="2719">
                  <c:v>98.239998</c:v>
                </c:pt>
                <c:pt idx="2720">
                  <c:v>98.870002999999997</c:v>
                </c:pt>
                <c:pt idx="2721">
                  <c:v>98.650002000000001</c:v>
                </c:pt>
                <c:pt idx="2722">
                  <c:v>99.419998000000007</c:v>
                </c:pt>
                <c:pt idx="2723">
                  <c:v>98.839995999999999</c:v>
                </c:pt>
                <c:pt idx="2724">
                  <c:v>100.050003</c:v>
                </c:pt>
                <c:pt idx="2725">
                  <c:v>99.660004000000001</c:v>
                </c:pt>
                <c:pt idx="2726">
                  <c:v>99.209998999999996</c:v>
                </c:pt>
                <c:pt idx="2727">
                  <c:v>99.389999000000003</c:v>
                </c:pt>
                <c:pt idx="2728">
                  <c:v>100.16999800000001</c:v>
                </c:pt>
                <c:pt idx="2729">
                  <c:v>99.43</c:v>
                </c:pt>
                <c:pt idx="2730">
                  <c:v>99.139999000000003</c:v>
                </c:pt>
                <c:pt idx="2731">
                  <c:v>98.940002000000007</c:v>
                </c:pt>
                <c:pt idx="2732">
                  <c:v>99.190002000000007</c:v>
                </c:pt>
                <c:pt idx="2733">
                  <c:v>99.059997999999993</c:v>
                </c:pt>
                <c:pt idx="2734">
                  <c:v>98.010002</c:v>
                </c:pt>
                <c:pt idx="2735">
                  <c:v>97.82</c:v>
                </c:pt>
                <c:pt idx="2736">
                  <c:v>98.419998000000007</c:v>
                </c:pt>
                <c:pt idx="2737">
                  <c:v>97.139999000000003</c:v>
                </c:pt>
                <c:pt idx="2738">
                  <c:v>96.739998</c:v>
                </c:pt>
                <c:pt idx="2739">
                  <c:v>98.059997999999993</c:v>
                </c:pt>
                <c:pt idx="2740">
                  <c:v>98.349997999999999</c:v>
                </c:pt>
                <c:pt idx="2741">
                  <c:v>98.620002999999997</c:v>
                </c:pt>
                <c:pt idx="2742">
                  <c:v>99.239998</c:v>
                </c:pt>
                <c:pt idx="2743">
                  <c:v>98.989998</c:v>
                </c:pt>
                <c:pt idx="2744">
                  <c:v>99.5</c:v>
                </c:pt>
                <c:pt idx="2745">
                  <c:v>98.849997999999999</c:v>
                </c:pt>
                <c:pt idx="2746">
                  <c:v>100.010002</c:v>
                </c:pt>
                <c:pt idx="2747">
                  <c:v>100.019997</c:v>
                </c:pt>
                <c:pt idx="2748">
                  <c:v>100.08000199999999</c:v>
                </c:pt>
                <c:pt idx="2749">
                  <c:v>99.480002999999996</c:v>
                </c:pt>
                <c:pt idx="2750">
                  <c:v>100.139999</c:v>
                </c:pt>
                <c:pt idx="2751">
                  <c:v>99.480002999999996</c:v>
                </c:pt>
                <c:pt idx="2752">
                  <c:v>98.949996999999996</c:v>
                </c:pt>
                <c:pt idx="2753">
                  <c:v>99.580001999999993</c:v>
                </c:pt>
                <c:pt idx="2754">
                  <c:v>99.559997999999993</c:v>
                </c:pt>
                <c:pt idx="2755">
                  <c:v>99.82</c:v>
                </c:pt>
                <c:pt idx="2756">
                  <c:v>99.970000999999996</c:v>
                </c:pt>
                <c:pt idx="2757">
                  <c:v>100.290001</c:v>
                </c:pt>
                <c:pt idx="2758">
                  <c:v>99.18</c:v>
                </c:pt>
                <c:pt idx="2759">
                  <c:v>99.720000999999996</c:v>
                </c:pt>
                <c:pt idx="2760">
                  <c:v>101.389999</c:v>
                </c:pt>
                <c:pt idx="2761">
                  <c:v>101.019997</c:v>
                </c:pt>
                <c:pt idx="2762">
                  <c:v>101.290001</c:v>
                </c:pt>
                <c:pt idx="2763">
                  <c:v>101.58000199999999</c:v>
                </c:pt>
                <c:pt idx="2764">
                  <c:v>101.879997</c:v>
                </c:pt>
                <c:pt idx="2765">
                  <c:v>101.879997</c:v>
                </c:pt>
                <c:pt idx="2766">
                  <c:v>101.949997</c:v>
                </c:pt>
                <c:pt idx="2767">
                  <c:v>102.540001</c:v>
                </c:pt>
                <c:pt idx="2768">
                  <c:v>102.199997</c:v>
                </c:pt>
                <c:pt idx="2769">
                  <c:v>103.75</c:v>
                </c:pt>
                <c:pt idx="2770">
                  <c:v>104.30999799999999</c:v>
                </c:pt>
                <c:pt idx="2771">
                  <c:v>105.16999800000001</c:v>
                </c:pt>
                <c:pt idx="2772">
                  <c:v>106.120003</c:v>
                </c:pt>
                <c:pt idx="2773">
                  <c:v>106.150002</c:v>
                </c:pt>
                <c:pt idx="2774">
                  <c:v>105.900002</c:v>
                </c:pt>
                <c:pt idx="2775">
                  <c:v>105.55999799999999</c:v>
                </c:pt>
                <c:pt idx="2776">
                  <c:v>107.129997</c:v>
                </c:pt>
                <c:pt idx="2777">
                  <c:v>107.129997</c:v>
                </c:pt>
                <c:pt idx="2778">
                  <c:v>105.849998</c:v>
                </c:pt>
                <c:pt idx="2779">
                  <c:v>106.300003</c:v>
                </c:pt>
                <c:pt idx="2780">
                  <c:v>105.980003</c:v>
                </c:pt>
                <c:pt idx="2781">
                  <c:v>106.760002</c:v>
                </c:pt>
                <c:pt idx="2782">
                  <c:v>106.639999</c:v>
                </c:pt>
                <c:pt idx="2783">
                  <c:v>106.57</c:v>
                </c:pt>
                <c:pt idx="2784">
                  <c:v>106.949997</c:v>
                </c:pt>
                <c:pt idx="2785">
                  <c:v>107.75</c:v>
                </c:pt>
                <c:pt idx="2786">
                  <c:v>108.050003</c:v>
                </c:pt>
                <c:pt idx="2787">
                  <c:v>107.099998</c:v>
                </c:pt>
                <c:pt idx="2788">
                  <c:v>106</c:v>
                </c:pt>
                <c:pt idx="2789">
                  <c:v>106.05999799999999</c:v>
                </c:pt>
                <c:pt idx="2790">
                  <c:v>104.760002</c:v>
                </c:pt>
                <c:pt idx="2791">
                  <c:v>101.66999800000001</c:v>
                </c:pt>
                <c:pt idx="2792">
                  <c:v>98.349997999999999</c:v>
                </c:pt>
                <c:pt idx="2793">
                  <c:v>101.339996</c:v>
                </c:pt>
                <c:pt idx="2794">
                  <c:v>100.120003</c:v>
                </c:pt>
                <c:pt idx="2795">
                  <c:v>96.68</c:v>
                </c:pt>
                <c:pt idx="2796">
                  <c:v>98.239998</c:v>
                </c:pt>
                <c:pt idx="2797">
                  <c:v>100.489998</c:v>
                </c:pt>
                <c:pt idx="2798">
                  <c:v>100.19000200000001</c:v>
                </c:pt>
                <c:pt idx="2799">
                  <c:v>101.900002</c:v>
                </c:pt>
                <c:pt idx="2800">
                  <c:v>102.519997</c:v>
                </c:pt>
                <c:pt idx="2801">
                  <c:v>102.489998</c:v>
                </c:pt>
                <c:pt idx="2802">
                  <c:v>102.089996</c:v>
                </c:pt>
                <c:pt idx="2803">
                  <c:v>101.839996</c:v>
                </c:pt>
                <c:pt idx="2804">
                  <c:v>102.41999800000001</c:v>
                </c:pt>
                <c:pt idx="2805">
                  <c:v>103.94000200000001</c:v>
                </c:pt>
                <c:pt idx="2806">
                  <c:v>104.269997</c:v>
                </c:pt>
                <c:pt idx="2807">
                  <c:v>102.889999</c:v>
                </c:pt>
                <c:pt idx="2808">
                  <c:v>100.69000200000001</c:v>
                </c:pt>
                <c:pt idx="2809">
                  <c:v>100.040001</c:v>
                </c:pt>
                <c:pt idx="2810">
                  <c:v>100.019997</c:v>
                </c:pt>
                <c:pt idx="2811">
                  <c:v>101.459999</c:v>
                </c:pt>
                <c:pt idx="2812">
                  <c:v>102.639999</c:v>
                </c:pt>
                <c:pt idx="2813">
                  <c:v>102.41999800000001</c:v>
                </c:pt>
                <c:pt idx="2814">
                  <c:v>102.400002</c:v>
                </c:pt>
                <c:pt idx="2815">
                  <c:v>104.08000199999999</c:v>
                </c:pt>
                <c:pt idx="2816">
                  <c:v>103.91999800000001</c:v>
                </c:pt>
                <c:pt idx="2817">
                  <c:v>103.339996</c:v>
                </c:pt>
                <c:pt idx="2818">
                  <c:v>101.870003</c:v>
                </c:pt>
                <c:pt idx="2819">
                  <c:v>100.459999</c:v>
                </c:pt>
                <c:pt idx="2820">
                  <c:v>100.660004</c:v>
                </c:pt>
                <c:pt idx="2821">
                  <c:v>99.169998000000007</c:v>
                </c:pt>
                <c:pt idx="2822">
                  <c:v>98.949996999999996</c:v>
                </c:pt>
                <c:pt idx="2823">
                  <c:v>100.220001</c:v>
                </c:pt>
                <c:pt idx="2824">
                  <c:v>96.699996999999996</c:v>
                </c:pt>
                <c:pt idx="2825">
                  <c:v>94.589995999999999</c:v>
                </c:pt>
                <c:pt idx="2826">
                  <c:v>96.370002999999997</c:v>
                </c:pt>
                <c:pt idx="2827">
                  <c:v>95.379997000000003</c:v>
                </c:pt>
                <c:pt idx="2828">
                  <c:v>94.169998000000007</c:v>
                </c:pt>
                <c:pt idx="2829">
                  <c:v>96.080001999999993</c:v>
                </c:pt>
                <c:pt idx="2830">
                  <c:v>94</c:v>
                </c:pt>
                <c:pt idx="2831">
                  <c:v>95.290001000000004</c:v>
                </c:pt>
                <c:pt idx="2832">
                  <c:v>95.760002</c:v>
                </c:pt>
                <c:pt idx="2833">
                  <c:v>98.010002</c:v>
                </c:pt>
                <c:pt idx="2834">
                  <c:v>95.610000999999997</c:v>
                </c:pt>
                <c:pt idx="2835">
                  <c:v>96.220000999999996</c:v>
                </c:pt>
                <c:pt idx="2836">
                  <c:v>98.529999000000004</c:v>
                </c:pt>
                <c:pt idx="2837">
                  <c:v>97.629997000000003</c:v>
                </c:pt>
                <c:pt idx="2838">
                  <c:v>98.900002000000001</c:v>
                </c:pt>
                <c:pt idx="2839">
                  <c:v>98.839995999999999</c:v>
                </c:pt>
                <c:pt idx="2840">
                  <c:v>100.339996</c:v>
                </c:pt>
                <c:pt idx="2841">
                  <c:v>101.489998</c:v>
                </c:pt>
                <c:pt idx="2842">
                  <c:v>102.32</c:v>
                </c:pt>
                <c:pt idx="2843">
                  <c:v>101.370003</c:v>
                </c:pt>
                <c:pt idx="2844">
                  <c:v>100.769997</c:v>
                </c:pt>
                <c:pt idx="2845">
                  <c:v>100.220001</c:v>
                </c:pt>
                <c:pt idx="2846">
                  <c:v>97.739998</c:v>
                </c:pt>
                <c:pt idx="2847">
                  <c:v>98.290001000000004</c:v>
                </c:pt>
                <c:pt idx="2848">
                  <c:v>99.129997000000003</c:v>
                </c:pt>
                <c:pt idx="2849">
                  <c:v>98.610000999999997</c:v>
                </c:pt>
                <c:pt idx="2850">
                  <c:v>97.379997000000003</c:v>
                </c:pt>
                <c:pt idx="2851">
                  <c:v>97</c:v>
                </c:pt>
                <c:pt idx="2852">
                  <c:v>97.220000999999996</c:v>
                </c:pt>
                <c:pt idx="2853">
                  <c:v>97.360000999999997</c:v>
                </c:pt>
                <c:pt idx="2854">
                  <c:v>98.830001999999993</c:v>
                </c:pt>
                <c:pt idx="2855">
                  <c:v>98.900002000000001</c:v>
                </c:pt>
                <c:pt idx="2856">
                  <c:v>98.650002000000001</c:v>
                </c:pt>
                <c:pt idx="2857">
                  <c:v>100</c:v>
                </c:pt>
                <c:pt idx="2858">
                  <c:v>100.889999</c:v>
                </c:pt>
                <c:pt idx="2859">
                  <c:v>100.760002</c:v>
                </c:pt>
                <c:pt idx="2860">
                  <c:v>101.08000199999999</c:v>
                </c:pt>
                <c:pt idx="2861">
                  <c:v>100.910004</c:v>
                </c:pt>
                <c:pt idx="2862">
                  <c:v>102.239998</c:v>
                </c:pt>
                <c:pt idx="2863">
                  <c:v>102.629997</c:v>
                </c:pt>
                <c:pt idx="2864">
                  <c:v>102.550003</c:v>
                </c:pt>
                <c:pt idx="2865">
                  <c:v>103.029999</c:v>
                </c:pt>
                <c:pt idx="2866">
                  <c:v>102.160004</c:v>
                </c:pt>
                <c:pt idx="2867">
                  <c:v>101.68</c:v>
                </c:pt>
                <c:pt idx="2868">
                  <c:v>101.30999799999999</c:v>
                </c:pt>
                <c:pt idx="2869">
                  <c:v>100.720001</c:v>
                </c:pt>
                <c:pt idx="2870">
                  <c:v>99.199996999999996</c:v>
                </c:pt>
                <c:pt idx="2871">
                  <c:v>100.58000199999999</c:v>
                </c:pt>
                <c:pt idx="2872">
                  <c:v>99.599997999999999</c:v>
                </c:pt>
                <c:pt idx="2873">
                  <c:v>100.970001</c:v>
                </c:pt>
                <c:pt idx="2874">
                  <c:v>101.44000200000001</c:v>
                </c:pt>
                <c:pt idx="2875">
                  <c:v>102.30999799999999</c:v>
                </c:pt>
                <c:pt idx="2876">
                  <c:v>104.360001</c:v>
                </c:pt>
                <c:pt idx="2877">
                  <c:v>103.540001</c:v>
                </c:pt>
                <c:pt idx="2878">
                  <c:v>103.790001</c:v>
                </c:pt>
                <c:pt idx="2879">
                  <c:v>103.839996</c:v>
                </c:pt>
                <c:pt idx="2880">
                  <c:v>103.82</c:v>
                </c:pt>
                <c:pt idx="2881">
                  <c:v>102.849998</c:v>
                </c:pt>
                <c:pt idx="2882">
                  <c:v>102.959999</c:v>
                </c:pt>
                <c:pt idx="2883">
                  <c:v>102.16999800000001</c:v>
                </c:pt>
                <c:pt idx="2884">
                  <c:v>101.910004</c:v>
                </c:pt>
                <c:pt idx="2885">
                  <c:v>99.870002999999997</c:v>
                </c:pt>
                <c:pt idx="2886">
                  <c:v>99.629997000000003</c:v>
                </c:pt>
                <c:pt idx="2887">
                  <c:v>98.800003000000004</c:v>
                </c:pt>
                <c:pt idx="2888">
                  <c:v>100.30999799999999</c:v>
                </c:pt>
                <c:pt idx="2889">
                  <c:v>98.43</c:v>
                </c:pt>
                <c:pt idx="2890">
                  <c:v>98.510002</c:v>
                </c:pt>
                <c:pt idx="2891">
                  <c:v>98.110000999999997</c:v>
                </c:pt>
                <c:pt idx="2892">
                  <c:v>98.730002999999996</c:v>
                </c:pt>
                <c:pt idx="2893">
                  <c:v>99.010002</c:v>
                </c:pt>
                <c:pt idx="2894">
                  <c:v>98.519997000000004</c:v>
                </c:pt>
                <c:pt idx="2895">
                  <c:v>98.160004000000001</c:v>
                </c:pt>
                <c:pt idx="2896">
                  <c:v>99.230002999999996</c:v>
                </c:pt>
                <c:pt idx="2897">
                  <c:v>99.620002999999997</c:v>
                </c:pt>
                <c:pt idx="2898">
                  <c:v>100.82</c:v>
                </c:pt>
                <c:pt idx="2899">
                  <c:v>101.629997</c:v>
                </c:pt>
                <c:pt idx="2900">
                  <c:v>99.75</c:v>
                </c:pt>
                <c:pt idx="2901">
                  <c:v>99.879997000000003</c:v>
                </c:pt>
                <c:pt idx="2902">
                  <c:v>99.919998000000007</c:v>
                </c:pt>
                <c:pt idx="2903">
                  <c:v>99.129997000000003</c:v>
                </c:pt>
                <c:pt idx="2904">
                  <c:v>100.5</c:v>
                </c:pt>
                <c:pt idx="2905">
                  <c:v>100.660004</c:v>
                </c:pt>
                <c:pt idx="2906">
                  <c:v>99.760002</c:v>
                </c:pt>
                <c:pt idx="2907">
                  <c:v>99.5</c:v>
                </c:pt>
                <c:pt idx="2908">
                  <c:v>99.010002</c:v>
                </c:pt>
                <c:pt idx="2909">
                  <c:v>100.099998</c:v>
                </c:pt>
                <c:pt idx="2910">
                  <c:v>100.860001</c:v>
                </c:pt>
                <c:pt idx="2911">
                  <c:v>101.980003</c:v>
                </c:pt>
                <c:pt idx="2912">
                  <c:v>101.550003</c:v>
                </c:pt>
                <c:pt idx="2913">
                  <c:v>101.18</c:v>
                </c:pt>
                <c:pt idx="2914">
                  <c:v>102.239998</c:v>
                </c:pt>
                <c:pt idx="2915">
                  <c:v>101.139999</c:v>
                </c:pt>
                <c:pt idx="2916">
                  <c:v>100.160004</c:v>
                </c:pt>
                <c:pt idx="2917">
                  <c:v>101.029999</c:v>
                </c:pt>
                <c:pt idx="2918">
                  <c:v>101.010002</c:v>
                </c:pt>
                <c:pt idx="2919">
                  <c:v>101.269997</c:v>
                </c:pt>
                <c:pt idx="2920">
                  <c:v>101.160004</c:v>
                </c:pt>
                <c:pt idx="2921">
                  <c:v>101.639999</c:v>
                </c:pt>
                <c:pt idx="2922">
                  <c:v>100.220001</c:v>
                </c:pt>
                <c:pt idx="2923">
                  <c:v>99.209998999999996</c:v>
                </c:pt>
                <c:pt idx="2924">
                  <c:v>99.919998000000007</c:v>
                </c:pt>
                <c:pt idx="2925">
                  <c:v>97.949996999999996</c:v>
                </c:pt>
                <c:pt idx="2926">
                  <c:v>98.830001999999993</c:v>
                </c:pt>
                <c:pt idx="2927">
                  <c:v>99.519997000000004</c:v>
                </c:pt>
                <c:pt idx="2928">
                  <c:v>100.30999799999999</c:v>
                </c:pt>
                <c:pt idx="2929">
                  <c:v>100.83000199999999</c:v>
                </c:pt>
                <c:pt idx="2930">
                  <c:v>100.599998</c:v>
                </c:pt>
                <c:pt idx="2931">
                  <c:v>99.699996999999996</c:v>
                </c:pt>
                <c:pt idx="2932">
                  <c:v>100.94000200000001</c:v>
                </c:pt>
                <c:pt idx="2933">
                  <c:v>102.30999799999999</c:v>
                </c:pt>
                <c:pt idx="2934">
                  <c:v>102.08000199999999</c:v>
                </c:pt>
                <c:pt idx="2935">
                  <c:v>102.739998</c:v>
                </c:pt>
                <c:pt idx="2936">
                  <c:v>101.470001</c:v>
                </c:pt>
                <c:pt idx="2937">
                  <c:v>101.400002</c:v>
                </c:pt>
                <c:pt idx="2938">
                  <c:v>100.449997</c:v>
                </c:pt>
                <c:pt idx="2939">
                  <c:v>100.91999800000001</c:v>
                </c:pt>
                <c:pt idx="2940">
                  <c:v>100.980003</c:v>
                </c:pt>
                <c:pt idx="2941">
                  <c:v>100.279999</c:v>
                </c:pt>
                <c:pt idx="2942">
                  <c:v>100.25</c:v>
                </c:pt>
                <c:pt idx="2943">
                  <c:v>100.290001</c:v>
                </c:pt>
                <c:pt idx="2944">
                  <c:v>100.239998</c:v>
                </c:pt>
                <c:pt idx="2945">
                  <c:v>100.489998</c:v>
                </c:pt>
                <c:pt idx="2946">
                  <c:v>100.370003</c:v>
                </c:pt>
                <c:pt idx="2947">
                  <c:v>100.730003</c:v>
                </c:pt>
                <c:pt idx="2948">
                  <c:v>100.660004</c:v>
                </c:pt>
                <c:pt idx="2949">
                  <c:v>101.80999799999999</c:v>
                </c:pt>
                <c:pt idx="2950">
                  <c:v>102.949997</c:v>
                </c:pt>
                <c:pt idx="2951">
                  <c:v>102.82</c:v>
                </c:pt>
                <c:pt idx="2952">
                  <c:v>101.459999</c:v>
                </c:pt>
                <c:pt idx="2953">
                  <c:v>101.32</c:v>
                </c:pt>
                <c:pt idx="2954">
                  <c:v>99.879997000000003</c:v>
                </c:pt>
                <c:pt idx="2955">
                  <c:v>98.919998000000007</c:v>
                </c:pt>
                <c:pt idx="2956">
                  <c:v>98.419998000000007</c:v>
                </c:pt>
                <c:pt idx="2957">
                  <c:v>99.279999000000004</c:v>
                </c:pt>
                <c:pt idx="2958">
                  <c:v>99.650002000000001</c:v>
                </c:pt>
                <c:pt idx="2959">
                  <c:v>99.360000999999997</c:v>
                </c:pt>
                <c:pt idx="2960">
                  <c:v>98.739998</c:v>
                </c:pt>
                <c:pt idx="2961">
                  <c:v>97.779999000000004</c:v>
                </c:pt>
                <c:pt idx="2962">
                  <c:v>97.889999000000003</c:v>
                </c:pt>
                <c:pt idx="2963">
                  <c:v>94.610000999999997</c:v>
                </c:pt>
                <c:pt idx="2964">
                  <c:v>92.370002999999997</c:v>
                </c:pt>
                <c:pt idx="2965">
                  <c:v>91.440002000000007</c:v>
                </c:pt>
                <c:pt idx="2966">
                  <c:v>91.779999000000004</c:v>
                </c:pt>
                <c:pt idx="2967">
                  <c:v>91.309997999999993</c:v>
                </c:pt>
                <c:pt idx="2968">
                  <c:v>92.82</c:v>
                </c:pt>
                <c:pt idx="2969">
                  <c:v>92.230002999999996</c:v>
                </c:pt>
                <c:pt idx="2970">
                  <c:v>91.260002</c:v>
                </c:pt>
                <c:pt idx="2971">
                  <c:v>90.629997000000003</c:v>
                </c:pt>
                <c:pt idx="2972">
                  <c:v>90.150002000000001</c:v>
                </c:pt>
                <c:pt idx="2973">
                  <c:v>88.709998999999996</c:v>
                </c:pt>
                <c:pt idx="2974">
                  <c:v>85.559997999999993</c:v>
                </c:pt>
                <c:pt idx="2975">
                  <c:v>87.080001999999993</c:v>
                </c:pt>
                <c:pt idx="2976">
                  <c:v>86.230002999999996</c:v>
                </c:pt>
                <c:pt idx="2977">
                  <c:v>86.059997999999993</c:v>
                </c:pt>
                <c:pt idx="2978">
                  <c:v>87.370002999999997</c:v>
                </c:pt>
                <c:pt idx="2979">
                  <c:v>88.550003000000004</c:v>
                </c:pt>
                <c:pt idx="2980">
                  <c:v>91.260002</c:v>
                </c:pt>
                <c:pt idx="2981">
                  <c:v>91.25</c:v>
                </c:pt>
                <c:pt idx="2982">
                  <c:v>91.440002000000007</c:v>
                </c:pt>
                <c:pt idx="2983">
                  <c:v>92.650002000000001</c:v>
                </c:pt>
                <c:pt idx="2984">
                  <c:v>94.379997000000003</c:v>
                </c:pt>
                <c:pt idx="2985">
                  <c:v>93.779999000000004</c:v>
                </c:pt>
                <c:pt idx="2986">
                  <c:v>92.25</c:v>
                </c:pt>
                <c:pt idx="2987">
                  <c:v>90.769997000000004</c:v>
                </c:pt>
                <c:pt idx="2988">
                  <c:v>90.230002999999996</c:v>
                </c:pt>
                <c:pt idx="2989">
                  <c:v>90.150002000000001</c:v>
                </c:pt>
                <c:pt idx="2990">
                  <c:v>91.440002000000007</c:v>
                </c:pt>
                <c:pt idx="2991">
                  <c:v>92.160004000000001</c:v>
                </c:pt>
                <c:pt idx="2992">
                  <c:v>90.769997000000004</c:v>
                </c:pt>
                <c:pt idx="2993">
                  <c:v>88.779999000000004</c:v>
                </c:pt>
                <c:pt idx="2994">
                  <c:v>89.82</c:v>
                </c:pt>
                <c:pt idx="2995">
                  <c:v>88.720000999999996</c:v>
                </c:pt>
                <c:pt idx="2996">
                  <c:v>89.599997999999999</c:v>
                </c:pt>
                <c:pt idx="2997">
                  <c:v>88.150002000000001</c:v>
                </c:pt>
                <c:pt idx="2998">
                  <c:v>89.620002999999997</c:v>
                </c:pt>
                <c:pt idx="2999">
                  <c:v>90.190002000000007</c:v>
                </c:pt>
                <c:pt idx="3000">
                  <c:v>90.68</c:v>
                </c:pt>
                <c:pt idx="3001">
                  <c:v>92.470000999999996</c:v>
                </c:pt>
                <c:pt idx="3002">
                  <c:v>89.400002000000001</c:v>
                </c:pt>
                <c:pt idx="3003">
                  <c:v>87.970000999999996</c:v>
                </c:pt>
                <c:pt idx="3004">
                  <c:v>85.620002999999997</c:v>
                </c:pt>
                <c:pt idx="3005">
                  <c:v>85.830001999999993</c:v>
                </c:pt>
                <c:pt idx="3006">
                  <c:v>85.480002999999996</c:v>
                </c:pt>
                <c:pt idx="3007">
                  <c:v>86.330001999999993</c:v>
                </c:pt>
                <c:pt idx="3008">
                  <c:v>85.489998</c:v>
                </c:pt>
                <c:pt idx="3009">
                  <c:v>84.459998999999996</c:v>
                </c:pt>
                <c:pt idx="3010">
                  <c:v>83</c:v>
                </c:pt>
                <c:pt idx="3011">
                  <c:v>83.43</c:v>
                </c:pt>
                <c:pt idx="3012">
                  <c:v>82.389999000000003</c:v>
                </c:pt>
                <c:pt idx="3013">
                  <c:v>81.510002</c:v>
                </c:pt>
                <c:pt idx="3014">
                  <c:v>80.849997999999999</c:v>
                </c:pt>
                <c:pt idx="3015">
                  <c:v>78.949996999999996</c:v>
                </c:pt>
                <c:pt idx="3016">
                  <c:v>82.360000999999997</c:v>
                </c:pt>
                <c:pt idx="3017">
                  <c:v>83.860000999999997</c:v>
                </c:pt>
                <c:pt idx="3018">
                  <c:v>83.330001999999993</c:v>
                </c:pt>
                <c:pt idx="3019">
                  <c:v>83.959998999999996</c:v>
                </c:pt>
                <c:pt idx="3020">
                  <c:v>84.57</c:v>
                </c:pt>
                <c:pt idx="3021">
                  <c:v>82.059997999999993</c:v>
                </c:pt>
                <c:pt idx="3022">
                  <c:v>85.440002000000007</c:v>
                </c:pt>
                <c:pt idx="3023">
                  <c:v>85.559997999999993</c:v>
                </c:pt>
                <c:pt idx="3024">
                  <c:v>86.610000999999997</c:v>
                </c:pt>
                <c:pt idx="3025">
                  <c:v>86.900002000000001</c:v>
                </c:pt>
                <c:pt idx="3026">
                  <c:v>87.589995999999999</c:v>
                </c:pt>
                <c:pt idx="3027">
                  <c:v>87.150002000000001</c:v>
                </c:pt>
                <c:pt idx="3028">
                  <c:v>86.379997000000003</c:v>
                </c:pt>
                <c:pt idx="3029">
                  <c:v>85.809997999999993</c:v>
                </c:pt>
                <c:pt idx="3030">
                  <c:v>86.510002</c:v>
                </c:pt>
                <c:pt idx="3031">
                  <c:v>87.93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t"/>
        <c:numFmt formatCode="m/d/yyyy" sourceLinked="1"/>
        <c:majorTickMark val="none"/>
        <c:minorTickMark val="none"/>
        <c:tickLblPos val="nextTo"/>
        <c:crossAx val="659085568"/>
        <c:crosses val="max"/>
        <c:auto val="1"/>
        <c:lblOffset val="100"/>
        <c:baseTimeUnit val="days"/>
      </c:dateAx>
      <c:valAx>
        <c:axId val="65908556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Residuals of Ascopiave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Sheet1!$A$2:$A$1267</c:f>
              <c:numCache>
                <c:formatCode>m/d/yyyy</c:formatCode>
                <c:ptCount val="1266"/>
                <c:pt idx="0">
                  <c:v>41702</c:v>
                </c:pt>
                <c:pt idx="1">
                  <c:v>41703</c:v>
                </c:pt>
                <c:pt idx="2">
                  <c:v>41704</c:v>
                </c:pt>
                <c:pt idx="3">
                  <c:v>41705</c:v>
                </c:pt>
                <c:pt idx="4">
                  <c:v>41708</c:v>
                </c:pt>
                <c:pt idx="5">
                  <c:v>41709</c:v>
                </c:pt>
                <c:pt idx="6">
                  <c:v>41710</c:v>
                </c:pt>
                <c:pt idx="7">
                  <c:v>41711</c:v>
                </c:pt>
                <c:pt idx="8">
                  <c:v>41712</c:v>
                </c:pt>
                <c:pt idx="9">
                  <c:v>41715</c:v>
                </c:pt>
                <c:pt idx="10">
                  <c:v>41716</c:v>
                </c:pt>
                <c:pt idx="11">
                  <c:v>41717</c:v>
                </c:pt>
                <c:pt idx="12">
                  <c:v>41718</c:v>
                </c:pt>
                <c:pt idx="13">
                  <c:v>41719</c:v>
                </c:pt>
                <c:pt idx="14">
                  <c:v>41722</c:v>
                </c:pt>
                <c:pt idx="15">
                  <c:v>41723</c:v>
                </c:pt>
                <c:pt idx="16">
                  <c:v>41724</c:v>
                </c:pt>
                <c:pt idx="17">
                  <c:v>41725</c:v>
                </c:pt>
                <c:pt idx="18">
                  <c:v>41726</c:v>
                </c:pt>
                <c:pt idx="19">
                  <c:v>41729</c:v>
                </c:pt>
                <c:pt idx="20">
                  <c:v>41730</c:v>
                </c:pt>
                <c:pt idx="21">
                  <c:v>41731</c:v>
                </c:pt>
                <c:pt idx="22">
                  <c:v>41732</c:v>
                </c:pt>
                <c:pt idx="23">
                  <c:v>41733</c:v>
                </c:pt>
                <c:pt idx="24">
                  <c:v>41736</c:v>
                </c:pt>
                <c:pt idx="25">
                  <c:v>41737</c:v>
                </c:pt>
                <c:pt idx="26">
                  <c:v>41738</c:v>
                </c:pt>
                <c:pt idx="27">
                  <c:v>41739</c:v>
                </c:pt>
                <c:pt idx="28">
                  <c:v>41740</c:v>
                </c:pt>
                <c:pt idx="29">
                  <c:v>41743</c:v>
                </c:pt>
                <c:pt idx="30">
                  <c:v>41744</c:v>
                </c:pt>
                <c:pt idx="31">
                  <c:v>41745</c:v>
                </c:pt>
                <c:pt idx="32">
                  <c:v>41746</c:v>
                </c:pt>
                <c:pt idx="33">
                  <c:v>41751</c:v>
                </c:pt>
                <c:pt idx="34">
                  <c:v>41752</c:v>
                </c:pt>
                <c:pt idx="35">
                  <c:v>41753</c:v>
                </c:pt>
                <c:pt idx="36">
                  <c:v>41754</c:v>
                </c:pt>
                <c:pt idx="37">
                  <c:v>41757</c:v>
                </c:pt>
                <c:pt idx="38">
                  <c:v>41758</c:v>
                </c:pt>
                <c:pt idx="39">
                  <c:v>41759</c:v>
                </c:pt>
                <c:pt idx="40">
                  <c:v>41761</c:v>
                </c:pt>
                <c:pt idx="41">
                  <c:v>41764</c:v>
                </c:pt>
                <c:pt idx="42">
                  <c:v>41765</c:v>
                </c:pt>
                <c:pt idx="43">
                  <c:v>41766</c:v>
                </c:pt>
                <c:pt idx="44">
                  <c:v>41767</c:v>
                </c:pt>
                <c:pt idx="45">
                  <c:v>41768</c:v>
                </c:pt>
                <c:pt idx="46">
                  <c:v>41771</c:v>
                </c:pt>
                <c:pt idx="47">
                  <c:v>41772</c:v>
                </c:pt>
                <c:pt idx="48">
                  <c:v>41773</c:v>
                </c:pt>
                <c:pt idx="49">
                  <c:v>41774</c:v>
                </c:pt>
                <c:pt idx="50">
                  <c:v>41775</c:v>
                </c:pt>
                <c:pt idx="51">
                  <c:v>41778</c:v>
                </c:pt>
                <c:pt idx="52">
                  <c:v>41779</c:v>
                </c:pt>
                <c:pt idx="53">
                  <c:v>41780</c:v>
                </c:pt>
                <c:pt idx="54">
                  <c:v>41781</c:v>
                </c:pt>
                <c:pt idx="55">
                  <c:v>41782</c:v>
                </c:pt>
                <c:pt idx="56">
                  <c:v>41785</c:v>
                </c:pt>
                <c:pt idx="57">
                  <c:v>41786</c:v>
                </c:pt>
                <c:pt idx="58">
                  <c:v>41787</c:v>
                </c:pt>
                <c:pt idx="59">
                  <c:v>41788</c:v>
                </c:pt>
                <c:pt idx="60">
                  <c:v>41789</c:v>
                </c:pt>
                <c:pt idx="61">
                  <c:v>41792</c:v>
                </c:pt>
                <c:pt idx="62">
                  <c:v>41793</c:v>
                </c:pt>
                <c:pt idx="63">
                  <c:v>41794</c:v>
                </c:pt>
                <c:pt idx="64">
                  <c:v>41795</c:v>
                </c:pt>
                <c:pt idx="65">
                  <c:v>41796</c:v>
                </c:pt>
                <c:pt idx="66">
                  <c:v>41799</c:v>
                </c:pt>
                <c:pt idx="67">
                  <c:v>41800</c:v>
                </c:pt>
                <c:pt idx="68">
                  <c:v>41801</c:v>
                </c:pt>
                <c:pt idx="69">
                  <c:v>41802</c:v>
                </c:pt>
                <c:pt idx="70">
                  <c:v>41803</c:v>
                </c:pt>
                <c:pt idx="71">
                  <c:v>41806</c:v>
                </c:pt>
                <c:pt idx="72">
                  <c:v>41807</c:v>
                </c:pt>
                <c:pt idx="73">
                  <c:v>41808</c:v>
                </c:pt>
                <c:pt idx="74">
                  <c:v>41809</c:v>
                </c:pt>
                <c:pt idx="75">
                  <c:v>41810</c:v>
                </c:pt>
                <c:pt idx="76">
                  <c:v>41813</c:v>
                </c:pt>
                <c:pt idx="77">
                  <c:v>41814</c:v>
                </c:pt>
                <c:pt idx="78">
                  <c:v>41815</c:v>
                </c:pt>
                <c:pt idx="79">
                  <c:v>41816</c:v>
                </c:pt>
                <c:pt idx="80">
                  <c:v>41817</c:v>
                </c:pt>
                <c:pt idx="81">
                  <c:v>41820</c:v>
                </c:pt>
                <c:pt idx="82">
                  <c:v>41821</c:v>
                </c:pt>
                <c:pt idx="83">
                  <c:v>41822</c:v>
                </c:pt>
                <c:pt idx="84">
                  <c:v>41823</c:v>
                </c:pt>
                <c:pt idx="85">
                  <c:v>41824</c:v>
                </c:pt>
                <c:pt idx="86">
                  <c:v>41827</c:v>
                </c:pt>
                <c:pt idx="87">
                  <c:v>41828</c:v>
                </c:pt>
                <c:pt idx="88">
                  <c:v>41829</c:v>
                </c:pt>
                <c:pt idx="89">
                  <c:v>41830</c:v>
                </c:pt>
                <c:pt idx="90">
                  <c:v>41831</c:v>
                </c:pt>
                <c:pt idx="91">
                  <c:v>41834</c:v>
                </c:pt>
                <c:pt idx="92">
                  <c:v>41835</c:v>
                </c:pt>
                <c:pt idx="93">
                  <c:v>41836</c:v>
                </c:pt>
                <c:pt idx="94">
                  <c:v>41837</c:v>
                </c:pt>
                <c:pt idx="95">
                  <c:v>41838</c:v>
                </c:pt>
                <c:pt idx="96">
                  <c:v>41841</c:v>
                </c:pt>
                <c:pt idx="97">
                  <c:v>41842</c:v>
                </c:pt>
                <c:pt idx="98">
                  <c:v>41843</c:v>
                </c:pt>
                <c:pt idx="99">
                  <c:v>41844</c:v>
                </c:pt>
                <c:pt idx="100">
                  <c:v>41845</c:v>
                </c:pt>
                <c:pt idx="101">
                  <c:v>41848</c:v>
                </c:pt>
                <c:pt idx="102">
                  <c:v>41849</c:v>
                </c:pt>
                <c:pt idx="103">
                  <c:v>41850</c:v>
                </c:pt>
                <c:pt idx="104">
                  <c:v>41851</c:v>
                </c:pt>
                <c:pt idx="105">
                  <c:v>41852</c:v>
                </c:pt>
                <c:pt idx="106">
                  <c:v>41855</c:v>
                </c:pt>
                <c:pt idx="107">
                  <c:v>41856</c:v>
                </c:pt>
                <c:pt idx="108">
                  <c:v>41857</c:v>
                </c:pt>
                <c:pt idx="109">
                  <c:v>41858</c:v>
                </c:pt>
                <c:pt idx="110">
                  <c:v>41859</c:v>
                </c:pt>
                <c:pt idx="111">
                  <c:v>41862</c:v>
                </c:pt>
                <c:pt idx="112">
                  <c:v>41863</c:v>
                </c:pt>
                <c:pt idx="113">
                  <c:v>41864</c:v>
                </c:pt>
                <c:pt idx="114">
                  <c:v>41865</c:v>
                </c:pt>
                <c:pt idx="115">
                  <c:v>41869</c:v>
                </c:pt>
                <c:pt idx="116">
                  <c:v>41870</c:v>
                </c:pt>
                <c:pt idx="117">
                  <c:v>41871</c:v>
                </c:pt>
                <c:pt idx="118">
                  <c:v>41872</c:v>
                </c:pt>
                <c:pt idx="119">
                  <c:v>41873</c:v>
                </c:pt>
                <c:pt idx="120">
                  <c:v>41876</c:v>
                </c:pt>
                <c:pt idx="121">
                  <c:v>41877</c:v>
                </c:pt>
                <c:pt idx="122">
                  <c:v>41878</c:v>
                </c:pt>
                <c:pt idx="123">
                  <c:v>41879</c:v>
                </c:pt>
                <c:pt idx="124">
                  <c:v>41880</c:v>
                </c:pt>
                <c:pt idx="125">
                  <c:v>41883</c:v>
                </c:pt>
                <c:pt idx="126">
                  <c:v>41884</c:v>
                </c:pt>
                <c:pt idx="127">
                  <c:v>41885</c:v>
                </c:pt>
                <c:pt idx="128">
                  <c:v>41886</c:v>
                </c:pt>
                <c:pt idx="129">
                  <c:v>41887</c:v>
                </c:pt>
                <c:pt idx="130">
                  <c:v>41890</c:v>
                </c:pt>
                <c:pt idx="131">
                  <c:v>41891</c:v>
                </c:pt>
                <c:pt idx="132">
                  <c:v>41892</c:v>
                </c:pt>
                <c:pt idx="133">
                  <c:v>41893</c:v>
                </c:pt>
                <c:pt idx="134">
                  <c:v>41894</c:v>
                </c:pt>
                <c:pt idx="135">
                  <c:v>41897</c:v>
                </c:pt>
                <c:pt idx="136">
                  <c:v>41898</c:v>
                </c:pt>
                <c:pt idx="137">
                  <c:v>41899</c:v>
                </c:pt>
                <c:pt idx="138">
                  <c:v>41900</c:v>
                </c:pt>
                <c:pt idx="139">
                  <c:v>41901</c:v>
                </c:pt>
                <c:pt idx="140">
                  <c:v>41904</c:v>
                </c:pt>
                <c:pt idx="141">
                  <c:v>41905</c:v>
                </c:pt>
                <c:pt idx="142">
                  <c:v>41906</c:v>
                </c:pt>
                <c:pt idx="143">
                  <c:v>41907</c:v>
                </c:pt>
                <c:pt idx="144">
                  <c:v>41908</c:v>
                </c:pt>
                <c:pt idx="145">
                  <c:v>41911</c:v>
                </c:pt>
                <c:pt idx="146">
                  <c:v>41912</c:v>
                </c:pt>
                <c:pt idx="147">
                  <c:v>41913</c:v>
                </c:pt>
                <c:pt idx="148">
                  <c:v>41914</c:v>
                </c:pt>
                <c:pt idx="149">
                  <c:v>41915</c:v>
                </c:pt>
                <c:pt idx="150">
                  <c:v>41918</c:v>
                </c:pt>
                <c:pt idx="151">
                  <c:v>41919</c:v>
                </c:pt>
                <c:pt idx="152">
                  <c:v>41920</c:v>
                </c:pt>
                <c:pt idx="153">
                  <c:v>41921</c:v>
                </c:pt>
                <c:pt idx="154">
                  <c:v>41922</c:v>
                </c:pt>
                <c:pt idx="155">
                  <c:v>41925</c:v>
                </c:pt>
                <c:pt idx="156">
                  <c:v>41926</c:v>
                </c:pt>
                <c:pt idx="157">
                  <c:v>41927</c:v>
                </c:pt>
                <c:pt idx="158">
                  <c:v>41928</c:v>
                </c:pt>
                <c:pt idx="159">
                  <c:v>41929</c:v>
                </c:pt>
                <c:pt idx="160">
                  <c:v>41932</c:v>
                </c:pt>
                <c:pt idx="161">
                  <c:v>41933</c:v>
                </c:pt>
                <c:pt idx="162">
                  <c:v>41934</c:v>
                </c:pt>
                <c:pt idx="163">
                  <c:v>41935</c:v>
                </c:pt>
                <c:pt idx="164">
                  <c:v>41936</c:v>
                </c:pt>
                <c:pt idx="165">
                  <c:v>41939</c:v>
                </c:pt>
                <c:pt idx="166">
                  <c:v>41940</c:v>
                </c:pt>
                <c:pt idx="167">
                  <c:v>41941</c:v>
                </c:pt>
                <c:pt idx="168">
                  <c:v>41942</c:v>
                </c:pt>
                <c:pt idx="169">
                  <c:v>41943</c:v>
                </c:pt>
                <c:pt idx="170">
                  <c:v>41946</c:v>
                </c:pt>
                <c:pt idx="171">
                  <c:v>41947</c:v>
                </c:pt>
                <c:pt idx="172">
                  <c:v>41948</c:v>
                </c:pt>
                <c:pt idx="173">
                  <c:v>41949</c:v>
                </c:pt>
                <c:pt idx="174">
                  <c:v>41950</c:v>
                </c:pt>
                <c:pt idx="175">
                  <c:v>41953</c:v>
                </c:pt>
                <c:pt idx="176">
                  <c:v>41954</c:v>
                </c:pt>
                <c:pt idx="177">
                  <c:v>41955</c:v>
                </c:pt>
                <c:pt idx="178">
                  <c:v>41956</c:v>
                </c:pt>
                <c:pt idx="179">
                  <c:v>41957</c:v>
                </c:pt>
                <c:pt idx="180">
                  <c:v>41960</c:v>
                </c:pt>
                <c:pt idx="181">
                  <c:v>41961</c:v>
                </c:pt>
                <c:pt idx="182">
                  <c:v>41962</c:v>
                </c:pt>
                <c:pt idx="183">
                  <c:v>41963</c:v>
                </c:pt>
                <c:pt idx="184">
                  <c:v>41964</c:v>
                </c:pt>
                <c:pt idx="185">
                  <c:v>41967</c:v>
                </c:pt>
                <c:pt idx="186">
                  <c:v>41968</c:v>
                </c:pt>
                <c:pt idx="187">
                  <c:v>41969</c:v>
                </c:pt>
                <c:pt idx="188">
                  <c:v>41970</c:v>
                </c:pt>
                <c:pt idx="189">
                  <c:v>41971</c:v>
                </c:pt>
                <c:pt idx="190">
                  <c:v>41974</c:v>
                </c:pt>
                <c:pt idx="191">
                  <c:v>41975</c:v>
                </c:pt>
                <c:pt idx="192">
                  <c:v>41976</c:v>
                </c:pt>
                <c:pt idx="193">
                  <c:v>41977</c:v>
                </c:pt>
                <c:pt idx="194">
                  <c:v>41978</c:v>
                </c:pt>
                <c:pt idx="195">
                  <c:v>41981</c:v>
                </c:pt>
                <c:pt idx="196">
                  <c:v>41982</c:v>
                </c:pt>
                <c:pt idx="197">
                  <c:v>41983</c:v>
                </c:pt>
                <c:pt idx="198">
                  <c:v>41984</c:v>
                </c:pt>
                <c:pt idx="199">
                  <c:v>41985</c:v>
                </c:pt>
                <c:pt idx="200">
                  <c:v>41988</c:v>
                </c:pt>
                <c:pt idx="201">
                  <c:v>41989</c:v>
                </c:pt>
                <c:pt idx="202">
                  <c:v>41990</c:v>
                </c:pt>
                <c:pt idx="203">
                  <c:v>41991</c:v>
                </c:pt>
                <c:pt idx="204">
                  <c:v>41992</c:v>
                </c:pt>
                <c:pt idx="205">
                  <c:v>41995</c:v>
                </c:pt>
                <c:pt idx="206">
                  <c:v>41996</c:v>
                </c:pt>
                <c:pt idx="207">
                  <c:v>42002</c:v>
                </c:pt>
                <c:pt idx="208">
                  <c:v>42003</c:v>
                </c:pt>
                <c:pt idx="209">
                  <c:v>42006</c:v>
                </c:pt>
                <c:pt idx="210">
                  <c:v>42009</c:v>
                </c:pt>
                <c:pt idx="211">
                  <c:v>42010</c:v>
                </c:pt>
                <c:pt idx="212">
                  <c:v>42011</c:v>
                </c:pt>
                <c:pt idx="213">
                  <c:v>42012</c:v>
                </c:pt>
                <c:pt idx="214">
                  <c:v>42013</c:v>
                </c:pt>
                <c:pt idx="215">
                  <c:v>42016</c:v>
                </c:pt>
                <c:pt idx="216">
                  <c:v>42017</c:v>
                </c:pt>
                <c:pt idx="217">
                  <c:v>42018</c:v>
                </c:pt>
                <c:pt idx="218">
                  <c:v>42019</c:v>
                </c:pt>
                <c:pt idx="219">
                  <c:v>42020</c:v>
                </c:pt>
                <c:pt idx="220">
                  <c:v>42023</c:v>
                </c:pt>
                <c:pt idx="221">
                  <c:v>42024</c:v>
                </c:pt>
                <c:pt idx="222">
                  <c:v>42025</c:v>
                </c:pt>
                <c:pt idx="223">
                  <c:v>42026</c:v>
                </c:pt>
                <c:pt idx="224">
                  <c:v>42027</c:v>
                </c:pt>
                <c:pt idx="225">
                  <c:v>42030</c:v>
                </c:pt>
                <c:pt idx="226">
                  <c:v>42031</c:v>
                </c:pt>
                <c:pt idx="227">
                  <c:v>42032</c:v>
                </c:pt>
                <c:pt idx="228">
                  <c:v>42033</c:v>
                </c:pt>
                <c:pt idx="229">
                  <c:v>42034</c:v>
                </c:pt>
                <c:pt idx="230">
                  <c:v>42037</c:v>
                </c:pt>
                <c:pt idx="231">
                  <c:v>42038</c:v>
                </c:pt>
                <c:pt idx="232">
                  <c:v>42039</c:v>
                </c:pt>
                <c:pt idx="233">
                  <c:v>42040</c:v>
                </c:pt>
                <c:pt idx="234">
                  <c:v>42041</c:v>
                </c:pt>
                <c:pt idx="235">
                  <c:v>42044</c:v>
                </c:pt>
                <c:pt idx="236">
                  <c:v>42045</c:v>
                </c:pt>
                <c:pt idx="237">
                  <c:v>42046</c:v>
                </c:pt>
                <c:pt idx="238">
                  <c:v>42047</c:v>
                </c:pt>
                <c:pt idx="239">
                  <c:v>42048</c:v>
                </c:pt>
                <c:pt idx="240">
                  <c:v>42051</c:v>
                </c:pt>
                <c:pt idx="241">
                  <c:v>42052</c:v>
                </c:pt>
                <c:pt idx="242">
                  <c:v>42053</c:v>
                </c:pt>
                <c:pt idx="243">
                  <c:v>42054</c:v>
                </c:pt>
                <c:pt idx="244">
                  <c:v>42055</c:v>
                </c:pt>
                <c:pt idx="245">
                  <c:v>42058</c:v>
                </c:pt>
                <c:pt idx="246">
                  <c:v>42059</c:v>
                </c:pt>
                <c:pt idx="247">
                  <c:v>42060</c:v>
                </c:pt>
                <c:pt idx="248">
                  <c:v>42061</c:v>
                </c:pt>
                <c:pt idx="249">
                  <c:v>42062</c:v>
                </c:pt>
                <c:pt idx="250">
                  <c:v>42065</c:v>
                </c:pt>
                <c:pt idx="251">
                  <c:v>42066</c:v>
                </c:pt>
                <c:pt idx="252">
                  <c:v>42067</c:v>
                </c:pt>
                <c:pt idx="253">
                  <c:v>42068</c:v>
                </c:pt>
                <c:pt idx="254">
                  <c:v>42069</c:v>
                </c:pt>
                <c:pt idx="255">
                  <c:v>42072</c:v>
                </c:pt>
                <c:pt idx="256">
                  <c:v>42073</c:v>
                </c:pt>
                <c:pt idx="257">
                  <c:v>42074</c:v>
                </c:pt>
                <c:pt idx="258">
                  <c:v>42075</c:v>
                </c:pt>
                <c:pt idx="259">
                  <c:v>42076</c:v>
                </c:pt>
                <c:pt idx="260">
                  <c:v>42079</c:v>
                </c:pt>
                <c:pt idx="261">
                  <c:v>42080</c:v>
                </c:pt>
                <c:pt idx="262">
                  <c:v>42081</c:v>
                </c:pt>
                <c:pt idx="263">
                  <c:v>42082</c:v>
                </c:pt>
                <c:pt idx="264">
                  <c:v>42083</c:v>
                </c:pt>
                <c:pt idx="265">
                  <c:v>42086</c:v>
                </c:pt>
                <c:pt idx="266">
                  <c:v>42087</c:v>
                </c:pt>
                <c:pt idx="267">
                  <c:v>42088</c:v>
                </c:pt>
                <c:pt idx="268">
                  <c:v>42089</c:v>
                </c:pt>
                <c:pt idx="269">
                  <c:v>42090</c:v>
                </c:pt>
                <c:pt idx="270">
                  <c:v>42093</c:v>
                </c:pt>
                <c:pt idx="271">
                  <c:v>42094</c:v>
                </c:pt>
                <c:pt idx="272">
                  <c:v>42095</c:v>
                </c:pt>
                <c:pt idx="273">
                  <c:v>42096</c:v>
                </c:pt>
                <c:pt idx="274">
                  <c:v>42101</c:v>
                </c:pt>
                <c:pt idx="275">
                  <c:v>42102</c:v>
                </c:pt>
                <c:pt idx="276">
                  <c:v>42103</c:v>
                </c:pt>
                <c:pt idx="277">
                  <c:v>42104</c:v>
                </c:pt>
                <c:pt idx="278">
                  <c:v>42107</c:v>
                </c:pt>
                <c:pt idx="279">
                  <c:v>42108</c:v>
                </c:pt>
                <c:pt idx="280">
                  <c:v>42109</c:v>
                </c:pt>
                <c:pt idx="281">
                  <c:v>42110</c:v>
                </c:pt>
                <c:pt idx="282">
                  <c:v>42111</c:v>
                </c:pt>
                <c:pt idx="283">
                  <c:v>42114</c:v>
                </c:pt>
                <c:pt idx="284">
                  <c:v>42115</c:v>
                </c:pt>
                <c:pt idx="285">
                  <c:v>42116</c:v>
                </c:pt>
                <c:pt idx="286">
                  <c:v>42117</c:v>
                </c:pt>
                <c:pt idx="287">
                  <c:v>42118</c:v>
                </c:pt>
                <c:pt idx="288">
                  <c:v>42121</c:v>
                </c:pt>
                <c:pt idx="289">
                  <c:v>42122</c:v>
                </c:pt>
                <c:pt idx="290">
                  <c:v>42123</c:v>
                </c:pt>
                <c:pt idx="291">
                  <c:v>42124</c:v>
                </c:pt>
                <c:pt idx="292">
                  <c:v>42128</c:v>
                </c:pt>
                <c:pt idx="293">
                  <c:v>42129</c:v>
                </c:pt>
                <c:pt idx="294">
                  <c:v>42130</c:v>
                </c:pt>
                <c:pt idx="295">
                  <c:v>42131</c:v>
                </c:pt>
                <c:pt idx="296">
                  <c:v>42132</c:v>
                </c:pt>
                <c:pt idx="297">
                  <c:v>42135</c:v>
                </c:pt>
                <c:pt idx="298">
                  <c:v>42136</c:v>
                </c:pt>
                <c:pt idx="299">
                  <c:v>42137</c:v>
                </c:pt>
                <c:pt idx="300">
                  <c:v>42138</c:v>
                </c:pt>
                <c:pt idx="301">
                  <c:v>42139</c:v>
                </c:pt>
                <c:pt idx="302">
                  <c:v>42142</c:v>
                </c:pt>
                <c:pt idx="303">
                  <c:v>42143</c:v>
                </c:pt>
                <c:pt idx="304">
                  <c:v>42144</c:v>
                </c:pt>
                <c:pt idx="305">
                  <c:v>42145</c:v>
                </c:pt>
                <c:pt idx="306">
                  <c:v>42146</c:v>
                </c:pt>
                <c:pt idx="307">
                  <c:v>42149</c:v>
                </c:pt>
                <c:pt idx="308">
                  <c:v>42150</c:v>
                </c:pt>
                <c:pt idx="309">
                  <c:v>42151</c:v>
                </c:pt>
                <c:pt idx="310">
                  <c:v>42152</c:v>
                </c:pt>
                <c:pt idx="311">
                  <c:v>42153</c:v>
                </c:pt>
                <c:pt idx="312">
                  <c:v>42156</c:v>
                </c:pt>
                <c:pt idx="313">
                  <c:v>42157</c:v>
                </c:pt>
                <c:pt idx="314">
                  <c:v>42158</c:v>
                </c:pt>
                <c:pt idx="315">
                  <c:v>42159</c:v>
                </c:pt>
                <c:pt idx="316">
                  <c:v>42160</c:v>
                </c:pt>
                <c:pt idx="317">
                  <c:v>42163</c:v>
                </c:pt>
                <c:pt idx="318">
                  <c:v>42164</c:v>
                </c:pt>
                <c:pt idx="319">
                  <c:v>42165</c:v>
                </c:pt>
                <c:pt idx="320">
                  <c:v>42166</c:v>
                </c:pt>
                <c:pt idx="321">
                  <c:v>42167</c:v>
                </c:pt>
                <c:pt idx="322">
                  <c:v>42170</c:v>
                </c:pt>
                <c:pt idx="323">
                  <c:v>42171</c:v>
                </c:pt>
                <c:pt idx="324">
                  <c:v>42172</c:v>
                </c:pt>
                <c:pt idx="325">
                  <c:v>42173</c:v>
                </c:pt>
                <c:pt idx="326">
                  <c:v>42174</c:v>
                </c:pt>
                <c:pt idx="327">
                  <c:v>42177</c:v>
                </c:pt>
                <c:pt idx="328">
                  <c:v>42178</c:v>
                </c:pt>
                <c:pt idx="329">
                  <c:v>42179</c:v>
                </c:pt>
                <c:pt idx="330">
                  <c:v>42180</c:v>
                </c:pt>
                <c:pt idx="331">
                  <c:v>42181</c:v>
                </c:pt>
                <c:pt idx="332">
                  <c:v>42184</c:v>
                </c:pt>
                <c:pt idx="333">
                  <c:v>42185</c:v>
                </c:pt>
                <c:pt idx="334">
                  <c:v>42186</c:v>
                </c:pt>
                <c:pt idx="335">
                  <c:v>42187</c:v>
                </c:pt>
                <c:pt idx="336">
                  <c:v>42188</c:v>
                </c:pt>
                <c:pt idx="337">
                  <c:v>42191</c:v>
                </c:pt>
                <c:pt idx="338">
                  <c:v>42192</c:v>
                </c:pt>
                <c:pt idx="339">
                  <c:v>42193</c:v>
                </c:pt>
                <c:pt idx="340">
                  <c:v>42194</c:v>
                </c:pt>
                <c:pt idx="341">
                  <c:v>42195</c:v>
                </c:pt>
                <c:pt idx="342">
                  <c:v>42198</c:v>
                </c:pt>
                <c:pt idx="343">
                  <c:v>42199</c:v>
                </c:pt>
                <c:pt idx="344">
                  <c:v>42200</c:v>
                </c:pt>
                <c:pt idx="345">
                  <c:v>42201</c:v>
                </c:pt>
                <c:pt idx="346">
                  <c:v>42202</c:v>
                </c:pt>
                <c:pt idx="347">
                  <c:v>42205</c:v>
                </c:pt>
                <c:pt idx="348">
                  <c:v>42206</c:v>
                </c:pt>
                <c:pt idx="349">
                  <c:v>42207</c:v>
                </c:pt>
                <c:pt idx="350">
                  <c:v>42208</c:v>
                </c:pt>
                <c:pt idx="351">
                  <c:v>42209</c:v>
                </c:pt>
                <c:pt idx="352">
                  <c:v>42212</c:v>
                </c:pt>
                <c:pt idx="353">
                  <c:v>42213</c:v>
                </c:pt>
                <c:pt idx="354">
                  <c:v>42214</c:v>
                </c:pt>
                <c:pt idx="355">
                  <c:v>42215</c:v>
                </c:pt>
                <c:pt idx="356">
                  <c:v>42216</c:v>
                </c:pt>
                <c:pt idx="357">
                  <c:v>42219</c:v>
                </c:pt>
                <c:pt idx="358">
                  <c:v>42220</c:v>
                </c:pt>
                <c:pt idx="359">
                  <c:v>42221</c:v>
                </c:pt>
                <c:pt idx="360">
                  <c:v>42222</c:v>
                </c:pt>
                <c:pt idx="361">
                  <c:v>42223</c:v>
                </c:pt>
                <c:pt idx="362">
                  <c:v>42226</c:v>
                </c:pt>
                <c:pt idx="363">
                  <c:v>42227</c:v>
                </c:pt>
                <c:pt idx="364">
                  <c:v>42228</c:v>
                </c:pt>
                <c:pt idx="365">
                  <c:v>42229</c:v>
                </c:pt>
                <c:pt idx="366">
                  <c:v>42230</c:v>
                </c:pt>
                <c:pt idx="367">
                  <c:v>42233</c:v>
                </c:pt>
                <c:pt idx="368">
                  <c:v>42234</c:v>
                </c:pt>
                <c:pt idx="369">
                  <c:v>42235</c:v>
                </c:pt>
                <c:pt idx="370">
                  <c:v>42236</c:v>
                </c:pt>
                <c:pt idx="371">
                  <c:v>42237</c:v>
                </c:pt>
                <c:pt idx="372">
                  <c:v>42240</c:v>
                </c:pt>
                <c:pt idx="373">
                  <c:v>42241</c:v>
                </c:pt>
                <c:pt idx="374">
                  <c:v>42242</c:v>
                </c:pt>
                <c:pt idx="375">
                  <c:v>42243</c:v>
                </c:pt>
                <c:pt idx="376">
                  <c:v>42244</c:v>
                </c:pt>
                <c:pt idx="377">
                  <c:v>42247</c:v>
                </c:pt>
                <c:pt idx="378">
                  <c:v>42248</c:v>
                </c:pt>
                <c:pt idx="379">
                  <c:v>42249</c:v>
                </c:pt>
                <c:pt idx="380">
                  <c:v>42250</c:v>
                </c:pt>
                <c:pt idx="381">
                  <c:v>42251</c:v>
                </c:pt>
                <c:pt idx="382">
                  <c:v>42254</c:v>
                </c:pt>
                <c:pt idx="383">
                  <c:v>42255</c:v>
                </c:pt>
                <c:pt idx="384">
                  <c:v>42256</c:v>
                </c:pt>
                <c:pt idx="385">
                  <c:v>42257</c:v>
                </c:pt>
                <c:pt idx="386">
                  <c:v>42258</c:v>
                </c:pt>
                <c:pt idx="387">
                  <c:v>42261</c:v>
                </c:pt>
                <c:pt idx="388">
                  <c:v>42262</c:v>
                </c:pt>
                <c:pt idx="389">
                  <c:v>42263</c:v>
                </c:pt>
                <c:pt idx="390">
                  <c:v>42264</c:v>
                </c:pt>
                <c:pt idx="391">
                  <c:v>42265</c:v>
                </c:pt>
                <c:pt idx="392">
                  <c:v>42268</c:v>
                </c:pt>
                <c:pt idx="393">
                  <c:v>42269</c:v>
                </c:pt>
                <c:pt idx="394">
                  <c:v>42270</c:v>
                </c:pt>
                <c:pt idx="395">
                  <c:v>42271</c:v>
                </c:pt>
                <c:pt idx="396">
                  <c:v>42272</c:v>
                </c:pt>
                <c:pt idx="397">
                  <c:v>42275</c:v>
                </c:pt>
                <c:pt idx="398">
                  <c:v>42276</c:v>
                </c:pt>
                <c:pt idx="399">
                  <c:v>42277</c:v>
                </c:pt>
                <c:pt idx="400">
                  <c:v>42278</c:v>
                </c:pt>
                <c:pt idx="401">
                  <c:v>42279</c:v>
                </c:pt>
                <c:pt idx="402">
                  <c:v>42282</c:v>
                </c:pt>
                <c:pt idx="403">
                  <c:v>42283</c:v>
                </c:pt>
                <c:pt idx="404">
                  <c:v>42284</c:v>
                </c:pt>
                <c:pt idx="405">
                  <c:v>42285</c:v>
                </c:pt>
                <c:pt idx="406">
                  <c:v>42286</c:v>
                </c:pt>
                <c:pt idx="407">
                  <c:v>42289</c:v>
                </c:pt>
                <c:pt idx="408">
                  <c:v>42290</c:v>
                </c:pt>
                <c:pt idx="409">
                  <c:v>42291</c:v>
                </c:pt>
                <c:pt idx="410">
                  <c:v>42292</c:v>
                </c:pt>
                <c:pt idx="411">
                  <c:v>42293</c:v>
                </c:pt>
                <c:pt idx="412">
                  <c:v>42296</c:v>
                </c:pt>
                <c:pt idx="413">
                  <c:v>42297</c:v>
                </c:pt>
                <c:pt idx="414">
                  <c:v>42298</c:v>
                </c:pt>
                <c:pt idx="415">
                  <c:v>42299</c:v>
                </c:pt>
                <c:pt idx="416">
                  <c:v>42300</c:v>
                </c:pt>
                <c:pt idx="417">
                  <c:v>42303</c:v>
                </c:pt>
                <c:pt idx="418">
                  <c:v>42304</c:v>
                </c:pt>
                <c:pt idx="419">
                  <c:v>42305</c:v>
                </c:pt>
                <c:pt idx="420">
                  <c:v>42306</c:v>
                </c:pt>
                <c:pt idx="421">
                  <c:v>42307</c:v>
                </c:pt>
                <c:pt idx="422">
                  <c:v>42310</c:v>
                </c:pt>
                <c:pt idx="423">
                  <c:v>42311</c:v>
                </c:pt>
                <c:pt idx="424">
                  <c:v>42312</c:v>
                </c:pt>
                <c:pt idx="425">
                  <c:v>42313</c:v>
                </c:pt>
                <c:pt idx="426">
                  <c:v>42314</c:v>
                </c:pt>
                <c:pt idx="427">
                  <c:v>42317</c:v>
                </c:pt>
                <c:pt idx="428">
                  <c:v>42318</c:v>
                </c:pt>
                <c:pt idx="429">
                  <c:v>42319</c:v>
                </c:pt>
                <c:pt idx="430">
                  <c:v>42320</c:v>
                </c:pt>
                <c:pt idx="431">
                  <c:v>42321</c:v>
                </c:pt>
                <c:pt idx="432">
                  <c:v>42324</c:v>
                </c:pt>
                <c:pt idx="433">
                  <c:v>42325</c:v>
                </c:pt>
                <c:pt idx="434">
                  <c:v>42326</c:v>
                </c:pt>
                <c:pt idx="435">
                  <c:v>42327</c:v>
                </c:pt>
                <c:pt idx="436">
                  <c:v>42328</c:v>
                </c:pt>
                <c:pt idx="437">
                  <c:v>42331</c:v>
                </c:pt>
                <c:pt idx="438">
                  <c:v>42332</c:v>
                </c:pt>
                <c:pt idx="439">
                  <c:v>42333</c:v>
                </c:pt>
                <c:pt idx="440">
                  <c:v>42334</c:v>
                </c:pt>
                <c:pt idx="441">
                  <c:v>42335</c:v>
                </c:pt>
                <c:pt idx="442">
                  <c:v>42338</c:v>
                </c:pt>
                <c:pt idx="443">
                  <c:v>42339</c:v>
                </c:pt>
                <c:pt idx="444">
                  <c:v>42340</c:v>
                </c:pt>
                <c:pt idx="445">
                  <c:v>42341</c:v>
                </c:pt>
                <c:pt idx="446">
                  <c:v>42342</c:v>
                </c:pt>
                <c:pt idx="447">
                  <c:v>42345</c:v>
                </c:pt>
                <c:pt idx="448">
                  <c:v>42346</c:v>
                </c:pt>
                <c:pt idx="449">
                  <c:v>42347</c:v>
                </c:pt>
                <c:pt idx="450">
                  <c:v>42348</c:v>
                </c:pt>
                <c:pt idx="451">
                  <c:v>42349</c:v>
                </c:pt>
                <c:pt idx="452">
                  <c:v>42352</c:v>
                </c:pt>
                <c:pt idx="453">
                  <c:v>42353</c:v>
                </c:pt>
                <c:pt idx="454">
                  <c:v>42354</c:v>
                </c:pt>
                <c:pt idx="455">
                  <c:v>42355</c:v>
                </c:pt>
                <c:pt idx="456">
                  <c:v>42356</c:v>
                </c:pt>
                <c:pt idx="457">
                  <c:v>42359</c:v>
                </c:pt>
                <c:pt idx="458">
                  <c:v>42360</c:v>
                </c:pt>
                <c:pt idx="459">
                  <c:v>42361</c:v>
                </c:pt>
                <c:pt idx="460">
                  <c:v>42366</c:v>
                </c:pt>
                <c:pt idx="461">
                  <c:v>42367</c:v>
                </c:pt>
                <c:pt idx="462">
                  <c:v>42368</c:v>
                </c:pt>
                <c:pt idx="463">
                  <c:v>42369</c:v>
                </c:pt>
                <c:pt idx="464">
                  <c:v>42373</c:v>
                </c:pt>
                <c:pt idx="465">
                  <c:v>42374</c:v>
                </c:pt>
                <c:pt idx="466">
                  <c:v>42375</c:v>
                </c:pt>
                <c:pt idx="467">
                  <c:v>42376</c:v>
                </c:pt>
                <c:pt idx="468">
                  <c:v>42377</c:v>
                </c:pt>
                <c:pt idx="469">
                  <c:v>42380</c:v>
                </c:pt>
                <c:pt idx="470">
                  <c:v>42381</c:v>
                </c:pt>
                <c:pt idx="471">
                  <c:v>42382</c:v>
                </c:pt>
                <c:pt idx="472">
                  <c:v>42383</c:v>
                </c:pt>
                <c:pt idx="473">
                  <c:v>42384</c:v>
                </c:pt>
                <c:pt idx="474">
                  <c:v>42387</c:v>
                </c:pt>
                <c:pt idx="475">
                  <c:v>42388</c:v>
                </c:pt>
                <c:pt idx="476">
                  <c:v>42389</c:v>
                </c:pt>
                <c:pt idx="477">
                  <c:v>42390</c:v>
                </c:pt>
                <c:pt idx="478">
                  <c:v>42391</c:v>
                </c:pt>
                <c:pt idx="479">
                  <c:v>42394</c:v>
                </c:pt>
                <c:pt idx="480">
                  <c:v>42395</c:v>
                </c:pt>
                <c:pt idx="481">
                  <c:v>42396</c:v>
                </c:pt>
                <c:pt idx="482">
                  <c:v>42397</c:v>
                </c:pt>
                <c:pt idx="483">
                  <c:v>42398</c:v>
                </c:pt>
                <c:pt idx="484">
                  <c:v>42401</c:v>
                </c:pt>
                <c:pt idx="485">
                  <c:v>42402</c:v>
                </c:pt>
                <c:pt idx="486">
                  <c:v>42403</c:v>
                </c:pt>
                <c:pt idx="487">
                  <c:v>42404</c:v>
                </c:pt>
                <c:pt idx="488">
                  <c:v>42405</c:v>
                </c:pt>
                <c:pt idx="489">
                  <c:v>42408</c:v>
                </c:pt>
                <c:pt idx="490">
                  <c:v>42409</c:v>
                </c:pt>
                <c:pt idx="491">
                  <c:v>42410</c:v>
                </c:pt>
                <c:pt idx="492">
                  <c:v>42411</c:v>
                </c:pt>
                <c:pt idx="493">
                  <c:v>42412</c:v>
                </c:pt>
                <c:pt idx="494">
                  <c:v>42415</c:v>
                </c:pt>
                <c:pt idx="495">
                  <c:v>42416</c:v>
                </c:pt>
                <c:pt idx="496">
                  <c:v>42417</c:v>
                </c:pt>
                <c:pt idx="497">
                  <c:v>42418</c:v>
                </c:pt>
                <c:pt idx="498">
                  <c:v>42419</c:v>
                </c:pt>
                <c:pt idx="499">
                  <c:v>42422</c:v>
                </c:pt>
                <c:pt idx="500">
                  <c:v>42423</c:v>
                </c:pt>
                <c:pt idx="501">
                  <c:v>42424</c:v>
                </c:pt>
                <c:pt idx="502">
                  <c:v>42425</c:v>
                </c:pt>
                <c:pt idx="503">
                  <c:v>42426</c:v>
                </c:pt>
                <c:pt idx="504">
                  <c:v>42429</c:v>
                </c:pt>
                <c:pt idx="505">
                  <c:v>42430</c:v>
                </c:pt>
                <c:pt idx="506">
                  <c:v>42431</c:v>
                </c:pt>
                <c:pt idx="507">
                  <c:v>42432</c:v>
                </c:pt>
                <c:pt idx="508">
                  <c:v>42433</c:v>
                </c:pt>
                <c:pt idx="509">
                  <c:v>42436</c:v>
                </c:pt>
                <c:pt idx="510">
                  <c:v>42437</c:v>
                </c:pt>
                <c:pt idx="511">
                  <c:v>42438</c:v>
                </c:pt>
                <c:pt idx="512">
                  <c:v>42439</c:v>
                </c:pt>
                <c:pt idx="513">
                  <c:v>42440</c:v>
                </c:pt>
                <c:pt idx="514">
                  <c:v>42443</c:v>
                </c:pt>
                <c:pt idx="515">
                  <c:v>42444</c:v>
                </c:pt>
                <c:pt idx="516">
                  <c:v>42445</c:v>
                </c:pt>
                <c:pt idx="517">
                  <c:v>42446</c:v>
                </c:pt>
                <c:pt idx="518">
                  <c:v>42447</c:v>
                </c:pt>
                <c:pt idx="519">
                  <c:v>42450</c:v>
                </c:pt>
                <c:pt idx="520">
                  <c:v>42451</c:v>
                </c:pt>
                <c:pt idx="521">
                  <c:v>42452</c:v>
                </c:pt>
                <c:pt idx="522">
                  <c:v>42453</c:v>
                </c:pt>
                <c:pt idx="523">
                  <c:v>42458</c:v>
                </c:pt>
                <c:pt idx="524">
                  <c:v>42459</c:v>
                </c:pt>
                <c:pt idx="525">
                  <c:v>42460</c:v>
                </c:pt>
                <c:pt idx="526">
                  <c:v>42461</c:v>
                </c:pt>
                <c:pt idx="527">
                  <c:v>42464</c:v>
                </c:pt>
                <c:pt idx="528">
                  <c:v>42465</c:v>
                </c:pt>
                <c:pt idx="529">
                  <c:v>42466</c:v>
                </c:pt>
                <c:pt idx="530">
                  <c:v>42467</c:v>
                </c:pt>
                <c:pt idx="531">
                  <c:v>42468</c:v>
                </c:pt>
                <c:pt idx="532">
                  <c:v>42471</c:v>
                </c:pt>
                <c:pt idx="533">
                  <c:v>42472</c:v>
                </c:pt>
                <c:pt idx="534">
                  <c:v>42473</c:v>
                </c:pt>
                <c:pt idx="535">
                  <c:v>42474</c:v>
                </c:pt>
                <c:pt idx="536">
                  <c:v>42475</c:v>
                </c:pt>
                <c:pt idx="537">
                  <c:v>42478</c:v>
                </c:pt>
                <c:pt idx="538">
                  <c:v>42479</c:v>
                </c:pt>
                <c:pt idx="539">
                  <c:v>42480</c:v>
                </c:pt>
                <c:pt idx="540">
                  <c:v>42481</c:v>
                </c:pt>
                <c:pt idx="541">
                  <c:v>42482</c:v>
                </c:pt>
                <c:pt idx="542">
                  <c:v>42485</c:v>
                </c:pt>
                <c:pt idx="543">
                  <c:v>42486</c:v>
                </c:pt>
                <c:pt idx="544">
                  <c:v>42487</c:v>
                </c:pt>
                <c:pt idx="545">
                  <c:v>42488</c:v>
                </c:pt>
                <c:pt idx="546">
                  <c:v>42489</c:v>
                </c:pt>
                <c:pt idx="547">
                  <c:v>42492</c:v>
                </c:pt>
                <c:pt idx="548">
                  <c:v>42493</c:v>
                </c:pt>
                <c:pt idx="549">
                  <c:v>42494</c:v>
                </c:pt>
                <c:pt idx="550">
                  <c:v>42495</c:v>
                </c:pt>
                <c:pt idx="551">
                  <c:v>42496</c:v>
                </c:pt>
                <c:pt idx="552">
                  <c:v>42499</c:v>
                </c:pt>
                <c:pt idx="553">
                  <c:v>42500</c:v>
                </c:pt>
                <c:pt idx="554">
                  <c:v>42501</c:v>
                </c:pt>
                <c:pt idx="555">
                  <c:v>42502</c:v>
                </c:pt>
                <c:pt idx="556">
                  <c:v>42503</c:v>
                </c:pt>
                <c:pt idx="557">
                  <c:v>42506</c:v>
                </c:pt>
                <c:pt idx="558">
                  <c:v>42507</c:v>
                </c:pt>
                <c:pt idx="559">
                  <c:v>42508</c:v>
                </c:pt>
                <c:pt idx="560">
                  <c:v>42509</c:v>
                </c:pt>
                <c:pt idx="561">
                  <c:v>42510</c:v>
                </c:pt>
                <c:pt idx="562">
                  <c:v>42513</c:v>
                </c:pt>
                <c:pt idx="563">
                  <c:v>42514</c:v>
                </c:pt>
                <c:pt idx="564">
                  <c:v>42515</c:v>
                </c:pt>
                <c:pt idx="565">
                  <c:v>42516</c:v>
                </c:pt>
                <c:pt idx="566">
                  <c:v>42517</c:v>
                </c:pt>
                <c:pt idx="567">
                  <c:v>42520</c:v>
                </c:pt>
                <c:pt idx="568">
                  <c:v>42521</c:v>
                </c:pt>
                <c:pt idx="569">
                  <c:v>42522</c:v>
                </c:pt>
                <c:pt idx="570">
                  <c:v>42523</c:v>
                </c:pt>
                <c:pt idx="571">
                  <c:v>42524</c:v>
                </c:pt>
                <c:pt idx="572">
                  <c:v>42527</c:v>
                </c:pt>
                <c:pt idx="573">
                  <c:v>42528</c:v>
                </c:pt>
                <c:pt idx="574">
                  <c:v>42529</c:v>
                </c:pt>
                <c:pt idx="575">
                  <c:v>42530</c:v>
                </c:pt>
                <c:pt idx="576">
                  <c:v>42531</c:v>
                </c:pt>
                <c:pt idx="577">
                  <c:v>42534</c:v>
                </c:pt>
                <c:pt idx="578">
                  <c:v>42535</c:v>
                </c:pt>
                <c:pt idx="579">
                  <c:v>42536</c:v>
                </c:pt>
                <c:pt idx="580">
                  <c:v>42537</c:v>
                </c:pt>
                <c:pt idx="581">
                  <c:v>42538</c:v>
                </c:pt>
                <c:pt idx="582">
                  <c:v>42541</c:v>
                </c:pt>
                <c:pt idx="583">
                  <c:v>42542</c:v>
                </c:pt>
                <c:pt idx="584">
                  <c:v>42543</c:v>
                </c:pt>
                <c:pt idx="585">
                  <c:v>42544</c:v>
                </c:pt>
                <c:pt idx="586">
                  <c:v>42545</c:v>
                </c:pt>
                <c:pt idx="587">
                  <c:v>42548</c:v>
                </c:pt>
                <c:pt idx="588">
                  <c:v>42549</c:v>
                </c:pt>
                <c:pt idx="589">
                  <c:v>42550</c:v>
                </c:pt>
                <c:pt idx="590">
                  <c:v>42551</c:v>
                </c:pt>
                <c:pt idx="591">
                  <c:v>42552</c:v>
                </c:pt>
                <c:pt idx="592">
                  <c:v>42555</c:v>
                </c:pt>
                <c:pt idx="593">
                  <c:v>42556</c:v>
                </c:pt>
                <c:pt idx="594">
                  <c:v>42557</c:v>
                </c:pt>
                <c:pt idx="595">
                  <c:v>42558</c:v>
                </c:pt>
                <c:pt idx="596">
                  <c:v>42559</c:v>
                </c:pt>
                <c:pt idx="597">
                  <c:v>42562</c:v>
                </c:pt>
                <c:pt idx="598">
                  <c:v>42563</c:v>
                </c:pt>
                <c:pt idx="599">
                  <c:v>42564</c:v>
                </c:pt>
                <c:pt idx="600">
                  <c:v>42565</c:v>
                </c:pt>
                <c:pt idx="601">
                  <c:v>42566</c:v>
                </c:pt>
                <c:pt idx="602">
                  <c:v>42569</c:v>
                </c:pt>
                <c:pt idx="603">
                  <c:v>42570</c:v>
                </c:pt>
                <c:pt idx="604">
                  <c:v>42571</c:v>
                </c:pt>
                <c:pt idx="605">
                  <c:v>42572</c:v>
                </c:pt>
                <c:pt idx="606">
                  <c:v>42573</c:v>
                </c:pt>
                <c:pt idx="607">
                  <c:v>42576</c:v>
                </c:pt>
                <c:pt idx="608">
                  <c:v>42577</c:v>
                </c:pt>
                <c:pt idx="609">
                  <c:v>42578</c:v>
                </c:pt>
                <c:pt idx="610">
                  <c:v>42579</c:v>
                </c:pt>
                <c:pt idx="611">
                  <c:v>42580</c:v>
                </c:pt>
                <c:pt idx="612">
                  <c:v>42583</c:v>
                </c:pt>
                <c:pt idx="613">
                  <c:v>42584</c:v>
                </c:pt>
                <c:pt idx="614">
                  <c:v>42585</c:v>
                </c:pt>
                <c:pt idx="615">
                  <c:v>42586</c:v>
                </c:pt>
                <c:pt idx="616">
                  <c:v>42587</c:v>
                </c:pt>
                <c:pt idx="617">
                  <c:v>42590</c:v>
                </c:pt>
                <c:pt idx="618">
                  <c:v>42591</c:v>
                </c:pt>
                <c:pt idx="619">
                  <c:v>42592</c:v>
                </c:pt>
                <c:pt idx="620">
                  <c:v>42593</c:v>
                </c:pt>
                <c:pt idx="621">
                  <c:v>42594</c:v>
                </c:pt>
                <c:pt idx="622">
                  <c:v>42598</c:v>
                </c:pt>
                <c:pt idx="623">
                  <c:v>42599</c:v>
                </c:pt>
                <c:pt idx="624">
                  <c:v>42600</c:v>
                </c:pt>
                <c:pt idx="625">
                  <c:v>42601</c:v>
                </c:pt>
                <c:pt idx="626">
                  <c:v>42604</c:v>
                </c:pt>
                <c:pt idx="627">
                  <c:v>42605</c:v>
                </c:pt>
                <c:pt idx="628">
                  <c:v>42606</c:v>
                </c:pt>
                <c:pt idx="629">
                  <c:v>42607</c:v>
                </c:pt>
                <c:pt idx="630">
                  <c:v>42608</c:v>
                </c:pt>
                <c:pt idx="631">
                  <c:v>42611</c:v>
                </c:pt>
                <c:pt idx="632">
                  <c:v>42612</c:v>
                </c:pt>
                <c:pt idx="633">
                  <c:v>42613</c:v>
                </c:pt>
                <c:pt idx="634">
                  <c:v>42614</c:v>
                </c:pt>
                <c:pt idx="635">
                  <c:v>42615</c:v>
                </c:pt>
                <c:pt idx="636">
                  <c:v>42618</c:v>
                </c:pt>
                <c:pt idx="637">
                  <c:v>42619</c:v>
                </c:pt>
                <c:pt idx="638">
                  <c:v>42620</c:v>
                </c:pt>
                <c:pt idx="639">
                  <c:v>42621</c:v>
                </c:pt>
                <c:pt idx="640">
                  <c:v>42622</c:v>
                </c:pt>
                <c:pt idx="641">
                  <c:v>42625</c:v>
                </c:pt>
                <c:pt idx="642">
                  <c:v>42626</c:v>
                </c:pt>
                <c:pt idx="643">
                  <c:v>42627</c:v>
                </c:pt>
                <c:pt idx="644">
                  <c:v>42628</c:v>
                </c:pt>
                <c:pt idx="645">
                  <c:v>42629</c:v>
                </c:pt>
                <c:pt idx="646">
                  <c:v>42632</c:v>
                </c:pt>
                <c:pt idx="647">
                  <c:v>42633</c:v>
                </c:pt>
                <c:pt idx="648">
                  <c:v>42634</c:v>
                </c:pt>
                <c:pt idx="649">
                  <c:v>42635</c:v>
                </c:pt>
                <c:pt idx="650">
                  <c:v>42636</c:v>
                </c:pt>
                <c:pt idx="651">
                  <c:v>42639</c:v>
                </c:pt>
                <c:pt idx="652">
                  <c:v>42640</c:v>
                </c:pt>
                <c:pt idx="653">
                  <c:v>42641</c:v>
                </c:pt>
                <c:pt idx="654">
                  <c:v>42642</c:v>
                </c:pt>
                <c:pt idx="655">
                  <c:v>42643</c:v>
                </c:pt>
                <c:pt idx="656">
                  <c:v>42646</c:v>
                </c:pt>
                <c:pt idx="657">
                  <c:v>42647</c:v>
                </c:pt>
                <c:pt idx="658">
                  <c:v>42648</c:v>
                </c:pt>
                <c:pt idx="659">
                  <c:v>42649</c:v>
                </c:pt>
                <c:pt idx="660">
                  <c:v>42650</c:v>
                </c:pt>
                <c:pt idx="661">
                  <c:v>42653</c:v>
                </c:pt>
                <c:pt idx="662">
                  <c:v>42654</c:v>
                </c:pt>
                <c:pt idx="663">
                  <c:v>42655</c:v>
                </c:pt>
                <c:pt idx="664">
                  <c:v>42656</c:v>
                </c:pt>
                <c:pt idx="665">
                  <c:v>42657</c:v>
                </c:pt>
                <c:pt idx="666">
                  <c:v>42660</c:v>
                </c:pt>
                <c:pt idx="667">
                  <c:v>42661</c:v>
                </c:pt>
                <c:pt idx="668">
                  <c:v>42662</c:v>
                </c:pt>
                <c:pt idx="669">
                  <c:v>42663</c:v>
                </c:pt>
                <c:pt idx="670">
                  <c:v>42664</c:v>
                </c:pt>
                <c:pt idx="671">
                  <c:v>42667</c:v>
                </c:pt>
                <c:pt idx="672">
                  <c:v>42668</c:v>
                </c:pt>
                <c:pt idx="673">
                  <c:v>42669</c:v>
                </c:pt>
                <c:pt idx="674">
                  <c:v>42670</c:v>
                </c:pt>
                <c:pt idx="675">
                  <c:v>42671</c:v>
                </c:pt>
                <c:pt idx="676">
                  <c:v>42674</c:v>
                </c:pt>
                <c:pt idx="677">
                  <c:v>42675</c:v>
                </c:pt>
                <c:pt idx="678">
                  <c:v>42676</c:v>
                </c:pt>
                <c:pt idx="679">
                  <c:v>42677</c:v>
                </c:pt>
                <c:pt idx="680">
                  <c:v>42678</c:v>
                </c:pt>
                <c:pt idx="681">
                  <c:v>42681</c:v>
                </c:pt>
                <c:pt idx="682">
                  <c:v>42682</c:v>
                </c:pt>
                <c:pt idx="683">
                  <c:v>42683</c:v>
                </c:pt>
                <c:pt idx="684">
                  <c:v>42684</c:v>
                </c:pt>
                <c:pt idx="685">
                  <c:v>42685</c:v>
                </c:pt>
                <c:pt idx="686">
                  <c:v>42688</c:v>
                </c:pt>
                <c:pt idx="687">
                  <c:v>42689</c:v>
                </c:pt>
                <c:pt idx="688">
                  <c:v>42690</c:v>
                </c:pt>
                <c:pt idx="689">
                  <c:v>42691</c:v>
                </c:pt>
                <c:pt idx="690">
                  <c:v>42692</c:v>
                </c:pt>
                <c:pt idx="691">
                  <c:v>42695</c:v>
                </c:pt>
                <c:pt idx="692">
                  <c:v>42696</c:v>
                </c:pt>
                <c:pt idx="693">
                  <c:v>42697</c:v>
                </c:pt>
                <c:pt idx="694">
                  <c:v>42698</c:v>
                </c:pt>
                <c:pt idx="695">
                  <c:v>42699</c:v>
                </c:pt>
                <c:pt idx="696">
                  <c:v>42702</c:v>
                </c:pt>
                <c:pt idx="697">
                  <c:v>42703</c:v>
                </c:pt>
                <c:pt idx="698">
                  <c:v>42704</c:v>
                </c:pt>
                <c:pt idx="699">
                  <c:v>42705</c:v>
                </c:pt>
                <c:pt idx="700">
                  <c:v>42706</c:v>
                </c:pt>
                <c:pt idx="701">
                  <c:v>42709</c:v>
                </c:pt>
                <c:pt idx="702">
                  <c:v>42710</c:v>
                </c:pt>
                <c:pt idx="703">
                  <c:v>42711</c:v>
                </c:pt>
                <c:pt idx="704">
                  <c:v>42712</c:v>
                </c:pt>
                <c:pt idx="705">
                  <c:v>42713</c:v>
                </c:pt>
                <c:pt idx="706">
                  <c:v>42716</c:v>
                </c:pt>
                <c:pt idx="707">
                  <c:v>42717</c:v>
                </c:pt>
                <c:pt idx="708">
                  <c:v>42718</c:v>
                </c:pt>
                <c:pt idx="709">
                  <c:v>42719</c:v>
                </c:pt>
                <c:pt idx="710">
                  <c:v>42720</c:v>
                </c:pt>
                <c:pt idx="711">
                  <c:v>42723</c:v>
                </c:pt>
                <c:pt idx="712">
                  <c:v>42724</c:v>
                </c:pt>
                <c:pt idx="713">
                  <c:v>42725</c:v>
                </c:pt>
                <c:pt idx="714">
                  <c:v>42726</c:v>
                </c:pt>
                <c:pt idx="715">
                  <c:v>42727</c:v>
                </c:pt>
                <c:pt idx="716">
                  <c:v>42731</c:v>
                </c:pt>
                <c:pt idx="717">
                  <c:v>42732</c:v>
                </c:pt>
                <c:pt idx="718">
                  <c:v>42733</c:v>
                </c:pt>
                <c:pt idx="719">
                  <c:v>42734</c:v>
                </c:pt>
                <c:pt idx="720">
                  <c:v>42737</c:v>
                </c:pt>
                <c:pt idx="721">
                  <c:v>42738</c:v>
                </c:pt>
                <c:pt idx="722">
                  <c:v>42739</c:v>
                </c:pt>
                <c:pt idx="723">
                  <c:v>42740</c:v>
                </c:pt>
                <c:pt idx="724">
                  <c:v>42741</c:v>
                </c:pt>
                <c:pt idx="725">
                  <c:v>42744</c:v>
                </c:pt>
                <c:pt idx="726">
                  <c:v>42745</c:v>
                </c:pt>
                <c:pt idx="727">
                  <c:v>42746</c:v>
                </c:pt>
                <c:pt idx="728">
                  <c:v>42747</c:v>
                </c:pt>
                <c:pt idx="729">
                  <c:v>42748</c:v>
                </c:pt>
                <c:pt idx="730">
                  <c:v>42751</c:v>
                </c:pt>
                <c:pt idx="731">
                  <c:v>42752</c:v>
                </c:pt>
                <c:pt idx="732">
                  <c:v>42753</c:v>
                </c:pt>
                <c:pt idx="733">
                  <c:v>42754</c:v>
                </c:pt>
                <c:pt idx="734">
                  <c:v>42755</c:v>
                </c:pt>
                <c:pt idx="735">
                  <c:v>42758</c:v>
                </c:pt>
                <c:pt idx="736">
                  <c:v>42759</c:v>
                </c:pt>
                <c:pt idx="737">
                  <c:v>42760</c:v>
                </c:pt>
                <c:pt idx="738">
                  <c:v>42761</c:v>
                </c:pt>
                <c:pt idx="739">
                  <c:v>42762</c:v>
                </c:pt>
                <c:pt idx="740">
                  <c:v>42765</c:v>
                </c:pt>
                <c:pt idx="741">
                  <c:v>42766</c:v>
                </c:pt>
                <c:pt idx="742">
                  <c:v>42767</c:v>
                </c:pt>
                <c:pt idx="743">
                  <c:v>42768</c:v>
                </c:pt>
                <c:pt idx="744">
                  <c:v>42769</c:v>
                </c:pt>
                <c:pt idx="745">
                  <c:v>42772</c:v>
                </c:pt>
                <c:pt idx="746">
                  <c:v>42773</c:v>
                </c:pt>
                <c:pt idx="747">
                  <c:v>42774</c:v>
                </c:pt>
                <c:pt idx="748">
                  <c:v>42775</c:v>
                </c:pt>
                <c:pt idx="749">
                  <c:v>42776</c:v>
                </c:pt>
                <c:pt idx="750">
                  <c:v>42779</c:v>
                </c:pt>
                <c:pt idx="751">
                  <c:v>42780</c:v>
                </c:pt>
                <c:pt idx="752">
                  <c:v>42781</c:v>
                </c:pt>
                <c:pt idx="753">
                  <c:v>42782</c:v>
                </c:pt>
                <c:pt idx="754">
                  <c:v>42783</c:v>
                </c:pt>
                <c:pt idx="755">
                  <c:v>42786</c:v>
                </c:pt>
                <c:pt idx="756">
                  <c:v>42787</c:v>
                </c:pt>
                <c:pt idx="757">
                  <c:v>42788</c:v>
                </c:pt>
                <c:pt idx="758">
                  <c:v>42789</c:v>
                </c:pt>
                <c:pt idx="759">
                  <c:v>42790</c:v>
                </c:pt>
                <c:pt idx="760">
                  <c:v>42793</c:v>
                </c:pt>
                <c:pt idx="761">
                  <c:v>42794</c:v>
                </c:pt>
                <c:pt idx="762">
                  <c:v>42795</c:v>
                </c:pt>
                <c:pt idx="763">
                  <c:v>42796</c:v>
                </c:pt>
                <c:pt idx="764">
                  <c:v>42797</c:v>
                </c:pt>
                <c:pt idx="765">
                  <c:v>42800</c:v>
                </c:pt>
                <c:pt idx="766">
                  <c:v>42801</c:v>
                </c:pt>
                <c:pt idx="767">
                  <c:v>42802</c:v>
                </c:pt>
                <c:pt idx="768">
                  <c:v>42803</c:v>
                </c:pt>
                <c:pt idx="769">
                  <c:v>42804</c:v>
                </c:pt>
                <c:pt idx="770">
                  <c:v>42807</c:v>
                </c:pt>
                <c:pt idx="771">
                  <c:v>42808</c:v>
                </c:pt>
                <c:pt idx="772">
                  <c:v>42809</c:v>
                </c:pt>
                <c:pt idx="773">
                  <c:v>42810</c:v>
                </c:pt>
                <c:pt idx="774">
                  <c:v>42811</c:v>
                </c:pt>
                <c:pt idx="775">
                  <c:v>42814</c:v>
                </c:pt>
                <c:pt idx="776">
                  <c:v>42815</c:v>
                </c:pt>
                <c:pt idx="777">
                  <c:v>42816</c:v>
                </c:pt>
                <c:pt idx="778">
                  <c:v>42817</c:v>
                </c:pt>
                <c:pt idx="779">
                  <c:v>42818</c:v>
                </c:pt>
                <c:pt idx="780">
                  <c:v>42821</c:v>
                </c:pt>
                <c:pt idx="781">
                  <c:v>42822</c:v>
                </c:pt>
                <c:pt idx="782">
                  <c:v>42823</c:v>
                </c:pt>
                <c:pt idx="783">
                  <c:v>42824</c:v>
                </c:pt>
                <c:pt idx="784">
                  <c:v>42825</c:v>
                </c:pt>
                <c:pt idx="785">
                  <c:v>42828</c:v>
                </c:pt>
                <c:pt idx="786">
                  <c:v>42829</c:v>
                </c:pt>
                <c:pt idx="787">
                  <c:v>42830</c:v>
                </c:pt>
                <c:pt idx="788">
                  <c:v>42831</c:v>
                </c:pt>
                <c:pt idx="789">
                  <c:v>42832</c:v>
                </c:pt>
                <c:pt idx="790">
                  <c:v>42835</c:v>
                </c:pt>
                <c:pt idx="791">
                  <c:v>42836</c:v>
                </c:pt>
                <c:pt idx="792">
                  <c:v>42837</c:v>
                </c:pt>
                <c:pt idx="793">
                  <c:v>42838</c:v>
                </c:pt>
                <c:pt idx="794">
                  <c:v>42843</c:v>
                </c:pt>
                <c:pt idx="795">
                  <c:v>42844</c:v>
                </c:pt>
                <c:pt idx="796">
                  <c:v>42845</c:v>
                </c:pt>
                <c:pt idx="797">
                  <c:v>42846</c:v>
                </c:pt>
                <c:pt idx="798">
                  <c:v>42849</c:v>
                </c:pt>
                <c:pt idx="799">
                  <c:v>42850</c:v>
                </c:pt>
                <c:pt idx="800">
                  <c:v>42851</c:v>
                </c:pt>
                <c:pt idx="801">
                  <c:v>42852</c:v>
                </c:pt>
                <c:pt idx="802">
                  <c:v>42853</c:v>
                </c:pt>
                <c:pt idx="803">
                  <c:v>42857</c:v>
                </c:pt>
                <c:pt idx="804">
                  <c:v>42858</c:v>
                </c:pt>
                <c:pt idx="805">
                  <c:v>42859</c:v>
                </c:pt>
                <c:pt idx="806">
                  <c:v>42860</c:v>
                </c:pt>
                <c:pt idx="807">
                  <c:v>42863</c:v>
                </c:pt>
                <c:pt idx="808">
                  <c:v>42864</c:v>
                </c:pt>
                <c:pt idx="809">
                  <c:v>42865</c:v>
                </c:pt>
                <c:pt idx="810">
                  <c:v>42866</c:v>
                </c:pt>
                <c:pt idx="811">
                  <c:v>42867</c:v>
                </c:pt>
                <c:pt idx="812">
                  <c:v>42870</c:v>
                </c:pt>
                <c:pt idx="813">
                  <c:v>42871</c:v>
                </c:pt>
                <c:pt idx="814">
                  <c:v>42872</c:v>
                </c:pt>
                <c:pt idx="815">
                  <c:v>42873</c:v>
                </c:pt>
                <c:pt idx="816">
                  <c:v>42874</c:v>
                </c:pt>
                <c:pt idx="817">
                  <c:v>42877</c:v>
                </c:pt>
                <c:pt idx="818">
                  <c:v>42878</c:v>
                </c:pt>
                <c:pt idx="819">
                  <c:v>42879</c:v>
                </c:pt>
                <c:pt idx="820">
                  <c:v>42880</c:v>
                </c:pt>
                <c:pt idx="821">
                  <c:v>42881</c:v>
                </c:pt>
                <c:pt idx="822">
                  <c:v>42884</c:v>
                </c:pt>
                <c:pt idx="823">
                  <c:v>42885</c:v>
                </c:pt>
                <c:pt idx="824">
                  <c:v>42886</c:v>
                </c:pt>
                <c:pt idx="825">
                  <c:v>42887</c:v>
                </c:pt>
                <c:pt idx="826">
                  <c:v>42888</c:v>
                </c:pt>
                <c:pt idx="827">
                  <c:v>42891</c:v>
                </c:pt>
                <c:pt idx="828">
                  <c:v>42892</c:v>
                </c:pt>
                <c:pt idx="829">
                  <c:v>42893</c:v>
                </c:pt>
                <c:pt idx="830">
                  <c:v>42894</c:v>
                </c:pt>
                <c:pt idx="831">
                  <c:v>42895</c:v>
                </c:pt>
                <c:pt idx="832">
                  <c:v>42898</c:v>
                </c:pt>
                <c:pt idx="833">
                  <c:v>42899</c:v>
                </c:pt>
                <c:pt idx="834">
                  <c:v>42900</c:v>
                </c:pt>
                <c:pt idx="835">
                  <c:v>42901</c:v>
                </c:pt>
                <c:pt idx="836">
                  <c:v>42902</c:v>
                </c:pt>
                <c:pt idx="837">
                  <c:v>42905</c:v>
                </c:pt>
                <c:pt idx="838">
                  <c:v>42906</c:v>
                </c:pt>
                <c:pt idx="839">
                  <c:v>42907</c:v>
                </c:pt>
                <c:pt idx="840">
                  <c:v>42908</c:v>
                </c:pt>
                <c:pt idx="841">
                  <c:v>42909</c:v>
                </c:pt>
                <c:pt idx="842">
                  <c:v>42912</c:v>
                </c:pt>
                <c:pt idx="843">
                  <c:v>42913</c:v>
                </c:pt>
                <c:pt idx="844">
                  <c:v>42914</c:v>
                </c:pt>
                <c:pt idx="845">
                  <c:v>42915</c:v>
                </c:pt>
                <c:pt idx="846">
                  <c:v>42916</c:v>
                </c:pt>
                <c:pt idx="847">
                  <c:v>42919</c:v>
                </c:pt>
                <c:pt idx="848">
                  <c:v>42920</c:v>
                </c:pt>
                <c:pt idx="849">
                  <c:v>42921</c:v>
                </c:pt>
                <c:pt idx="850">
                  <c:v>42922</c:v>
                </c:pt>
                <c:pt idx="851">
                  <c:v>42923</c:v>
                </c:pt>
                <c:pt idx="852">
                  <c:v>42926</c:v>
                </c:pt>
                <c:pt idx="853">
                  <c:v>42927</c:v>
                </c:pt>
                <c:pt idx="854">
                  <c:v>42928</c:v>
                </c:pt>
                <c:pt idx="855">
                  <c:v>42929</c:v>
                </c:pt>
                <c:pt idx="856">
                  <c:v>42930</c:v>
                </c:pt>
                <c:pt idx="857">
                  <c:v>42933</c:v>
                </c:pt>
                <c:pt idx="858">
                  <c:v>42934</c:v>
                </c:pt>
                <c:pt idx="859">
                  <c:v>42935</c:v>
                </c:pt>
                <c:pt idx="860">
                  <c:v>42936</c:v>
                </c:pt>
                <c:pt idx="861">
                  <c:v>42937</c:v>
                </c:pt>
                <c:pt idx="862">
                  <c:v>42940</c:v>
                </c:pt>
                <c:pt idx="863">
                  <c:v>42941</c:v>
                </c:pt>
                <c:pt idx="864">
                  <c:v>42942</c:v>
                </c:pt>
                <c:pt idx="865">
                  <c:v>42943</c:v>
                </c:pt>
                <c:pt idx="866">
                  <c:v>42944</c:v>
                </c:pt>
                <c:pt idx="867">
                  <c:v>42947</c:v>
                </c:pt>
                <c:pt idx="868">
                  <c:v>42948</c:v>
                </c:pt>
                <c:pt idx="869">
                  <c:v>42949</c:v>
                </c:pt>
                <c:pt idx="870">
                  <c:v>42950</c:v>
                </c:pt>
                <c:pt idx="871">
                  <c:v>42951</c:v>
                </c:pt>
                <c:pt idx="872">
                  <c:v>42954</c:v>
                </c:pt>
                <c:pt idx="873">
                  <c:v>42955</c:v>
                </c:pt>
                <c:pt idx="874">
                  <c:v>42956</c:v>
                </c:pt>
                <c:pt idx="875">
                  <c:v>42957</c:v>
                </c:pt>
                <c:pt idx="876">
                  <c:v>42958</c:v>
                </c:pt>
                <c:pt idx="877">
                  <c:v>42961</c:v>
                </c:pt>
                <c:pt idx="878">
                  <c:v>42963</c:v>
                </c:pt>
                <c:pt idx="879">
                  <c:v>42964</c:v>
                </c:pt>
                <c:pt idx="880">
                  <c:v>42965</c:v>
                </c:pt>
                <c:pt idx="881">
                  <c:v>42968</c:v>
                </c:pt>
                <c:pt idx="882">
                  <c:v>42969</c:v>
                </c:pt>
                <c:pt idx="883">
                  <c:v>42970</c:v>
                </c:pt>
                <c:pt idx="884">
                  <c:v>42971</c:v>
                </c:pt>
                <c:pt idx="885">
                  <c:v>42972</c:v>
                </c:pt>
                <c:pt idx="886">
                  <c:v>42975</c:v>
                </c:pt>
                <c:pt idx="887">
                  <c:v>42976</c:v>
                </c:pt>
                <c:pt idx="888">
                  <c:v>42977</c:v>
                </c:pt>
                <c:pt idx="889">
                  <c:v>42978</c:v>
                </c:pt>
                <c:pt idx="890">
                  <c:v>42979</c:v>
                </c:pt>
                <c:pt idx="891">
                  <c:v>42982</c:v>
                </c:pt>
                <c:pt idx="892">
                  <c:v>42983</c:v>
                </c:pt>
                <c:pt idx="893">
                  <c:v>42984</c:v>
                </c:pt>
                <c:pt idx="894">
                  <c:v>42985</c:v>
                </c:pt>
                <c:pt idx="895">
                  <c:v>42986</c:v>
                </c:pt>
                <c:pt idx="896">
                  <c:v>42989</c:v>
                </c:pt>
                <c:pt idx="897">
                  <c:v>42990</c:v>
                </c:pt>
                <c:pt idx="898">
                  <c:v>42991</c:v>
                </c:pt>
                <c:pt idx="899">
                  <c:v>42992</c:v>
                </c:pt>
                <c:pt idx="900">
                  <c:v>42993</c:v>
                </c:pt>
                <c:pt idx="901">
                  <c:v>42996</c:v>
                </c:pt>
                <c:pt idx="902">
                  <c:v>42997</c:v>
                </c:pt>
                <c:pt idx="903">
                  <c:v>42998</c:v>
                </c:pt>
                <c:pt idx="904">
                  <c:v>42999</c:v>
                </c:pt>
                <c:pt idx="905">
                  <c:v>43000</c:v>
                </c:pt>
                <c:pt idx="906">
                  <c:v>43003</c:v>
                </c:pt>
                <c:pt idx="907">
                  <c:v>43004</c:v>
                </c:pt>
                <c:pt idx="908">
                  <c:v>43005</c:v>
                </c:pt>
                <c:pt idx="909">
                  <c:v>43006</c:v>
                </c:pt>
                <c:pt idx="910">
                  <c:v>43007</c:v>
                </c:pt>
                <c:pt idx="911">
                  <c:v>43010</c:v>
                </c:pt>
                <c:pt idx="912">
                  <c:v>43011</c:v>
                </c:pt>
                <c:pt idx="913">
                  <c:v>43012</c:v>
                </c:pt>
                <c:pt idx="914">
                  <c:v>43013</c:v>
                </c:pt>
                <c:pt idx="915">
                  <c:v>43014</c:v>
                </c:pt>
                <c:pt idx="916">
                  <c:v>43017</c:v>
                </c:pt>
                <c:pt idx="917">
                  <c:v>43018</c:v>
                </c:pt>
                <c:pt idx="918">
                  <c:v>43019</c:v>
                </c:pt>
                <c:pt idx="919">
                  <c:v>43020</c:v>
                </c:pt>
                <c:pt idx="920">
                  <c:v>43021</c:v>
                </c:pt>
                <c:pt idx="921">
                  <c:v>43024</c:v>
                </c:pt>
                <c:pt idx="922">
                  <c:v>43025</c:v>
                </c:pt>
                <c:pt idx="923">
                  <c:v>43026</c:v>
                </c:pt>
                <c:pt idx="924">
                  <c:v>43027</c:v>
                </c:pt>
                <c:pt idx="925">
                  <c:v>43028</c:v>
                </c:pt>
                <c:pt idx="926">
                  <c:v>43031</c:v>
                </c:pt>
                <c:pt idx="927">
                  <c:v>43032</c:v>
                </c:pt>
                <c:pt idx="928">
                  <c:v>43033</c:v>
                </c:pt>
                <c:pt idx="929">
                  <c:v>43034</c:v>
                </c:pt>
                <c:pt idx="930">
                  <c:v>43035</c:v>
                </c:pt>
                <c:pt idx="931">
                  <c:v>43038</c:v>
                </c:pt>
                <c:pt idx="932">
                  <c:v>43039</c:v>
                </c:pt>
                <c:pt idx="933">
                  <c:v>43040</c:v>
                </c:pt>
                <c:pt idx="934">
                  <c:v>43041</c:v>
                </c:pt>
                <c:pt idx="935">
                  <c:v>43042</c:v>
                </c:pt>
                <c:pt idx="936">
                  <c:v>43045</c:v>
                </c:pt>
                <c:pt idx="937">
                  <c:v>43046</c:v>
                </c:pt>
                <c:pt idx="938">
                  <c:v>43047</c:v>
                </c:pt>
                <c:pt idx="939">
                  <c:v>43048</c:v>
                </c:pt>
                <c:pt idx="940">
                  <c:v>43049</c:v>
                </c:pt>
                <c:pt idx="941">
                  <c:v>43052</c:v>
                </c:pt>
                <c:pt idx="942">
                  <c:v>43053</c:v>
                </c:pt>
                <c:pt idx="943">
                  <c:v>43054</c:v>
                </c:pt>
                <c:pt idx="944">
                  <c:v>43055</c:v>
                </c:pt>
                <c:pt idx="945">
                  <c:v>43056</c:v>
                </c:pt>
                <c:pt idx="946">
                  <c:v>43059</c:v>
                </c:pt>
                <c:pt idx="947">
                  <c:v>43060</c:v>
                </c:pt>
                <c:pt idx="948">
                  <c:v>43061</c:v>
                </c:pt>
                <c:pt idx="949">
                  <c:v>43062</c:v>
                </c:pt>
                <c:pt idx="950">
                  <c:v>43063</c:v>
                </c:pt>
                <c:pt idx="951">
                  <c:v>43066</c:v>
                </c:pt>
                <c:pt idx="952">
                  <c:v>43067</c:v>
                </c:pt>
                <c:pt idx="953">
                  <c:v>43068</c:v>
                </c:pt>
                <c:pt idx="954">
                  <c:v>43069</c:v>
                </c:pt>
                <c:pt idx="955">
                  <c:v>43070</c:v>
                </c:pt>
                <c:pt idx="956">
                  <c:v>43073</c:v>
                </c:pt>
                <c:pt idx="957">
                  <c:v>43074</c:v>
                </c:pt>
                <c:pt idx="958">
                  <c:v>43075</c:v>
                </c:pt>
                <c:pt idx="959">
                  <c:v>43076</c:v>
                </c:pt>
                <c:pt idx="960">
                  <c:v>43077</c:v>
                </c:pt>
                <c:pt idx="961">
                  <c:v>43080</c:v>
                </c:pt>
                <c:pt idx="962">
                  <c:v>43081</c:v>
                </c:pt>
                <c:pt idx="963">
                  <c:v>43082</c:v>
                </c:pt>
                <c:pt idx="964">
                  <c:v>43083</c:v>
                </c:pt>
                <c:pt idx="965">
                  <c:v>43084</c:v>
                </c:pt>
                <c:pt idx="966">
                  <c:v>43087</c:v>
                </c:pt>
                <c:pt idx="967">
                  <c:v>43088</c:v>
                </c:pt>
                <c:pt idx="968">
                  <c:v>43089</c:v>
                </c:pt>
                <c:pt idx="969">
                  <c:v>43090</c:v>
                </c:pt>
                <c:pt idx="970">
                  <c:v>43091</c:v>
                </c:pt>
                <c:pt idx="971">
                  <c:v>43096</c:v>
                </c:pt>
                <c:pt idx="972">
                  <c:v>43097</c:v>
                </c:pt>
                <c:pt idx="973">
                  <c:v>43098</c:v>
                </c:pt>
                <c:pt idx="974">
                  <c:v>43102</c:v>
                </c:pt>
                <c:pt idx="975">
                  <c:v>43103</c:v>
                </c:pt>
                <c:pt idx="976">
                  <c:v>43104</c:v>
                </c:pt>
                <c:pt idx="977">
                  <c:v>43105</c:v>
                </c:pt>
                <c:pt idx="978">
                  <c:v>43108</c:v>
                </c:pt>
                <c:pt idx="979">
                  <c:v>43109</c:v>
                </c:pt>
                <c:pt idx="980">
                  <c:v>43110</c:v>
                </c:pt>
                <c:pt idx="981">
                  <c:v>43111</c:v>
                </c:pt>
                <c:pt idx="982">
                  <c:v>43112</c:v>
                </c:pt>
                <c:pt idx="983">
                  <c:v>43115</c:v>
                </c:pt>
                <c:pt idx="984">
                  <c:v>43116</c:v>
                </c:pt>
                <c:pt idx="985">
                  <c:v>43117</c:v>
                </c:pt>
                <c:pt idx="986">
                  <c:v>43118</c:v>
                </c:pt>
                <c:pt idx="987">
                  <c:v>43119</c:v>
                </c:pt>
                <c:pt idx="988">
                  <c:v>43122</c:v>
                </c:pt>
                <c:pt idx="989">
                  <c:v>43123</c:v>
                </c:pt>
                <c:pt idx="990">
                  <c:v>43124</c:v>
                </c:pt>
                <c:pt idx="991">
                  <c:v>43125</c:v>
                </c:pt>
                <c:pt idx="992">
                  <c:v>43126</c:v>
                </c:pt>
                <c:pt idx="993">
                  <c:v>43129</c:v>
                </c:pt>
                <c:pt idx="994">
                  <c:v>43130</c:v>
                </c:pt>
                <c:pt idx="995">
                  <c:v>43131</c:v>
                </c:pt>
                <c:pt idx="996">
                  <c:v>43132</c:v>
                </c:pt>
                <c:pt idx="997">
                  <c:v>43133</c:v>
                </c:pt>
                <c:pt idx="998">
                  <c:v>43136</c:v>
                </c:pt>
                <c:pt idx="999">
                  <c:v>43137</c:v>
                </c:pt>
                <c:pt idx="1000">
                  <c:v>43138</c:v>
                </c:pt>
                <c:pt idx="1001">
                  <c:v>43139</c:v>
                </c:pt>
                <c:pt idx="1002">
                  <c:v>43140</c:v>
                </c:pt>
                <c:pt idx="1003">
                  <c:v>43143</c:v>
                </c:pt>
                <c:pt idx="1004">
                  <c:v>43144</c:v>
                </c:pt>
                <c:pt idx="1005">
                  <c:v>43145</c:v>
                </c:pt>
                <c:pt idx="1006">
                  <c:v>43146</c:v>
                </c:pt>
                <c:pt idx="1007">
                  <c:v>43147</c:v>
                </c:pt>
                <c:pt idx="1008">
                  <c:v>43150</c:v>
                </c:pt>
                <c:pt idx="1009">
                  <c:v>43151</c:v>
                </c:pt>
                <c:pt idx="1010">
                  <c:v>43152</c:v>
                </c:pt>
                <c:pt idx="1011">
                  <c:v>43153</c:v>
                </c:pt>
                <c:pt idx="1012">
                  <c:v>43154</c:v>
                </c:pt>
                <c:pt idx="1013">
                  <c:v>43157</c:v>
                </c:pt>
                <c:pt idx="1014">
                  <c:v>43158</c:v>
                </c:pt>
                <c:pt idx="1015">
                  <c:v>43159</c:v>
                </c:pt>
                <c:pt idx="1016">
                  <c:v>43160</c:v>
                </c:pt>
                <c:pt idx="1017">
                  <c:v>43161</c:v>
                </c:pt>
                <c:pt idx="1018">
                  <c:v>43164</c:v>
                </c:pt>
                <c:pt idx="1019">
                  <c:v>43165</c:v>
                </c:pt>
                <c:pt idx="1020">
                  <c:v>43166</c:v>
                </c:pt>
                <c:pt idx="1021">
                  <c:v>43167</c:v>
                </c:pt>
                <c:pt idx="1022">
                  <c:v>43168</c:v>
                </c:pt>
                <c:pt idx="1023">
                  <c:v>43171</c:v>
                </c:pt>
                <c:pt idx="1024">
                  <c:v>43172</c:v>
                </c:pt>
                <c:pt idx="1025">
                  <c:v>43173</c:v>
                </c:pt>
                <c:pt idx="1026">
                  <c:v>43174</c:v>
                </c:pt>
                <c:pt idx="1027">
                  <c:v>43175</c:v>
                </c:pt>
                <c:pt idx="1028">
                  <c:v>43178</c:v>
                </c:pt>
                <c:pt idx="1029">
                  <c:v>43179</c:v>
                </c:pt>
                <c:pt idx="1030">
                  <c:v>43180</c:v>
                </c:pt>
                <c:pt idx="1031">
                  <c:v>43181</c:v>
                </c:pt>
                <c:pt idx="1032">
                  <c:v>43182</c:v>
                </c:pt>
                <c:pt idx="1033">
                  <c:v>43185</c:v>
                </c:pt>
                <c:pt idx="1034">
                  <c:v>43186</c:v>
                </c:pt>
                <c:pt idx="1035">
                  <c:v>43187</c:v>
                </c:pt>
                <c:pt idx="1036">
                  <c:v>43188</c:v>
                </c:pt>
                <c:pt idx="1037">
                  <c:v>43193</c:v>
                </c:pt>
                <c:pt idx="1038">
                  <c:v>43194</c:v>
                </c:pt>
                <c:pt idx="1039">
                  <c:v>43195</c:v>
                </c:pt>
                <c:pt idx="1040">
                  <c:v>43196</c:v>
                </c:pt>
                <c:pt idx="1041">
                  <c:v>43199</c:v>
                </c:pt>
                <c:pt idx="1042">
                  <c:v>43200</c:v>
                </c:pt>
                <c:pt idx="1043">
                  <c:v>43201</c:v>
                </c:pt>
                <c:pt idx="1044">
                  <c:v>43202</c:v>
                </c:pt>
                <c:pt idx="1045">
                  <c:v>43203</c:v>
                </c:pt>
                <c:pt idx="1046">
                  <c:v>43206</c:v>
                </c:pt>
                <c:pt idx="1047">
                  <c:v>43207</c:v>
                </c:pt>
                <c:pt idx="1048">
                  <c:v>43208</c:v>
                </c:pt>
                <c:pt idx="1049">
                  <c:v>43209</c:v>
                </c:pt>
                <c:pt idx="1050">
                  <c:v>43210</c:v>
                </c:pt>
                <c:pt idx="1051">
                  <c:v>43213</c:v>
                </c:pt>
                <c:pt idx="1052">
                  <c:v>43214</c:v>
                </c:pt>
                <c:pt idx="1053">
                  <c:v>43215</c:v>
                </c:pt>
                <c:pt idx="1054">
                  <c:v>43216</c:v>
                </c:pt>
                <c:pt idx="1055">
                  <c:v>43217</c:v>
                </c:pt>
                <c:pt idx="1056">
                  <c:v>43220</c:v>
                </c:pt>
                <c:pt idx="1057">
                  <c:v>43222</c:v>
                </c:pt>
                <c:pt idx="1058">
                  <c:v>43223</c:v>
                </c:pt>
                <c:pt idx="1059">
                  <c:v>43224</c:v>
                </c:pt>
                <c:pt idx="1060">
                  <c:v>43227</c:v>
                </c:pt>
                <c:pt idx="1061">
                  <c:v>43228</c:v>
                </c:pt>
                <c:pt idx="1062">
                  <c:v>43229</c:v>
                </c:pt>
                <c:pt idx="1063">
                  <c:v>43230</c:v>
                </c:pt>
                <c:pt idx="1064">
                  <c:v>43231</c:v>
                </c:pt>
                <c:pt idx="1065">
                  <c:v>43234</c:v>
                </c:pt>
                <c:pt idx="1066">
                  <c:v>43235</c:v>
                </c:pt>
                <c:pt idx="1067">
                  <c:v>43236</c:v>
                </c:pt>
                <c:pt idx="1068">
                  <c:v>43237</c:v>
                </c:pt>
                <c:pt idx="1069">
                  <c:v>43238</c:v>
                </c:pt>
                <c:pt idx="1070">
                  <c:v>43241</c:v>
                </c:pt>
                <c:pt idx="1071">
                  <c:v>43242</c:v>
                </c:pt>
                <c:pt idx="1072">
                  <c:v>43243</c:v>
                </c:pt>
                <c:pt idx="1073">
                  <c:v>43244</c:v>
                </c:pt>
                <c:pt idx="1074">
                  <c:v>43245</c:v>
                </c:pt>
                <c:pt idx="1075">
                  <c:v>43248</c:v>
                </c:pt>
                <c:pt idx="1076">
                  <c:v>43249</c:v>
                </c:pt>
                <c:pt idx="1077">
                  <c:v>43250</c:v>
                </c:pt>
                <c:pt idx="1078">
                  <c:v>43252</c:v>
                </c:pt>
                <c:pt idx="1079">
                  <c:v>43255</c:v>
                </c:pt>
                <c:pt idx="1080">
                  <c:v>43256</c:v>
                </c:pt>
                <c:pt idx="1081">
                  <c:v>43257</c:v>
                </c:pt>
                <c:pt idx="1082">
                  <c:v>43258</c:v>
                </c:pt>
                <c:pt idx="1083">
                  <c:v>43259</c:v>
                </c:pt>
                <c:pt idx="1084">
                  <c:v>43262</c:v>
                </c:pt>
                <c:pt idx="1085">
                  <c:v>43263</c:v>
                </c:pt>
                <c:pt idx="1086">
                  <c:v>43264</c:v>
                </c:pt>
                <c:pt idx="1087">
                  <c:v>43265</c:v>
                </c:pt>
                <c:pt idx="1088">
                  <c:v>43266</c:v>
                </c:pt>
                <c:pt idx="1089">
                  <c:v>43269</c:v>
                </c:pt>
                <c:pt idx="1090">
                  <c:v>43270</c:v>
                </c:pt>
                <c:pt idx="1091">
                  <c:v>43271</c:v>
                </c:pt>
                <c:pt idx="1092">
                  <c:v>43272</c:v>
                </c:pt>
                <c:pt idx="1093">
                  <c:v>43273</c:v>
                </c:pt>
                <c:pt idx="1094">
                  <c:v>43276</c:v>
                </c:pt>
                <c:pt idx="1095">
                  <c:v>43277</c:v>
                </c:pt>
                <c:pt idx="1096">
                  <c:v>43278</c:v>
                </c:pt>
                <c:pt idx="1097">
                  <c:v>43279</c:v>
                </c:pt>
                <c:pt idx="1098">
                  <c:v>43280</c:v>
                </c:pt>
                <c:pt idx="1099">
                  <c:v>43283</c:v>
                </c:pt>
                <c:pt idx="1100">
                  <c:v>43284</c:v>
                </c:pt>
                <c:pt idx="1101">
                  <c:v>43285</c:v>
                </c:pt>
                <c:pt idx="1102">
                  <c:v>43286</c:v>
                </c:pt>
                <c:pt idx="1103">
                  <c:v>43287</c:v>
                </c:pt>
                <c:pt idx="1104">
                  <c:v>43290</c:v>
                </c:pt>
                <c:pt idx="1105">
                  <c:v>43291</c:v>
                </c:pt>
                <c:pt idx="1106">
                  <c:v>43292</c:v>
                </c:pt>
                <c:pt idx="1107">
                  <c:v>43293</c:v>
                </c:pt>
                <c:pt idx="1108">
                  <c:v>43294</c:v>
                </c:pt>
                <c:pt idx="1109">
                  <c:v>43297</c:v>
                </c:pt>
                <c:pt idx="1110">
                  <c:v>43298</c:v>
                </c:pt>
                <c:pt idx="1111">
                  <c:v>43299</c:v>
                </c:pt>
                <c:pt idx="1112">
                  <c:v>43300</c:v>
                </c:pt>
                <c:pt idx="1113">
                  <c:v>43301</c:v>
                </c:pt>
                <c:pt idx="1114">
                  <c:v>43304</c:v>
                </c:pt>
                <c:pt idx="1115">
                  <c:v>43305</c:v>
                </c:pt>
                <c:pt idx="1116">
                  <c:v>43306</c:v>
                </c:pt>
                <c:pt idx="1117">
                  <c:v>43307</c:v>
                </c:pt>
                <c:pt idx="1118">
                  <c:v>43308</c:v>
                </c:pt>
                <c:pt idx="1119">
                  <c:v>43311</c:v>
                </c:pt>
                <c:pt idx="1120">
                  <c:v>43312</c:v>
                </c:pt>
                <c:pt idx="1121">
                  <c:v>43313</c:v>
                </c:pt>
                <c:pt idx="1122">
                  <c:v>43314</c:v>
                </c:pt>
                <c:pt idx="1123">
                  <c:v>43315</c:v>
                </c:pt>
                <c:pt idx="1124">
                  <c:v>43318</c:v>
                </c:pt>
                <c:pt idx="1125">
                  <c:v>43319</c:v>
                </c:pt>
                <c:pt idx="1126">
                  <c:v>43320</c:v>
                </c:pt>
                <c:pt idx="1127">
                  <c:v>43321</c:v>
                </c:pt>
                <c:pt idx="1128">
                  <c:v>43322</c:v>
                </c:pt>
                <c:pt idx="1129">
                  <c:v>43325</c:v>
                </c:pt>
                <c:pt idx="1130">
                  <c:v>43326</c:v>
                </c:pt>
                <c:pt idx="1131">
                  <c:v>43328</c:v>
                </c:pt>
                <c:pt idx="1132">
                  <c:v>43329</c:v>
                </c:pt>
                <c:pt idx="1133">
                  <c:v>43332</c:v>
                </c:pt>
                <c:pt idx="1134">
                  <c:v>43333</c:v>
                </c:pt>
                <c:pt idx="1135">
                  <c:v>43334</c:v>
                </c:pt>
                <c:pt idx="1136">
                  <c:v>43335</c:v>
                </c:pt>
                <c:pt idx="1137">
                  <c:v>43336</c:v>
                </c:pt>
                <c:pt idx="1138">
                  <c:v>43339</c:v>
                </c:pt>
                <c:pt idx="1139">
                  <c:v>43340</c:v>
                </c:pt>
                <c:pt idx="1140">
                  <c:v>43341</c:v>
                </c:pt>
                <c:pt idx="1141">
                  <c:v>43342</c:v>
                </c:pt>
                <c:pt idx="1142">
                  <c:v>43343</c:v>
                </c:pt>
                <c:pt idx="1143">
                  <c:v>43346</c:v>
                </c:pt>
                <c:pt idx="1144">
                  <c:v>43347</c:v>
                </c:pt>
                <c:pt idx="1145">
                  <c:v>43348</c:v>
                </c:pt>
                <c:pt idx="1146">
                  <c:v>43349</c:v>
                </c:pt>
                <c:pt idx="1147">
                  <c:v>43350</c:v>
                </c:pt>
                <c:pt idx="1148">
                  <c:v>43353</c:v>
                </c:pt>
                <c:pt idx="1149">
                  <c:v>43354</c:v>
                </c:pt>
                <c:pt idx="1150">
                  <c:v>43355</c:v>
                </c:pt>
                <c:pt idx="1151">
                  <c:v>43356</c:v>
                </c:pt>
                <c:pt idx="1152">
                  <c:v>43357</c:v>
                </c:pt>
                <c:pt idx="1153">
                  <c:v>43360</c:v>
                </c:pt>
                <c:pt idx="1154">
                  <c:v>43361</c:v>
                </c:pt>
                <c:pt idx="1155">
                  <c:v>43362</c:v>
                </c:pt>
                <c:pt idx="1156">
                  <c:v>43363</c:v>
                </c:pt>
                <c:pt idx="1157">
                  <c:v>43364</c:v>
                </c:pt>
                <c:pt idx="1158">
                  <c:v>43367</c:v>
                </c:pt>
                <c:pt idx="1159">
                  <c:v>43368</c:v>
                </c:pt>
                <c:pt idx="1160">
                  <c:v>43369</c:v>
                </c:pt>
                <c:pt idx="1161">
                  <c:v>43370</c:v>
                </c:pt>
                <c:pt idx="1162">
                  <c:v>43371</c:v>
                </c:pt>
                <c:pt idx="1163">
                  <c:v>43374</c:v>
                </c:pt>
                <c:pt idx="1164">
                  <c:v>43375</c:v>
                </c:pt>
                <c:pt idx="1165">
                  <c:v>43376</c:v>
                </c:pt>
                <c:pt idx="1166">
                  <c:v>43377</c:v>
                </c:pt>
                <c:pt idx="1167">
                  <c:v>43378</c:v>
                </c:pt>
                <c:pt idx="1168">
                  <c:v>43381</c:v>
                </c:pt>
                <c:pt idx="1169">
                  <c:v>43382</c:v>
                </c:pt>
                <c:pt idx="1170">
                  <c:v>43383</c:v>
                </c:pt>
                <c:pt idx="1171">
                  <c:v>43384</c:v>
                </c:pt>
                <c:pt idx="1172">
                  <c:v>43385</c:v>
                </c:pt>
                <c:pt idx="1173">
                  <c:v>43388</c:v>
                </c:pt>
                <c:pt idx="1174">
                  <c:v>43389</c:v>
                </c:pt>
                <c:pt idx="1175">
                  <c:v>43390</c:v>
                </c:pt>
                <c:pt idx="1176">
                  <c:v>43391</c:v>
                </c:pt>
                <c:pt idx="1177">
                  <c:v>43392</c:v>
                </c:pt>
                <c:pt idx="1178">
                  <c:v>43395</c:v>
                </c:pt>
                <c:pt idx="1179">
                  <c:v>43396</c:v>
                </c:pt>
                <c:pt idx="1180">
                  <c:v>43397</c:v>
                </c:pt>
                <c:pt idx="1181">
                  <c:v>43398</c:v>
                </c:pt>
                <c:pt idx="1182">
                  <c:v>43399</c:v>
                </c:pt>
                <c:pt idx="1183">
                  <c:v>43402</c:v>
                </c:pt>
                <c:pt idx="1184">
                  <c:v>43403</c:v>
                </c:pt>
                <c:pt idx="1185">
                  <c:v>43404</c:v>
                </c:pt>
                <c:pt idx="1186">
                  <c:v>43405</c:v>
                </c:pt>
                <c:pt idx="1187">
                  <c:v>43406</c:v>
                </c:pt>
                <c:pt idx="1188">
                  <c:v>43409</c:v>
                </c:pt>
                <c:pt idx="1189">
                  <c:v>43410</c:v>
                </c:pt>
                <c:pt idx="1190">
                  <c:v>43411</c:v>
                </c:pt>
                <c:pt idx="1191">
                  <c:v>43412</c:v>
                </c:pt>
                <c:pt idx="1192">
                  <c:v>43413</c:v>
                </c:pt>
                <c:pt idx="1193">
                  <c:v>43416</c:v>
                </c:pt>
                <c:pt idx="1194">
                  <c:v>43417</c:v>
                </c:pt>
                <c:pt idx="1195">
                  <c:v>43418</c:v>
                </c:pt>
                <c:pt idx="1196">
                  <c:v>43419</c:v>
                </c:pt>
                <c:pt idx="1197">
                  <c:v>43420</c:v>
                </c:pt>
                <c:pt idx="1198">
                  <c:v>43423</c:v>
                </c:pt>
                <c:pt idx="1199">
                  <c:v>43424</c:v>
                </c:pt>
                <c:pt idx="1200">
                  <c:v>43425</c:v>
                </c:pt>
                <c:pt idx="1201">
                  <c:v>43426</c:v>
                </c:pt>
                <c:pt idx="1202">
                  <c:v>43427</c:v>
                </c:pt>
                <c:pt idx="1203">
                  <c:v>43430</c:v>
                </c:pt>
                <c:pt idx="1204">
                  <c:v>43431</c:v>
                </c:pt>
                <c:pt idx="1205">
                  <c:v>43432</c:v>
                </c:pt>
                <c:pt idx="1206">
                  <c:v>43433</c:v>
                </c:pt>
                <c:pt idx="1207">
                  <c:v>43434</c:v>
                </c:pt>
                <c:pt idx="1208">
                  <c:v>43437</c:v>
                </c:pt>
                <c:pt idx="1209">
                  <c:v>43438</c:v>
                </c:pt>
                <c:pt idx="1210">
                  <c:v>43439</c:v>
                </c:pt>
                <c:pt idx="1211">
                  <c:v>43440</c:v>
                </c:pt>
                <c:pt idx="1212">
                  <c:v>43441</c:v>
                </c:pt>
                <c:pt idx="1213">
                  <c:v>43444</c:v>
                </c:pt>
                <c:pt idx="1214">
                  <c:v>43445</c:v>
                </c:pt>
                <c:pt idx="1215">
                  <c:v>43446</c:v>
                </c:pt>
                <c:pt idx="1216">
                  <c:v>43447</c:v>
                </c:pt>
                <c:pt idx="1217">
                  <c:v>43448</c:v>
                </c:pt>
                <c:pt idx="1218">
                  <c:v>43451</c:v>
                </c:pt>
                <c:pt idx="1219">
                  <c:v>43452</c:v>
                </c:pt>
                <c:pt idx="1220">
                  <c:v>43453</c:v>
                </c:pt>
                <c:pt idx="1221">
                  <c:v>43454</c:v>
                </c:pt>
                <c:pt idx="1222">
                  <c:v>43455</c:v>
                </c:pt>
                <c:pt idx="1223">
                  <c:v>43461</c:v>
                </c:pt>
                <c:pt idx="1224">
                  <c:v>43462</c:v>
                </c:pt>
                <c:pt idx="1225">
                  <c:v>43467</c:v>
                </c:pt>
                <c:pt idx="1226">
                  <c:v>43468</c:v>
                </c:pt>
                <c:pt idx="1227">
                  <c:v>43469</c:v>
                </c:pt>
                <c:pt idx="1228">
                  <c:v>43472</c:v>
                </c:pt>
                <c:pt idx="1229">
                  <c:v>43473</c:v>
                </c:pt>
                <c:pt idx="1230">
                  <c:v>43474</c:v>
                </c:pt>
                <c:pt idx="1231">
                  <c:v>43475</c:v>
                </c:pt>
                <c:pt idx="1232">
                  <c:v>43476</c:v>
                </c:pt>
                <c:pt idx="1233">
                  <c:v>43479</c:v>
                </c:pt>
                <c:pt idx="1234">
                  <c:v>43480</c:v>
                </c:pt>
                <c:pt idx="1235">
                  <c:v>43481</c:v>
                </c:pt>
                <c:pt idx="1236">
                  <c:v>43482</c:v>
                </c:pt>
                <c:pt idx="1237">
                  <c:v>43483</c:v>
                </c:pt>
                <c:pt idx="1238">
                  <c:v>43486</c:v>
                </c:pt>
                <c:pt idx="1239">
                  <c:v>43487</c:v>
                </c:pt>
                <c:pt idx="1240">
                  <c:v>43488</c:v>
                </c:pt>
                <c:pt idx="1241">
                  <c:v>43489</c:v>
                </c:pt>
                <c:pt idx="1242">
                  <c:v>43490</c:v>
                </c:pt>
                <c:pt idx="1243">
                  <c:v>43493</c:v>
                </c:pt>
                <c:pt idx="1244">
                  <c:v>43494</c:v>
                </c:pt>
                <c:pt idx="1245">
                  <c:v>43495</c:v>
                </c:pt>
                <c:pt idx="1246">
                  <c:v>43496</c:v>
                </c:pt>
                <c:pt idx="1247">
                  <c:v>43497</c:v>
                </c:pt>
                <c:pt idx="1248">
                  <c:v>43500</c:v>
                </c:pt>
                <c:pt idx="1249">
                  <c:v>43501</c:v>
                </c:pt>
                <c:pt idx="1250">
                  <c:v>43502</c:v>
                </c:pt>
                <c:pt idx="1251">
                  <c:v>43503</c:v>
                </c:pt>
                <c:pt idx="1252">
                  <c:v>43504</c:v>
                </c:pt>
                <c:pt idx="1253">
                  <c:v>43507</c:v>
                </c:pt>
                <c:pt idx="1254">
                  <c:v>43508</c:v>
                </c:pt>
                <c:pt idx="1255">
                  <c:v>43509</c:v>
                </c:pt>
                <c:pt idx="1256">
                  <c:v>43510</c:v>
                </c:pt>
                <c:pt idx="1257">
                  <c:v>43511</c:v>
                </c:pt>
                <c:pt idx="1258">
                  <c:v>43514</c:v>
                </c:pt>
                <c:pt idx="1259">
                  <c:v>43515</c:v>
                </c:pt>
                <c:pt idx="1260">
                  <c:v>43516</c:v>
                </c:pt>
                <c:pt idx="1261">
                  <c:v>43517</c:v>
                </c:pt>
                <c:pt idx="1262">
                  <c:v>43518</c:v>
                </c:pt>
                <c:pt idx="1263">
                  <c:v>43521</c:v>
                </c:pt>
                <c:pt idx="1264">
                  <c:v>43522</c:v>
                </c:pt>
                <c:pt idx="1265">
                  <c:v>43523</c:v>
                </c:pt>
              </c:numCache>
            </c:numRef>
          </c:cat>
          <c:val>
            <c:numRef>
              <c:f>Sheet1!$B$2:$B$1267</c:f>
              <c:numCache>
                <c:formatCode>General</c:formatCode>
                <c:ptCount val="1266"/>
                <c:pt idx="0">
                  <c:v>1.4484701619828099E-2</c:v>
                </c:pt>
                <c:pt idx="1">
                  <c:v>3.4707378109719203E-2</c:v>
                </c:pt>
                <c:pt idx="2">
                  <c:v>1.17098930926729E-2</c:v>
                </c:pt>
                <c:pt idx="3">
                  <c:v>8.3392588168552696E-3</c:v>
                </c:pt>
                <c:pt idx="4">
                  <c:v>1.9094683389687901E-2</c:v>
                </c:pt>
                <c:pt idx="5">
                  <c:v>3.1075071730116101E-3</c:v>
                </c:pt>
                <c:pt idx="6">
                  <c:v>-2.2851252970771299E-2</c:v>
                </c:pt>
                <c:pt idx="7">
                  <c:v>-1.75145792889125E-2</c:v>
                </c:pt>
                <c:pt idx="8">
                  <c:v>-8.0452624493360901E-3</c:v>
                </c:pt>
                <c:pt idx="9" formatCode="0.00E+00">
                  <c:v>-3.2128704970935098E-5</c:v>
                </c:pt>
                <c:pt idx="10">
                  <c:v>1.5886877232146102E-2</c:v>
                </c:pt>
                <c:pt idx="11">
                  <c:v>4.15834883555818E-3</c:v>
                </c:pt>
                <c:pt idx="12">
                  <c:v>3.3749721979629602E-3</c:v>
                </c:pt>
                <c:pt idx="13">
                  <c:v>2.7780148095244402E-3</c:v>
                </c:pt>
                <c:pt idx="14">
                  <c:v>-2.91521675930746E-2</c:v>
                </c:pt>
                <c:pt idx="15">
                  <c:v>1.51907631025623E-2</c:v>
                </c:pt>
                <c:pt idx="16">
                  <c:v>3.31282923183129E-3</c:v>
                </c:pt>
                <c:pt idx="17">
                  <c:v>-4.0580031139921301E-3</c:v>
                </c:pt>
                <c:pt idx="18">
                  <c:v>2.0913188330527201E-3</c:v>
                </c:pt>
                <c:pt idx="19">
                  <c:v>2.48910577663734E-2</c:v>
                </c:pt>
                <c:pt idx="20">
                  <c:v>2.01181220567512E-2</c:v>
                </c:pt>
                <c:pt idx="21">
                  <c:v>-2.3277880562326499E-2</c:v>
                </c:pt>
                <c:pt idx="22">
                  <c:v>1.14193211621619E-2</c:v>
                </c:pt>
                <c:pt idx="23">
                  <c:v>1.0886840157351099E-2</c:v>
                </c:pt>
                <c:pt idx="24" formatCode="0.00E+00">
                  <c:v>7.2506812945433206E-5</c:v>
                </c:pt>
                <c:pt idx="25">
                  <c:v>-4.9655803621500303E-3</c:v>
                </c:pt>
                <c:pt idx="26">
                  <c:v>4.9036047279835699E-3</c:v>
                </c:pt>
                <c:pt idx="27">
                  <c:v>-1.1811954781953E-2</c:v>
                </c:pt>
                <c:pt idx="28">
                  <c:v>-2.0994535563510001E-2</c:v>
                </c:pt>
                <c:pt idx="29">
                  <c:v>3.8088077694902701E-3</c:v>
                </c:pt>
                <c:pt idx="30">
                  <c:v>-1.3038825967765301E-2</c:v>
                </c:pt>
                <c:pt idx="31">
                  <c:v>1.33517679324675E-2</c:v>
                </c:pt>
                <c:pt idx="32">
                  <c:v>7.13703650167019E-3</c:v>
                </c:pt>
                <c:pt idx="33">
                  <c:v>-5.2784346362677603E-4</c:v>
                </c:pt>
                <c:pt idx="34">
                  <c:v>-3.7371233751241099E-3</c:v>
                </c:pt>
                <c:pt idx="35">
                  <c:v>1.1769161157060299E-3</c:v>
                </c:pt>
                <c:pt idx="36">
                  <c:v>-1.65692987292132E-3</c:v>
                </c:pt>
                <c:pt idx="37">
                  <c:v>3.0061574561619799E-3</c:v>
                </c:pt>
                <c:pt idx="38">
                  <c:v>-3.3857250164116E-3</c:v>
                </c:pt>
                <c:pt idx="39">
                  <c:v>1.85469571365143E-3</c:v>
                </c:pt>
                <c:pt idx="40">
                  <c:v>-3.4433552660967899E-3</c:v>
                </c:pt>
                <c:pt idx="41">
                  <c:v>-1.9763036419314099E-3</c:v>
                </c:pt>
                <c:pt idx="42">
                  <c:v>6.4750933996543503E-4</c:v>
                </c:pt>
                <c:pt idx="43">
                  <c:v>-3.63086902233289E-3</c:v>
                </c:pt>
                <c:pt idx="44">
                  <c:v>8.9654934390738794E-3</c:v>
                </c:pt>
                <c:pt idx="45">
                  <c:v>-6.5362589606110504E-3</c:v>
                </c:pt>
                <c:pt idx="46">
                  <c:v>-3.6816717308838801E-2</c:v>
                </c:pt>
                <c:pt idx="47">
                  <c:v>-2.6864966204759401E-2</c:v>
                </c:pt>
                <c:pt idx="48">
                  <c:v>-3.91344501163714E-2</c:v>
                </c:pt>
                <c:pt idx="49">
                  <c:v>-4.6624743813140003E-2</c:v>
                </c:pt>
                <c:pt idx="50">
                  <c:v>-6.08678930583914E-3</c:v>
                </c:pt>
                <c:pt idx="51">
                  <c:v>-9.5846847987539601E-3</c:v>
                </c:pt>
                <c:pt idx="52">
                  <c:v>-2.28881956701661E-2</c:v>
                </c:pt>
                <c:pt idx="53">
                  <c:v>6.2673349089065701E-3</c:v>
                </c:pt>
                <c:pt idx="54">
                  <c:v>-1.4728727729953799E-2</c:v>
                </c:pt>
                <c:pt idx="55">
                  <c:v>3.2448220363751799E-2</c:v>
                </c:pt>
                <c:pt idx="56">
                  <c:v>-8.5388734385138899E-4</c:v>
                </c:pt>
                <c:pt idx="57">
                  <c:v>1.5067691631658499E-2</c:v>
                </c:pt>
                <c:pt idx="58">
                  <c:v>2.3276880677702901E-2</c:v>
                </c:pt>
                <c:pt idx="59">
                  <c:v>4.9593713280774498E-2</c:v>
                </c:pt>
                <c:pt idx="60">
                  <c:v>4.18880615535616E-3</c:v>
                </c:pt>
                <c:pt idx="61">
                  <c:v>-5.6615124043961403E-3</c:v>
                </c:pt>
                <c:pt idx="62">
                  <c:v>1.0489315407376999E-2</c:v>
                </c:pt>
                <c:pt idx="63">
                  <c:v>-4.5598123353889604E-3</c:v>
                </c:pt>
                <c:pt idx="64">
                  <c:v>2.00969065134491E-2</c:v>
                </c:pt>
                <c:pt idx="65">
                  <c:v>5.5004770203624098E-3</c:v>
                </c:pt>
                <c:pt idx="66">
                  <c:v>1.7007445840443901E-2</c:v>
                </c:pt>
                <c:pt idx="67">
                  <c:v>6.7703424795407304E-3</c:v>
                </c:pt>
                <c:pt idx="68">
                  <c:v>2.8284393182062802E-3</c:v>
                </c:pt>
                <c:pt idx="69">
                  <c:v>7.0088369149468E-4</c:v>
                </c:pt>
                <c:pt idx="70">
                  <c:v>-3.6170806423802301E-3</c:v>
                </c:pt>
                <c:pt idx="71">
                  <c:v>-5.5815795850310303E-3</c:v>
                </c:pt>
                <c:pt idx="72">
                  <c:v>-9.2239781526958792E-3</c:v>
                </c:pt>
                <c:pt idx="73">
                  <c:v>-1.1384530658122999E-2</c:v>
                </c:pt>
                <c:pt idx="74">
                  <c:v>5.6901065372890703E-3</c:v>
                </c:pt>
                <c:pt idx="75">
                  <c:v>-6.77277650521005E-2</c:v>
                </c:pt>
                <c:pt idx="76">
                  <c:v>4.3537788636847097E-3</c:v>
                </c:pt>
                <c:pt idx="77">
                  <c:v>-2.0943030735915202E-2</c:v>
                </c:pt>
                <c:pt idx="78">
                  <c:v>-4.5714985491883797E-2</c:v>
                </c:pt>
                <c:pt idx="79">
                  <c:v>5.1762411653299397E-3</c:v>
                </c:pt>
                <c:pt idx="80">
                  <c:v>4.3992854117911899E-3</c:v>
                </c:pt>
                <c:pt idx="81">
                  <c:v>1.30786244837747E-3</c:v>
                </c:pt>
                <c:pt idx="82">
                  <c:v>3.1376341592471699E-2</c:v>
                </c:pt>
                <c:pt idx="83">
                  <c:v>1.4721716065329599E-3</c:v>
                </c:pt>
                <c:pt idx="84">
                  <c:v>2.09536933512719E-3</c:v>
                </c:pt>
                <c:pt idx="85">
                  <c:v>1.2600368163368501E-3</c:v>
                </c:pt>
                <c:pt idx="86">
                  <c:v>-2.3755945702677798E-2</c:v>
                </c:pt>
                <c:pt idx="87">
                  <c:v>-1.1457595357407299E-2</c:v>
                </c:pt>
                <c:pt idx="88">
                  <c:v>1.3086052404213899E-2</c:v>
                </c:pt>
                <c:pt idx="89">
                  <c:v>-2.05428764671223E-4</c:v>
                </c:pt>
                <c:pt idx="90">
                  <c:v>-1.1670255132077499E-2</c:v>
                </c:pt>
                <c:pt idx="91">
                  <c:v>1.7788159845612099E-2</c:v>
                </c:pt>
                <c:pt idx="92">
                  <c:v>-6.4937471805139304E-3</c:v>
                </c:pt>
                <c:pt idx="93">
                  <c:v>4.90344824601191E-3</c:v>
                </c:pt>
                <c:pt idx="94">
                  <c:v>-1.74734581178877E-2</c:v>
                </c:pt>
                <c:pt idx="95">
                  <c:v>-8.5293198768152702E-3</c:v>
                </c:pt>
                <c:pt idx="96">
                  <c:v>3.8922857328249098E-3</c:v>
                </c:pt>
                <c:pt idx="97">
                  <c:v>-1.97893301409332E-2</c:v>
                </c:pt>
                <c:pt idx="98">
                  <c:v>1.05911249153657E-2</c:v>
                </c:pt>
                <c:pt idx="99">
                  <c:v>3.4708840195263699E-2</c:v>
                </c:pt>
                <c:pt idx="100">
                  <c:v>-6.2484754589778302E-4</c:v>
                </c:pt>
                <c:pt idx="101">
                  <c:v>-2.1727772333275101E-2</c:v>
                </c:pt>
                <c:pt idx="102">
                  <c:v>-1.26206582197249E-2</c:v>
                </c:pt>
                <c:pt idx="103">
                  <c:v>-1.4505503225918401E-3</c:v>
                </c:pt>
                <c:pt idx="104">
                  <c:v>-4.6601066181441398E-3</c:v>
                </c:pt>
                <c:pt idx="105">
                  <c:v>-1.8089863632499901E-2</c:v>
                </c:pt>
                <c:pt idx="106">
                  <c:v>-4.6701440106920499E-3</c:v>
                </c:pt>
                <c:pt idx="107">
                  <c:v>-1.9016351075143999E-2</c:v>
                </c:pt>
                <c:pt idx="108">
                  <c:v>-4.4682361229433101E-2</c:v>
                </c:pt>
                <c:pt idx="109">
                  <c:v>-4.1560315528316599E-2</c:v>
                </c:pt>
                <c:pt idx="110">
                  <c:v>1.60441223733102E-2</c:v>
                </c:pt>
                <c:pt idx="111">
                  <c:v>3.20874578701668E-2</c:v>
                </c:pt>
                <c:pt idx="112">
                  <c:v>2.3744997965690899E-2</c:v>
                </c:pt>
                <c:pt idx="113">
                  <c:v>-6.91644064704289E-3</c:v>
                </c:pt>
                <c:pt idx="114">
                  <c:v>-8.8090252571999799E-3</c:v>
                </c:pt>
                <c:pt idx="115">
                  <c:v>-4.8764241750720904E-3</c:v>
                </c:pt>
                <c:pt idx="116">
                  <c:v>-1.8121233906794799E-2</c:v>
                </c:pt>
                <c:pt idx="117">
                  <c:v>1.3265191507469199E-2</c:v>
                </c:pt>
                <c:pt idx="118">
                  <c:v>4.1296008815606203E-2</c:v>
                </c:pt>
                <c:pt idx="119">
                  <c:v>9.5625275128807796E-4</c:v>
                </c:pt>
                <c:pt idx="120">
                  <c:v>3.7637796726531302E-2</c:v>
                </c:pt>
                <c:pt idx="121">
                  <c:v>6.82050629474029E-3</c:v>
                </c:pt>
                <c:pt idx="122">
                  <c:v>3.2348526083754701E-3</c:v>
                </c:pt>
                <c:pt idx="123">
                  <c:v>8.4824606322611595E-4</c:v>
                </c:pt>
                <c:pt idx="124">
                  <c:v>-1.58605554758466E-2</c:v>
                </c:pt>
                <c:pt idx="125">
                  <c:v>-1.9195363981897501E-2</c:v>
                </c:pt>
                <c:pt idx="126">
                  <c:v>-9.6333648415949692E-3</c:v>
                </c:pt>
                <c:pt idx="127">
                  <c:v>1.5864197758362401E-2</c:v>
                </c:pt>
                <c:pt idx="128">
                  <c:v>1.2998373308922499E-2</c:v>
                </c:pt>
                <c:pt idx="129">
                  <c:v>-1.1177081836334301E-2</c:v>
                </c:pt>
                <c:pt idx="130">
                  <c:v>-1.00684937385596E-2</c:v>
                </c:pt>
                <c:pt idx="131">
                  <c:v>-8.83582123174592E-3</c:v>
                </c:pt>
                <c:pt idx="132">
                  <c:v>1.0629731321369001E-2</c:v>
                </c:pt>
                <c:pt idx="133">
                  <c:v>-2.69509467409046E-3</c:v>
                </c:pt>
                <c:pt idx="134">
                  <c:v>3.9407733700018996E-3</c:v>
                </c:pt>
                <c:pt idx="135">
                  <c:v>-1.1558935321217901E-2</c:v>
                </c:pt>
                <c:pt idx="136">
                  <c:v>-1.6131400266256101E-2</c:v>
                </c:pt>
                <c:pt idx="137">
                  <c:v>2.4705038712785801E-2</c:v>
                </c:pt>
                <c:pt idx="138">
                  <c:v>-1.50155734469657E-2</c:v>
                </c:pt>
                <c:pt idx="139">
                  <c:v>3.0414490276029801E-3</c:v>
                </c:pt>
                <c:pt idx="140">
                  <c:v>-8.3729232848099907E-3</c:v>
                </c:pt>
                <c:pt idx="141">
                  <c:v>4.6305125987257103E-3</c:v>
                </c:pt>
                <c:pt idx="142">
                  <c:v>-1.48306677402027E-2</c:v>
                </c:pt>
                <c:pt idx="143">
                  <c:v>-1.7600386255598701E-2</c:v>
                </c:pt>
                <c:pt idx="144">
                  <c:v>-6.3327438831538001E-3</c:v>
                </c:pt>
                <c:pt idx="145">
                  <c:v>-1.19720830539777E-3</c:v>
                </c:pt>
                <c:pt idx="146">
                  <c:v>7.5994911340180301E-3</c:v>
                </c:pt>
                <c:pt idx="147">
                  <c:v>3.7090747991909999E-2</c:v>
                </c:pt>
                <c:pt idx="148">
                  <c:v>-3.3611198032303197E-2</c:v>
                </c:pt>
                <c:pt idx="149">
                  <c:v>2.57715853022525E-2</c:v>
                </c:pt>
                <c:pt idx="150">
                  <c:v>-1.73853737164711E-2</c:v>
                </c:pt>
                <c:pt idx="151">
                  <c:v>-4.7082057598807304E-3</c:v>
                </c:pt>
                <c:pt idx="152">
                  <c:v>-1.01051308860975E-2</c:v>
                </c:pt>
                <c:pt idx="153">
                  <c:v>4.74278398867889E-3</c:v>
                </c:pt>
                <c:pt idx="154">
                  <c:v>-1.61158764085437E-2</c:v>
                </c:pt>
                <c:pt idx="155">
                  <c:v>3.3329498689998999E-4</c:v>
                </c:pt>
                <c:pt idx="156">
                  <c:v>1.26626825078506E-2</c:v>
                </c:pt>
                <c:pt idx="157">
                  <c:v>-8.0395855495784506E-3</c:v>
                </c:pt>
                <c:pt idx="158">
                  <c:v>-5.2620632450302903E-3</c:v>
                </c:pt>
                <c:pt idx="159">
                  <c:v>1.4094820207954301E-2</c:v>
                </c:pt>
                <c:pt idx="160" formatCode="0.00E+00">
                  <c:v>-6.2168364148296202E-6</c:v>
                </c:pt>
                <c:pt idx="161">
                  <c:v>3.3924314397881799E-4</c:v>
                </c:pt>
                <c:pt idx="162">
                  <c:v>2.6525942250816101E-2</c:v>
                </c:pt>
                <c:pt idx="163">
                  <c:v>-7.4684964465531198E-3</c:v>
                </c:pt>
                <c:pt idx="164">
                  <c:v>-9.6112549518903006E-3</c:v>
                </c:pt>
                <c:pt idx="165">
                  <c:v>-1.4160780834035399E-2</c:v>
                </c:pt>
                <c:pt idx="166">
                  <c:v>6.4572069517866999E-3</c:v>
                </c:pt>
                <c:pt idx="167">
                  <c:v>-3.84063438843765E-3</c:v>
                </c:pt>
                <c:pt idx="168">
                  <c:v>2.1993192326166301E-2</c:v>
                </c:pt>
                <c:pt idx="169">
                  <c:v>1.7226540923326299E-2</c:v>
                </c:pt>
                <c:pt idx="170">
                  <c:v>-3.7209453085409398E-2</c:v>
                </c:pt>
                <c:pt idx="171">
                  <c:v>1.9114502907402998E-2</c:v>
                </c:pt>
                <c:pt idx="172">
                  <c:v>-6.9888571151344196E-3</c:v>
                </c:pt>
                <c:pt idx="173">
                  <c:v>-7.93385071781663E-3</c:v>
                </c:pt>
                <c:pt idx="174">
                  <c:v>-3.8392402295262001E-4</c:v>
                </c:pt>
                <c:pt idx="175">
                  <c:v>6.4200766750841E-3</c:v>
                </c:pt>
                <c:pt idx="176">
                  <c:v>-2.0175849528128599E-2</c:v>
                </c:pt>
                <c:pt idx="177">
                  <c:v>-1.6556919114816999E-2</c:v>
                </c:pt>
                <c:pt idx="178">
                  <c:v>-3.4008720594554702E-3</c:v>
                </c:pt>
                <c:pt idx="179">
                  <c:v>1.26241937019175E-2</c:v>
                </c:pt>
                <c:pt idx="180">
                  <c:v>1.03667176954479E-2</c:v>
                </c:pt>
                <c:pt idx="181">
                  <c:v>-1.11927733168535E-2</c:v>
                </c:pt>
                <c:pt idx="182">
                  <c:v>-7.2678307678807601E-3</c:v>
                </c:pt>
                <c:pt idx="183">
                  <c:v>9.4205706190678097E-4</c:v>
                </c:pt>
                <c:pt idx="184">
                  <c:v>8.2386932108582892E-3</c:v>
                </c:pt>
                <c:pt idx="185">
                  <c:v>-4.5417932657251797E-4</c:v>
                </c:pt>
                <c:pt idx="186">
                  <c:v>7.3905126708103397E-3</c:v>
                </c:pt>
                <c:pt idx="187">
                  <c:v>-7.3097550794114802E-3</c:v>
                </c:pt>
                <c:pt idx="188">
                  <c:v>7.4858708574825896E-3</c:v>
                </c:pt>
                <c:pt idx="189">
                  <c:v>2.1156097243603501E-2</c:v>
                </c:pt>
                <c:pt idx="190">
                  <c:v>-4.1657245681831802E-2</c:v>
                </c:pt>
                <c:pt idx="191">
                  <c:v>1.42576026086738E-2</c:v>
                </c:pt>
                <c:pt idx="192">
                  <c:v>2.5825612584283099E-2</c:v>
                </c:pt>
                <c:pt idx="193">
                  <c:v>-1.99048568640421E-2</c:v>
                </c:pt>
                <c:pt idx="194">
                  <c:v>1.02271445174895E-2</c:v>
                </c:pt>
                <c:pt idx="195">
                  <c:v>1.5822367927188501E-3</c:v>
                </c:pt>
                <c:pt idx="196">
                  <c:v>-8.7087162573277806E-3</c:v>
                </c:pt>
                <c:pt idx="197">
                  <c:v>8.9564112084537795E-3</c:v>
                </c:pt>
                <c:pt idx="198">
                  <c:v>-1.6097312993314301E-2</c:v>
                </c:pt>
                <c:pt idx="199">
                  <c:v>-1.6265764466174702E-2</c:v>
                </c:pt>
                <c:pt idx="200">
                  <c:v>-8.7241095086645296E-3</c:v>
                </c:pt>
                <c:pt idx="201">
                  <c:v>-6.5750538328852E-3</c:v>
                </c:pt>
                <c:pt idx="202">
                  <c:v>-2.5698745172033501E-2</c:v>
                </c:pt>
                <c:pt idx="203">
                  <c:v>2.0767744060021898E-2</c:v>
                </c:pt>
                <c:pt idx="204">
                  <c:v>-1.4899074770836601E-3</c:v>
                </c:pt>
                <c:pt idx="205">
                  <c:v>1.87933388644091E-2</c:v>
                </c:pt>
                <c:pt idx="206">
                  <c:v>1.49815231340315E-2</c:v>
                </c:pt>
                <c:pt idx="207">
                  <c:v>2.8223143546460502E-3</c:v>
                </c:pt>
                <c:pt idx="208">
                  <c:v>7.8952150875893901E-4</c:v>
                </c:pt>
                <c:pt idx="209">
                  <c:v>-3.62958362361754E-3</c:v>
                </c:pt>
                <c:pt idx="210">
                  <c:v>-1.55982132005138E-2</c:v>
                </c:pt>
                <c:pt idx="211">
                  <c:v>-2.2418056693671602E-3</c:v>
                </c:pt>
                <c:pt idx="212">
                  <c:v>-1.4519563468406001E-2</c:v>
                </c:pt>
                <c:pt idx="213">
                  <c:v>3.6721140527864499E-3</c:v>
                </c:pt>
                <c:pt idx="214">
                  <c:v>-1.53398490019723E-2</c:v>
                </c:pt>
                <c:pt idx="215">
                  <c:v>3.34612490877242E-3</c:v>
                </c:pt>
                <c:pt idx="216">
                  <c:v>3.35062460569147E-3</c:v>
                </c:pt>
                <c:pt idx="217">
                  <c:v>-6.0299552071204103E-3</c:v>
                </c:pt>
                <c:pt idx="218">
                  <c:v>1.7459180674280199E-2</c:v>
                </c:pt>
                <c:pt idx="219">
                  <c:v>-1.01804573495245E-2</c:v>
                </c:pt>
                <c:pt idx="220">
                  <c:v>-5.6087316966912399E-3</c:v>
                </c:pt>
                <c:pt idx="221">
                  <c:v>2.13799073510237E-2</c:v>
                </c:pt>
                <c:pt idx="222">
                  <c:v>-2.01283338176927E-2</c:v>
                </c:pt>
                <c:pt idx="223">
                  <c:v>1.2894015581153E-3</c:v>
                </c:pt>
                <c:pt idx="224">
                  <c:v>8.7309020052677207E-3</c:v>
                </c:pt>
                <c:pt idx="225">
                  <c:v>1.635598098277E-2</c:v>
                </c:pt>
                <c:pt idx="226">
                  <c:v>-2.7045405219333001E-2</c:v>
                </c:pt>
                <c:pt idx="227">
                  <c:v>4.3135182724666203E-2</c:v>
                </c:pt>
                <c:pt idx="228">
                  <c:v>6.0621837894579396E-3</c:v>
                </c:pt>
                <c:pt idx="229">
                  <c:v>4.9505275622311303E-3</c:v>
                </c:pt>
                <c:pt idx="230">
                  <c:v>9.6370040687164295E-3</c:v>
                </c:pt>
                <c:pt idx="231">
                  <c:v>2.0885429862908E-3</c:v>
                </c:pt>
                <c:pt idx="232">
                  <c:v>-9.7793154087194006E-3</c:v>
                </c:pt>
                <c:pt idx="233">
                  <c:v>-3.1077908345470999E-3</c:v>
                </c:pt>
                <c:pt idx="234" formatCode="0.00E+00">
                  <c:v>-1.18036750701433E-6</c:v>
                </c:pt>
                <c:pt idx="235">
                  <c:v>-2.4970772942650699E-2</c:v>
                </c:pt>
                <c:pt idx="236">
                  <c:v>6.6128002025770396E-3</c:v>
                </c:pt>
                <c:pt idx="237">
                  <c:v>2.7543340223349599E-2</c:v>
                </c:pt>
                <c:pt idx="238">
                  <c:v>3.6755930416630402E-3</c:v>
                </c:pt>
                <c:pt idx="239">
                  <c:v>-3.6144269397083398E-3</c:v>
                </c:pt>
                <c:pt idx="240">
                  <c:v>2.1516069222968199E-4</c:v>
                </c:pt>
                <c:pt idx="241">
                  <c:v>5.8581135155143203E-3</c:v>
                </c:pt>
                <c:pt idx="242">
                  <c:v>-1.6530255522002001E-3</c:v>
                </c:pt>
                <c:pt idx="243">
                  <c:v>-1.4668091799146499E-3</c:v>
                </c:pt>
                <c:pt idx="244">
                  <c:v>-1.5713113430455901E-2</c:v>
                </c:pt>
                <c:pt idx="245">
                  <c:v>1.2984408565262201E-3</c:v>
                </c:pt>
                <c:pt idx="246">
                  <c:v>2.5549468984419201E-2</c:v>
                </c:pt>
                <c:pt idx="247">
                  <c:v>-6.1734048134646198E-3</c:v>
                </c:pt>
                <c:pt idx="248">
                  <c:v>1.0773161472458E-2</c:v>
                </c:pt>
                <c:pt idx="249">
                  <c:v>-1.2725277605843399E-4</c:v>
                </c:pt>
                <c:pt idx="250">
                  <c:v>7.25104525799103E-4</c:v>
                </c:pt>
                <c:pt idx="251">
                  <c:v>1.84295627386077E-3</c:v>
                </c:pt>
                <c:pt idx="252">
                  <c:v>9.7475329248742602E-3</c:v>
                </c:pt>
                <c:pt idx="253">
                  <c:v>2.4204695034616201E-2</c:v>
                </c:pt>
                <c:pt idx="254">
                  <c:v>9.8144542299510307E-3</c:v>
                </c:pt>
                <c:pt idx="255">
                  <c:v>1.81558583471263E-2</c:v>
                </c:pt>
                <c:pt idx="256">
                  <c:v>-6.2399968894051297E-3</c:v>
                </c:pt>
                <c:pt idx="257">
                  <c:v>8.6539618477403102E-3</c:v>
                </c:pt>
                <c:pt idx="258">
                  <c:v>-1.3461764026725701E-2</c:v>
                </c:pt>
                <c:pt idx="259">
                  <c:v>1.2692131079902301E-2</c:v>
                </c:pt>
                <c:pt idx="260">
                  <c:v>5.81891374135302E-3</c:v>
                </c:pt>
                <c:pt idx="261">
                  <c:v>3.5378574268601602E-2</c:v>
                </c:pt>
                <c:pt idx="262">
                  <c:v>1.42989150549853E-2</c:v>
                </c:pt>
                <c:pt idx="263">
                  <c:v>2.2195841875964999E-2</c:v>
                </c:pt>
                <c:pt idx="264">
                  <c:v>1.80152500872582E-3</c:v>
                </c:pt>
                <c:pt idx="265">
                  <c:v>6.1042433595974704E-3</c:v>
                </c:pt>
                <c:pt idx="266">
                  <c:v>1.04386703235952E-2</c:v>
                </c:pt>
                <c:pt idx="267">
                  <c:v>-1.1696290123381901E-3</c:v>
                </c:pt>
                <c:pt idx="268">
                  <c:v>1.42366972170183E-3</c:v>
                </c:pt>
                <c:pt idx="269">
                  <c:v>2.4816216126665701E-3</c:v>
                </c:pt>
                <c:pt idx="270">
                  <c:v>9.7588779265441201E-3</c:v>
                </c:pt>
                <c:pt idx="271">
                  <c:v>8.8420549959022897E-3</c:v>
                </c:pt>
                <c:pt idx="272">
                  <c:v>3.9136381193121102E-3</c:v>
                </c:pt>
                <c:pt idx="273">
                  <c:v>8.7626048621430896E-4</c:v>
                </c:pt>
                <c:pt idx="274">
                  <c:v>9.8750567615950597E-3</c:v>
                </c:pt>
                <c:pt idx="275">
                  <c:v>1.8110106549373299E-3</c:v>
                </c:pt>
                <c:pt idx="276">
                  <c:v>1.76606482882866E-2</c:v>
                </c:pt>
                <c:pt idx="277">
                  <c:v>-3.8687193560757401E-3</c:v>
                </c:pt>
                <c:pt idx="278">
                  <c:v>8.89270915758761E-3</c:v>
                </c:pt>
                <c:pt idx="279">
                  <c:v>-1.7133495159542E-3</c:v>
                </c:pt>
                <c:pt idx="280">
                  <c:v>-8.0687457593169899E-3</c:v>
                </c:pt>
                <c:pt idx="281">
                  <c:v>-2.14382725524212E-2</c:v>
                </c:pt>
                <c:pt idx="282">
                  <c:v>-1.9027256684036899E-2</c:v>
                </c:pt>
                <c:pt idx="283">
                  <c:v>2.28695011421968E-2</c:v>
                </c:pt>
                <c:pt idx="284">
                  <c:v>-1.41917001015937E-2</c:v>
                </c:pt>
                <c:pt idx="285">
                  <c:v>-1.51294107858421E-3</c:v>
                </c:pt>
                <c:pt idx="286">
                  <c:v>-1.79661936542958E-2</c:v>
                </c:pt>
                <c:pt idx="287">
                  <c:v>2.3510375224645198E-2</c:v>
                </c:pt>
                <c:pt idx="288">
                  <c:v>3.6279119041943099E-3</c:v>
                </c:pt>
                <c:pt idx="289">
                  <c:v>-7.2869531189296297E-3</c:v>
                </c:pt>
                <c:pt idx="290">
                  <c:v>-1.33566342986283E-3</c:v>
                </c:pt>
                <c:pt idx="291">
                  <c:v>1.33645473938462E-2</c:v>
                </c:pt>
                <c:pt idx="292">
                  <c:v>2.7374803156487998E-4</c:v>
                </c:pt>
                <c:pt idx="293">
                  <c:v>-1.08535337737285E-2</c:v>
                </c:pt>
                <c:pt idx="294">
                  <c:v>5.9686456270224304E-3</c:v>
                </c:pt>
                <c:pt idx="295">
                  <c:v>5.42836907550304E-4</c:v>
                </c:pt>
                <c:pt idx="296">
                  <c:v>9.8350305704343298E-3</c:v>
                </c:pt>
                <c:pt idx="297">
                  <c:v>-8.5252427020752697E-2</c:v>
                </c:pt>
                <c:pt idx="298">
                  <c:v>1.1664596147694399E-2</c:v>
                </c:pt>
                <c:pt idx="299">
                  <c:v>-1.4883111220899701E-3</c:v>
                </c:pt>
                <c:pt idx="300">
                  <c:v>-3.9051018631049402E-3</c:v>
                </c:pt>
                <c:pt idx="301">
                  <c:v>4.1881681144071998E-3</c:v>
                </c:pt>
                <c:pt idx="302">
                  <c:v>-2.23124423058627E-3</c:v>
                </c:pt>
                <c:pt idx="303">
                  <c:v>7.4343210852101404E-4</c:v>
                </c:pt>
                <c:pt idx="304">
                  <c:v>-1.69280337937699E-3</c:v>
                </c:pt>
                <c:pt idx="305">
                  <c:v>7.0551148321765797E-3</c:v>
                </c:pt>
                <c:pt idx="306">
                  <c:v>1.1374168543481999E-2</c:v>
                </c:pt>
                <c:pt idx="307">
                  <c:v>4.7540661232058903E-3</c:v>
                </c:pt>
                <c:pt idx="308">
                  <c:v>-4.1297400184115403E-3</c:v>
                </c:pt>
                <c:pt idx="309">
                  <c:v>9.2154684497805506E-3</c:v>
                </c:pt>
                <c:pt idx="310">
                  <c:v>3.9104680032486799E-4</c:v>
                </c:pt>
                <c:pt idx="311">
                  <c:v>-7.2067131418798204E-3</c:v>
                </c:pt>
                <c:pt idx="312">
                  <c:v>-1.5648318374773501E-3</c:v>
                </c:pt>
                <c:pt idx="313">
                  <c:v>2.7955703984437999E-3</c:v>
                </c:pt>
                <c:pt idx="314">
                  <c:v>1.15986967173561E-2</c:v>
                </c:pt>
                <c:pt idx="315">
                  <c:v>-3.5206731706624601E-3</c:v>
                </c:pt>
                <c:pt idx="316">
                  <c:v>-2.1706974793780399E-2</c:v>
                </c:pt>
                <c:pt idx="317">
                  <c:v>-5.6872230898772896E-3</c:v>
                </c:pt>
                <c:pt idx="318">
                  <c:v>-3.26917873483605E-2</c:v>
                </c:pt>
                <c:pt idx="319">
                  <c:v>-1.15805942766056E-4</c:v>
                </c:pt>
                <c:pt idx="320">
                  <c:v>-1.1079530214987399E-3</c:v>
                </c:pt>
                <c:pt idx="321">
                  <c:v>-2.64269880629575E-3</c:v>
                </c:pt>
                <c:pt idx="322">
                  <c:v>-2.1801493876240498E-2</c:v>
                </c:pt>
                <c:pt idx="323">
                  <c:v>1.7650378766059799E-4</c:v>
                </c:pt>
                <c:pt idx="324">
                  <c:v>1.96113273109285E-2</c:v>
                </c:pt>
                <c:pt idx="325">
                  <c:v>-1.8250194636720101E-2</c:v>
                </c:pt>
                <c:pt idx="326">
                  <c:v>2.8828415057035501E-2</c:v>
                </c:pt>
                <c:pt idx="327">
                  <c:v>2.5157183198077498E-2</c:v>
                </c:pt>
                <c:pt idx="328">
                  <c:v>3.7355225668271701E-2</c:v>
                </c:pt>
                <c:pt idx="329">
                  <c:v>-4.9129909185130502E-3</c:v>
                </c:pt>
                <c:pt idx="330">
                  <c:v>1.0287457060388101E-3</c:v>
                </c:pt>
                <c:pt idx="331">
                  <c:v>4.0705422678333197E-3</c:v>
                </c:pt>
                <c:pt idx="332">
                  <c:v>-3.3704192889596201E-3</c:v>
                </c:pt>
                <c:pt idx="333">
                  <c:v>-6.6536509319602404E-3</c:v>
                </c:pt>
                <c:pt idx="334">
                  <c:v>2.2464581417362201E-2</c:v>
                </c:pt>
                <c:pt idx="335">
                  <c:v>-1.35076203261813E-2</c:v>
                </c:pt>
                <c:pt idx="336">
                  <c:v>1.43245950486182E-3</c:v>
                </c:pt>
                <c:pt idx="337">
                  <c:v>-1.1183532184345099E-2</c:v>
                </c:pt>
                <c:pt idx="338">
                  <c:v>-3.9732706194861002E-2</c:v>
                </c:pt>
                <c:pt idx="339">
                  <c:v>1.6538507995309499E-2</c:v>
                </c:pt>
                <c:pt idx="340">
                  <c:v>3.7074412727257498E-2</c:v>
                </c:pt>
                <c:pt idx="341">
                  <c:v>9.7633956832914905E-3</c:v>
                </c:pt>
                <c:pt idx="342">
                  <c:v>6.4408422912996498E-3</c:v>
                </c:pt>
                <c:pt idx="343">
                  <c:v>1.3025513344162999E-2</c:v>
                </c:pt>
                <c:pt idx="344">
                  <c:v>3.79596202878874E-3</c:v>
                </c:pt>
                <c:pt idx="345">
                  <c:v>2.4672791591723899E-3</c:v>
                </c:pt>
                <c:pt idx="346">
                  <c:v>2.06308209116907E-4</c:v>
                </c:pt>
                <c:pt idx="347">
                  <c:v>2.4448057664437899E-3</c:v>
                </c:pt>
                <c:pt idx="348">
                  <c:v>-5.9531801537310901E-3</c:v>
                </c:pt>
                <c:pt idx="349">
                  <c:v>-1.7911402859754899E-3</c:v>
                </c:pt>
                <c:pt idx="350" formatCode="0.00E+00">
                  <c:v>8.0950564993603798E-5</c:v>
                </c:pt>
                <c:pt idx="351">
                  <c:v>1.1745912233817599E-3</c:v>
                </c:pt>
                <c:pt idx="352">
                  <c:v>-3.3433343348144101E-2</c:v>
                </c:pt>
                <c:pt idx="353">
                  <c:v>1.4321523187478801E-2</c:v>
                </c:pt>
                <c:pt idx="354">
                  <c:v>-4.7485326557147904E-3</c:v>
                </c:pt>
                <c:pt idx="355">
                  <c:v>-4.79402164794335E-4</c:v>
                </c:pt>
                <c:pt idx="356">
                  <c:v>7.4614511483221098E-3</c:v>
                </c:pt>
                <c:pt idx="357">
                  <c:v>1.1788772451019801E-2</c:v>
                </c:pt>
                <c:pt idx="358">
                  <c:v>-1.1721542473932501E-2</c:v>
                </c:pt>
                <c:pt idx="359">
                  <c:v>1.4081374311130501E-2</c:v>
                </c:pt>
                <c:pt idx="360">
                  <c:v>-1.48114479547458E-2</c:v>
                </c:pt>
                <c:pt idx="361">
                  <c:v>-1.00178042069494E-2</c:v>
                </c:pt>
                <c:pt idx="362">
                  <c:v>1.0944619137787199E-2</c:v>
                </c:pt>
                <c:pt idx="363">
                  <c:v>-2.83373486168359E-3</c:v>
                </c:pt>
                <c:pt idx="364">
                  <c:v>-8.5947713339758203E-3</c:v>
                </c:pt>
                <c:pt idx="365">
                  <c:v>7.0153598033143904E-3</c:v>
                </c:pt>
                <c:pt idx="366">
                  <c:v>4.8849978021983402E-3</c:v>
                </c:pt>
                <c:pt idx="367">
                  <c:v>2.8924311937337799E-3</c:v>
                </c:pt>
                <c:pt idx="368">
                  <c:v>-1.9196383904975E-3</c:v>
                </c:pt>
                <c:pt idx="369">
                  <c:v>-2.9486457824792799E-3</c:v>
                </c:pt>
                <c:pt idx="370">
                  <c:v>-6.4953084849071197E-3</c:v>
                </c:pt>
                <c:pt idx="371">
                  <c:v>-3.3017441975818997E-2</c:v>
                </c:pt>
                <c:pt idx="372">
                  <c:v>-3.0679851028030499E-2</c:v>
                </c:pt>
                <c:pt idx="373">
                  <c:v>3.5358914498644402E-2</c:v>
                </c:pt>
                <c:pt idx="374">
                  <c:v>-6.20735351444368E-3</c:v>
                </c:pt>
                <c:pt idx="375">
                  <c:v>2.3713052088828401E-2</c:v>
                </c:pt>
                <c:pt idx="376">
                  <c:v>-3.04449322220779E-3</c:v>
                </c:pt>
                <c:pt idx="377">
                  <c:v>1.4108245096663001E-2</c:v>
                </c:pt>
                <c:pt idx="378">
                  <c:v>-5.20014520664136E-3</c:v>
                </c:pt>
                <c:pt idx="379">
                  <c:v>-5.1547392019072298E-3</c:v>
                </c:pt>
                <c:pt idx="380">
                  <c:v>1.18961509801456E-2</c:v>
                </c:pt>
                <c:pt idx="381">
                  <c:v>3.3873128832576098E-3</c:v>
                </c:pt>
                <c:pt idx="382">
                  <c:v>9.40535272580292E-3</c:v>
                </c:pt>
                <c:pt idx="383">
                  <c:v>1.7980900145487099E-2</c:v>
                </c:pt>
                <c:pt idx="384">
                  <c:v>-5.37646485096341E-3</c:v>
                </c:pt>
                <c:pt idx="385">
                  <c:v>-5.6539823755960596E-3</c:v>
                </c:pt>
                <c:pt idx="386">
                  <c:v>-1.07875860398322E-2</c:v>
                </c:pt>
                <c:pt idx="387">
                  <c:v>-7.2048856074947197E-3</c:v>
                </c:pt>
                <c:pt idx="388">
                  <c:v>-2.6693298242938799E-3</c:v>
                </c:pt>
                <c:pt idx="389">
                  <c:v>-2.3341758684309898E-3</c:v>
                </c:pt>
                <c:pt idx="390">
                  <c:v>-3.1922074132185699E-3</c:v>
                </c:pt>
                <c:pt idx="391">
                  <c:v>-1.1410981374595199E-2</c:v>
                </c:pt>
                <c:pt idx="392">
                  <c:v>5.3116804049646296E-3</c:v>
                </c:pt>
                <c:pt idx="393">
                  <c:v>-1.1163578563881901E-3</c:v>
                </c:pt>
                <c:pt idx="394">
                  <c:v>-5.5594386095998401E-3</c:v>
                </c:pt>
                <c:pt idx="395">
                  <c:v>2.70632574952179E-3</c:v>
                </c:pt>
                <c:pt idx="396">
                  <c:v>9.9136416486152994E-3</c:v>
                </c:pt>
                <c:pt idx="397">
                  <c:v>-2.8848139377920499E-2</c:v>
                </c:pt>
                <c:pt idx="398">
                  <c:v>-3.7659811116620102E-3</c:v>
                </c:pt>
                <c:pt idx="399">
                  <c:v>8.0123987474481403E-3</c:v>
                </c:pt>
                <c:pt idx="400">
                  <c:v>1.5081887738732499E-2</c:v>
                </c:pt>
                <c:pt idx="401">
                  <c:v>-3.3372692616456799E-3</c:v>
                </c:pt>
                <c:pt idx="402">
                  <c:v>1.0889727371959999E-2</c:v>
                </c:pt>
                <c:pt idx="403">
                  <c:v>-7.1299081327369496E-4</c:v>
                </c:pt>
                <c:pt idx="404">
                  <c:v>-8.3453240167080699E-4</c:v>
                </c:pt>
                <c:pt idx="405">
                  <c:v>-8.6052976508679802E-4</c:v>
                </c:pt>
                <c:pt idx="406">
                  <c:v>-1.2310811165749299E-2</c:v>
                </c:pt>
                <c:pt idx="407">
                  <c:v>-8.6265562428964899E-3</c:v>
                </c:pt>
                <c:pt idx="408">
                  <c:v>-5.2278477266148903E-4</c:v>
                </c:pt>
                <c:pt idx="409">
                  <c:v>3.70126539271992E-3</c:v>
                </c:pt>
                <c:pt idx="410">
                  <c:v>7.3080724787572002E-3</c:v>
                </c:pt>
                <c:pt idx="411">
                  <c:v>1.13155525932395E-2</c:v>
                </c:pt>
                <c:pt idx="412">
                  <c:v>-9.1348858323506699E-3</c:v>
                </c:pt>
                <c:pt idx="413">
                  <c:v>-8.1040474082041992E-3</c:v>
                </c:pt>
                <c:pt idx="414">
                  <c:v>5.2975105068653295E-4</c:v>
                </c:pt>
                <c:pt idx="415">
                  <c:v>9.7702117086270693E-3</c:v>
                </c:pt>
                <c:pt idx="416">
                  <c:v>6.9469976830010298E-3</c:v>
                </c:pt>
                <c:pt idx="417">
                  <c:v>6.7590942460664096E-3</c:v>
                </c:pt>
                <c:pt idx="418">
                  <c:v>1.8698015181265199E-3</c:v>
                </c:pt>
                <c:pt idx="419">
                  <c:v>1.6858563449216001E-3</c:v>
                </c:pt>
                <c:pt idx="420" formatCode="0.00E+00">
                  <c:v>-6.0289381057121402E-5</c:v>
                </c:pt>
                <c:pt idx="421">
                  <c:v>7.9535106364425606E-3</c:v>
                </c:pt>
                <c:pt idx="422">
                  <c:v>2.4450284546835701E-2</c:v>
                </c:pt>
                <c:pt idx="423">
                  <c:v>-9.7988797414433294E-4</c:v>
                </c:pt>
                <c:pt idx="424">
                  <c:v>-5.6061741729179198E-3</c:v>
                </c:pt>
                <c:pt idx="425">
                  <c:v>6.2685431409781299E-3</c:v>
                </c:pt>
                <c:pt idx="426">
                  <c:v>1.0652028550261999E-3</c:v>
                </c:pt>
                <c:pt idx="427">
                  <c:v>-2.03848940199578E-2</c:v>
                </c:pt>
                <c:pt idx="428">
                  <c:v>1.03237348680335E-2</c:v>
                </c:pt>
                <c:pt idx="429">
                  <c:v>7.3308446935831696E-3</c:v>
                </c:pt>
                <c:pt idx="430">
                  <c:v>-4.0207761658539497E-3</c:v>
                </c:pt>
                <c:pt idx="431">
                  <c:v>2.67266865864282E-3</c:v>
                </c:pt>
                <c:pt idx="432">
                  <c:v>1.29797721732211E-3</c:v>
                </c:pt>
                <c:pt idx="433">
                  <c:v>8.3574606063221996E-3</c:v>
                </c:pt>
                <c:pt idx="434">
                  <c:v>-6.77727850808832E-3</c:v>
                </c:pt>
                <c:pt idx="435">
                  <c:v>1.6759505458630201E-2</c:v>
                </c:pt>
                <c:pt idx="436">
                  <c:v>1.08138254588199E-2</c:v>
                </c:pt>
                <c:pt idx="437">
                  <c:v>1.21431039049416E-2</c:v>
                </c:pt>
                <c:pt idx="438">
                  <c:v>-1.0845973868501699E-2</c:v>
                </c:pt>
                <c:pt idx="439">
                  <c:v>7.9331729545535894E-3</c:v>
                </c:pt>
                <c:pt idx="440">
                  <c:v>4.0383468701040703E-3</c:v>
                </c:pt>
                <c:pt idx="441">
                  <c:v>-3.3711704293911101E-3</c:v>
                </c:pt>
                <c:pt idx="442">
                  <c:v>-9.1019939443814902E-4</c:v>
                </c:pt>
                <c:pt idx="443">
                  <c:v>4.3716905671551997E-3</c:v>
                </c:pt>
                <c:pt idx="444">
                  <c:v>1.63801701364324E-3</c:v>
                </c:pt>
                <c:pt idx="445">
                  <c:v>-4.7644603754904398E-3</c:v>
                </c:pt>
                <c:pt idx="446">
                  <c:v>-1.21800102889258E-3</c:v>
                </c:pt>
                <c:pt idx="447">
                  <c:v>9.1436378257597805E-4</c:v>
                </c:pt>
                <c:pt idx="448" formatCode="0.00E+00">
                  <c:v>8.8530225604954702E-5</c:v>
                </c:pt>
                <c:pt idx="449">
                  <c:v>-7.7912724860978999E-4</c:v>
                </c:pt>
                <c:pt idx="450">
                  <c:v>-2.2329866958640501E-3</c:v>
                </c:pt>
                <c:pt idx="451">
                  <c:v>9.4649932745530197E-4</c:v>
                </c:pt>
                <c:pt idx="452">
                  <c:v>-3.0250169275037298E-3</c:v>
                </c:pt>
                <c:pt idx="453">
                  <c:v>1.0447323701093201E-2</c:v>
                </c:pt>
                <c:pt idx="454">
                  <c:v>-5.5874016535064101E-3</c:v>
                </c:pt>
                <c:pt idx="455">
                  <c:v>-5.9735415554425199E-3</c:v>
                </c:pt>
                <c:pt idx="456">
                  <c:v>-1.8823176821909201E-2</c:v>
                </c:pt>
                <c:pt idx="457">
                  <c:v>5.5466276307115604E-3</c:v>
                </c:pt>
                <c:pt idx="458">
                  <c:v>-1.30663937941935E-2</c:v>
                </c:pt>
                <c:pt idx="459">
                  <c:v>-3.3329228401408101E-3</c:v>
                </c:pt>
                <c:pt idx="460">
                  <c:v>2.1410496708925499E-2</c:v>
                </c:pt>
                <c:pt idx="461">
                  <c:v>7.6619102888383604E-3</c:v>
                </c:pt>
                <c:pt idx="462">
                  <c:v>-1.3079615815678E-2</c:v>
                </c:pt>
                <c:pt idx="463">
                  <c:v>1.7286644782088501E-4</c:v>
                </c:pt>
                <c:pt idx="464">
                  <c:v>1.41895596220157E-2</c:v>
                </c:pt>
                <c:pt idx="465">
                  <c:v>5.3749399052524004E-3</c:v>
                </c:pt>
                <c:pt idx="466">
                  <c:v>-1.1536299359033801E-2</c:v>
                </c:pt>
                <c:pt idx="467">
                  <c:v>3.07048734885715E-3</c:v>
                </c:pt>
                <c:pt idx="468">
                  <c:v>-1.1524512824709E-2</c:v>
                </c:pt>
                <c:pt idx="469">
                  <c:v>-5.2382009585651996E-3</c:v>
                </c:pt>
                <c:pt idx="470">
                  <c:v>2.35088416849751E-2</c:v>
                </c:pt>
                <c:pt idx="471">
                  <c:v>-2.15293558694155E-3</c:v>
                </c:pt>
                <c:pt idx="472">
                  <c:v>-2.30648940908245E-2</c:v>
                </c:pt>
                <c:pt idx="473">
                  <c:v>-1.57825399485278E-2</c:v>
                </c:pt>
                <c:pt idx="474">
                  <c:v>-3.01340041370299E-2</c:v>
                </c:pt>
                <c:pt idx="475">
                  <c:v>1.6940960598157699E-3</c:v>
                </c:pt>
                <c:pt idx="476">
                  <c:v>-3.4654406973988597E-2</c:v>
                </c:pt>
                <c:pt idx="477">
                  <c:v>2.0643233746310101E-2</c:v>
                </c:pt>
                <c:pt idx="478">
                  <c:v>5.0512738008012099E-2</c:v>
                </c:pt>
                <c:pt idx="479">
                  <c:v>7.6084677588674999E-3</c:v>
                </c:pt>
                <c:pt idx="480">
                  <c:v>-1.9447117101200899E-3</c:v>
                </c:pt>
                <c:pt idx="481">
                  <c:v>-8.6790295859031901E-3</c:v>
                </c:pt>
                <c:pt idx="482">
                  <c:v>6.0221597966319497E-3</c:v>
                </c:pt>
                <c:pt idx="483">
                  <c:v>1.4928721534348001E-2</c:v>
                </c:pt>
                <c:pt idx="484">
                  <c:v>1.1907666203166999E-3</c:v>
                </c:pt>
                <c:pt idx="485">
                  <c:v>2.23092006186776E-3</c:v>
                </c:pt>
                <c:pt idx="486">
                  <c:v>-5.4095155206829203E-4</c:v>
                </c:pt>
                <c:pt idx="487">
                  <c:v>-8.2704941118986203E-3</c:v>
                </c:pt>
                <c:pt idx="488">
                  <c:v>-1.4904207178885701E-2</c:v>
                </c:pt>
                <c:pt idx="489">
                  <c:v>-3.3722348383084702E-2</c:v>
                </c:pt>
                <c:pt idx="490">
                  <c:v>3.7603656057611E-3</c:v>
                </c:pt>
                <c:pt idx="491">
                  <c:v>5.3960763415944501E-4</c:v>
                </c:pt>
                <c:pt idx="492">
                  <c:v>-1.74715122930332E-2</c:v>
                </c:pt>
                <c:pt idx="493">
                  <c:v>1.67487044410791E-2</c:v>
                </c:pt>
                <c:pt idx="494">
                  <c:v>1.26312697517972E-2</c:v>
                </c:pt>
                <c:pt idx="495">
                  <c:v>-5.2534072954347503E-3</c:v>
                </c:pt>
                <c:pt idx="496">
                  <c:v>1.7777904853655301E-4</c:v>
                </c:pt>
                <c:pt idx="497">
                  <c:v>2.5088433128200899E-3</c:v>
                </c:pt>
                <c:pt idx="498">
                  <c:v>2.8153851539547401E-3</c:v>
                </c:pt>
                <c:pt idx="499">
                  <c:v>-3.8711190926873401E-3</c:v>
                </c:pt>
                <c:pt idx="500">
                  <c:v>-7.6312172147639497E-3</c:v>
                </c:pt>
                <c:pt idx="501">
                  <c:v>2.3217798000163001E-3</c:v>
                </c:pt>
                <c:pt idx="502">
                  <c:v>2.3128692469518899E-2</c:v>
                </c:pt>
                <c:pt idx="503" formatCode="0.00E+00">
                  <c:v>3.1853724710900802E-5</c:v>
                </c:pt>
                <c:pt idx="504">
                  <c:v>1.1990861030056999E-3</c:v>
                </c:pt>
                <c:pt idx="505">
                  <c:v>1.96525437063781E-2</c:v>
                </c:pt>
                <c:pt idx="506">
                  <c:v>-3.2914825217683899E-3</c:v>
                </c:pt>
                <c:pt idx="507">
                  <c:v>7.8384642731019205E-4</c:v>
                </c:pt>
                <c:pt idx="508">
                  <c:v>-5.15000487217701E-3</c:v>
                </c:pt>
                <c:pt idx="509">
                  <c:v>1.3444150319412999E-3</c:v>
                </c:pt>
                <c:pt idx="510">
                  <c:v>-1.52007756421286E-2</c:v>
                </c:pt>
                <c:pt idx="511">
                  <c:v>8.3343789564894206E-3</c:v>
                </c:pt>
                <c:pt idx="512">
                  <c:v>-1.1379860572412999E-2</c:v>
                </c:pt>
                <c:pt idx="513">
                  <c:v>6.7619763433717003E-3</c:v>
                </c:pt>
                <c:pt idx="514">
                  <c:v>6.1711399930822796E-3</c:v>
                </c:pt>
                <c:pt idx="515">
                  <c:v>1.4611875413291999E-2</c:v>
                </c:pt>
                <c:pt idx="516">
                  <c:v>8.35909304995602E-3</c:v>
                </c:pt>
                <c:pt idx="517">
                  <c:v>1.86801263073058E-3</c:v>
                </c:pt>
                <c:pt idx="518">
                  <c:v>9.6712611657320292E-3</c:v>
                </c:pt>
                <c:pt idx="519">
                  <c:v>-5.6064341205119795E-4</c:v>
                </c:pt>
                <c:pt idx="520">
                  <c:v>-7.5715697467237898E-3</c:v>
                </c:pt>
                <c:pt idx="521">
                  <c:v>-3.43506493323995E-3</c:v>
                </c:pt>
                <c:pt idx="522">
                  <c:v>1.5452225267997201E-2</c:v>
                </c:pt>
                <c:pt idx="523">
                  <c:v>-1.3876394506857299E-2</c:v>
                </c:pt>
                <c:pt idx="524">
                  <c:v>9.4853246408979092E-3</c:v>
                </c:pt>
                <c:pt idx="525">
                  <c:v>1.5381987566157301E-3</c:v>
                </c:pt>
                <c:pt idx="526">
                  <c:v>4.4457897002181902E-3</c:v>
                </c:pt>
                <c:pt idx="527">
                  <c:v>4.9927526910023001E-3</c:v>
                </c:pt>
                <c:pt idx="528">
                  <c:v>-9.1872159812140808E-3</c:v>
                </c:pt>
                <c:pt idx="529">
                  <c:v>1.2557125237907E-2</c:v>
                </c:pt>
                <c:pt idx="530">
                  <c:v>1.45838698851869E-3</c:v>
                </c:pt>
                <c:pt idx="531">
                  <c:v>1.4034045582779801E-3</c:v>
                </c:pt>
                <c:pt idx="532">
                  <c:v>1.3530035588846899E-2</c:v>
                </c:pt>
                <c:pt idx="533">
                  <c:v>-4.2424857378942403E-3</c:v>
                </c:pt>
                <c:pt idx="534">
                  <c:v>1.6331139059851999E-3</c:v>
                </c:pt>
                <c:pt idx="535">
                  <c:v>-7.0512956061319397E-4</c:v>
                </c:pt>
                <c:pt idx="536">
                  <c:v>2.79511042333047E-3</c:v>
                </c:pt>
                <c:pt idx="537">
                  <c:v>1.50793757590922E-3</c:v>
                </c:pt>
                <c:pt idx="538">
                  <c:v>-7.2366851292196598E-3</c:v>
                </c:pt>
                <c:pt idx="539">
                  <c:v>8.8494167226477703E-3</c:v>
                </c:pt>
                <c:pt idx="540">
                  <c:v>-1.5222726845887999E-2</c:v>
                </c:pt>
                <c:pt idx="541">
                  <c:v>1.31692814297729E-4</c:v>
                </c:pt>
                <c:pt idx="542">
                  <c:v>1.207756518983E-3</c:v>
                </c:pt>
                <c:pt idx="543">
                  <c:v>1.50820019014259E-2</c:v>
                </c:pt>
                <c:pt idx="544">
                  <c:v>5.4913938459465496E-3</c:v>
                </c:pt>
                <c:pt idx="545">
                  <c:v>4.0281765447469902E-3</c:v>
                </c:pt>
                <c:pt idx="546">
                  <c:v>-2.7248595648262102E-3</c:v>
                </c:pt>
                <c:pt idx="547">
                  <c:v>-4.58435311941802E-3</c:v>
                </c:pt>
                <c:pt idx="548">
                  <c:v>6.7920190768749899E-4</c:v>
                </c:pt>
                <c:pt idx="549">
                  <c:v>-1.1289754201733199E-3</c:v>
                </c:pt>
                <c:pt idx="550">
                  <c:v>7.89737464209045E-4</c:v>
                </c:pt>
                <c:pt idx="551">
                  <c:v>-2.24654819027392E-3</c:v>
                </c:pt>
                <c:pt idx="552">
                  <c:v>-4.0198358541575399E-2</c:v>
                </c:pt>
                <c:pt idx="553">
                  <c:v>-3.7984891052901802E-3</c:v>
                </c:pt>
                <c:pt idx="554">
                  <c:v>4.7823849424955E-4</c:v>
                </c:pt>
                <c:pt idx="555">
                  <c:v>1.2202912092265299E-2</c:v>
                </c:pt>
                <c:pt idx="556">
                  <c:v>1.15721352276726E-2</c:v>
                </c:pt>
                <c:pt idx="557">
                  <c:v>-1.2524643396185601E-3</c:v>
                </c:pt>
                <c:pt idx="558">
                  <c:v>9.0654392085636193E-3</c:v>
                </c:pt>
                <c:pt idx="559">
                  <c:v>3.0562136739747899E-3</c:v>
                </c:pt>
                <c:pt idx="560">
                  <c:v>5.0183616359925597E-3</c:v>
                </c:pt>
                <c:pt idx="561">
                  <c:v>3.7318913495519601E-3</c:v>
                </c:pt>
                <c:pt idx="562">
                  <c:v>2.27281770071064E-3</c:v>
                </c:pt>
                <c:pt idx="563">
                  <c:v>6.2717940108591996E-3</c:v>
                </c:pt>
                <c:pt idx="564">
                  <c:v>2.2487069155396602E-3</c:v>
                </c:pt>
                <c:pt idx="565">
                  <c:v>1.8537796277453299E-2</c:v>
                </c:pt>
                <c:pt idx="566">
                  <c:v>-6.3921296088251299E-4</c:v>
                </c:pt>
                <c:pt idx="567">
                  <c:v>1.0322062001899401E-2</c:v>
                </c:pt>
                <c:pt idx="568">
                  <c:v>1.01755717251712E-2</c:v>
                </c:pt>
                <c:pt idx="569">
                  <c:v>1.8019538453739398E-2</c:v>
                </c:pt>
                <c:pt idx="570">
                  <c:v>-2.1622079977614901E-2</c:v>
                </c:pt>
                <c:pt idx="571">
                  <c:v>5.2367403961927602E-3</c:v>
                </c:pt>
                <c:pt idx="572">
                  <c:v>-9.9146910345516408E-3</c:v>
                </c:pt>
                <c:pt idx="573">
                  <c:v>2.5282065651836001E-2</c:v>
                </c:pt>
                <c:pt idx="574">
                  <c:v>4.3145338537045497E-2</c:v>
                </c:pt>
                <c:pt idx="575">
                  <c:v>7.3236718690550297E-3</c:v>
                </c:pt>
                <c:pt idx="576">
                  <c:v>-9.7723578597131208E-3</c:v>
                </c:pt>
                <c:pt idx="577">
                  <c:v>-3.2952380986121597E-2</c:v>
                </c:pt>
                <c:pt idx="578" formatCode="0.00E+00">
                  <c:v>8.0142294007101697E-5</c:v>
                </c:pt>
                <c:pt idx="579">
                  <c:v>-8.2172399127984404E-3</c:v>
                </c:pt>
                <c:pt idx="580">
                  <c:v>-1.25831218535914E-2</c:v>
                </c:pt>
                <c:pt idx="581">
                  <c:v>3.0197974386834699E-2</c:v>
                </c:pt>
                <c:pt idx="582">
                  <c:v>2.7072252929175901E-2</c:v>
                </c:pt>
                <c:pt idx="583">
                  <c:v>7.3252978090622102E-3</c:v>
                </c:pt>
                <c:pt idx="584">
                  <c:v>3.4428415690811202E-3</c:v>
                </c:pt>
                <c:pt idx="585">
                  <c:v>2.49256141339313E-3</c:v>
                </c:pt>
                <c:pt idx="586">
                  <c:v>-4.6183205312812101E-2</c:v>
                </c:pt>
                <c:pt idx="587">
                  <c:v>-5.8825604248300099E-3</c:v>
                </c:pt>
                <c:pt idx="588">
                  <c:v>2.47883648882718E-2</c:v>
                </c:pt>
                <c:pt idx="589">
                  <c:v>1.7257254737769501E-2</c:v>
                </c:pt>
                <c:pt idx="590">
                  <c:v>3.7575500361877498E-2</c:v>
                </c:pt>
                <c:pt idx="591">
                  <c:v>1.11871513230732E-3</c:v>
                </c:pt>
                <c:pt idx="592">
                  <c:v>-9.3810880634534501E-3</c:v>
                </c:pt>
                <c:pt idx="593">
                  <c:v>-3.36930020244674E-2</c:v>
                </c:pt>
                <c:pt idx="594">
                  <c:v>3.1907603931894901E-2</c:v>
                </c:pt>
                <c:pt idx="595">
                  <c:v>1.2049211641618001E-2</c:v>
                </c:pt>
                <c:pt idx="596">
                  <c:v>1.43685376730721E-3</c:v>
                </c:pt>
                <c:pt idx="597">
                  <c:v>-3.2665166571120298E-3</c:v>
                </c:pt>
                <c:pt idx="598">
                  <c:v>1.2029041614062799E-3</c:v>
                </c:pt>
                <c:pt idx="599">
                  <c:v>-8.50353955783006E-4</c:v>
                </c:pt>
                <c:pt idx="600">
                  <c:v>3.1058007318871E-4</c:v>
                </c:pt>
                <c:pt idx="601">
                  <c:v>-1.02187350117977E-3</c:v>
                </c:pt>
                <c:pt idx="602">
                  <c:v>3.6562096809855698E-4</c:v>
                </c:pt>
                <c:pt idx="603">
                  <c:v>2.57533314645009E-4</c:v>
                </c:pt>
                <c:pt idx="604">
                  <c:v>3.1971478463232901E-2</c:v>
                </c:pt>
                <c:pt idx="605">
                  <c:v>5.2364144294765897E-3</c:v>
                </c:pt>
                <c:pt idx="606">
                  <c:v>6.8083534272778102E-4</c:v>
                </c:pt>
                <c:pt idx="607">
                  <c:v>-1.98047060463938E-2</c:v>
                </c:pt>
                <c:pt idx="608">
                  <c:v>-1.7322414102314001E-3</c:v>
                </c:pt>
                <c:pt idx="609">
                  <c:v>2.1878072337138298E-2</c:v>
                </c:pt>
                <c:pt idx="610">
                  <c:v>1.3954683476907501E-3</c:v>
                </c:pt>
                <c:pt idx="611">
                  <c:v>8.0757270978554195E-3</c:v>
                </c:pt>
                <c:pt idx="612">
                  <c:v>-8.8758179684058098E-3</c:v>
                </c:pt>
                <c:pt idx="613">
                  <c:v>-1.12973200097148E-2</c:v>
                </c:pt>
                <c:pt idx="614">
                  <c:v>-1.0301621316802199E-3</c:v>
                </c:pt>
                <c:pt idx="615">
                  <c:v>3.5830433943488402E-3</c:v>
                </c:pt>
                <c:pt idx="616">
                  <c:v>6.3811201703351502E-3</c:v>
                </c:pt>
                <c:pt idx="617">
                  <c:v>2.2258313997230699E-2</c:v>
                </c:pt>
                <c:pt idx="618">
                  <c:v>2.1280598276007399E-2</c:v>
                </c:pt>
                <c:pt idx="619">
                  <c:v>-1.9041804699622401E-2</c:v>
                </c:pt>
                <c:pt idx="620">
                  <c:v>1.46352727001483E-2</c:v>
                </c:pt>
                <c:pt idx="621">
                  <c:v>-7.5138398630033004E-3</c:v>
                </c:pt>
                <c:pt idx="622">
                  <c:v>-1.2777214052134901E-2</c:v>
                </c:pt>
                <c:pt idx="623">
                  <c:v>3.17191842450409E-4</c:v>
                </c:pt>
                <c:pt idx="624">
                  <c:v>-4.60181802394627E-3</c:v>
                </c:pt>
                <c:pt idx="625">
                  <c:v>3.4146844519954999E-3</c:v>
                </c:pt>
                <c:pt idx="626">
                  <c:v>3.2447848586831798E-3</c:v>
                </c:pt>
                <c:pt idx="627">
                  <c:v>1.06770012715868E-2</c:v>
                </c:pt>
                <c:pt idx="628">
                  <c:v>2.1450777694266799E-3</c:v>
                </c:pt>
                <c:pt idx="629">
                  <c:v>-6.9382819338704403E-3</c:v>
                </c:pt>
                <c:pt idx="630">
                  <c:v>7.5281401956876501E-3</c:v>
                </c:pt>
                <c:pt idx="631">
                  <c:v>-8.9395664654796595E-3</c:v>
                </c:pt>
                <c:pt idx="632">
                  <c:v>-1.19826019346791E-4</c:v>
                </c:pt>
                <c:pt idx="633">
                  <c:v>-5.44358459994584E-3</c:v>
                </c:pt>
                <c:pt idx="634">
                  <c:v>3.85350841100598E-3</c:v>
                </c:pt>
                <c:pt idx="635">
                  <c:v>-3.8467965558388901E-3</c:v>
                </c:pt>
                <c:pt idx="636">
                  <c:v>-2.0951318807679399E-2</c:v>
                </c:pt>
                <c:pt idx="637">
                  <c:v>-4.1802442240393499E-2</c:v>
                </c:pt>
                <c:pt idx="638">
                  <c:v>4.1029917552481403E-3</c:v>
                </c:pt>
                <c:pt idx="639">
                  <c:v>4.1553380011598202E-2</c:v>
                </c:pt>
                <c:pt idx="640">
                  <c:v>-2.4296263300269998E-2</c:v>
                </c:pt>
                <c:pt idx="641">
                  <c:v>-4.9849839727483497E-2</c:v>
                </c:pt>
                <c:pt idx="642">
                  <c:v>-1.3557316822851999E-3</c:v>
                </c:pt>
                <c:pt idx="643">
                  <c:v>2.6166796750205501E-3</c:v>
                </c:pt>
                <c:pt idx="644">
                  <c:v>-7.1240828655344502E-4</c:v>
                </c:pt>
                <c:pt idx="645">
                  <c:v>1.12692537612392E-2</c:v>
                </c:pt>
                <c:pt idx="646">
                  <c:v>-8.9555713597448995E-3</c:v>
                </c:pt>
                <c:pt idx="647">
                  <c:v>-4.0583799234232597E-3</c:v>
                </c:pt>
                <c:pt idx="648">
                  <c:v>-1.6437968665222701E-3</c:v>
                </c:pt>
                <c:pt idx="649">
                  <c:v>1.57785381818915E-2</c:v>
                </c:pt>
                <c:pt idx="650">
                  <c:v>-1.35763138990785E-2</c:v>
                </c:pt>
                <c:pt idx="651">
                  <c:v>3.5098897274394901E-3</c:v>
                </c:pt>
                <c:pt idx="652">
                  <c:v>-1.4462445412367099E-3</c:v>
                </c:pt>
                <c:pt idx="653">
                  <c:v>1.8173734704846099E-2</c:v>
                </c:pt>
                <c:pt idx="654">
                  <c:v>6.8278997249740002E-3</c:v>
                </c:pt>
                <c:pt idx="655">
                  <c:v>-1.4786824797691201E-4</c:v>
                </c:pt>
                <c:pt idx="656">
                  <c:v>-2.2325438101487301E-2</c:v>
                </c:pt>
                <c:pt idx="657">
                  <c:v>6.5009055634341296E-3</c:v>
                </c:pt>
                <c:pt idx="658">
                  <c:v>-1.3235972866193799E-2</c:v>
                </c:pt>
                <c:pt idx="659">
                  <c:v>1.0190443982082799E-2</c:v>
                </c:pt>
                <c:pt idx="660">
                  <c:v>-1.0596080326235401E-2</c:v>
                </c:pt>
                <c:pt idx="661">
                  <c:v>2.40714127514335E-4</c:v>
                </c:pt>
                <c:pt idx="662">
                  <c:v>-3.7916418217988101E-3</c:v>
                </c:pt>
                <c:pt idx="663">
                  <c:v>1.3746646760334799E-3</c:v>
                </c:pt>
                <c:pt idx="664">
                  <c:v>1.8100176479716699E-3</c:v>
                </c:pt>
                <c:pt idx="665" formatCode="0.00E+00">
                  <c:v>8.3845415712324706E-5</c:v>
                </c:pt>
                <c:pt idx="666">
                  <c:v>9.9520498605264202E-3</c:v>
                </c:pt>
                <c:pt idx="667">
                  <c:v>5.3179172506526203E-3</c:v>
                </c:pt>
                <c:pt idx="668">
                  <c:v>-1.1174460088482501E-3</c:v>
                </c:pt>
                <c:pt idx="669">
                  <c:v>6.2022042212653804E-3</c:v>
                </c:pt>
                <c:pt idx="670">
                  <c:v>-5.9555960394652198E-3</c:v>
                </c:pt>
                <c:pt idx="671">
                  <c:v>-2.6981461652840599E-2</c:v>
                </c:pt>
                <c:pt idx="672">
                  <c:v>-1.3508703747189301E-4</c:v>
                </c:pt>
                <c:pt idx="673">
                  <c:v>-2.5125152226951899E-3</c:v>
                </c:pt>
                <c:pt idx="674">
                  <c:v>1.3960928278315399E-3</c:v>
                </c:pt>
                <c:pt idx="675">
                  <c:v>1.45556586964143E-2</c:v>
                </c:pt>
                <c:pt idx="676">
                  <c:v>-1.34630234467553E-3</c:v>
                </c:pt>
                <c:pt idx="677">
                  <c:v>-4.9121076073205799E-3</c:v>
                </c:pt>
                <c:pt idx="678" formatCode="0.00E+00">
                  <c:v>-1.9903104431423499E-5</c:v>
                </c:pt>
                <c:pt idx="679">
                  <c:v>1.16402410467067E-3</c:v>
                </c:pt>
                <c:pt idx="680">
                  <c:v>-1.3210400545394501E-3</c:v>
                </c:pt>
                <c:pt idx="681">
                  <c:v>-4.5711461076514099E-4</c:v>
                </c:pt>
                <c:pt idx="682">
                  <c:v>-2.4490904774155399E-3</c:v>
                </c:pt>
                <c:pt idx="683">
                  <c:v>-9.6604621614138908E-3</c:v>
                </c:pt>
                <c:pt idx="684">
                  <c:v>-1.8019969763508899E-2</c:v>
                </c:pt>
                <c:pt idx="685">
                  <c:v>1.4792782742688099E-2</c:v>
                </c:pt>
                <c:pt idx="686">
                  <c:v>-3.7396701391299299E-3</c:v>
                </c:pt>
                <c:pt idx="687">
                  <c:v>-4.6989675576290801E-2</c:v>
                </c:pt>
                <c:pt idx="688">
                  <c:v>-3.4772353876421802E-2</c:v>
                </c:pt>
                <c:pt idx="689">
                  <c:v>-2.8615395607523302E-3</c:v>
                </c:pt>
                <c:pt idx="690" formatCode="0.00E+00">
                  <c:v>8.2857121996293692E-6</c:v>
                </c:pt>
                <c:pt idx="691">
                  <c:v>-1.0177329695242E-2</c:v>
                </c:pt>
                <c:pt idx="692">
                  <c:v>4.6394747933461503E-2</c:v>
                </c:pt>
                <c:pt idx="693">
                  <c:v>1.8256881214239799E-2</c:v>
                </c:pt>
                <c:pt idx="694">
                  <c:v>-1.4499088087227699E-2</c:v>
                </c:pt>
                <c:pt idx="695">
                  <c:v>-2.2398812854373399E-2</c:v>
                </c:pt>
                <c:pt idx="696">
                  <c:v>-2.76419461278694E-2</c:v>
                </c:pt>
                <c:pt idx="697">
                  <c:v>9.6944637688012297E-3</c:v>
                </c:pt>
                <c:pt idx="698">
                  <c:v>2.9939816812002001E-2</c:v>
                </c:pt>
                <c:pt idx="699">
                  <c:v>-1.5663354881475501E-2</c:v>
                </c:pt>
                <c:pt idx="700">
                  <c:v>-6.4223972422483599E-4</c:v>
                </c:pt>
                <c:pt idx="701">
                  <c:v>-1.48930189399693E-3</c:v>
                </c:pt>
                <c:pt idx="702">
                  <c:v>1.3098129972481399E-2</c:v>
                </c:pt>
                <c:pt idx="703">
                  <c:v>-9.3522429380626904E-4</c:v>
                </c:pt>
                <c:pt idx="704">
                  <c:v>8.1942710807155796E-3</c:v>
                </c:pt>
                <c:pt idx="705">
                  <c:v>-3.5676429061933198E-3</c:v>
                </c:pt>
                <c:pt idx="706">
                  <c:v>1.2126666402324199E-2</c:v>
                </c:pt>
                <c:pt idx="707">
                  <c:v>-7.4736557503503097E-3</c:v>
                </c:pt>
                <c:pt idx="708">
                  <c:v>-6.5623315899369103E-3</c:v>
                </c:pt>
                <c:pt idx="709">
                  <c:v>1.14778028224063E-2</c:v>
                </c:pt>
                <c:pt idx="710">
                  <c:v>3.1248855796830202E-2</c:v>
                </c:pt>
                <c:pt idx="711">
                  <c:v>-9.2428212100346095E-3</c:v>
                </c:pt>
                <c:pt idx="712">
                  <c:v>-3.51090180970601E-3</c:v>
                </c:pt>
                <c:pt idx="713">
                  <c:v>7.6795979869000398E-3</c:v>
                </c:pt>
                <c:pt idx="714">
                  <c:v>1.03250412779503E-2</c:v>
                </c:pt>
                <c:pt idx="715">
                  <c:v>-5.1305874345277704E-3</c:v>
                </c:pt>
                <c:pt idx="716">
                  <c:v>1.04712478708123E-2</c:v>
                </c:pt>
                <c:pt idx="717">
                  <c:v>-2.2028312760036298E-3</c:v>
                </c:pt>
                <c:pt idx="718">
                  <c:v>4.2086993123019402E-4</c:v>
                </c:pt>
                <c:pt idx="719">
                  <c:v>2.8337677285219802E-3</c:v>
                </c:pt>
                <c:pt idx="720">
                  <c:v>1.49345366842564E-2</c:v>
                </c:pt>
                <c:pt idx="721">
                  <c:v>1.9272229032689801E-2</c:v>
                </c:pt>
                <c:pt idx="722">
                  <c:v>-9.8239025601638604E-3</c:v>
                </c:pt>
                <c:pt idx="723">
                  <c:v>-1.43515465621794E-2</c:v>
                </c:pt>
                <c:pt idx="724">
                  <c:v>-3.52403058234499E-3</c:v>
                </c:pt>
                <c:pt idx="725">
                  <c:v>-1.2711757787021501E-2</c:v>
                </c:pt>
                <c:pt idx="726">
                  <c:v>1.2756500999921999E-4</c:v>
                </c:pt>
                <c:pt idx="727">
                  <c:v>4.4523212409268197E-3</c:v>
                </c:pt>
                <c:pt idx="728">
                  <c:v>-9.5212340848305199E-4</c:v>
                </c:pt>
                <c:pt idx="729">
                  <c:v>1.4167456961882701E-3</c:v>
                </c:pt>
                <c:pt idx="730">
                  <c:v>4.5073283760874196E-3</c:v>
                </c:pt>
                <c:pt idx="731">
                  <c:v>1.4062801533678E-3</c:v>
                </c:pt>
                <c:pt idx="732">
                  <c:v>6.4358275207410101E-3</c:v>
                </c:pt>
                <c:pt idx="733">
                  <c:v>-3.6900865137428599E-3</c:v>
                </c:pt>
                <c:pt idx="734">
                  <c:v>7.0896175919886503E-3</c:v>
                </c:pt>
                <c:pt idx="735">
                  <c:v>-5.9930240606223496E-4</c:v>
                </c:pt>
                <c:pt idx="736">
                  <c:v>6.9372355822229798E-3</c:v>
                </c:pt>
                <c:pt idx="737">
                  <c:v>-1.24302930920913E-2</c:v>
                </c:pt>
                <c:pt idx="738">
                  <c:v>2.6785447660843099E-4</c:v>
                </c:pt>
                <c:pt idx="739">
                  <c:v>1.11300779432555E-2</c:v>
                </c:pt>
                <c:pt idx="740">
                  <c:v>-1.5367480073523501E-2</c:v>
                </c:pt>
                <c:pt idx="741">
                  <c:v>-3.0570676310134599E-3</c:v>
                </c:pt>
                <c:pt idx="742">
                  <c:v>4.8889198113267002E-2</c:v>
                </c:pt>
                <c:pt idx="743">
                  <c:v>-2.3900656275071498E-3</c:v>
                </c:pt>
                <c:pt idx="744">
                  <c:v>-1.5741483967089099E-3</c:v>
                </c:pt>
                <c:pt idx="745">
                  <c:v>-1.2221949466419E-2</c:v>
                </c:pt>
                <c:pt idx="746">
                  <c:v>1.2327761998831299E-3</c:v>
                </c:pt>
                <c:pt idx="747">
                  <c:v>1.4667568422633301E-3</c:v>
                </c:pt>
                <c:pt idx="748">
                  <c:v>-1.35133348575316E-2</c:v>
                </c:pt>
                <c:pt idx="749">
                  <c:v>1.81095388167214E-2</c:v>
                </c:pt>
                <c:pt idx="750">
                  <c:v>-2.98175788764854E-3</c:v>
                </c:pt>
                <c:pt idx="751">
                  <c:v>4.9859718379247102E-3</c:v>
                </c:pt>
                <c:pt idx="752">
                  <c:v>3.8296859097464199E-3</c:v>
                </c:pt>
                <c:pt idx="753">
                  <c:v>-7.1895573643522802E-3</c:v>
                </c:pt>
                <c:pt idx="754">
                  <c:v>-1.25451559206204E-2</c:v>
                </c:pt>
                <c:pt idx="755">
                  <c:v>1.7802891809905099E-2</c:v>
                </c:pt>
                <c:pt idx="756">
                  <c:v>1.1179991167337699E-3</c:v>
                </c:pt>
                <c:pt idx="757">
                  <c:v>4.3164063000753197E-3</c:v>
                </c:pt>
                <c:pt idx="758">
                  <c:v>-1.32112332702318E-2</c:v>
                </c:pt>
                <c:pt idx="759">
                  <c:v>7.9491813252279605E-3</c:v>
                </c:pt>
                <c:pt idx="760">
                  <c:v>-1.13405571956228E-2</c:v>
                </c:pt>
                <c:pt idx="761">
                  <c:v>5.9944957335779396E-3</c:v>
                </c:pt>
                <c:pt idx="762">
                  <c:v>2.0105672079427199E-2</c:v>
                </c:pt>
                <c:pt idx="763">
                  <c:v>-4.6931624647352796E-3</c:v>
                </c:pt>
                <c:pt idx="764">
                  <c:v>1.2089249345795101E-2</c:v>
                </c:pt>
                <c:pt idx="765">
                  <c:v>1.65968128589691E-2</c:v>
                </c:pt>
                <c:pt idx="766">
                  <c:v>1.02329424095607E-2</c:v>
                </c:pt>
                <c:pt idx="767">
                  <c:v>8.5785968390039696E-3</c:v>
                </c:pt>
                <c:pt idx="768">
                  <c:v>4.9392843638486599E-3</c:v>
                </c:pt>
                <c:pt idx="769">
                  <c:v>-1.94827518357826E-3</c:v>
                </c:pt>
                <c:pt idx="770">
                  <c:v>2.1201493793384499E-2</c:v>
                </c:pt>
                <c:pt idx="771">
                  <c:v>-6.3191670249059797E-3</c:v>
                </c:pt>
                <c:pt idx="772">
                  <c:v>2.6888130972921701E-2</c:v>
                </c:pt>
                <c:pt idx="773">
                  <c:v>1.42195080060955E-2</c:v>
                </c:pt>
                <c:pt idx="774">
                  <c:v>7.7981278435353997E-3</c:v>
                </c:pt>
                <c:pt idx="775">
                  <c:v>1.0685600358633E-2</c:v>
                </c:pt>
                <c:pt idx="776">
                  <c:v>-1.4847032191296501E-2</c:v>
                </c:pt>
                <c:pt idx="777">
                  <c:v>-1.15053410270483E-3</c:v>
                </c:pt>
                <c:pt idx="778">
                  <c:v>1.9412685065046599E-2</c:v>
                </c:pt>
                <c:pt idx="779">
                  <c:v>-2.3302782333571E-3</c:v>
                </c:pt>
                <c:pt idx="780">
                  <c:v>7.9541347049095993E-3</c:v>
                </c:pt>
                <c:pt idx="781">
                  <c:v>1.8455562516934702E-2</c:v>
                </c:pt>
                <c:pt idx="782">
                  <c:v>-5.3984637006503902E-3</c:v>
                </c:pt>
                <c:pt idx="783">
                  <c:v>1.51453644319488E-3</c:v>
                </c:pt>
                <c:pt idx="784">
                  <c:v>1.73776164022998E-2</c:v>
                </c:pt>
                <c:pt idx="785">
                  <c:v>4.6570112971936204E-3</c:v>
                </c:pt>
                <c:pt idx="786">
                  <c:v>7.4668075536433696E-3</c:v>
                </c:pt>
                <c:pt idx="787">
                  <c:v>4.5183935011050601E-3</c:v>
                </c:pt>
                <c:pt idx="788">
                  <c:v>2.6924922856384498E-3</c:v>
                </c:pt>
                <c:pt idx="789">
                  <c:v>-7.4573911757500897E-3</c:v>
                </c:pt>
                <c:pt idx="790">
                  <c:v>1.08064935175726E-2</c:v>
                </c:pt>
                <c:pt idx="791">
                  <c:v>-1.45027302750378E-3</c:v>
                </c:pt>
                <c:pt idx="792">
                  <c:v>-2.4075265891894998E-3</c:v>
                </c:pt>
                <c:pt idx="793">
                  <c:v>-6.8341165464903498E-3</c:v>
                </c:pt>
                <c:pt idx="794">
                  <c:v>6.2803526126078398E-3</c:v>
                </c:pt>
                <c:pt idx="795">
                  <c:v>2.47426972168934E-2</c:v>
                </c:pt>
                <c:pt idx="796">
                  <c:v>-1.36531690585046E-2</c:v>
                </c:pt>
                <c:pt idx="797">
                  <c:v>-1.84604940050931E-3</c:v>
                </c:pt>
                <c:pt idx="798">
                  <c:v>1.82885350926166E-2</c:v>
                </c:pt>
                <c:pt idx="799">
                  <c:v>-7.8985027190801305E-3</c:v>
                </c:pt>
                <c:pt idx="800">
                  <c:v>2.6194781745285901E-3</c:v>
                </c:pt>
                <c:pt idx="801">
                  <c:v>-2.2325908757236899E-4</c:v>
                </c:pt>
                <c:pt idx="802">
                  <c:v>9.1741718431200808E-3</c:v>
                </c:pt>
                <c:pt idx="803">
                  <c:v>2.2558616521789698E-2</c:v>
                </c:pt>
                <c:pt idx="804">
                  <c:v>1.9170926913161801E-4</c:v>
                </c:pt>
                <c:pt idx="805">
                  <c:v>3.26330900927152E-3</c:v>
                </c:pt>
                <c:pt idx="806">
                  <c:v>1.7242649609402399E-2</c:v>
                </c:pt>
                <c:pt idx="807">
                  <c:v>-3.67581645552576E-2</c:v>
                </c:pt>
                <c:pt idx="808">
                  <c:v>-7.6828171735341998E-3</c:v>
                </c:pt>
                <c:pt idx="809">
                  <c:v>-5.6304543679743801E-3</c:v>
                </c:pt>
                <c:pt idx="810">
                  <c:v>-8.3076058098901506E-3</c:v>
                </c:pt>
                <c:pt idx="811">
                  <c:v>-2.6542402133167602E-2</c:v>
                </c:pt>
                <c:pt idx="812">
                  <c:v>-3.42684719163661E-3</c:v>
                </c:pt>
                <c:pt idx="813">
                  <c:v>1.69267286672816E-2</c:v>
                </c:pt>
                <c:pt idx="814">
                  <c:v>-1.6656395412108001E-2</c:v>
                </c:pt>
                <c:pt idx="815">
                  <c:v>-4.4609767032711698E-3</c:v>
                </c:pt>
                <c:pt idx="816">
                  <c:v>2.7939091750183099E-2</c:v>
                </c:pt>
                <c:pt idx="817">
                  <c:v>8.2636897363265998E-3</c:v>
                </c:pt>
                <c:pt idx="818">
                  <c:v>8.5916738342778406E-3</c:v>
                </c:pt>
                <c:pt idx="819">
                  <c:v>6.86042141748772E-3</c:v>
                </c:pt>
                <c:pt idx="820">
                  <c:v>9.5299963333048705E-3</c:v>
                </c:pt>
                <c:pt idx="821">
                  <c:v>-3.7116560224756999E-3</c:v>
                </c:pt>
                <c:pt idx="822">
                  <c:v>-2.25934725216877E-2</c:v>
                </c:pt>
                <c:pt idx="823">
                  <c:v>1.71773591376276E-2</c:v>
                </c:pt>
                <c:pt idx="824">
                  <c:v>3.9540691843357196E-3</c:v>
                </c:pt>
                <c:pt idx="825">
                  <c:v>8.15845644274538E-3</c:v>
                </c:pt>
                <c:pt idx="826">
                  <c:v>2.5256013136345499E-3</c:v>
                </c:pt>
                <c:pt idx="827">
                  <c:v>-8.7122139551595902E-3</c:v>
                </c:pt>
                <c:pt idx="828">
                  <c:v>-4.8364920021966001E-3</c:v>
                </c:pt>
                <c:pt idx="829">
                  <c:v>6.9751373298593501E-3</c:v>
                </c:pt>
                <c:pt idx="830">
                  <c:v>1.91445361587733E-3</c:v>
                </c:pt>
                <c:pt idx="831">
                  <c:v>-4.9112925085419996E-3</c:v>
                </c:pt>
                <c:pt idx="832">
                  <c:v>-5.0022258249407502E-3</c:v>
                </c:pt>
                <c:pt idx="833">
                  <c:v>1.20975589891861E-3</c:v>
                </c:pt>
                <c:pt idx="834">
                  <c:v>7.9637337453511408E-3</c:v>
                </c:pt>
                <c:pt idx="835">
                  <c:v>-2.0158701929908198E-3</c:v>
                </c:pt>
                <c:pt idx="836">
                  <c:v>2.7522637197850301E-2</c:v>
                </c:pt>
                <c:pt idx="837">
                  <c:v>-1.7484857205418501E-2</c:v>
                </c:pt>
                <c:pt idx="838">
                  <c:v>-1.0191906788167599E-2</c:v>
                </c:pt>
                <c:pt idx="839">
                  <c:v>-4.6916028642228196E-3</c:v>
                </c:pt>
                <c:pt idx="840">
                  <c:v>-8.1660628053115102E-3</c:v>
                </c:pt>
                <c:pt idx="841">
                  <c:v>-6.7027319522558497E-3</c:v>
                </c:pt>
                <c:pt idx="842">
                  <c:v>2.0371504119762201E-4</c:v>
                </c:pt>
                <c:pt idx="843">
                  <c:v>-2.1004699250903799E-2</c:v>
                </c:pt>
                <c:pt idx="844">
                  <c:v>1.02479396770716E-3</c:v>
                </c:pt>
                <c:pt idx="845">
                  <c:v>-7.5800809920700796E-4</c:v>
                </c:pt>
                <c:pt idx="846">
                  <c:v>1.35814688825325E-3</c:v>
                </c:pt>
                <c:pt idx="847">
                  <c:v>3.1681081593903899E-4</c:v>
                </c:pt>
                <c:pt idx="848">
                  <c:v>-2.4112930429817702E-3</c:v>
                </c:pt>
                <c:pt idx="849">
                  <c:v>5.9901900064745996E-4</c:v>
                </c:pt>
                <c:pt idx="850">
                  <c:v>-3.0613718680299602E-3</c:v>
                </c:pt>
                <c:pt idx="851">
                  <c:v>-1.0864487463223E-3</c:v>
                </c:pt>
                <c:pt idx="852">
                  <c:v>1.00896948223166E-2</c:v>
                </c:pt>
                <c:pt idx="853">
                  <c:v>-5.6249814634770096E-3</c:v>
                </c:pt>
                <c:pt idx="854">
                  <c:v>-1.95285107911736E-3</c:v>
                </c:pt>
                <c:pt idx="855">
                  <c:v>-9.4320354331284295E-4</c:v>
                </c:pt>
                <c:pt idx="856">
                  <c:v>-2.3941237008637799E-3</c:v>
                </c:pt>
                <c:pt idx="857">
                  <c:v>-4.2121675710375403E-3</c:v>
                </c:pt>
                <c:pt idx="858">
                  <c:v>7.2600298078974402E-3</c:v>
                </c:pt>
                <c:pt idx="859">
                  <c:v>-6.8782303199538498E-3</c:v>
                </c:pt>
                <c:pt idx="860">
                  <c:v>-4.2032144362709502E-3</c:v>
                </c:pt>
                <c:pt idx="861">
                  <c:v>-1.66677620708429E-2</c:v>
                </c:pt>
                <c:pt idx="862">
                  <c:v>-5.1398283029938097E-3</c:v>
                </c:pt>
                <c:pt idx="863">
                  <c:v>2.1748654768859E-2</c:v>
                </c:pt>
                <c:pt idx="864">
                  <c:v>-9.6839649816387596E-3</c:v>
                </c:pt>
                <c:pt idx="865">
                  <c:v>1.19301553803015E-2</c:v>
                </c:pt>
                <c:pt idx="866">
                  <c:v>-8.0643735924893992E-3</c:v>
                </c:pt>
                <c:pt idx="867">
                  <c:v>4.3260949841854596E-3</c:v>
                </c:pt>
                <c:pt idx="868">
                  <c:v>-1.0158823038317499E-2</c:v>
                </c:pt>
                <c:pt idx="869">
                  <c:v>4.3260211877595697E-2</c:v>
                </c:pt>
                <c:pt idx="870">
                  <c:v>-7.9745955556374797E-3</c:v>
                </c:pt>
                <c:pt idx="871">
                  <c:v>7.0194640195416803E-3</c:v>
                </c:pt>
                <c:pt idx="872">
                  <c:v>4.3058062807067596E-3</c:v>
                </c:pt>
                <c:pt idx="873">
                  <c:v>-5.5841182982194499E-3</c:v>
                </c:pt>
                <c:pt idx="874">
                  <c:v>-5.2323965920293399E-3</c:v>
                </c:pt>
                <c:pt idx="875">
                  <c:v>6.8158663122704901E-3</c:v>
                </c:pt>
                <c:pt idx="876">
                  <c:v>-8.7545586148089997E-3</c:v>
                </c:pt>
                <c:pt idx="877">
                  <c:v>3.2815389930664898E-3</c:v>
                </c:pt>
                <c:pt idx="878">
                  <c:v>-1.25123797179222E-2</c:v>
                </c:pt>
                <c:pt idx="879">
                  <c:v>-6.4285322452109495E-4</c:v>
                </c:pt>
                <c:pt idx="880">
                  <c:v>-4.8171308703642297E-3</c:v>
                </c:pt>
                <c:pt idx="881">
                  <c:v>1.0093833076336E-2</c:v>
                </c:pt>
                <c:pt idx="882">
                  <c:v>-1.6327870326665401E-2</c:v>
                </c:pt>
                <c:pt idx="883">
                  <c:v>3.6579345422817502E-3</c:v>
                </c:pt>
                <c:pt idx="884">
                  <c:v>1.52221252233883E-3</c:v>
                </c:pt>
                <c:pt idx="885">
                  <c:v>-1.34104257619744E-3</c:v>
                </c:pt>
                <c:pt idx="886">
                  <c:v>-5.4959734547530802E-3</c:v>
                </c:pt>
                <c:pt idx="887">
                  <c:v>1.4550392409446399E-2</c:v>
                </c:pt>
                <c:pt idx="888">
                  <c:v>-6.2228361571435298E-3</c:v>
                </c:pt>
                <c:pt idx="889">
                  <c:v>1.40126564770124E-2</c:v>
                </c:pt>
                <c:pt idx="890">
                  <c:v>1.7695382802671199E-2</c:v>
                </c:pt>
                <c:pt idx="891">
                  <c:v>8.6070268457953403E-3</c:v>
                </c:pt>
                <c:pt idx="892">
                  <c:v>1.0335585324818E-2</c:v>
                </c:pt>
                <c:pt idx="893">
                  <c:v>-1.39672210320438E-2</c:v>
                </c:pt>
                <c:pt idx="894">
                  <c:v>-2.7571004963933298E-4</c:v>
                </c:pt>
                <c:pt idx="895">
                  <c:v>-7.5304421014862899E-4</c:v>
                </c:pt>
                <c:pt idx="896">
                  <c:v>2.8152880199791598E-3</c:v>
                </c:pt>
                <c:pt idx="897">
                  <c:v>6.7577398075799903E-3</c:v>
                </c:pt>
                <c:pt idx="898">
                  <c:v>-7.3688026168556896E-3</c:v>
                </c:pt>
                <c:pt idx="899">
                  <c:v>-2.8838965458485299E-3</c:v>
                </c:pt>
                <c:pt idx="900">
                  <c:v>-1.58195628910958E-2</c:v>
                </c:pt>
                <c:pt idx="901">
                  <c:v>2.23135653585141E-3</c:v>
                </c:pt>
                <c:pt idx="902">
                  <c:v>-3.9548433998142004E-3</c:v>
                </c:pt>
                <c:pt idx="903">
                  <c:v>2.4242762395852999E-3</c:v>
                </c:pt>
                <c:pt idx="904">
                  <c:v>-1.0661775838945501E-3</c:v>
                </c:pt>
                <c:pt idx="905">
                  <c:v>1.62366651528351E-3</c:v>
                </c:pt>
                <c:pt idx="906">
                  <c:v>-1.0692572230478301E-2</c:v>
                </c:pt>
                <c:pt idx="907">
                  <c:v>-6.7069102891878004E-3</c:v>
                </c:pt>
                <c:pt idx="908">
                  <c:v>2.74418781785851E-3</c:v>
                </c:pt>
                <c:pt idx="909">
                  <c:v>7.3685226964805804E-3</c:v>
                </c:pt>
                <c:pt idx="910">
                  <c:v>-3.3262123617361399E-4</c:v>
                </c:pt>
                <c:pt idx="911">
                  <c:v>3.0610669314941599E-3</c:v>
                </c:pt>
                <c:pt idx="912">
                  <c:v>-5.2459528094473996E-3</c:v>
                </c:pt>
                <c:pt idx="913">
                  <c:v>2.86713000021823E-2</c:v>
                </c:pt>
                <c:pt idx="914">
                  <c:v>1.2420927078467E-2</c:v>
                </c:pt>
                <c:pt idx="915">
                  <c:v>1.6489625096180499E-3</c:v>
                </c:pt>
                <c:pt idx="916">
                  <c:v>-1.06034122270357E-3</c:v>
                </c:pt>
                <c:pt idx="917">
                  <c:v>-6.3367640046517702E-3</c:v>
                </c:pt>
                <c:pt idx="918">
                  <c:v>-1.2629196768528301E-2</c:v>
                </c:pt>
                <c:pt idx="919">
                  <c:v>-1.7810792290248002E-2</c:v>
                </c:pt>
                <c:pt idx="920">
                  <c:v>2.3731259064789598E-2</c:v>
                </c:pt>
                <c:pt idx="921">
                  <c:v>6.0958086181422998E-4</c:v>
                </c:pt>
                <c:pt idx="922">
                  <c:v>7.9054886892870307E-3</c:v>
                </c:pt>
                <c:pt idx="923" formatCode="0.00E+00">
                  <c:v>-5.3311588099291798E-5</c:v>
                </c:pt>
                <c:pt idx="924">
                  <c:v>-1.7314564466610501E-2</c:v>
                </c:pt>
                <c:pt idx="925">
                  <c:v>-3.5174563961385698E-3</c:v>
                </c:pt>
                <c:pt idx="926">
                  <c:v>1.22330510346512E-2</c:v>
                </c:pt>
                <c:pt idx="927">
                  <c:v>-1.1903478721438E-2</c:v>
                </c:pt>
                <c:pt idx="928">
                  <c:v>2.40708962578229E-3</c:v>
                </c:pt>
                <c:pt idx="929">
                  <c:v>1.52939476660407E-2</c:v>
                </c:pt>
                <c:pt idx="930">
                  <c:v>1.3426155224860499E-4</c:v>
                </c:pt>
                <c:pt idx="931">
                  <c:v>2.56070184007751E-3</c:v>
                </c:pt>
                <c:pt idx="932">
                  <c:v>-9.3096865117348604E-3</c:v>
                </c:pt>
                <c:pt idx="933">
                  <c:v>1.54519757105301E-2</c:v>
                </c:pt>
                <c:pt idx="934">
                  <c:v>1.47588051516856E-2</c:v>
                </c:pt>
                <c:pt idx="935">
                  <c:v>5.8894122891532397E-3</c:v>
                </c:pt>
                <c:pt idx="936">
                  <c:v>2.0997394758306399E-2</c:v>
                </c:pt>
                <c:pt idx="937">
                  <c:v>-7.1992472495835402E-3</c:v>
                </c:pt>
                <c:pt idx="938">
                  <c:v>-1.3944561295152801E-3</c:v>
                </c:pt>
                <c:pt idx="939">
                  <c:v>1.4313267870737801E-2</c:v>
                </c:pt>
                <c:pt idx="940">
                  <c:v>-3.45878893786234E-2</c:v>
                </c:pt>
                <c:pt idx="941">
                  <c:v>9.8487675616837399E-4</c:v>
                </c:pt>
                <c:pt idx="942">
                  <c:v>-9.1001940172701894E-3</c:v>
                </c:pt>
                <c:pt idx="943">
                  <c:v>-2.5162259716391501E-2</c:v>
                </c:pt>
                <c:pt idx="944">
                  <c:v>9.2880569715603802E-3</c:v>
                </c:pt>
                <c:pt idx="945">
                  <c:v>-6.4427805374160096E-3</c:v>
                </c:pt>
                <c:pt idx="946">
                  <c:v>6.9098472552973399E-3</c:v>
                </c:pt>
                <c:pt idx="947">
                  <c:v>7.3708484817102699E-3</c:v>
                </c:pt>
                <c:pt idx="948">
                  <c:v>9.4853259981975708E-3</c:v>
                </c:pt>
                <c:pt idx="949">
                  <c:v>1.08461765675669E-3</c:v>
                </c:pt>
                <c:pt idx="950">
                  <c:v>-5.0353190345812102E-3</c:v>
                </c:pt>
                <c:pt idx="951">
                  <c:v>-9.0412124859806896E-3</c:v>
                </c:pt>
                <c:pt idx="952">
                  <c:v>-5.0296188325921198E-4</c:v>
                </c:pt>
                <c:pt idx="953">
                  <c:v>1.55939146683183E-2</c:v>
                </c:pt>
                <c:pt idx="954">
                  <c:v>1.78725562551579E-2</c:v>
                </c:pt>
                <c:pt idx="955">
                  <c:v>-1.89844190436173E-2</c:v>
                </c:pt>
                <c:pt idx="956">
                  <c:v>1.5665098363027801E-2</c:v>
                </c:pt>
                <c:pt idx="957">
                  <c:v>-7.11954825444658E-3</c:v>
                </c:pt>
                <c:pt idx="958">
                  <c:v>-6.4896219261433297E-3</c:v>
                </c:pt>
                <c:pt idx="959">
                  <c:v>9.9182463317525303E-3</c:v>
                </c:pt>
                <c:pt idx="960">
                  <c:v>-5.9421667927140901E-3</c:v>
                </c:pt>
                <c:pt idx="961">
                  <c:v>-8.5262073910027693E-3</c:v>
                </c:pt>
                <c:pt idx="962">
                  <c:v>-1.2771220645647599E-2</c:v>
                </c:pt>
                <c:pt idx="963">
                  <c:v>1.51717135031847E-2</c:v>
                </c:pt>
                <c:pt idx="964">
                  <c:v>4.2280564781175299E-3</c:v>
                </c:pt>
                <c:pt idx="965">
                  <c:v>-6.3342607705035902E-4</c:v>
                </c:pt>
                <c:pt idx="966">
                  <c:v>-1.22372918154448E-3</c:v>
                </c:pt>
                <c:pt idx="967">
                  <c:v>-1.3703899285744101E-2</c:v>
                </c:pt>
                <c:pt idx="968">
                  <c:v>1.0359592951505099E-2</c:v>
                </c:pt>
                <c:pt idx="969">
                  <c:v>4.0670802135977504E-3</c:v>
                </c:pt>
                <c:pt idx="970">
                  <c:v>-8.4407464385564106E-3</c:v>
                </c:pt>
                <c:pt idx="971">
                  <c:v>-2.2812480703351999E-3</c:v>
                </c:pt>
                <c:pt idx="972">
                  <c:v>6.7960520202978696E-3</c:v>
                </c:pt>
                <c:pt idx="973">
                  <c:v>-1.3818230497649599E-2</c:v>
                </c:pt>
                <c:pt idx="974">
                  <c:v>1.1174662869142299E-3</c:v>
                </c:pt>
                <c:pt idx="975">
                  <c:v>1.21498956157595E-2</c:v>
                </c:pt>
                <c:pt idx="976">
                  <c:v>1.43581493750372E-2</c:v>
                </c:pt>
                <c:pt idx="977">
                  <c:v>1.0921433051605201E-2</c:v>
                </c:pt>
                <c:pt idx="978">
                  <c:v>-1.02656790321798E-2</c:v>
                </c:pt>
                <c:pt idx="979">
                  <c:v>9.1120748992382095E-3</c:v>
                </c:pt>
                <c:pt idx="980">
                  <c:v>-9.8913195446779806E-3</c:v>
                </c:pt>
                <c:pt idx="981">
                  <c:v>-1.29353232128977E-2</c:v>
                </c:pt>
                <c:pt idx="982">
                  <c:v>1.5187893451675901E-2</c:v>
                </c:pt>
                <c:pt idx="983">
                  <c:v>6.4721416387767397E-3</c:v>
                </c:pt>
                <c:pt idx="984">
                  <c:v>-8.9874623301909595E-3</c:v>
                </c:pt>
                <c:pt idx="985">
                  <c:v>4.1949543411595501E-3</c:v>
                </c:pt>
                <c:pt idx="986">
                  <c:v>2.1503650583677399E-3</c:v>
                </c:pt>
                <c:pt idx="987">
                  <c:v>-8.7136157909670792E-3</c:v>
                </c:pt>
                <c:pt idx="988">
                  <c:v>3.9481996676178901E-3</c:v>
                </c:pt>
                <c:pt idx="989">
                  <c:v>8.0797333713560297E-3</c:v>
                </c:pt>
                <c:pt idx="990">
                  <c:v>-1.12248483656532E-2</c:v>
                </c:pt>
                <c:pt idx="991">
                  <c:v>-2.4526797202395999E-3</c:v>
                </c:pt>
                <c:pt idx="992">
                  <c:v>2.7990283909440399E-4</c:v>
                </c:pt>
                <c:pt idx="993">
                  <c:v>-8.7136104185803198E-3</c:v>
                </c:pt>
                <c:pt idx="994">
                  <c:v>-5.7653818476211005E-4</c:v>
                </c:pt>
                <c:pt idx="995">
                  <c:v>-8.2779543711977207E-3</c:v>
                </c:pt>
                <c:pt idx="996">
                  <c:v>-1.44891375577888E-3</c:v>
                </c:pt>
                <c:pt idx="997">
                  <c:v>-2.8207028649858999E-2</c:v>
                </c:pt>
                <c:pt idx="998">
                  <c:v>-4.4501512403932499E-2</c:v>
                </c:pt>
                <c:pt idx="999">
                  <c:v>-4.5448762054614698E-2</c:v>
                </c:pt>
                <c:pt idx="1000">
                  <c:v>2.7972019055587501E-2</c:v>
                </c:pt>
                <c:pt idx="1001">
                  <c:v>-1.5061444444255801E-2</c:v>
                </c:pt>
                <c:pt idx="1002">
                  <c:v>-1.56133999681232E-2</c:v>
                </c:pt>
                <c:pt idx="1003">
                  <c:v>3.1186642577976799E-2</c:v>
                </c:pt>
                <c:pt idx="1004">
                  <c:v>-6.2547100004447E-3</c:v>
                </c:pt>
                <c:pt idx="1005">
                  <c:v>-5.4234715009507401E-3</c:v>
                </c:pt>
                <c:pt idx="1006">
                  <c:v>-3.9096563980632604E-3</c:v>
                </c:pt>
                <c:pt idx="1007">
                  <c:v>1.5774895186372699E-2</c:v>
                </c:pt>
                <c:pt idx="1008">
                  <c:v>-1.34936729857194E-2</c:v>
                </c:pt>
                <c:pt idx="1009">
                  <c:v>5.9452892416083604E-3</c:v>
                </c:pt>
                <c:pt idx="1010">
                  <c:v>8.9263541922804893E-3</c:v>
                </c:pt>
                <c:pt idx="1011">
                  <c:v>-2.5230790368940999E-2</c:v>
                </c:pt>
                <c:pt idx="1012">
                  <c:v>-1.1062214958876E-2</c:v>
                </c:pt>
                <c:pt idx="1013">
                  <c:v>-3.6451051096321198E-3</c:v>
                </c:pt>
                <c:pt idx="1014">
                  <c:v>-1.1565696004967299E-2</c:v>
                </c:pt>
                <c:pt idx="1015">
                  <c:v>-6.0991916789783496E-3</c:v>
                </c:pt>
                <c:pt idx="1016">
                  <c:v>5.6816504887241505E-4</c:v>
                </c:pt>
                <c:pt idx="1017">
                  <c:v>-1.9028858220810799E-2</c:v>
                </c:pt>
                <c:pt idx="1018">
                  <c:v>6.3250707252526805E-4</c:v>
                </c:pt>
                <c:pt idx="1019">
                  <c:v>1.6770399114091599E-2</c:v>
                </c:pt>
                <c:pt idx="1020">
                  <c:v>5.2447832979271598E-3</c:v>
                </c:pt>
                <c:pt idx="1021">
                  <c:v>-1.32105870719113E-3</c:v>
                </c:pt>
                <c:pt idx="1022">
                  <c:v>9.6638393711878708E-3</c:v>
                </c:pt>
                <c:pt idx="1023">
                  <c:v>1.91507036365621E-2</c:v>
                </c:pt>
                <c:pt idx="1024">
                  <c:v>-2.1373602898962899E-2</c:v>
                </c:pt>
                <c:pt idx="1025">
                  <c:v>-2.9022653410823401E-3</c:v>
                </c:pt>
                <c:pt idx="1026">
                  <c:v>1.4524037442454601E-2</c:v>
                </c:pt>
                <c:pt idx="1027">
                  <c:v>3.0596221112727802E-3</c:v>
                </c:pt>
                <c:pt idx="1028">
                  <c:v>2.1501363078458399E-2</c:v>
                </c:pt>
                <c:pt idx="1029">
                  <c:v>3.2089333591357998E-3</c:v>
                </c:pt>
                <c:pt idx="1030">
                  <c:v>-1.05666395709373E-2</c:v>
                </c:pt>
                <c:pt idx="1031">
                  <c:v>-2.6368878446098002E-3</c:v>
                </c:pt>
                <c:pt idx="1032">
                  <c:v>-1.28631733810909E-2</c:v>
                </c:pt>
                <c:pt idx="1033">
                  <c:v>-8.4796063322442605E-3</c:v>
                </c:pt>
                <c:pt idx="1034">
                  <c:v>2.1063104834908599E-3</c:v>
                </c:pt>
                <c:pt idx="1035">
                  <c:v>1.6560455639586701E-2</c:v>
                </c:pt>
                <c:pt idx="1036">
                  <c:v>2.8282094983363999E-3</c:v>
                </c:pt>
                <c:pt idx="1037">
                  <c:v>-3.03655665034319E-3</c:v>
                </c:pt>
                <c:pt idx="1038">
                  <c:v>-1.2672354393393599E-2</c:v>
                </c:pt>
                <c:pt idx="1039">
                  <c:v>1.41426979567187E-2</c:v>
                </c:pt>
                <c:pt idx="1040">
                  <c:v>6.7038366240996204E-3</c:v>
                </c:pt>
                <c:pt idx="1041">
                  <c:v>8.3796568447601395E-3</c:v>
                </c:pt>
                <c:pt idx="1042">
                  <c:v>-9.0315142239135691E-3</c:v>
                </c:pt>
                <c:pt idx="1043">
                  <c:v>-6.6005919870380002E-3</c:v>
                </c:pt>
                <c:pt idx="1044">
                  <c:v>2.9865036737233598E-3</c:v>
                </c:pt>
                <c:pt idx="1045">
                  <c:v>1.17249714519599E-3</c:v>
                </c:pt>
                <c:pt idx="1046">
                  <c:v>4.9431728388389896E-3</c:v>
                </c:pt>
                <c:pt idx="1047">
                  <c:v>1.31590750558641E-3</c:v>
                </c:pt>
                <c:pt idx="1048">
                  <c:v>-1.1755241534291399E-3</c:v>
                </c:pt>
                <c:pt idx="1049">
                  <c:v>2.9981568278738299E-3</c:v>
                </c:pt>
                <c:pt idx="1050">
                  <c:v>5.86944601727729E-4</c:v>
                </c:pt>
                <c:pt idx="1051">
                  <c:v>1.4538797754923001E-3</c:v>
                </c:pt>
                <c:pt idx="1052">
                  <c:v>7.5004917629650798E-3</c:v>
                </c:pt>
                <c:pt idx="1053">
                  <c:v>-5.6371674851420396E-3</c:v>
                </c:pt>
                <c:pt idx="1054">
                  <c:v>3.7149184793393601E-3</c:v>
                </c:pt>
                <c:pt idx="1055">
                  <c:v>5.4442999400987103E-3</c:v>
                </c:pt>
                <c:pt idx="1056">
                  <c:v>2.2582444366635999E-2</c:v>
                </c:pt>
                <c:pt idx="1057">
                  <c:v>3.97140433186913E-2</c:v>
                </c:pt>
                <c:pt idx="1058">
                  <c:v>-5.9941423878206697E-3</c:v>
                </c:pt>
                <c:pt idx="1059">
                  <c:v>2.53532866370182E-3</c:v>
                </c:pt>
                <c:pt idx="1060">
                  <c:v>-4.5800821723292702E-2</c:v>
                </c:pt>
                <c:pt idx="1061">
                  <c:v>-1.8139147915256601E-2</c:v>
                </c:pt>
                <c:pt idx="1062">
                  <c:v>3.4757569940878099E-3</c:v>
                </c:pt>
                <c:pt idx="1063">
                  <c:v>-1.8262847984242402E-2</c:v>
                </c:pt>
                <c:pt idx="1064">
                  <c:v>-9.4370448016261599E-3</c:v>
                </c:pt>
                <c:pt idx="1065">
                  <c:v>1.8289211004408602E-2</c:v>
                </c:pt>
                <c:pt idx="1066">
                  <c:v>-2.3966155974868002E-2</c:v>
                </c:pt>
                <c:pt idx="1067">
                  <c:v>-1.76099355980293E-2</c:v>
                </c:pt>
                <c:pt idx="1068">
                  <c:v>3.2792043356887901E-3</c:v>
                </c:pt>
                <c:pt idx="1069">
                  <c:v>-5.1064410618032498E-3</c:v>
                </c:pt>
                <c:pt idx="1070">
                  <c:v>-1.5043626371030699E-3</c:v>
                </c:pt>
                <c:pt idx="1071">
                  <c:v>-1.87213275086534E-3</c:v>
                </c:pt>
                <c:pt idx="1072">
                  <c:v>-4.8277427137690702E-3</c:v>
                </c:pt>
                <c:pt idx="1073">
                  <c:v>4.1539982627844502E-4</c:v>
                </c:pt>
                <c:pt idx="1074">
                  <c:v>-7.1915681500990796E-3</c:v>
                </c:pt>
                <c:pt idx="1075">
                  <c:v>-1.41708013345948E-2</c:v>
                </c:pt>
                <c:pt idx="1076">
                  <c:v>-4.40027571080484E-2</c:v>
                </c:pt>
                <c:pt idx="1077">
                  <c:v>2.4244145542377998E-2</c:v>
                </c:pt>
                <c:pt idx="1078">
                  <c:v>1.9785287552417399E-2</c:v>
                </c:pt>
                <c:pt idx="1079">
                  <c:v>-3.5963760465807502E-3</c:v>
                </c:pt>
                <c:pt idx="1080">
                  <c:v>-8.2121149119013205E-4</c:v>
                </c:pt>
                <c:pt idx="1081">
                  <c:v>-4.7411777779097202E-3</c:v>
                </c:pt>
                <c:pt idx="1082">
                  <c:v>7.9935767400520791E-3</c:v>
                </c:pt>
                <c:pt idx="1083">
                  <c:v>-2.00874331206005E-2</c:v>
                </c:pt>
                <c:pt idx="1084">
                  <c:v>3.6009733868261902E-2</c:v>
                </c:pt>
                <c:pt idx="1085">
                  <c:v>1.7287912797805899E-3</c:v>
                </c:pt>
                <c:pt idx="1086">
                  <c:v>-1.4806691452686401E-2</c:v>
                </c:pt>
                <c:pt idx="1087">
                  <c:v>1.39813987914938E-2</c:v>
                </c:pt>
                <c:pt idx="1088">
                  <c:v>-2.91082797349334E-2</c:v>
                </c:pt>
                <c:pt idx="1089">
                  <c:v>4.4045658756219899E-3</c:v>
                </c:pt>
                <c:pt idx="1090">
                  <c:v>-3.8554783927272599E-3</c:v>
                </c:pt>
                <c:pt idx="1091">
                  <c:v>6.6658746156237304E-3</c:v>
                </c:pt>
                <c:pt idx="1092">
                  <c:v>-2.4273595138740701E-2</c:v>
                </c:pt>
                <c:pt idx="1093">
                  <c:v>4.94704477118443E-2</c:v>
                </c:pt>
                <c:pt idx="1094">
                  <c:v>-3.6423616635556197E-2</c:v>
                </c:pt>
                <c:pt idx="1095">
                  <c:v>2.7515731216531E-2</c:v>
                </c:pt>
                <c:pt idx="1096">
                  <c:v>-1.06553288533875E-2</c:v>
                </c:pt>
                <c:pt idx="1097">
                  <c:v>-2.89551624836376E-3</c:v>
                </c:pt>
                <c:pt idx="1098">
                  <c:v>-2.76211323976142E-3</c:v>
                </c:pt>
                <c:pt idx="1099">
                  <c:v>-1.5712952256589099E-2</c:v>
                </c:pt>
                <c:pt idx="1100">
                  <c:v>2.9356298440197399E-3</c:v>
                </c:pt>
                <c:pt idx="1101">
                  <c:v>-1.04073212792282E-2</c:v>
                </c:pt>
                <c:pt idx="1102">
                  <c:v>1.52376117141137E-2</c:v>
                </c:pt>
                <c:pt idx="1103">
                  <c:v>7.1534974764540498E-3</c:v>
                </c:pt>
                <c:pt idx="1104">
                  <c:v>-1.2967066834631001E-2</c:v>
                </c:pt>
                <c:pt idx="1105">
                  <c:v>-9.2825769270319901E-3</c:v>
                </c:pt>
                <c:pt idx="1106">
                  <c:v>-5.6762258989962698E-3</c:v>
                </c:pt>
                <c:pt idx="1107">
                  <c:v>-7.4843814600819604E-3</c:v>
                </c:pt>
                <c:pt idx="1108">
                  <c:v>-3.0351874351531301E-3</c:v>
                </c:pt>
                <c:pt idx="1109">
                  <c:v>-6.8861792669575603E-3</c:v>
                </c:pt>
                <c:pt idx="1110">
                  <c:v>2.5863895826374302E-3</c:v>
                </c:pt>
                <c:pt idx="1111">
                  <c:v>6.6591661157223703E-3</c:v>
                </c:pt>
                <c:pt idx="1112">
                  <c:v>3.9763463609517003E-3</c:v>
                </c:pt>
                <c:pt idx="1113">
                  <c:v>-2.5190515197333098E-3</c:v>
                </c:pt>
                <c:pt idx="1114">
                  <c:v>-1.02739030057051E-2</c:v>
                </c:pt>
                <c:pt idx="1115">
                  <c:v>-1.0953457233882601E-3</c:v>
                </c:pt>
                <c:pt idx="1116">
                  <c:v>1.7478504658619099E-2</c:v>
                </c:pt>
                <c:pt idx="1117">
                  <c:v>8.1217636046208602E-2</c:v>
                </c:pt>
                <c:pt idx="1118">
                  <c:v>8.4642558221122398E-3</c:v>
                </c:pt>
                <c:pt idx="1119">
                  <c:v>1.6801683297059201E-2</c:v>
                </c:pt>
                <c:pt idx="1120">
                  <c:v>-6.8089690739480402E-3</c:v>
                </c:pt>
                <c:pt idx="1121">
                  <c:v>0.104749059345632</c:v>
                </c:pt>
                <c:pt idx="1122">
                  <c:v>-4.2338627387313602E-2</c:v>
                </c:pt>
                <c:pt idx="1123">
                  <c:v>-4.5940083164127702E-3</c:v>
                </c:pt>
                <c:pt idx="1124">
                  <c:v>-2.73949262579198E-2</c:v>
                </c:pt>
                <c:pt idx="1125">
                  <c:v>-1.60111328781143E-3</c:v>
                </c:pt>
                <c:pt idx="1126">
                  <c:v>-8.70468991751433E-3</c:v>
                </c:pt>
                <c:pt idx="1127">
                  <c:v>-1.7848372629186399E-2</c:v>
                </c:pt>
                <c:pt idx="1128">
                  <c:v>-2.0206281236114301E-2</c:v>
                </c:pt>
                <c:pt idx="1129">
                  <c:v>-1.05300872978318E-2</c:v>
                </c:pt>
                <c:pt idx="1130">
                  <c:v>8.3559727515704098E-3</c:v>
                </c:pt>
                <c:pt idx="1131">
                  <c:v>-3.5354614394186697E-2</c:v>
                </c:pt>
                <c:pt idx="1132">
                  <c:v>9.43048483745762E-3</c:v>
                </c:pt>
                <c:pt idx="1133">
                  <c:v>-7.86604568457391E-3</c:v>
                </c:pt>
                <c:pt idx="1134">
                  <c:v>1.28540547023778E-2</c:v>
                </c:pt>
                <c:pt idx="1135">
                  <c:v>1.1717040322151E-2</c:v>
                </c:pt>
                <c:pt idx="1136">
                  <c:v>-1.44652266088585E-2</c:v>
                </c:pt>
                <c:pt idx="1137">
                  <c:v>5.4121721849005903E-3</c:v>
                </c:pt>
                <c:pt idx="1138">
                  <c:v>-4.4918586526140301E-3</c:v>
                </c:pt>
                <c:pt idx="1139">
                  <c:v>-9.1744849790773297E-3</c:v>
                </c:pt>
                <c:pt idx="1140">
                  <c:v>1.54483743552731E-2</c:v>
                </c:pt>
                <c:pt idx="1141">
                  <c:v>-3.31420558883522E-4</c:v>
                </c:pt>
                <c:pt idx="1142">
                  <c:v>5.5754220278034195E-4</c:v>
                </c:pt>
                <c:pt idx="1143">
                  <c:v>5.0122179333962104E-3</c:v>
                </c:pt>
                <c:pt idx="1144">
                  <c:v>-5.9045231507955697E-3</c:v>
                </c:pt>
                <c:pt idx="1145">
                  <c:v>-4.4593601173245102E-3</c:v>
                </c:pt>
                <c:pt idx="1146">
                  <c:v>2.0886377597604802E-3</c:v>
                </c:pt>
                <c:pt idx="1147">
                  <c:v>-2.3552160390052901E-3</c:v>
                </c:pt>
                <c:pt idx="1148">
                  <c:v>3.5058383055366301E-3</c:v>
                </c:pt>
                <c:pt idx="1149">
                  <c:v>-3.6810414946516498E-3</c:v>
                </c:pt>
                <c:pt idx="1150">
                  <c:v>1.00647094370316E-2</c:v>
                </c:pt>
                <c:pt idx="1151">
                  <c:v>-1.0137439332696401E-3</c:v>
                </c:pt>
                <c:pt idx="1152">
                  <c:v>-1.6826084942433699E-3</c:v>
                </c:pt>
                <c:pt idx="1153">
                  <c:v>-6.3171450721460898E-4</c:v>
                </c:pt>
                <c:pt idx="1154">
                  <c:v>2.9528926090968701E-3</c:v>
                </c:pt>
                <c:pt idx="1155">
                  <c:v>-2.3299768056012101E-4</c:v>
                </c:pt>
                <c:pt idx="1156">
                  <c:v>-3.23463882106825E-3</c:v>
                </c:pt>
                <c:pt idx="1157">
                  <c:v>1.30699295016068E-3</c:v>
                </c:pt>
                <c:pt idx="1158">
                  <c:v>-4.8808579904079698E-3</c:v>
                </c:pt>
                <c:pt idx="1159">
                  <c:v>7.51218784659197E-4</c:v>
                </c:pt>
                <c:pt idx="1160">
                  <c:v>-2.0337116179794902E-3</c:v>
                </c:pt>
                <c:pt idx="1161">
                  <c:v>-1.6710252417237701E-2</c:v>
                </c:pt>
                <c:pt idx="1162">
                  <c:v>-2.6845725354283399E-2</c:v>
                </c:pt>
                <c:pt idx="1163">
                  <c:v>-1.5351068550897301E-2</c:v>
                </c:pt>
                <c:pt idx="1164">
                  <c:v>-3.5265729791604801E-3</c:v>
                </c:pt>
                <c:pt idx="1165">
                  <c:v>-1.49969376884626E-3</c:v>
                </c:pt>
                <c:pt idx="1166">
                  <c:v>1.0422145067805399E-2</c:v>
                </c:pt>
                <c:pt idx="1167">
                  <c:v>-2.32633711861828E-2</c:v>
                </c:pt>
                <c:pt idx="1168">
                  <c:v>-1.8674005984991001E-3</c:v>
                </c:pt>
                <c:pt idx="1169">
                  <c:v>3.0503096929827E-3</c:v>
                </c:pt>
                <c:pt idx="1170">
                  <c:v>2.1088758942374899E-2</c:v>
                </c:pt>
                <c:pt idx="1171">
                  <c:v>-1.64837394327641E-2</c:v>
                </c:pt>
                <c:pt idx="1172">
                  <c:v>1.9573096756834499E-2</c:v>
                </c:pt>
                <c:pt idx="1173">
                  <c:v>-2.33160025956934E-2</c:v>
                </c:pt>
                <c:pt idx="1174">
                  <c:v>2.47821627791814E-2</c:v>
                </c:pt>
                <c:pt idx="1175">
                  <c:v>1.6269147921324601E-2</c:v>
                </c:pt>
                <c:pt idx="1176">
                  <c:v>-6.0981971517727902E-3</c:v>
                </c:pt>
                <c:pt idx="1177">
                  <c:v>-2.2792647061808401E-2</c:v>
                </c:pt>
                <c:pt idx="1178">
                  <c:v>-9.1303643195852994E-3</c:v>
                </c:pt>
                <c:pt idx="1179">
                  <c:v>-3.4873422733924402E-2</c:v>
                </c:pt>
                <c:pt idx="1180">
                  <c:v>-3.79967909360579E-3</c:v>
                </c:pt>
                <c:pt idx="1181">
                  <c:v>-6.5905806969236399E-3</c:v>
                </c:pt>
                <c:pt idx="1182">
                  <c:v>-1.34438987443012E-2</c:v>
                </c:pt>
                <c:pt idx="1183">
                  <c:v>2.8711866392903001E-2</c:v>
                </c:pt>
                <c:pt idx="1184">
                  <c:v>-4.8094787024733398E-3</c:v>
                </c:pt>
                <c:pt idx="1185">
                  <c:v>2.2348165933032699E-3</c:v>
                </c:pt>
                <c:pt idx="1186">
                  <c:v>2.88558106368103E-3</c:v>
                </c:pt>
                <c:pt idx="1187">
                  <c:v>2.1375721250741098E-2</c:v>
                </c:pt>
                <c:pt idx="1188">
                  <c:v>2.5098552648660299E-2</c:v>
                </c:pt>
                <c:pt idx="1189">
                  <c:v>-1.3280343236549399E-3</c:v>
                </c:pt>
                <c:pt idx="1190">
                  <c:v>7.8468546665822498E-3</c:v>
                </c:pt>
                <c:pt idx="1191">
                  <c:v>2.4255745994636898E-3</c:v>
                </c:pt>
                <c:pt idx="1192">
                  <c:v>-1.11481874319928E-2</c:v>
                </c:pt>
                <c:pt idx="1193">
                  <c:v>-1.4909257462109001E-3</c:v>
                </c:pt>
                <c:pt idx="1194">
                  <c:v>-5.2852622442398902E-3</c:v>
                </c:pt>
                <c:pt idx="1195">
                  <c:v>-2.0990736035870201E-3</c:v>
                </c:pt>
                <c:pt idx="1196">
                  <c:v>-1.4053729596729301E-2</c:v>
                </c:pt>
                <c:pt idx="1197">
                  <c:v>1.5402776186848899E-2</c:v>
                </c:pt>
                <c:pt idx="1198">
                  <c:v>-1.3478569024797901E-2</c:v>
                </c:pt>
                <c:pt idx="1199">
                  <c:v>1.42548274320329E-2</c:v>
                </c:pt>
                <c:pt idx="1200">
                  <c:v>-1.21084041630058E-2</c:v>
                </c:pt>
                <c:pt idx="1201">
                  <c:v>-6.4201152383646098E-3</c:v>
                </c:pt>
                <c:pt idx="1202">
                  <c:v>1.7028981942708701E-2</c:v>
                </c:pt>
                <c:pt idx="1203">
                  <c:v>1.06437478824256E-2</c:v>
                </c:pt>
                <c:pt idx="1204">
                  <c:v>-7.7921805904562196E-3</c:v>
                </c:pt>
                <c:pt idx="1205">
                  <c:v>-1.36560128007658E-2</c:v>
                </c:pt>
                <c:pt idx="1206">
                  <c:v>1.5093041913473E-2</c:v>
                </c:pt>
                <c:pt idx="1207">
                  <c:v>9.3272252065120798E-3</c:v>
                </c:pt>
                <c:pt idx="1208">
                  <c:v>-3.6404481576312901E-3</c:v>
                </c:pt>
                <c:pt idx="1209">
                  <c:v>-6.6928000578315699E-3</c:v>
                </c:pt>
                <c:pt idx="1210">
                  <c:v>4.1432603108848803E-2</c:v>
                </c:pt>
                <c:pt idx="1211">
                  <c:v>-3.4134794911211103E-2</c:v>
                </c:pt>
                <c:pt idx="1212">
                  <c:v>-3.5649182340115599E-3</c:v>
                </c:pt>
                <c:pt idx="1213">
                  <c:v>1.75052812426613E-3</c:v>
                </c:pt>
                <c:pt idx="1214">
                  <c:v>-1.2778467570548301E-3</c:v>
                </c:pt>
                <c:pt idx="1215">
                  <c:v>1.09883612598247E-2</c:v>
                </c:pt>
                <c:pt idx="1216">
                  <c:v>-4.9514461379088198E-3</c:v>
                </c:pt>
                <c:pt idx="1217">
                  <c:v>3.12625608956121E-3</c:v>
                </c:pt>
                <c:pt idx="1218">
                  <c:v>-1.67993571233696E-2</c:v>
                </c:pt>
                <c:pt idx="1219">
                  <c:v>1.25749060083263E-3</c:v>
                </c:pt>
                <c:pt idx="1220">
                  <c:v>2.38940607408639E-3</c:v>
                </c:pt>
                <c:pt idx="1221">
                  <c:v>-5.0258646157736999E-3</c:v>
                </c:pt>
                <c:pt idx="1222">
                  <c:v>2.1438297851931998E-3</c:v>
                </c:pt>
                <c:pt idx="1223">
                  <c:v>-1.2566301300547299E-3</c:v>
                </c:pt>
                <c:pt idx="1224">
                  <c:v>1.6629115945173599E-2</c:v>
                </c:pt>
                <c:pt idx="1225">
                  <c:v>-4.2810498635061098E-3</c:v>
                </c:pt>
                <c:pt idx="1226">
                  <c:v>4.6535569736226898E-2</c:v>
                </c:pt>
                <c:pt idx="1227">
                  <c:v>1.5936426742585701E-2</c:v>
                </c:pt>
                <c:pt idx="1228">
                  <c:v>-1.5108806054037799E-2</c:v>
                </c:pt>
                <c:pt idx="1229">
                  <c:v>-6.41372588078326E-3</c:v>
                </c:pt>
                <c:pt idx="1230">
                  <c:v>-7.8914718784568495E-3</c:v>
                </c:pt>
                <c:pt idx="1231">
                  <c:v>7.4553480316116296E-3</c:v>
                </c:pt>
                <c:pt idx="1232">
                  <c:v>-7.9289122903130095E-3</c:v>
                </c:pt>
                <c:pt idx="1233">
                  <c:v>-3.6510969829960899E-3</c:v>
                </c:pt>
                <c:pt idx="1234">
                  <c:v>2.1828039035726201E-4</c:v>
                </c:pt>
                <c:pt idx="1235">
                  <c:v>-4.6389105986020304E-3</c:v>
                </c:pt>
                <c:pt idx="1236">
                  <c:v>4.8700964884149699E-3</c:v>
                </c:pt>
                <c:pt idx="1237">
                  <c:v>2.3647323332279301E-3</c:v>
                </c:pt>
                <c:pt idx="1238">
                  <c:v>3.2374134226333998E-3</c:v>
                </c:pt>
                <c:pt idx="1239">
                  <c:v>-1.5494869720940601E-3</c:v>
                </c:pt>
                <c:pt idx="1240">
                  <c:v>6.76781809477023E-3</c:v>
                </c:pt>
                <c:pt idx="1241">
                  <c:v>3.2461005439596798E-3</c:v>
                </c:pt>
                <c:pt idx="1242">
                  <c:v>-9.4552244247830797E-4</c:v>
                </c:pt>
                <c:pt idx="1243">
                  <c:v>-3.5098980574646602E-3</c:v>
                </c:pt>
                <c:pt idx="1244">
                  <c:v>8.23255659448213E-4</c:v>
                </c:pt>
                <c:pt idx="1245">
                  <c:v>3.4329658784155201E-3</c:v>
                </c:pt>
                <c:pt idx="1246">
                  <c:v>1.9401626555702899E-3</c:v>
                </c:pt>
                <c:pt idx="1247">
                  <c:v>-1.9829057927351901E-3</c:v>
                </c:pt>
                <c:pt idx="1248">
                  <c:v>9.5847800898327708E-3</c:v>
                </c:pt>
                <c:pt idx="1249">
                  <c:v>3.7390745499639201E-3</c:v>
                </c:pt>
                <c:pt idx="1250">
                  <c:v>7.9082261954857604E-3</c:v>
                </c:pt>
                <c:pt idx="1251">
                  <c:v>-3.8593545628066201E-3</c:v>
                </c:pt>
                <c:pt idx="1252">
                  <c:v>-1.5171373181277199E-3</c:v>
                </c:pt>
                <c:pt idx="1253">
                  <c:v>-2.8556549537171699E-3</c:v>
                </c:pt>
                <c:pt idx="1254">
                  <c:v>8.0177120690068694E-3</c:v>
                </c:pt>
                <c:pt idx="1255">
                  <c:v>-3.6965197840107501E-3</c:v>
                </c:pt>
                <c:pt idx="1256">
                  <c:v>5.3194105797997899E-3</c:v>
                </c:pt>
                <c:pt idx="1257">
                  <c:v>6.9043048702610299E-3</c:v>
                </c:pt>
                <c:pt idx="1258">
                  <c:v>1.38248657625131E-3</c:v>
                </c:pt>
                <c:pt idx="1259">
                  <c:v>-5.4705932948929696E-3</c:v>
                </c:pt>
                <c:pt idx="1260">
                  <c:v>-1.2179756681777499E-3</c:v>
                </c:pt>
                <c:pt idx="1261">
                  <c:v>9.5180511705820793E-3</c:v>
                </c:pt>
                <c:pt idx="1262">
                  <c:v>2.2110572802070301E-2</c:v>
                </c:pt>
                <c:pt idx="1263">
                  <c:v>-1.1927349405099199E-3</c:v>
                </c:pt>
                <c:pt idx="1264">
                  <c:v>-5.72975840755358E-4</c:v>
                </c:pt>
                <c:pt idx="1265">
                  <c:v>-1.5867449781159501E-4</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Ascopiave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25"/>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0-B9D4-41A2-AC1A-D92BFEE55AEF}"/>
              </c:ext>
            </c:extLst>
          </c:dPt>
          <c:cat>
            <c:numRef>
              <c:f>Sheet1!$A$2:$A$1267</c:f>
              <c:numCache>
                <c:formatCode>m/d/yyyy</c:formatCode>
                <c:ptCount val="1266"/>
                <c:pt idx="0">
                  <c:v>43489</c:v>
                </c:pt>
                <c:pt idx="1">
                  <c:v>43490</c:v>
                </c:pt>
                <c:pt idx="2">
                  <c:v>43493</c:v>
                </c:pt>
                <c:pt idx="3">
                  <c:v>43494</c:v>
                </c:pt>
                <c:pt idx="4">
                  <c:v>43495</c:v>
                </c:pt>
                <c:pt idx="5">
                  <c:v>43496</c:v>
                </c:pt>
                <c:pt idx="6">
                  <c:v>43497</c:v>
                </c:pt>
                <c:pt idx="7">
                  <c:v>43500</c:v>
                </c:pt>
                <c:pt idx="8">
                  <c:v>43501</c:v>
                </c:pt>
                <c:pt idx="9">
                  <c:v>43502</c:v>
                </c:pt>
                <c:pt idx="10">
                  <c:v>43503</c:v>
                </c:pt>
                <c:pt idx="11">
                  <c:v>43504</c:v>
                </c:pt>
                <c:pt idx="12">
                  <c:v>43507</c:v>
                </c:pt>
                <c:pt idx="13">
                  <c:v>43508</c:v>
                </c:pt>
                <c:pt idx="14">
                  <c:v>43509</c:v>
                </c:pt>
                <c:pt idx="15">
                  <c:v>43510</c:v>
                </c:pt>
                <c:pt idx="16">
                  <c:v>43511</c:v>
                </c:pt>
                <c:pt idx="17">
                  <c:v>43514</c:v>
                </c:pt>
                <c:pt idx="18">
                  <c:v>43515</c:v>
                </c:pt>
                <c:pt idx="19">
                  <c:v>43516</c:v>
                </c:pt>
                <c:pt idx="20">
                  <c:v>43517</c:v>
                </c:pt>
                <c:pt idx="21">
                  <c:v>43518</c:v>
                </c:pt>
                <c:pt idx="22">
                  <c:v>43521</c:v>
                </c:pt>
                <c:pt idx="23">
                  <c:v>43522</c:v>
                </c:pt>
                <c:pt idx="24">
                  <c:v>43523</c:v>
                </c:pt>
                <c:pt idx="25">
                  <c:v>43524</c:v>
                </c:pt>
              </c:numCache>
            </c:numRef>
          </c:cat>
          <c:val>
            <c:numRef>
              <c:f>Sheet1!$B$2:$B$1267</c:f>
              <c:numCache>
                <c:formatCode>General</c:formatCode>
                <c:ptCount val="1266"/>
                <c:pt idx="0">
                  <c:v>1.16627093714192</c:v>
                </c:pt>
                <c:pt idx="1">
                  <c:v>1.16627093714192</c:v>
                </c:pt>
                <c:pt idx="2">
                  <c:v>1.16315080980568</c:v>
                </c:pt>
                <c:pt idx="3">
                  <c:v>1.16315080980568</c:v>
                </c:pt>
                <c:pt idx="4">
                  <c:v>1.1678273576895799</c:v>
                </c:pt>
                <c:pt idx="5">
                  <c:v>1.1693813595563201</c:v>
                </c:pt>
                <c:pt idx="6">
                  <c:v>1.1678273576895799</c:v>
                </c:pt>
                <c:pt idx="7">
                  <c:v>1.1755733298042399</c:v>
                </c:pt>
                <c:pt idx="8">
                  <c:v>1.1786549963416499</c:v>
                </c:pt>
                <c:pt idx="9">
                  <c:v>1.18631786908722</c:v>
                </c:pt>
                <c:pt idx="10">
                  <c:v>1.1817271953786199</c:v>
                </c:pt>
                <c:pt idx="11">
                  <c:v>1.1786549963416499</c:v>
                </c:pt>
                <c:pt idx="12">
                  <c:v>1.1755733298042399</c:v>
                </c:pt>
                <c:pt idx="13">
                  <c:v>1.1847899849091601</c:v>
                </c:pt>
                <c:pt idx="14">
                  <c:v>1.1817271953786199</c:v>
                </c:pt>
                <c:pt idx="15">
                  <c:v>1.1878434223960499</c:v>
                </c:pt>
                <c:pt idx="16">
                  <c:v>1.1939224684724301</c:v>
                </c:pt>
                <c:pt idx="17">
                  <c:v>1.19543647330365</c:v>
                </c:pt>
                <c:pt idx="18">
                  <c:v>1.18936665193657</c:v>
                </c:pt>
                <c:pt idx="19">
                  <c:v>1.1878434223960499</c:v>
                </c:pt>
                <c:pt idx="20">
                  <c:v>1.19694818938897</c:v>
                </c:pt>
                <c:pt idx="21">
                  <c:v>1.21787570949493</c:v>
                </c:pt>
                <c:pt idx="22">
                  <c:v>1.21491274436427</c:v>
                </c:pt>
                <c:pt idx="23">
                  <c:v>1.21342796309669</c:v>
                </c:pt>
                <c:pt idx="24">
                  <c:v>1.21342796309669</c:v>
                </c:pt>
                <c:pt idx="25">
                  <c:v>1.21242103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Residuals of Edison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Sheet1!$A$2:$A$1267</c:f>
              <c:numCache>
                <c:formatCode>m/d/yyyy</c:formatCode>
                <c:ptCount val="1266"/>
                <c:pt idx="0">
                  <c:v>41702</c:v>
                </c:pt>
                <c:pt idx="1">
                  <c:v>41703</c:v>
                </c:pt>
                <c:pt idx="2">
                  <c:v>41704</c:v>
                </c:pt>
                <c:pt idx="3">
                  <c:v>41705</c:v>
                </c:pt>
                <c:pt idx="4">
                  <c:v>41708</c:v>
                </c:pt>
                <c:pt idx="5">
                  <c:v>41709</c:v>
                </c:pt>
                <c:pt idx="6">
                  <c:v>41710</c:v>
                </c:pt>
                <c:pt idx="7">
                  <c:v>41711</c:v>
                </c:pt>
                <c:pt idx="8">
                  <c:v>41712</c:v>
                </c:pt>
                <c:pt idx="9">
                  <c:v>41715</c:v>
                </c:pt>
                <c:pt idx="10">
                  <c:v>41716</c:v>
                </c:pt>
                <c:pt idx="11">
                  <c:v>41717</c:v>
                </c:pt>
                <c:pt idx="12">
                  <c:v>41718</c:v>
                </c:pt>
                <c:pt idx="13">
                  <c:v>41719</c:v>
                </c:pt>
                <c:pt idx="14">
                  <c:v>41722</c:v>
                </c:pt>
                <c:pt idx="15">
                  <c:v>41723</c:v>
                </c:pt>
                <c:pt idx="16">
                  <c:v>41724</c:v>
                </c:pt>
                <c:pt idx="17">
                  <c:v>41725</c:v>
                </c:pt>
                <c:pt idx="18">
                  <c:v>41726</c:v>
                </c:pt>
                <c:pt idx="19">
                  <c:v>41729</c:v>
                </c:pt>
                <c:pt idx="20">
                  <c:v>41730</c:v>
                </c:pt>
                <c:pt idx="21">
                  <c:v>41731</c:v>
                </c:pt>
                <c:pt idx="22">
                  <c:v>41732</c:v>
                </c:pt>
                <c:pt idx="23">
                  <c:v>41733</c:v>
                </c:pt>
                <c:pt idx="24">
                  <c:v>41736</c:v>
                </c:pt>
                <c:pt idx="25">
                  <c:v>41737</c:v>
                </c:pt>
                <c:pt idx="26">
                  <c:v>41738</c:v>
                </c:pt>
                <c:pt idx="27">
                  <c:v>41739</c:v>
                </c:pt>
                <c:pt idx="28">
                  <c:v>41740</c:v>
                </c:pt>
                <c:pt idx="29">
                  <c:v>41743</c:v>
                </c:pt>
                <c:pt idx="30">
                  <c:v>41744</c:v>
                </c:pt>
                <c:pt idx="31">
                  <c:v>41745</c:v>
                </c:pt>
                <c:pt idx="32">
                  <c:v>41746</c:v>
                </c:pt>
                <c:pt idx="33">
                  <c:v>41751</c:v>
                </c:pt>
                <c:pt idx="34">
                  <c:v>41752</c:v>
                </c:pt>
                <c:pt idx="35">
                  <c:v>41753</c:v>
                </c:pt>
                <c:pt idx="36">
                  <c:v>41754</c:v>
                </c:pt>
                <c:pt idx="37">
                  <c:v>41757</c:v>
                </c:pt>
                <c:pt idx="38">
                  <c:v>41758</c:v>
                </c:pt>
                <c:pt idx="39">
                  <c:v>41759</c:v>
                </c:pt>
                <c:pt idx="40">
                  <c:v>41761</c:v>
                </c:pt>
                <c:pt idx="41">
                  <c:v>41764</c:v>
                </c:pt>
                <c:pt idx="42">
                  <c:v>41765</c:v>
                </c:pt>
                <c:pt idx="43">
                  <c:v>41766</c:v>
                </c:pt>
                <c:pt idx="44">
                  <c:v>41767</c:v>
                </c:pt>
                <c:pt idx="45">
                  <c:v>41768</c:v>
                </c:pt>
                <c:pt idx="46">
                  <c:v>41771</c:v>
                </c:pt>
                <c:pt idx="47">
                  <c:v>41772</c:v>
                </c:pt>
                <c:pt idx="48">
                  <c:v>41773</c:v>
                </c:pt>
                <c:pt idx="49">
                  <c:v>41774</c:v>
                </c:pt>
                <c:pt idx="50">
                  <c:v>41775</c:v>
                </c:pt>
                <c:pt idx="51">
                  <c:v>41778</c:v>
                </c:pt>
                <c:pt idx="52">
                  <c:v>41779</c:v>
                </c:pt>
                <c:pt idx="53">
                  <c:v>41780</c:v>
                </c:pt>
                <c:pt idx="54">
                  <c:v>41781</c:v>
                </c:pt>
                <c:pt idx="55">
                  <c:v>41782</c:v>
                </c:pt>
                <c:pt idx="56">
                  <c:v>41785</c:v>
                </c:pt>
                <c:pt idx="57">
                  <c:v>41786</c:v>
                </c:pt>
                <c:pt idx="58">
                  <c:v>41787</c:v>
                </c:pt>
                <c:pt idx="59">
                  <c:v>41788</c:v>
                </c:pt>
                <c:pt idx="60">
                  <c:v>41789</c:v>
                </c:pt>
                <c:pt idx="61">
                  <c:v>41792</c:v>
                </c:pt>
                <c:pt idx="62">
                  <c:v>41793</c:v>
                </c:pt>
                <c:pt idx="63">
                  <c:v>41794</c:v>
                </c:pt>
                <c:pt idx="64">
                  <c:v>41795</c:v>
                </c:pt>
                <c:pt idx="65">
                  <c:v>41796</c:v>
                </c:pt>
                <c:pt idx="66">
                  <c:v>41799</c:v>
                </c:pt>
                <c:pt idx="67">
                  <c:v>41800</c:v>
                </c:pt>
                <c:pt idx="68">
                  <c:v>41801</c:v>
                </c:pt>
                <c:pt idx="69">
                  <c:v>41802</c:v>
                </c:pt>
                <c:pt idx="70">
                  <c:v>41803</c:v>
                </c:pt>
                <c:pt idx="71">
                  <c:v>41806</c:v>
                </c:pt>
                <c:pt idx="72">
                  <c:v>41807</c:v>
                </c:pt>
                <c:pt idx="73">
                  <c:v>41808</c:v>
                </c:pt>
                <c:pt idx="74">
                  <c:v>41809</c:v>
                </c:pt>
                <c:pt idx="75">
                  <c:v>41810</c:v>
                </c:pt>
                <c:pt idx="76">
                  <c:v>41813</c:v>
                </c:pt>
                <c:pt idx="77">
                  <c:v>41814</c:v>
                </c:pt>
                <c:pt idx="78">
                  <c:v>41815</c:v>
                </c:pt>
                <c:pt idx="79">
                  <c:v>41816</c:v>
                </c:pt>
                <c:pt idx="80">
                  <c:v>41817</c:v>
                </c:pt>
                <c:pt idx="81">
                  <c:v>41820</c:v>
                </c:pt>
                <c:pt idx="82">
                  <c:v>41821</c:v>
                </c:pt>
                <c:pt idx="83">
                  <c:v>41822</c:v>
                </c:pt>
                <c:pt idx="84">
                  <c:v>41823</c:v>
                </c:pt>
                <c:pt idx="85">
                  <c:v>41824</c:v>
                </c:pt>
                <c:pt idx="86">
                  <c:v>41827</c:v>
                </c:pt>
                <c:pt idx="87">
                  <c:v>41828</c:v>
                </c:pt>
                <c:pt idx="88">
                  <c:v>41829</c:v>
                </c:pt>
                <c:pt idx="89">
                  <c:v>41830</c:v>
                </c:pt>
                <c:pt idx="90">
                  <c:v>41831</c:v>
                </c:pt>
                <c:pt idx="91">
                  <c:v>41834</c:v>
                </c:pt>
                <c:pt idx="92">
                  <c:v>41835</c:v>
                </c:pt>
                <c:pt idx="93">
                  <c:v>41836</c:v>
                </c:pt>
                <c:pt idx="94">
                  <c:v>41837</c:v>
                </c:pt>
                <c:pt idx="95">
                  <c:v>41838</c:v>
                </c:pt>
                <c:pt idx="96">
                  <c:v>41841</c:v>
                </c:pt>
                <c:pt idx="97">
                  <c:v>41842</c:v>
                </c:pt>
                <c:pt idx="98">
                  <c:v>41843</c:v>
                </c:pt>
                <c:pt idx="99">
                  <c:v>41844</c:v>
                </c:pt>
                <c:pt idx="100">
                  <c:v>41845</c:v>
                </c:pt>
                <c:pt idx="101">
                  <c:v>41848</c:v>
                </c:pt>
                <c:pt idx="102">
                  <c:v>41849</c:v>
                </c:pt>
                <c:pt idx="103">
                  <c:v>41850</c:v>
                </c:pt>
                <c:pt idx="104">
                  <c:v>41851</c:v>
                </c:pt>
                <c:pt idx="105">
                  <c:v>41852</c:v>
                </c:pt>
                <c:pt idx="106">
                  <c:v>41855</c:v>
                </c:pt>
                <c:pt idx="107">
                  <c:v>41856</c:v>
                </c:pt>
                <c:pt idx="108">
                  <c:v>41857</c:v>
                </c:pt>
                <c:pt idx="109">
                  <c:v>41858</c:v>
                </c:pt>
                <c:pt idx="110">
                  <c:v>41859</c:v>
                </c:pt>
                <c:pt idx="111">
                  <c:v>41862</c:v>
                </c:pt>
                <c:pt idx="112">
                  <c:v>41863</c:v>
                </c:pt>
                <c:pt idx="113">
                  <c:v>41864</c:v>
                </c:pt>
                <c:pt idx="114">
                  <c:v>41865</c:v>
                </c:pt>
                <c:pt idx="115">
                  <c:v>41869</c:v>
                </c:pt>
                <c:pt idx="116">
                  <c:v>41870</c:v>
                </c:pt>
                <c:pt idx="117">
                  <c:v>41871</c:v>
                </c:pt>
                <c:pt idx="118">
                  <c:v>41872</c:v>
                </c:pt>
                <c:pt idx="119">
                  <c:v>41873</c:v>
                </c:pt>
                <c:pt idx="120">
                  <c:v>41876</c:v>
                </c:pt>
                <c:pt idx="121">
                  <c:v>41877</c:v>
                </c:pt>
                <c:pt idx="122">
                  <c:v>41878</c:v>
                </c:pt>
                <c:pt idx="123">
                  <c:v>41879</c:v>
                </c:pt>
                <c:pt idx="124">
                  <c:v>41880</c:v>
                </c:pt>
                <c:pt idx="125">
                  <c:v>41883</c:v>
                </c:pt>
                <c:pt idx="126">
                  <c:v>41884</c:v>
                </c:pt>
                <c:pt idx="127">
                  <c:v>41885</c:v>
                </c:pt>
                <c:pt idx="128">
                  <c:v>41886</c:v>
                </c:pt>
                <c:pt idx="129">
                  <c:v>41887</c:v>
                </c:pt>
                <c:pt idx="130">
                  <c:v>41890</c:v>
                </c:pt>
                <c:pt idx="131">
                  <c:v>41891</c:v>
                </c:pt>
                <c:pt idx="132">
                  <c:v>41892</c:v>
                </c:pt>
                <c:pt idx="133">
                  <c:v>41893</c:v>
                </c:pt>
                <c:pt idx="134">
                  <c:v>41894</c:v>
                </c:pt>
                <c:pt idx="135">
                  <c:v>41897</c:v>
                </c:pt>
                <c:pt idx="136">
                  <c:v>41898</c:v>
                </c:pt>
                <c:pt idx="137">
                  <c:v>41899</c:v>
                </c:pt>
                <c:pt idx="138">
                  <c:v>41900</c:v>
                </c:pt>
                <c:pt idx="139">
                  <c:v>41901</c:v>
                </c:pt>
                <c:pt idx="140">
                  <c:v>41904</c:v>
                </c:pt>
                <c:pt idx="141">
                  <c:v>41905</c:v>
                </c:pt>
                <c:pt idx="142">
                  <c:v>41906</c:v>
                </c:pt>
                <c:pt idx="143">
                  <c:v>41907</c:v>
                </c:pt>
                <c:pt idx="144">
                  <c:v>41908</c:v>
                </c:pt>
                <c:pt idx="145">
                  <c:v>41911</c:v>
                </c:pt>
                <c:pt idx="146">
                  <c:v>41912</c:v>
                </c:pt>
                <c:pt idx="147">
                  <c:v>41913</c:v>
                </c:pt>
                <c:pt idx="148">
                  <c:v>41914</c:v>
                </c:pt>
                <c:pt idx="149">
                  <c:v>41915</c:v>
                </c:pt>
                <c:pt idx="150">
                  <c:v>41918</c:v>
                </c:pt>
                <c:pt idx="151">
                  <c:v>41919</c:v>
                </c:pt>
                <c:pt idx="152">
                  <c:v>41920</c:v>
                </c:pt>
                <c:pt idx="153">
                  <c:v>41921</c:v>
                </c:pt>
                <c:pt idx="154">
                  <c:v>41922</c:v>
                </c:pt>
                <c:pt idx="155">
                  <c:v>41925</c:v>
                </c:pt>
                <c:pt idx="156">
                  <c:v>41926</c:v>
                </c:pt>
                <c:pt idx="157">
                  <c:v>41927</c:v>
                </c:pt>
                <c:pt idx="158">
                  <c:v>41928</c:v>
                </c:pt>
                <c:pt idx="159">
                  <c:v>41929</c:v>
                </c:pt>
                <c:pt idx="160">
                  <c:v>41932</c:v>
                </c:pt>
                <c:pt idx="161">
                  <c:v>41933</c:v>
                </c:pt>
                <c:pt idx="162">
                  <c:v>41934</c:v>
                </c:pt>
                <c:pt idx="163">
                  <c:v>41935</c:v>
                </c:pt>
                <c:pt idx="164">
                  <c:v>41936</c:v>
                </c:pt>
                <c:pt idx="165">
                  <c:v>41939</c:v>
                </c:pt>
                <c:pt idx="166">
                  <c:v>41940</c:v>
                </c:pt>
                <c:pt idx="167">
                  <c:v>41941</c:v>
                </c:pt>
                <c:pt idx="168">
                  <c:v>41942</c:v>
                </c:pt>
                <c:pt idx="169">
                  <c:v>41943</c:v>
                </c:pt>
                <c:pt idx="170">
                  <c:v>41946</c:v>
                </c:pt>
                <c:pt idx="171">
                  <c:v>41947</c:v>
                </c:pt>
                <c:pt idx="172">
                  <c:v>41948</c:v>
                </c:pt>
                <c:pt idx="173">
                  <c:v>41949</c:v>
                </c:pt>
                <c:pt idx="174">
                  <c:v>41950</c:v>
                </c:pt>
                <c:pt idx="175">
                  <c:v>41953</c:v>
                </c:pt>
                <c:pt idx="176">
                  <c:v>41954</c:v>
                </c:pt>
                <c:pt idx="177">
                  <c:v>41955</c:v>
                </c:pt>
                <c:pt idx="178">
                  <c:v>41956</c:v>
                </c:pt>
                <c:pt idx="179">
                  <c:v>41957</c:v>
                </c:pt>
                <c:pt idx="180">
                  <c:v>41960</c:v>
                </c:pt>
                <c:pt idx="181">
                  <c:v>41961</c:v>
                </c:pt>
                <c:pt idx="182">
                  <c:v>41962</c:v>
                </c:pt>
                <c:pt idx="183">
                  <c:v>41963</c:v>
                </c:pt>
                <c:pt idx="184">
                  <c:v>41964</c:v>
                </c:pt>
                <c:pt idx="185">
                  <c:v>41967</c:v>
                </c:pt>
                <c:pt idx="186">
                  <c:v>41968</c:v>
                </c:pt>
                <c:pt idx="187">
                  <c:v>41969</c:v>
                </c:pt>
                <c:pt idx="188">
                  <c:v>41970</c:v>
                </c:pt>
                <c:pt idx="189">
                  <c:v>41971</c:v>
                </c:pt>
                <c:pt idx="190">
                  <c:v>41974</c:v>
                </c:pt>
                <c:pt idx="191">
                  <c:v>41975</c:v>
                </c:pt>
                <c:pt idx="192">
                  <c:v>41976</c:v>
                </c:pt>
                <c:pt idx="193">
                  <c:v>41977</c:v>
                </c:pt>
                <c:pt idx="194">
                  <c:v>41978</c:v>
                </c:pt>
                <c:pt idx="195">
                  <c:v>41981</c:v>
                </c:pt>
                <c:pt idx="196">
                  <c:v>41982</c:v>
                </c:pt>
                <c:pt idx="197">
                  <c:v>41983</c:v>
                </c:pt>
                <c:pt idx="198">
                  <c:v>41984</c:v>
                </c:pt>
                <c:pt idx="199">
                  <c:v>41985</c:v>
                </c:pt>
                <c:pt idx="200">
                  <c:v>41988</c:v>
                </c:pt>
                <c:pt idx="201">
                  <c:v>41989</c:v>
                </c:pt>
                <c:pt idx="202">
                  <c:v>41990</c:v>
                </c:pt>
                <c:pt idx="203">
                  <c:v>41991</c:v>
                </c:pt>
                <c:pt idx="204">
                  <c:v>41992</c:v>
                </c:pt>
                <c:pt idx="205">
                  <c:v>41995</c:v>
                </c:pt>
                <c:pt idx="206">
                  <c:v>41996</c:v>
                </c:pt>
                <c:pt idx="207">
                  <c:v>42002</c:v>
                </c:pt>
                <c:pt idx="208">
                  <c:v>42003</c:v>
                </c:pt>
                <c:pt idx="209">
                  <c:v>42006</c:v>
                </c:pt>
                <c:pt idx="210">
                  <c:v>42009</c:v>
                </c:pt>
                <c:pt idx="211">
                  <c:v>42010</c:v>
                </c:pt>
                <c:pt idx="212">
                  <c:v>42011</c:v>
                </c:pt>
                <c:pt idx="213">
                  <c:v>42012</c:v>
                </c:pt>
                <c:pt idx="214">
                  <c:v>42013</c:v>
                </c:pt>
                <c:pt idx="215">
                  <c:v>42016</c:v>
                </c:pt>
                <c:pt idx="216">
                  <c:v>42017</c:v>
                </c:pt>
                <c:pt idx="217">
                  <c:v>42018</c:v>
                </c:pt>
                <c:pt idx="218">
                  <c:v>42019</c:v>
                </c:pt>
                <c:pt idx="219">
                  <c:v>42020</c:v>
                </c:pt>
                <c:pt idx="220">
                  <c:v>42023</c:v>
                </c:pt>
                <c:pt idx="221">
                  <c:v>42024</c:v>
                </c:pt>
                <c:pt idx="222">
                  <c:v>42025</c:v>
                </c:pt>
                <c:pt idx="223">
                  <c:v>42026</c:v>
                </c:pt>
                <c:pt idx="224">
                  <c:v>42027</c:v>
                </c:pt>
                <c:pt idx="225">
                  <c:v>42030</c:v>
                </c:pt>
                <c:pt idx="226">
                  <c:v>42031</c:v>
                </c:pt>
                <c:pt idx="227">
                  <c:v>42032</c:v>
                </c:pt>
                <c:pt idx="228">
                  <c:v>42033</c:v>
                </c:pt>
                <c:pt idx="229">
                  <c:v>42034</c:v>
                </c:pt>
                <c:pt idx="230">
                  <c:v>42037</c:v>
                </c:pt>
                <c:pt idx="231">
                  <c:v>42038</c:v>
                </c:pt>
                <c:pt idx="232">
                  <c:v>42039</c:v>
                </c:pt>
                <c:pt idx="233">
                  <c:v>42040</c:v>
                </c:pt>
                <c:pt idx="234">
                  <c:v>42041</c:v>
                </c:pt>
                <c:pt idx="235">
                  <c:v>42044</c:v>
                </c:pt>
                <c:pt idx="236">
                  <c:v>42045</c:v>
                </c:pt>
                <c:pt idx="237">
                  <c:v>42046</c:v>
                </c:pt>
                <c:pt idx="238">
                  <c:v>42047</c:v>
                </c:pt>
                <c:pt idx="239">
                  <c:v>42048</c:v>
                </c:pt>
                <c:pt idx="240">
                  <c:v>42051</c:v>
                </c:pt>
                <c:pt idx="241">
                  <c:v>42052</c:v>
                </c:pt>
                <c:pt idx="242">
                  <c:v>42053</c:v>
                </c:pt>
                <c:pt idx="243">
                  <c:v>42054</c:v>
                </c:pt>
                <c:pt idx="244">
                  <c:v>42055</c:v>
                </c:pt>
                <c:pt idx="245">
                  <c:v>42058</c:v>
                </c:pt>
                <c:pt idx="246">
                  <c:v>42059</c:v>
                </c:pt>
                <c:pt idx="247">
                  <c:v>42060</c:v>
                </c:pt>
                <c:pt idx="248">
                  <c:v>42061</c:v>
                </c:pt>
                <c:pt idx="249">
                  <c:v>42062</c:v>
                </c:pt>
                <c:pt idx="250">
                  <c:v>42065</c:v>
                </c:pt>
                <c:pt idx="251">
                  <c:v>42066</c:v>
                </c:pt>
                <c:pt idx="252">
                  <c:v>42067</c:v>
                </c:pt>
                <c:pt idx="253">
                  <c:v>42068</c:v>
                </c:pt>
                <c:pt idx="254">
                  <c:v>42069</c:v>
                </c:pt>
                <c:pt idx="255">
                  <c:v>42072</c:v>
                </c:pt>
                <c:pt idx="256">
                  <c:v>42073</c:v>
                </c:pt>
                <c:pt idx="257">
                  <c:v>42074</c:v>
                </c:pt>
                <c:pt idx="258">
                  <c:v>42075</c:v>
                </c:pt>
                <c:pt idx="259">
                  <c:v>42076</c:v>
                </c:pt>
                <c:pt idx="260">
                  <c:v>42079</c:v>
                </c:pt>
                <c:pt idx="261">
                  <c:v>42080</c:v>
                </c:pt>
                <c:pt idx="262">
                  <c:v>42081</c:v>
                </c:pt>
                <c:pt idx="263">
                  <c:v>42082</c:v>
                </c:pt>
                <c:pt idx="264">
                  <c:v>42083</c:v>
                </c:pt>
                <c:pt idx="265">
                  <c:v>42086</c:v>
                </c:pt>
                <c:pt idx="266">
                  <c:v>42087</c:v>
                </c:pt>
                <c:pt idx="267">
                  <c:v>42088</c:v>
                </c:pt>
                <c:pt idx="268">
                  <c:v>42089</c:v>
                </c:pt>
                <c:pt idx="269">
                  <c:v>42090</c:v>
                </c:pt>
                <c:pt idx="270">
                  <c:v>42093</c:v>
                </c:pt>
                <c:pt idx="271">
                  <c:v>42094</c:v>
                </c:pt>
                <c:pt idx="272">
                  <c:v>42095</c:v>
                </c:pt>
                <c:pt idx="273">
                  <c:v>42096</c:v>
                </c:pt>
                <c:pt idx="274">
                  <c:v>42101</c:v>
                </c:pt>
                <c:pt idx="275">
                  <c:v>42102</c:v>
                </c:pt>
                <c:pt idx="276">
                  <c:v>42103</c:v>
                </c:pt>
                <c:pt idx="277">
                  <c:v>42104</c:v>
                </c:pt>
                <c:pt idx="278">
                  <c:v>42107</c:v>
                </c:pt>
                <c:pt idx="279">
                  <c:v>42108</c:v>
                </c:pt>
                <c:pt idx="280">
                  <c:v>42109</c:v>
                </c:pt>
                <c:pt idx="281">
                  <c:v>42110</c:v>
                </c:pt>
                <c:pt idx="282">
                  <c:v>42111</c:v>
                </c:pt>
                <c:pt idx="283">
                  <c:v>42114</c:v>
                </c:pt>
                <c:pt idx="284">
                  <c:v>42115</c:v>
                </c:pt>
                <c:pt idx="285">
                  <c:v>42116</c:v>
                </c:pt>
                <c:pt idx="286">
                  <c:v>42117</c:v>
                </c:pt>
                <c:pt idx="287">
                  <c:v>42118</c:v>
                </c:pt>
                <c:pt idx="288">
                  <c:v>42121</c:v>
                </c:pt>
                <c:pt idx="289">
                  <c:v>42122</c:v>
                </c:pt>
                <c:pt idx="290">
                  <c:v>42123</c:v>
                </c:pt>
                <c:pt idx="291">
                  <c:v>42124</c:v>
                </c:pt>
                <c:pt idx="292">
                  <c:v>42128</c:v>
                </c:pt>
                <c:pt idx="293">
                  <c:v>42129</c:v>
                </c:pt>
                <c:pt idx="294">
                  <c:v>42130</c:v>
                </c:pt>
                <c:pt idx="295">
                  <c:v>42131</c:v>
                </c:pt>
                <c:pt idx="296">
                  <c:v>42132</c:v>
                </c:pt>
                <c:pt idx="297">
                  <c:v>42135</c:v>
                </c:pt>
                <c:pt idx="298">
                  <c:v>42136</c:v>
                </c:pt>
                <c:pt idx="299">
                  <c:v>42137</c:v>
                </c:pt>
                <c:pt idx="300">
                  <c:v>42138</c:v>
                </c:pt>
                <c:pt idx="301">
                  <c:v>42139</c:v>
                </c:pt>
                <c:pt idx="302">
                  <c:v>42142</c:v>
                </c:pt>
                <c:pt idx="303">
                  <c:v>42143</c:v>
                </c:pt>
                <c:pt idx="304">
                  <c:v>42144</c:v>
                </c:pt>
                <c:pt idx="305">
                  <c:v>42145</c:v>
                </c:pt>
                <c:pt idx="306">
                  <c:v>42146</c:v>
                </c:pt>
                <c:pt idx="307">
                  <c:v>42149</c:v>
                </c:pt>
                <c:pt idx="308">
                  <c:v>42150</c:v>
                </c:pt>
                <c:pt idx="309">
                  <c:v>42151</c:v>
                </c:pt>
                <c:pt idx="310">
                  <c:v>42152</c:v>
                </c:pt>
                <c:pt idx="311">
                  <c:v>42153</c:v>
                </c:pt>
                <c:pt idx="312">
                  <c:v>42156</c:v>
                </c:pt>
                <c:pt idx="313">
                  <c:v>42157</c:v>
                </c:pt>
                <c:pt idx="314">
                  <c:v>42158</c:v>
                </c:pt>
                <c:pt idx="315">
                  <c:v>42159</c:v>
                </c:pt>
                <c:pt idx="316">
                  <c:v>42160</c:v>
                </c:pt>
                <c:pt idx="317">
                  <c:v>42163</c:v>
                </c:pt>
                <c:pt idx="318">
                  <c:v>42164</c:v>
                </c:pt>
                <c:pt idx="319">
                  <c:v>42165</c:v>
                </c:pt>
                <c:pt idx="320">
                  <c:v>42166</c:v>
                </c:pt>
                <c:pt idx="321">
                  <c:v>42167</c:v>
                </c:pt>
                <c:pt idx="322">
                  <c:v>42170</c:v>
                </c:pt>
                <c:pt idx="323">
                  <c:v>42171</c:v>
                </c:pt>
                <c:pt idx="324">
                  <c:v>42172</c:v>
                </c:pt>
                <c:pt idx="325">
                  <c:v>42173</c:v>
                </c:pt>
                <c:pt idx="326">
                  <c:v>42174</c:v>
                </c:pt>
                <c:pt idx="327">
                  <c:v>42177</c:v>
                </c:pt>
                <c:pt idx="328">
                  <c:v>42178</c:v>
                </c:pt>
                <c:pt idx="329">
                  <c:v>42179</c:v>
                </c:pt>
                <c:pt idx="330">
                  <c:v>42180</c:v>
                </c:pt>
                <c:pt idx="331">
                  <c:v>42181</c:v>
                </c:pt>
                <c:pt idx="332">
                  <c:v>42184</c:v>
                </c:pt>
                <c:pt idx="333">
                  <c:v>42185</c:v>
                </c:pt>
                <c:pt idx="334">
                  <c:v>42186</c:v>
                </c:pt>
                <c:pt idx="335">
                  <c:v>42187</c:v>
                </c:pt>
                <c:pt idx="336">
                  <c:v>42188</c:v>
                </c:pt>
                <c:pt idx="337">
                  <c:v>42191</c:v>
                </c:pt>
                <c:pt idx="338">
                  <c:v>42192</c:v>
                </c:pt>
                <c:pt idx="339">
                  <c:v>42193</c:v>
                </c:pt>
                <c:pt idx="340">
                  <c:v>42194</c:v>
                </c:pt>
                <c:pt idx="341">
                  <c:v>42195</c:v>
                </c:pt>
                <c:pt idx="342">
                  <c:v>42198</c:v>
                </c:pt>
                <c:pt idx="343">
                  <c:v>42199</c:v>
                </c:pt>
                <c:pt idx="344">
                  <c:v>42200</c:v>
                </c:pt>
                <c:pt idx="345">
                  <c:v>42201</c:v>
                </c:pt>
                <c:pt idx="346">
                  <c:v>42202</c:v>
                </c:pt>
                <c:pt idx="347">
                  <c:v>42205</c:v>
                </c:pt>
                <c:pt idx="348">
                  <c:v>42206</c:v>
                </c:pt>
                <c:pt idx="349">
                  <c:v>42207</c:v>
                </c:pt>
                <c:pt idx="350">
                  <c:v>42208</c:v>
                </c:pt>
                <c:pt idx="351">
                  <c:v>42209</c:v>
                </c:pt>
                <c:pt idx="352">
                  <c:v>42212</c:v>
                </c:pt>
                <c:pt idx="353">
                  <c:v>42213</c:v>
                </c:pt>
                <c:pt idx="354">
                  <c:v>42214</c:v>
                </c:pt>
                <c:pt idx="355">
                  <c:v>42215</c:v>
                </c:pt>
                <c:pt idx="356">
                  <c:v>42216</c:v>
                </c:pt>
                <c:pt idx="357">
                  <c:v>42219</c:v>
                </c:pt>
                <c:pt idx="358">
                  <c:v>42220</c:v>
                </c:pt>
                <c:pt idx="359">
                  <c:v>42221</c:v>
                </c:pt>
                <c:pt idx="360">
                  <c:v>42222</c:v>
                </c:pt>
                <c:pt idx="361">
                  <c:v>42223</c:v>
                </c:pt>
                <c:pt idx="362">
                  <c:v>42226</c:v>
                </c:pt>
                <c:pt idx="363">
                  <c:v>42227</c:v>
                </c:pt>
                <c:pt idx="364">
                  <c:v>42228</c:v>
                </c:pt>
                <c:pt idx="365">
                  <c:v>42229</c:v>
                </c:pt>
                <c:pt idx="366">
                  <c:v>42230</c:v>
                </c:pt>
                <c:pt idx="367">
                  <c:v>42233</c:v>
                </c:pt>
                <c:pt idx="368">
                  <c:v>42234</c:v>
                </c:pt>
                <c:pt idx="369">
                  <c:v>42235</c:v>
                </c:pt>
                <c:pt idx="370">
                  <c:v>42236</c:v>
                </c:pt>
                <c:pt idx="371">
                  <c:v>42237</c:v>
                </c:pt>
                <c:pt idx="372">
                  <c:v>42240</c:v>
                </c:pt>
                <c:pt idx="373">
                  <c:v>42241</c:v>
                </c:pt>
                <c:pt idx="374">
                  <c:v>42242</c:v>
                </c:pt>
                <c:pt idx="375">
                  <c:v>42243</c:v>
                </c:pt>
                <c:pt idx="376">
                  <c:v>42244</c:v>
                </c:pt>
                <c:pt idx="377">
                  <c:v>42247</c:v>
                </c:pt>
                <c:pt idx="378">
                  <c:v>42248</c:v>
                </c:pt>
                <c:pt idx="379">
                  <c:v>42249</c:v>
                </c:pt>
                <c:pt idx="380">
                  <c:v>42250</c:v>
                </c:pt>
                <c:pt idx="381">
                  <c:v>42251</c:v>
                </c:pt>
                <c:pt idx="382">
                  <c:v>42254</c:v>
                </c:pt>
                <c:pt idx="383">
                  <c:v>42255</c:v>
                </c:pt>
                <c:pt idx="384">
                  <c:v>42256</c:v>
                </c:pt>
                <c:pt idx="385">
                  <c:v>42257</c:v>
                </c:pt>
                <c:pt idx="386">
                  <c:v>42258</c:v>
                </c:pt>
                <c:pt idx="387">
                  <c:v>42261</c:v>
                </c:pt>
                <c:pt idx="388">
                  <c:v>42262</c:v>
                </c:pt>
                <c:pt idx="389">
                  <c:v>42263</c:v>
                </c:pt>
                <c:pt idx="390">
                  <c:v>42264</c:v>
                </c:pt>
                <c:pt idx="391">
                  <c:v>42265</c:v>
                </c:pt>
                <c:pt idx="392">
                  <c:v>42268</c:v>
                </c:pt>
                <c:pt idx="393">
                  <c:v>42269</c:v>
                </c:pt>
                <c:pt idx="394">
                  <c:v>42270</c:v>
                </c:pt>
                <c:pt idx="395">
                  <c:v>42271</c:v>
                </c:pt>
                <c:pt idx="396">
                  <c:v>42272</c:v>
                </c:pt>
                <c:pt idx="397">
                  <c:v>42275</c:v>
                </c:pt>
                <c:pt idx="398">
                  <c:v>42276</c:v>
                </c:pt>
                <c:pt idx="399">
                  <c:v>42277</c:v>
                </c:pt>
                <c:pt idx="400">
                  <c:v>42278</c:v>
                </c:pt>
                <c:pt idx="401">
                  <c:v>42279</c:v>
                </c:pt>
                <c:pt idx="402">
                  <c:v>42282</c:v>
                </c:pt>
                <c:pt idx="403">
                  <c:v>42283</c:v>
                </c:pt>
                <c:pt idx="404">
                  <c:v>42284</c:v>
                </c:pt>
                <c:pt idx="405">
                  <c:v>42285</c:v>
                </c:pt>
                <c:pt idx="406">
                  <c:v>42286</c:v>
                </c:pt>
                <c:pt idx="407">
                  <c:v>42289</c:v>
                </c:pt>
                <c:pt idx="408">
                  <c:v>42290</c:v>
                </c:pt>
                <c:pt idx="409">
                  <c:v>42291</c:v>
                </c:pt>
                <c:pt idx="410">
                  <c:v>42292</c:v>
                </c:pt>
                <c:pt idx="411">
                  <c:v>42293</c:v>
                </c:pt>
                <c:pt idx="412">
                  <c:v>42296</c:v>
                </c:pt>
                <c:pt idx="413">
                  <c:v>42297</c:v>
                </c:pt>
                <c:pt idx="414">
                  <c:v>42298</c:v>
                </c:pt>
                <c:pt idx="415">
                  <c:v>42299</c:v>
                </c:pt>
                <c:pt idx="416">
                  <c:v>42300</c:v>
                </c:pt>
                <c:pt idx="417">
                  <c:v>42303</c:v>
                </c:pt>
                <c:pt idx="418">
                  <c:v>42304</c:v>
                </c:pt>
                <c:pt idx="419">
                  <c:v>42305</c:v>
                </c:pt>
                <c:pt idx="420">
                  <c:v>42306</c:v>
                </c:pt>
                <c:pt idx="421">
                  <c:v>42307</c:v>
                </c:pt>
                <c:pt idx="422">
                  <c:v>42310</c:v>
                </c:pt>
                <c:pt idx="423">
                  <c:v>42311</c:v>
                </c:pt>
                <c:pt idx="424">
                  <c:v>42312</c:v>
                </c:pt>
                <c:pt idx="425">
                  <c:v>42313</c:v>
                </c:pt>
                <c:pt idx="426">
                  <c:v>42314</c:v>
                </c:pt>
                <c:pt idx="427">
                  <c:v>42317</c:v>
                </c:pt>
                <c:pt idx="428">
                  <c:v>42318</c:v>
                </c:pt>
                <c:pt idx="429">
                  <c:v>42319</c:v>
                </c:pt>
                <c:pt idx="430">
                  <c:v>42320</c:v>
                </c:pt>
                <c:pt idx="431">
                  <c:v>42321</c:v>
                </c:pt>
                <c:pt idx="432">
                  <c:v>42324</c:v>
                </c:pt>
                <c:pt idx="433">
                  <c:v>42325</c:v>
                </c:pt>
                <c:pt idx="434">
                  <c:v>42326</c:v>
                </c:pt>
                <c:pt idx="435">
                  <c:v>42327</c:v>
                </c:pt>
                <c:pt idx="436">
                  <c:v>42328</c:v>
                </c:pt>
                <c:pt idx="437">
                  <c:v>42331</c:v>
                </c:pt>
                <c:pt idx="438">
                  <c:v>42332</c:v>
                </c:pt>
                <c:pt idx="439">
                  <c:v>42333</c:v>
                </c:pt>
                <c:pt idx="440">
                  <c:v>42334</c:v>
                </c:pt>
                <c:pt idx="441">
                  <c:v>42335</c:v>
                </c:pt>
                <c:pt idx="442">
                  <c:v>42338</c:v>
                </c:pt>
                <c:pt idx="443">
                  <c:v>42339</c:v>
                </c:pt>
                <c:pt idx="444">
                  <c:v>42340</c:v>
                </c:pt>
                <c:pt idx="445">
                  <c:v>42341</c:v>
                </c:pt>
                <c:pt idx="446">
                  <c:v>42342</c:v>
                </c:pt>
                <c:pt idx="447">
                  <c:v>42345</c:v>
                </c:pt>
                <c:pt idx="448">
                  <c:v>42346</c:v>
                </c:pt>
                <c:pt idx="449">
                  <c:v>42347</c:v>
                </c:pt>
                <c:pt idx="450">
                  <c:v>42348</c:v>
                </c:pt>
                <c:pt idx="451">
                  <c:v>42349</c:v>
                </c:pt>
                <c:pt idx="452">
                  <c:v>42352</c:v>
                </c:pt>
                <c:pt idx="453">
                  <c:v>42353</c:v>
                </c:pt>
                <c:pt idx="454">
                  <c:v>42354</c:v>
                </c:pt>
                <c:pt idx="455">
                  <c:v>42355</c:v>
                </c:pt>
                <c:pt idx="456">
                  <c:v>42356</c:v>
                </c:pt>
                <c:pt idx="457">
                  <c:v>42359</c:v>
                </c:pt>
                <c:pt idx="458">
                  <c:v>42360</c:v>
                </c:pt>
                <c:pt idx="459">
                  <c:v>42361</c:v>
                </c:pt>
                <c:pt idx="460">
                  <c:v>42366</c:v>
                </c:pt>
                <c:pt idx="461">
                  <c:v>42367</c:v>
                </c:pt>
                <c:pt idx="462">
                  <c:v>42368</c:v>
                </c:pt>
                <c:pt idx="463">
                  <c:v>42369</c:v>
                </c:pt>
                <c:pt idx="464">
                  <c:v>42373</c:v>
                </c:pt>
                <c:pt idx="465">
                  <c:v>42374</c:v>
                </c:pt>
                <c:pt idx="466">
                  <c:v>42375</c:v>
                </c:pt>
                <c:pt idx="467">
                  <c:v>42376</c:v>
                </c:pt>
                <c:pt idx="468">
                  <c:v>42377</c:v>
                </c:pt>
                <c:pt idx="469">
                  <c:v>42380</c:v>
                </c:pt>
                <c:pt idx="470">
                  <c:v>42381</c:v>
                </c:pt>
                <c:pt idx="471">
                  <c:v>42382</c:v>
                </c:pt>
                <c:pt idx="472">
                  <c:v>42383</c:v>
                </c:pt>
                <c:pt idx="473">
                  <c:v>42384</c:v>
                </c:pt>
                <c:pt idx="474">
                  <c:v>42387</c:v>
                </c:pt>
                <c:pt idx="475">
                  <c:v>42388</c:v>
                </c:pt>
                <c:pt idx="476">
                  <c:v>42389</c:v>
                </c:pt>
                <c:pt idx="477">
                  <c:v>42390</c:v>
                </c:pt>
                <c:pt idx="478">
                  <c:v>42391</c:v>
                </c:pt>
                <c:pt idx="479">
                  <c:v>42394</c:v>
                </c:pt>
                <c:pt idx="480">
                  <c:v>42395</c:v>
                </c:pt>
                <c:pt idx="481">
                  <c:v>42396</c:v>
                </c:pt>
                <c:pt idx="482">
                  <c:v>42397</c:v>
                </c:pt>
                <c:pt idx="483">
                  <c:v>42398</c:v>
                </c:pt>
                <c:pt idx="484">
                  <c:v>42401</c:v>
                </c:pt>
                <c:pt idx="485">
                  <c:v>42402</c:v>
                </c:pt>
                <c:pt idx="486">
                  <c:v>42403</c:v>
                </c:pt>
                <c:pt idx="487">
                  <c:v>42404</c:v>
                </c:pt>
                <c:pt idx="488">
                  <c:v>42405</c:v>
                </c:pt>
                <c:pt idx="489">
                  <c:v>42408</c:v>
                </c:pt>
                <c:pt idx="490">
                  <c:v>42409</c:v>
                </c:pt>
                <c:pt idx="491">
                  <c:v>42410</c:v>
                </c:pt>
                <c:pt idx="492">
                  <c:v>42411</c:v>
                </c:pt>
                <c:pt idx="493">
                  <c:v>42412</c:v>
                </c:pt>
                <c:pt idx="494">
                  <c:v>42415</c:v>
                </c:pt>
                <c:pt idx="495">
                  <c:v>42416</c:v>
                </c:pt>
                <c:pt idx="496">
                  <c:v>42417</c:v>
                </c:pt>
                <c:pt idx="497">
                  <c:v>42418</c:v>
                </c:pt>
                <c:pt idx="498">
                  <c:v>42419</c:v>
                </c:pt>
                <c:pt idx="499">
                  <c:v>42422</c:v>
                </c:pt>
                <c:pt idx="500">
                  <c:v>42423</c:v>
                </c:pt>
                <c:pt idx="501">
                  <c:v>42424</c:v>
                </c:pt>
                <c:pt idx="502">
                  <c:v>42425</c:v>
                </c:pt>
                <c:pt idx="503">
                  <c:v>42426</c:v>
                </c:pt>
                <c:pt idx="504">
                  <c:v>42429</c:v>
                </c:pt>
                <c:pt idx="505">
                  <c:v>42430</c:v>
                </c:pt>
                <c:pt idx="506">
                  <c:v>42431</c:v>
                </c:pt>
                <c:pt idx="507">
                  <c:v>42432</c:v>
                </c:pt>
                <c:pt idx="508">
                  <c:v>42433</c:v>
                </c:pt>
                <c:pt idx="509">
                  <c:v>42436</c:v>
                </c:pt>
                <c:pt idx="510">
                  <c:v>42437</c:v>
                </c:pt>
                <c:pt idx="511">
                  <c:v>42438</c:v>
                </c:pt>
                <c:pt idx="512">
                  <c:v>42439</c:v>
                </c:pt>
                <c:pt idx="513">
                  <c:v>42440</c:v>
                </c:pt>
                <c:pt idx="514">
                  <c:v>42443</c:v>
                </c:pt>
                <c:pt idx="515">
                  <c:v>42444</c:v>
                </c:pt>
                <c:pt idx="516">
                  <c:v>42445</c:v>
                </c:pt>
                <c:pt idx="517">
                  <c:v>42446</c:v>
                </c:pt>
                <c:pt idx="518">
                  <c:v>42447</c:v>
                </c:pt>
                <c:pt idx="519">
                  <c:v>42450</c:v>
                </c:pt>
                <c:pt idx="520">
                  <c:v>42451</c:v>
                </c:pt>
                <c:pt idx="521">
                  <c:v>42452</c:v>
                </c:pt>
                <c:pt idx="522">
                  <c:v>42453</c:v>
                </c:pt>
                <c:pt idx="523">
                  <c:v>42458</c:v>
                </c:pt>
                <c:pt idx="524">
                  <c:v>42459</c:v>
                </c:pt>
                <c:pt idx="525">
                  <c:v>42460</c:v>
                </c:pt>
                <c:pt idx="526">
                  <c:v>42461</c:v>
                </c:pt>
                <c:pt idx="527">
                  <c:v>42464</c:v>
                </c:pt>
                <c:pt idx="528">
                  <c:v>42465</c:v>
                </c:pt>
                <c:pt idx="529">
                  <c:v>42466</c:v>
                </c:pt>
                <c:pt idx="530">
                  <c:v>42467</c:v>
                </c:pt>
                <c:pt idx="531">
                  <c:v>42468</c:v>
                </c:pt>
                <c:pt idx="532">
                  <c:v>42471</c:v>
                </c:pt>
                <c:pt idx="533">
                  <c:v>42472</c:v>
                </c:pt>
                <c:pt idx="534">
                  <c:v>42473</c:v>
                </c:pt>
                <c:pt idx="535">
                  <c:v>42474</c:v>
                </c:pt>
                <c:pt idx="536">
                  <c:v>42475</c:v>
                </c:pt>
                <c:pt idx="537">
                  <c:v>42478</c:v>
                </c:pt>
                <c:pt idx="538">
                  <c:v>42479</c:v>
                </c:pt>
                <c:pt idx="539">
                  <c:v>42480</c:v>
                </c:pt>
                <c:pt idx="540">
                  <c:v>42481</c:v>
                </c:pt>
                <c:pt idx="541">
                  <c:v>42482</c:v>
                </c:pt>
                <c:pt idx="542">
                  <c:v>42485</c:v>
                </c:pt>
                <c:pt idx="543">
                  <c:v>42486</c:v>
                </c:pt>
                <c:pt idx="544">
                  <c:v>42487</c:v>
                </c:pt>
                <c:pt idx="545">
                  <c:v>42488</c:v>
                </c:pt>
                <c:pt idx="546">
                  <c:v>42489</c:v>
                </c:pt>
                <c:pt idx="547">
                  <c:v>42492</c:v>
                </c:pt>
                <c:pt idx="548">
                  <c:v>42493</c:v>
                </c:pt>
                <c:pt idx="549">
                  <c:v>42494</c:v>
                </c:pt>
                <c:pt idx="550">
                  <c:v>42495</c:v>
                </c:pt>
                <c:pt idx="551">
                  <c:v>42496</c:v>
                </c:pt>
                <c:pt idx="552">
                  <c:v>42499</c:v>
                </c:pt>
                <c:pt idx="553">
                  <c:v>42500</c:v>
                </c:pt>
                <c:pt idx="554">
                  <c:v>42501</c:v>
                </c:pt>
                <c:pt idx="555">
                  <c:v>42502</c:v>
                </c:pt>
                <c:pt idx="556">
                  <c:v>42503</c:v>
                </c:pt>
                <c:pt idx="557">
                  <c:v>42506</c:v>
                </c:pt>
                <c:pt idx="558">
                  <c:v>42507</c:v>
                </c:pt>
                <c:pt idx="559">
                  <c:v>42508</c:v>
                </c:pt>
                <c:pt idx="560">
                  <c:v>42509</c:v>
                </c:pt>
                <c:pt idx="561">
                  <c:v>42510</c:v>
                </c:pt>
                <c:pt idx="562">
                  <c:v>42513</c:v>
                </c:pt>
                <c:pt idx="563">
                  <c:v>42514</c:v>
                </c:pt>
                <c:pt idx="564">
                  <c:v>42515</c:v>
                </c:pt>
                <c:pt idx="565">
                  <c:v>42516</c:v>
                </c:pt>
                <c:pt idx="566">
                  <c:v>42517</c:v>
                </c:pt>
                <c:pt idx="567">
                  <c:v>42520</c:v>
                </c:pt>
                <c:pt idx="568">
                  <c:v>42521</c:v>
                </c:pt>
                <c:pt idx="569">
                  <c:v>42522</c:v>
                </c:pt>
                <c:pt idx="570">
                  <c:v>42523</c:v>
                </c:pt>
                <c:pt idx="571">
                  <c:v>42524</c:v>
                </c:pt>
                <c:pt idx="572">
                  <c:v>42527</c:v>
                </c:pt>
                <c:pt idx="573">
                  <c:v>42528</c:v>
                </c:pt>
                <c:pt idx="574">
                  <c:v>42529</c:v>
                </c:pt>
                <c:pt idx="575">
                  <c:v>42530</c:v>
                </c:pt>
                <c:pt idx="576">
                  <c:v>42531</c:v>
                </c:pt>
                <c:pt idx="577">
                  <c:v>42534</c:v>
                </c:pt>
                <c:pt idx="578">
                  <c:v>42535</c:v>
                </c:pt>
                <c:pt idx="579">
                  <c:v>42536</c:v>
                </c:pt>
                <c:pt idx="580">
                  <c:v>42537</c:v>
                </c:pt>
                <c:pt idx="581">
                  <c:v>42538</c:v>
                </c:pt>
                <c:pt idx="582">
                  <c:v>42541</c:v>
                </c:pt>
                <c:pt idx="583">
                  <c:v>42542</c:v>
                </c:pt>
                <c:pt idx="584">
                  <c:v>42543</c:v>
                </c:pt>
                <c:pt idx="585">
                  <c:v>42544</c:v>
                </c:pt>
                <c:pt idx="586">
                  <c:v>42545</c:v>
                </c:pt>
                <c:pt idx="587">
                  <c:v>42548</c:v>
                </c:pt>
                <c:pt idx="588">
                  <c:v>42549</c:v>
                </c:pt>
                <c:pt idx="589">
                  <c:v>42550</c:v>
                </c:pt>
                <c:pt idx="590">
                  <c:v>42551</c:v>
                </c:pt>
                <c:pt idx="591">
                  <c:v>42552</c:v>
                </c:pt>
                <c:pt idx="592">
                  <c:v>42555</c:v>
                </c:pt>
                <c:pt idx="593">
                  <c:v>42556</c:v>
                </c:pt>
                <c:pt idx="594">
                  <c:v>42557</c:v>
                </c:pt>
                <c:pt idx="595">
                  <c:v>42558</c:v>
                </c:pt>
                <c:pt idx="596">
                  <c:v>42559</c:v>
                </c:pt>
                <c:pt idx="597">
                  <c:v>42562</c:v>
                </c:pt>
                <c:pt idx="598">
                  <c:v>42563</c:v>
                </c:pt>
                <c:pt idx="599">
                  <c:v>42564</c:v>
                </c:pt>
                <c:pt idx="600">
                  <c:v>42565</c:v>
                </c:pt>
                <c:pt idx="601">
                  <c:v>42566</c:v>
                </c:pt>
                <c:pt idx="602">
                  <c:v>42569</c:v>
                </c:pt>
                <c:pt idx="603">
                  <c:v>42570</c:v>
                </c:pt>
                <c:pt idx="604">
                  <c:v>42571</c:v>
                </c:pt>
                <c:pt idx="605">
                  <c:v>42572</c:v>
                </c:pt>
                <c:pt idx="606">
                  <c:v>42573</c:v>
                </c:pt>
                <c:pt idx="607">
                  <c:v>42576</c:v>
                </c:pt>
                <c:pt idx="608">
                  <c:v>42577</c:v>
                </c:pt>
                <c:pt idx="609">
                  <c:v>42578</c:v>
                </c:pt>
                <c:pt idx="610">
                  <c:v>42579</c:v>
                </c:pt>
                <c:pt idx="611">
                  <c:v>42580</c:v>
                </c:pt>
                <c:pt idx="612">
                  <c:v>42583</c:v>
                </c:pt>
                <c:pt idx="613">
                  <c:v>42584</c:v>
                </c:pt>
                <c:pt idx="614">
                  <c:v>42585</c:v>
                </c:pt>
                <c:pt idx="615">
                  <c:v>42586</c:v>
                </c:pt>
                <c:pt idx="616">
                  <c:v>42587</c:v>
                </c:pt>
                <c:pt idx="617">
                  <c:v>42590</c:v>
                </c:pt>
                <c:pt idx="618">
                  <c:v>42591</c:v>
                </c:pt>
                <c:pt idx="619">
                  <c:v>42592</c:v>
                </c:pt>
                <c:pt idx="620">
                  <c:v>42593</c:v>
                </c:pt>
                <c:pt idx="621">
                  <c:v>42594</c:v>
                </c:pt>
                <c:pt idx="622">
                  <c:v>42598</c:v>
                </c:pt>
                <c:pt idx="623">
                  <c:v>42599</c:v>
                </c:pt>
                <c:pt idx="624">
                  <c:v>42600</c:v>
                </c:pt>
                <c:pt idx="625">
                  <c:v>42601</c:v>
                </c:pt>
                <c:pt idx="626">
                  <c:v>42604</c:v>
                </c:pt>
                <c:pt idx="627">
                  <c:v>42605</c:v>
                </c:pt>
                <c:pt idx="628">
                  <c:v>42606</c:v>
                </c:pt>
                <c:pt idx="629">
                  <c:v>42607</c:v>
                </c:pt>
                <c:pt idx="630">
                  <c:v>42608</c:v>
                </c:pt>
                <c:pt idx="631">
                  <c:v>42611</c:v>
                </c:pt>
                <c:pt idx="632">
                  <c:v>42612</c:v>
                </c:pt>
                <c:pt idx="633">
                  <c:v>42613</c:v>
                </c:pt>
                <c:pt idx="634">
                  <c:v>42614</c:v>
                </c:pt>
                <c:pt idx="635">
                  <c:v>42615</c:v>
                </c:pt>
                <c:pt idx="636">
                  <c:v>42618</c:v>
                </c:pt>
                <c:pt idx="637">
                  <c:v>42619</c:v>
                </c:pt>
                <c:pt idx="638">
                  <c:v>42620</c:v>
                </c:pt>
                <c:pt idx="639">
                  <c:v>42621</c:v>
                </c:pt>
                <c:pt idx="640">
                  <c:v>42622</c:v>
                </c:pt>
                <c:pt idx="641">
                  <c:v>42625</c:v>
                </c:pt>
                <c:pt idx="642">
                  <c:v>42626</c:v>
                </c:pt>
                <c:pt idx="643">
                  <c:v>42627</c:v>
                </c:pt>
                <c:pt idx="644">
                  <c:v>42628</c:v>
                </c:pt>
                <c:pt idx="645">
                  <c:v>42629</c:v>
                </c:pt>
                <c:pt idx="646">
                  <c:v>42632</c:v>
                </c:pt>
                <c:pt idx="647">
                  <c:v>42633</c:v>
                </c:pt>
                <c:pt idx="648">
                  <c:v>42634</c:v>
                </c:pt>
                <c:pt idx="649">
                  <c:v>42635</c:v>
                </c:pt>
                <c:pt idx="650">
                  <c:v>42636</c:v>
                </c:pt>
                <c:pt idx="651">
                  <c:v>42639</c:v>
                </c:pt>
                <c:pt idx="652">
                  <c:v>42640</c:v>
                </c:pt>
                <c:pt idx="653">
                  <c:v>42641</c:v>
                </c:pt>
                <c:pt idx="654">
                  <c:v>42642</c:v>
                </c:pt>
                <c:pt idx="655">
                  <c:v>42643</c:v>
                </c:pt>
                <c:pt idx="656">
                  <c:v>42646</c:v>
                </c:pt>
                <c:pt idx="657">
                  <c:v>42647</c:v>
                </c:pt>
                <c:pt idx="658">
                  <c:v>42648</c:v>
                </c:pt>
                <c:pt idx="659">
                  <c:v>42649</c:v>
                </c:pt>
                <c:pt idx="660">
                  <c:v>42650</c:v>
                </c:pt>
                <c:pt idx="661">
                  <c:v>42653</c:v>
                </c:pt>
                <c:pt idx="662">
                  <c:v>42654</c:v>
                </c:pt>
                <c:pt idx="663">
                  <c:v>42655</c:v>
                </c:pt>
                <c:pt idx="664">
                  <c:v>42656</c:v>
                </c:pt>
                <c:pt idx="665">
                  <c:v>42657</c:v>
                </c:pt>
                <c:pt idx="666">
                  <c:v>42660</c:v>
                </c:pt>
                <c:pt idx="667">
                  <c:v>42661</c:v>
                </c:pt>
                <c:pt idx="668">
                  <c:v>42662</c:v>
                </c:pt>
                <c:pt idx="669">
                  <c:v>42663</c:v>
                </c:pt>
                <c:pt idx="670">
                  <c:v>42664</c:v>
                </c:pt>
                <c:pt idx="671">
                  <c:v>42667</c:v>
                </c:pt>
                <c:pt idx="672">
                  <c:v>42668</c:v>
                </c:pt>
                <c:pt idx="673">
                  <c:v>42669</c:v>
                </c:pt>
                <c:pt idx="674">
                  <c:v>42670</c:v>
                </c:pt>
                <c:pt idx="675">
                  <c:v>42671</c:v>
                </c:pt>
                <c:pt idx="676">
                  <c:v>42674</c:v>
                </c:pt>
                <c:pt idx="677">
                  <c:v>42675</c:v>
                </c:pt>
                <c:pt idx="678">
                  <c:v>42676</c:v>
                </c:pt>
                <c:pt idx="679">
                  <c:v>42677</c:v>
                </c:pt>
                <c:pt idx="680">
                  <c:v>42678</c:v>
                </c:pt>
                <c:pt idx="681">
                  <c:v>42681</c:v>
                </c:pt>
                <c:pt idx="682">
                  <c:v>42682</c:v>
                </c:pt>
                <c:pt idx="683">
                  <c:v>42683</c:v>
                </c:pt>
                <c:pt idx="684">
                  <c:v>42684</c:v>
                </c:pt>
                <c:pt idx="685">
                  <c:v>42685</c:v>
                </c:pt>
                <c:pt idx="686">
                  <c:v>42688</c:v>
                </c:pt>
                <c:pt idx="687">
                  <c:v>42689</c:v>
                </c:pt>
                <c:pt idx="688">
                  <c:v>42690</c:v>
                </c:pt>
                <c:pt idx="689">
                  <c:v>42691</c:v>
                </c:pt>
                <c:pt idx="690">
                  <c:v>42692</c:v>
                </c:pt>
                <c:pt idx="691">
                  <c:v>42695</c:v>
                </c:pt>
                <c:pt idx="692">
                  <c:v>42696</c:v>
                </c:pt>
                <c:pt idx="693">
                  <c:v>42697</c:v>
                </c:pt>
                <c:pt idx="694">
                  <c:v>42698</c:v>
                </c:pt>
                <c:pt idx="695">
                  <c:v>42699</c:v>
                </c:pt>
                <c:pt idx="696">
                  <c:v>42702</c:v>
                </c:pt>
                <c:pt idx="697">
                  <c:v>42703</c:v>
                </c:pt>
                <c:pt idx="698">
                  <c:v>42704</c:v>
                </c:pt>
                <c:pt idx="699">
                  <c:v>42705</c:v>
                </c:pt>
                <c:pt idx="700">
                  <c:v>42706</c:v>
                </c:pt>
                <c:pt idx="701">
                  <c:v>42709</c:v>
                </c:pt>
                <c:pt idx="702">
                  <c:v>42710</c:v>
                </c:pt>
                <c:pt idx="703">
                  <c:v>42711</c:v>
                </c:pt>
                <c:pt idx="704">
                  <c:v>42712</c:v>
                </c:pt>
                <c:pt idx="705">
                  <c:v>42713</c:v>
                </c:pt>
                <c:pt idx="706">
                  <c:v>42716</c:v>
                </c:pt>
                <c:pt idx="707">
                  <c:v>42717</c:v>
                </c:pt>
                <c:pt idx="708">
                  <c:v>42718</c:v>
                </c:pt>
                <c:pt idx="709">
                  <c:v>42719</c:v>
                </c:pt>
                <c:pt idx="710">
                  <c:v>42720</c:v>
                </c:pt>
                <c:pt idx="711">
                  <c:v>42723</c:v>
                </c:pt>
                <c:pt idx="712">
                  <c:v>42724</c:v>
                </c:pt>
                <c:pt idx="713">
                  <c:v>42725</c:v>
                </c:pt>
                <c:pt idx="714">
                  <c:v>42726</c:v>
                </c:pt>
                <c:pt idx="715">
                  <c:v>42727</c:v>
                </c:pt>
                <c:pt idx="716">
                  <c:v>42731</c:v>
                </c:pt>
                <c:pt idx="717">
                  <c:v>42732</c:v>
                </c:pt>
                <c:pt idx="718">
                  <c:v>42733</c:v>
                </c:pt>
                <c:pt idx="719">
                  <c:v>42734</c:v>
                </c:pt>
                <c:pt idx="720">
                  <c:v>42737</c:v>
                </c:pt>
                <c:pt idx="721">
                  <c:v>42738</c:v>
                </c:pt>
                <c:pt idx="722">
                  <c:v>42739</c:v>
                </c:pt>
                <c:pt idx="723">
                  <c:v>42740</c:v>
                </c:pt>
                <c:pt idx="724">
                  <c:v>42741</c:v>
                </c:pt>
                <c:pt idx="725">
                  <c:v>42744</c:v>
                </c:pt>
                <c:pt idx="726">
                  <c:v>42745</c:v>
                </c:pt>
                <c:pt idx="727">
                  <c:v>42746</c:v>
                </c:pt>
                <c:pt idx="728">
                  <c:v>42747</c:v>
                </c:pt>
                <c:pt idx="729">
                  <c:v>42748</c:v>
                </c:pt>
                <c:pt idx="730">
                  <c:v>42751</c:v>
                </c:pt>
                <c:pt idx="731">
                  <c:v>42752</c:v>
                </c:pt>
                <c:pt idx="732">
                  <c:v>42753</c:v>
                </c:pt>
                <c:pt idx="733">
                  <c:v>42754</c:v>
                </c:pt>
                <c:pt idx="734">
                  <c:v>42755</c:v>
                </c:pt>
                <c:pt idx="735">
                  <c:v>42758</c:v>
                </c:pt>
                <c:pt idx="736">
                  <c:v>42759</c:v>
                </c:pt>
                <c:pt idx="737">
                  <c:v>42760</c:v>
                </c:pt>
                <c:pt idx="738">
                  <c:v>42761</c:v>
                </c:pt>
                <c:pt idx="739">
                  <c:v>42762</c:v>
                </c:pt>
                <c:pt idx="740">
                  <c:v>42765</c:v>
                </c:pt>
                <c:pt idx="741">
                  <c:v>42766</c:v>
                </c:pt>
                <c:pt idx="742">
                  <c:v>42767</c:v>
                </c:pt>
                <c:pt idx="743">
                  <c:v>42768</c:v>
                </c:pt>
                <c:pt idx="744">
                  <c:v>42769</c:v>
                </c:pt>
                <c:pt idx="745">
                  <c:v>42772</c:v>
                </c:pt>
                <c:pt idx="746">
                  <c:v>42773</c:v>
                </c:pt>
                <c:pt idx="747">
                  <c:v>42774</c:v>
                </c:pt>
                <c:pt idx="748">
                  <c:v>42775</c:v>
                </c:pt>
                <c:pt idx="749">
                  <c:v>42776</c:v>
                </c:pt>
                <c:pt idx="750">
                  <c:v>42779</c:v>
                </c:pt>
                <c:pt idx="751">
                  <c:v>42780</c:v>
                </c:pt>
                <c:pt idx="752">
                  <c:v>42781</c:v>
                </c:pt>
                <c:pt idx="753">
                  <c:v>42782</c:v>
                </c:pt>
                <c:pt idx="754">
                  <c:v>42783</c:v>
                </c:pt>
                <c:pt idx="755">
                  <c:v>42786</c:v>
                </c:pt>
                <c:pt idx="756">
                  <c:v>42787</c:v>
                </c:pt>
                <c:pt idx="757">
                  <c:v>42788</c:v>
                </c:pt>
                <c:pt idx="758">
                  <c:v>42789</c:v>
                </c:pt>
                <c:pt idx="759">
                  <c:v>42790</c:v>
                </c:pt>
                <c:pt idx="760">
                  <c:v>42793</c:v>
                </c:pt>
                <c:pt idx="761">
                  <c:v>42794</c:v>
                </c:pt>
                <c:pt idx="762">
                  <c:v>42795</c:v>
                </c:pt>
                <c:pt idx="763">
                  <c:v>42796</c:v>
                </c:pt>
                <c:pt idx="764">
                  <c:v>42797</c:v>
                </c:pt>
                <c:pt idx="765">
                  <c:v>42800</c:v>
                </c:pt>
                <c:pt idx="766">
                  <c:v>42801</c:v>
                </c:pt>
                <c:pt idx="767">
                  <c:v>42802</c:v>
                </c:pt>
                <c:pt idx="768">
                  <c:v>42803</c:v>
                </c:pt>
                <c:pt idx="769">
                  <c:v>42804</c:v>
                </c:pt>
                <c:pt idx="770">
                  <c:v>42807</c:v>
                </c:pt>
                <c:pt idx="771">
                  <c:v>42808</c:v>
                </c:pt>
                <c:pt idx="772">
                  <c:v>42809</c:v>
                </c:pt>
                <c:pt idx="773">
                  <c:v>42810</c:v>
                </c:pt>
                <c:pt idx="774">
                  <c:v>42811</c:v>
                </c:pt>
                <c:pt idx="775">
                  <c:v>42814</c:v>
                </c:pt>
                <c:pt idx="776">
                  <c:v>42815</c:v>
                </c:pt>
                <c:pt idx="777">
                  <c:v>42816</c:v>
                </c:pt>
                <c:pt idx="778">
                  <c:v>42817</c:v>
                </c:pt>
                <c:pt idx="779">
                  <c:v>42818</c:v>
                </c:pt>
                <c:pt idx="780">
                  <c:v>42821</c:v>
                </c:pt>
                <c:pt idx="781">
                  <c:v>42822</c:v>
                </c:pt>
                <c:pt idx="782">
                  <c:v>42823</c:v>
                </c:pt>
                <c:pt idx="783">
                  <c:v>42824</c:v>
                </c:pt>
                <c:pt idx="784">
                  <c:v>42825</c:v>
                </c:pt>
                <c:pt idx="785">
                  <c:v>42828</c:v>
                </c:pt>
                <c:pt idx="786">
                  <c:v>42829</c:v>
                </c:pt>
                <c:pt idx="787">
                  <c:v>42830</c:v>
                </c:pt>
                <c:pt idx="788">
                  <c:v>42831</c:v>
                </c:pt>
                <c:pt idx="789">
                  <c:v>42832</c:v>
                </c:pt>
                <c:pt idx="790">
                  <c:v>42835</c:v>
                </c:pt>
                <c:pt idx="791">
                  <c:v>42836</c:v>
                </c:pt>
                <c:pt idx="792">
                  <c:v>42837</c:v>
                </c:pt>
                <c:pt idx="793">
                  <c:v>42838</c:v>
                </c:pt>
                <c:pt idx="794">
                  <c:v>42843</c:v>
                </c:pt>
                <c:pt idx="795">
                  <c:v>42844</c:v>
                </c:pt>
                <c:pt idx="796">
                  <c:v>42845</c:v>
                </c:pt>
                <c:pt idx="797">
                  <c:v>42846</c:v>
                </c:pt>
                <c:pt idx="798">
                  <c:v>42849</c:v>
                </c:pt>
                <c:pt idx="799">
                  <c:v>42850</c:v>
                </c:pt>
                <c:pt idx="800">
                  <c:v>42851</c:v>
                </c:pt>
                <c:pt idx="801">
                  <c:v>42852</c:v>
                </c:pt>
                <c:pt idx="802">
                  <c:v>42853</c:v>
                </c:pt>
                <c:pt idx="803">
                  <c:v>42857</c:v>
                </c:pt>
                <c:pt idx="804">
                  <c:v>42858</c:v>
                </c:pt>
                <c:pt idx="805">
                  <c:v>42859</c:v>
                </c:pt>
                <c:pt idx="806">
                  <c:v>42860</c:v>
                </c:pt>
                <c:pt idx="807">
                  <c:v>42863</c:v>
                </c:pt>
                <c:pt idx="808">
                  <c:v>42864</c:v>
                </c:pt>
                <c:pt idx="809">
                  <c:v>42865</c:v>
                </c:pt>
                <c:pt idx="810">
                  <c:v>42866</c:v>
                </c:pt>
                <c:pt idx="811">
                  <c:v>42867</c:v>
                </c:pt>
                <c:pt idx="812">
                  <c:v>42870</c:v>
                </c:pt>
                <c:pt idx="813">
                  <c:v>42871</c:v>
                </c:pt>
                <c:pt idx="814">
                  <c:v>42872</c:v>
                </c:pt>
                <c:pt idx="815">
                  <c:v>42873</c:v>
                </c:pt>
                <c:pt idx="816">
                  <c:v>42874</c:v>
                </c:pt>
                <c:pt idx="817">
                  <c:v>42877</c:v>
                </c:pt>
                <c:pt idx="818">
                  <c:v>42878</c:v>
                </c:pt>
                <c:pt idx="819">
                  <c:v>42879</c:v>
                </c:pt>
                <c:pt idx="820">
                  <c:v>42880</c:v>
                </c:pt>
                <c:pt idx="821">
                  <c:v>42881</c:v>
                </c:pt>
                <c:pt idx="822">
                  <c:v>42884</c:v>
                </c:pt>
                <c:pt idx="823">
                  <c:v>42885</c:v>
                </c:pt>
                <c:pt idx="824">
                  <c:v>42886</c:v>
                </c:pt>
                <c:pt idx="825">
                  <c:v>42887</c:v>
                </c:pt>
                <c:pt idx="826">
                  <c:v>42888</c:v>
                </c:pt>
                <c:pt idx="827">
                  <c:v>42891</c:v>
                </c:pt>
                <c:pt idx="828">
                  <c:v>42892</c:v>
                </c:pt>
                <c:pt idx="829">
                  <c:v>42893</c:v>
                </c:pt>
                <c:pt idx="830">
                  <c:v>42894</c:v>
                </c:pt>
                <c:pt idx="831">
                  <c:v>42895</c:v>
                </c:pt>
                <c:pt idx="832">
                  <c:v>42898</c:v>
                </c:pt>
                <c:pt idx="833">
                  <c:v>42899</c:v>
                </c:pt>
                <c:pt idx="834">
                  <c:v>42900</c:v>
                </c:pt>
                <c:pt idx="835">
                  <c:v>42901</c:v>
                </c:pt>
                <c:pt idx="836">
                  <c:v>42902</c:v>
                </c:pt>
                <c:pt idx="837">
                  <c:v>42905</c:v>
                </c:pt>
                <c:pt idx="838">
                  <c:v>42906</c:v>
                </c:pt>
                <c:pt idx="839">
                  <c:v>42907</c:v>
                </c:pt>
                <c:pt idx="840">
                  <c:v>42908</c:v>
                </c:pt>
                <c:pt idx="841">
                  <c:v>42909</c:v>
                </c:pt>
                <c:pt idx="842">
                  <c:v>42912</c:v>
                </c:pt>
                <c:pt idx="843">
                  <c:v>42913</c:v>
                </c:pt>
                <c:pt idx="844">
                  <c:v>42914</c:v>
                </c:pt>
                <c:pt idx="845">
                  <c:v>42915</c:v>
                </c:pt>
                <c:pt idx="846">
                  <c:v>42916</c:v>
                </c:pt>
                <c:pt idx="847">
                  <c:v>42919</c:v>
                </c:pt>
                <c:pt idx="848">
                  <c:v>42920</c:v>
                </c:pt>
                <c:pt idx="849">
                  <c:v>42921</c:v>
                </c:pt>
                <c:pt idx="850">
                  <c:v>42922</c:v>
                </c:pt>
                <c:pt idx="851">
                  <c:v>42923</c:v>
                </c:pt>
                <c:pt idx="852">
                  <c:v>42926</c:v>
                </c:pt>
                <c:pt idx="853">
                  <c:v>42927</c:v>
                </c:pt>
                <c:pt idx="854">
                  <c:v>42928</c:v>
                </c:pt>
                <c:pt idx="855">
                  <c:v>42929</c:v>
                </c:pt>
                <c:pt idx="856">
                  <c:v>42930</c:v>
                </c:pt>
                <c:pt idx="857">
                  <c:v>42933</c:v>
                </c:pt>
                <c:pt idx="858">
                  <c:v>42934</c:v>
                </c:pt>
                <c:pt idx="859">
                  <c:v>42935</c:v>
                </c:pt>
                <c:pt idx="860">
                  <c:v>42936</c:v>
                </c:pt>
                <c:pt idx="861">
                  <c:v>42937</c:v>
                </c:pt>
                <c:pt idx="862">
                  <c:v>42940</c:v>
                </c:pt>
                <c:pt idx="863">
                  <c:v>42941</c:v>
                </c:pt>
                <c:pt idx="864">
                  <c:v>42942</c:v>
                </c:pt>
                <c:pt idx="865">
                  <c:v>42943</c:v>
                </c:pt>
                <c:pt idx="866">
                  <c:v>42944</c:v>
                </c:pt>
                <c:pt idx="867">
                  <c:v>42947</c:v>
                </c:pt>
                <c:pt idx="868">
                  <c:v>42948</c:v>
                </c:pt>
                <c:pt idx="869">
                  <c:v>42949</c:v>
                </c:pt>
                <c:pt idx="870">
                  <c:v>42950</c:v>
                </c:pt>
                <c:pt idx="871">
                  <c:v>42951</c:v>
                </c:pt>
                <c:pt idx="872">
                  <c:v>42954</c:v>
                </c:pt>
                <c:pt idx="873">
                  <c:v>42955</c:v>
                </c:pt>
                <c:pt idx="874">
                  <c:v>42956</c:v>
                </c:pt>
                <c:pt idx="875">
                  <c:v>42957</c:v>
                </c:pt>
                <c:pt idx="876">
                  <c:v>42958</c:v>
                </c:pt>
                <c:pt idx="877">
                  <c:v>42961</c:v>
                </c:pt>
                <c:pt idx="878">
                  <c:v>42963</c:v>
                </c:pt>
                <c:pt idx="879">
                  <c:v>42964</c:v>
                </c:pt>
                <c:pt idx="880">
                  <c:v>42965</c:v>
                </c:pt>
                <c:pt idx="881">
                  <c:v>42968</c:v>
                </c:pt>
                <c:pt idx="882">
                  <c:v>42969</c:v>
                </c:pt>
                <c:pt idx="883">
                  <c:v>42970</c:v>
                </c:pt>
                <c:pt idx="884">
                  <c:v>42971</c:v>
                </c:pt>
                <c:pt idx="885">
                  <c:v>42972</c:v>
                </c:pt>
                <c:pt idx="886">
                  <c:v>42975</c:v>
                </c:pt>
                <c:pt idx="887">
                  <c:v>42976</c:v>
                </c:pt>
                <c:pt idx="888">
                  <c:v>42977</c:v>
                </c:pt>
                <c:pt idx="889">
                  <c:v>42978</c:v>
                </c:pt>
                <c:pt idx="890">
                  <c:v>42979</c:v>
                </c:pt>
                <c:pt idx="891">
                  <c:v>42982</c:v>
                </c:pt>
                <c:pt idx="892">
                  <c:v>42983</c:v>
                </c:pt>
                <c:pt idx="893">
                  <c:v>42984</c:v>
                </c:pt>
                <c:pt idx="894">
                  <c:v>42985</c:v>
                </c:pt>
                <c:pt idx="895">
                  <c:v>42986</c:v>
                </c:pt>
                <c:pt idx="896">
                  <c:v>42989</c:v>
                </c:pt>
                <c:pt idx="897">
                  <c:v>42990</c:v>
                </c:pt>
                <c:pt idx="898">
                  <c:v>42991</c:v>
                </c:pt>
                <c:pt idx="899">
                  <c:v>42992</c:v>
                </c:pt>
                <c:pt idx="900">
                  <c:v>42993</c:v>
                </c:pt>
                <c:pt idx="901">
                  <c:v>42996</c:v>
                </c:pt>
                <c:pt idx="902">
                  <c:v>42997</c:v>
                </c:pt>
                <c:pt idx="903">
                  <c:v>42998</c:v>
                </c:pt>
                <c:pt idx="904">
                  <c:v>42999</c:v>
                </c:pt>
                <c:pt idx="905">
                  <c:v>43000</c:v>
                </c:pt>
                <c:pt idx="906">
                  <c:v>43003</c:v>
                </c:pt>
                <c:pt idx="907">
                  <c:v>43004</c:v>
                </c:pt>
                <c:pt idx="908">
                  <c:v>43005</c:v>
                </c:pt>
                <c:pt idx="909">
                  <c:v>43006</c:v>
                </c:pt>
                <c:pt idx="910">
                  <c:v>43007</c:v>
                </c:pt>
                <c:pt idx="911">
                  <c:v>43010</c:v>
                </c:pt>
                <c:pt idx="912">
                  <c:v>43011</c:v>
                </c:pt>
                <c:pt idx="913">
                  <c:v>43012</c:v>
                </c:pt>
                <c:pt idx="914">
                  <c:v>43013</c:v>
                </c:pt>
                <c:pt idx="915">
                  <c:v>43014</c:v>
                </c:pt>
                <c:pt idx="916">
                  <c:v>43017</c:v>
                </c:pt>
                <c:pt idx="917">
                  <c:v>43018</c:v>
                </c:pt>
                <c:pt idx="918">
                  <c:v>43019</c:v>
                </c:pt>
                <c:pt idx="919">
                  <c:v>43020</c:v>
                </c:pt>
                <c:pt idx="920">
                  <c:v>43021</c:v>
                </c:pt>
                <c:pt idx="921">
                  <c:v>43024</c:v>
                </c:pt>
                <c:pt idx="922">
                  <c:v>43025</c:v>
                </c:pt>
                <c:pt idx="923">
                  <c:v>43026</c:v>
                </c:pt>
                <c:pt idx="924">
                  <c:v>43027</c:v>
                </c:pt>
                <c:pt idx="925">
                  <c:v>43028</c:v>
                </c:pt>
                <c:pt idx="926">
                  <c:v>43031</c:v>
                </c:pt>
                <c:pt idx="927">
                  <c:v>43032</c:v>
                </c:pt>
                <c:pt idx="928">
                  <c:v>43033</c:v>
                </c:pt>
                <c:pt idx="929">
                  <c:v>43034</c:v>
                </c:pt>
                <c:pt idx="930">
                  <c:v>43035</c:v>
                </c:pt>
                <c:pt idx="931">
                  <c:v>43038</c:v>
                </c:pt>
                <c:pt idx="932">
                  <c:v>43039</c:v>
                </c:pt>
                <c:pt idx="933">
                  <c:v>43040</c:v>
                </c:pt>
                <c:pt idx="934">
                  <c:v>43041</c:v>
                </c:pt>
                <c:pt idx="935">
                  <c:v>43042</c:v>
                </c:pt>
                <c:pt idx="936">
                  <c:v>43045</c:v>
                </c:pt>
                <c:pt idx="937">
                  <c:v>43046</c:v>
                </c:pt>
                <c:pt idx="938">
                  <c:v>43047</c:v>
                </c:pt>
                <c:pt idx="939">
                  <c:v>43048</c:v>
                </c:pt>
                <c:pt idx="940">
                  <c:v>43049</c:v>
                </c:pt>
                <c:pt idx="941">
                  <c:v>43052</c:v>
                </c:pt>
                <c:pt idx="942">
                  <c:v>43053</c:v>
                </c:pt>
                <c:pt idx="943">
                  <c:v>43054</c:v>
                </c:pt>
                <c:pt idx="944">
                  <c:v>43055</c:v>
                </c:pt>
                <c:pt idx="945">
                  <c:v>43056</c:v>
                </c:pt>
                <c:pt idx="946">
                  <c:v>43059</c:v>
                </c:pt>
                <c:pt idx="947">
                  <c:v>43060</c:v>
                </c:pt>
                <c:pt idx="948">
                  <c:v>43061</c:v>
                </c:pt>
                <c:pt idx="949">
                  <c:v>43062</c:v>
                </c:pt>
                <c:pt idx="950">
                  <c:v>43063</c:v>
                </c:pt>
                <c:pt idx="951">
                  <c:v>43066</c:v>
                </c:pt>
                <c:pt idx="952">
                  <c:v>43067</c:v>
                </c:pt>
                <c:pt idx="953">
                  <c:v>43068</c:v>
                </c:pt>
                <c:pt idx="954">
                  <c:v>43069</c:v>
                </c:pt>
                <c:pt idx="955">
                  <c:v>43070</c:v>
                </c:pt>
                <c:pt idx="956">
                  <c:v>43073</c:v>
                </c:pt>
                <c:pt idx="957">
                  <c:v>43074</c:v>
                </c:pt>
                <c:pt idx="958">
                  <c:v>43075</c:v>
                </c:pt>
                <c:pt idx="959">
                  <c:v>43076</c:v>
                </c:pt>
                <c:pt idx="960">
                  <c:v>43077</c:v>
                </c:pt>
                <c:pt idx="961">
                  <c:v>43080</c:v>
                </c:pt>
                <c:pt idx="962">
                  <c:v>43081</c:v>
                </c:pt>
                <c:pt idx="963">
                  <c:v>43082</c:v>
                </c:pt>
                <c:pt idx="964">
                  <c:v>43083</c:v>
                </c:pt>
                <c:pt idx="965">
                  <c:v>43084</c:v>
                </c:pt>
                <c:pt idx="966">
                  <c:v>43087</c:v>
                </c:pt>
                <c:pt idx="967">
                  <c:v>43088</c:v>
                </c:pt>
                <c:pt idx="968">
                  <c:v>43089</c:v>
                </c:pt>
                <c:pt idx="969">
                  <c:v>43090</c:v>
                </c:pt>
                <c:pt idx="970">
                  <c:v>43091</c:v>
                </c:pt>
                <c:pt idx="971">
                  <c:v>43096</c:v>
                </c:pt>
                <c:pt idx="972">
                  <c:v>43097</c:v>
                </c:pt>
                <c:pt idx="973">
                  <c:v>43098</c:v>
                </c:pt>
                <c:pt idx="974">
                  <c:v>43102</c:v>
                </c:pt>
                <c:pt idx="975">
                  <c:v>43103</c:v>
                </c:pt>
                <c:pt idx="976">
                  <c:v>43104</c:v>
                </c:pt>
                <c:pt idx="977">
                  <c:v>43105</c:v>
                </c:pt>
                <c:pt idx="978">
                  <c:v>43108</c:v>
                </c:pt>
                <c:pt idx="979">
                  <c:v>43109</c:v>
                </c:pt>
                <c:pt idx="980">
                  <c:v>43110</c:v>
                </c:pt>
                <c:pt idx="981">
                  <c:v>43111</c:v>
                </c:pt>
                <c:pt idx="982">
                  <c:v>43112</c:v>
                </c:pt>
                <c:pt idx="983">
                  <c:v>43115</c:v>
                </c:pt>
                <c:pt idx="984">
                  <c:v>43116</c:v>
                </c:pt>
                <c:pt idx="985">
                  <c:v>43117</c:v>
                </c:pt>
                <c:pt idx="986">
                  <c:v>43118</c:v>
                </c:pt>
                <c:pt idx="987">
                  <c:v>43119</c:v>
                </c:pt>
                <c:pt idx="988">
                  <c:v>43122</c:v>
                </c:pt>
                <c:pt idx="989">
                  <c:v>43123</c:v>
                </c:pt>
                <c:pt idx="990">
                  <c:v>43124</c:v>
                </c:pt>
                <c:pt idx="991">
                  <c:v>43125</c:v>
                </c:pt>
                <c:pt idx="992">
                  <c:v>43126</c:v>
                </c:pt>
                <c:pt idx="993">
                  <c:v>43129</c:v>
                </c:pt>
                <c:pt idx="994">
                  <c:v>43130</c:v>
                </c:pt>
                <c:pt idx="995">
                  <c:v>43131</c:v>
                </c:pt>
                <c:pt idx="996">
                  <c:v>43132</c:v>
                </c:pt>
                <c:pt idx="997">
                  <c:v>43133</c:v>
                </c:pt>
                <c:pt idx="998">
                  <c:v>43136</c:v>
                </c:pt>
                <c:pt idx="999">
                  <c:v>43137</c:v>
                </c:pt>
                <c:pt idx="1000">
                  <c:v>43138</c:v>
                </c:pt>
                <c:pt idx="1001">
                  <c:v>43139</c:v>
                </c:pt>
                <c:pt idx="1002">
                  <c:v>43140</c:v>
                </c:pt>
                <c:pt idx="1003">
                  <c:v>43143</c:v>
                </c:pt>
                <c:pt idx="1004">
                  <c:v>43144</c:v>
                </c:pt>
                <c:pt idx="1005">
                  <c:v>43145</c:v>
                </c:pt>
                <c:pt idx="1006">
                  <c:v>43146</c:v>
                </c:pt>
                <c:pt idx="1007">
                  <c:v>43147</c:v>
                </c:pt>
                <c:pt idx="1008">
                  <c:v>43150</c:v>
                </c:pt>
                <c:pt idx="1009">
                  <c:v>43151</c:v>
                </c:pt>
                <c:pt idx="1010">
                  <c:v>43152</c:v>
                </c:pt>
                <c:pt idx="1011">
                  <c:v>43153</c:v>
                </c:pt>
                <c:pt idx="1012">
                  <c:v>43154</c:v>
                </c:pt>
                <c:pt idx="1013">
                  <c:v>43157</c:v>
                </c:pt>
                <c:pt idx="1014">
                  <c:v>43158</c:v>
                </c:pt>
                <c:pt idx="1015">
                  <c:v>43159</c:v>
                </c:pt>
                <c:pt idx="1016">
                  <c:v>43160</c:v>
                </c:pt>
                <c:pt idx="1017">
                  <c:v>43161</c:v>
                </c:pt>
                <c:pt idx="1018">
                  <c:v>43164</c:v>
                </c:pt>
                <c:pt idx="1019">
                  <c:v>43165</c:v>
                </c:pt>
                <c:pt idx="1020">
                  <c:v>43166</c:v>
                </c:pt>
                <c:pt idx="1021">
                  <c:v>43167</c:v>
                </c:pt>
                <c:pt idx="1022">
                  <c:v>43168</c:v>
                </c:pt>
                <c:pt idx="1023">
                  <c:v>43171</c:v>
                </c:pt>
                <c:pt idx="1024">
                  <c:v>43172</c:v>
                </c:pt>
                <c:pt idx="1025">
                  <c:v>43173</c:v>
                </c:pt>
                <c:pt idx="1026">
                  <c:v>43174</c:v>
                </c:pt>
                <c:pt idx="1027">
                  <c:v>43175</c:v>
                </c:pt>
                <c:pt idx="1028">
                  <c:v>43178</c:v>
                </c:pt>
                <c:pt idx="1029">
                  <c:v>43179</c:v>
                </c:pt>
                <c:pt idx="1030">
                  <c:v>43180</c:v>
                </c:pt>
                <c:pt idx="1031">
                  <c:v>43181</c:v>
                </c:pt>
                <c:pt idx="1032">
                  <c:v>43182</c:v>
                </c:pt>
                <c:pt idx="1033">
                  <c:v>43185</c:v>
                </c:pt>
                <c:pt idx="1034">
                  <c:v>43186</c:v>
                </c:pt>
                <c:pt idx="1035">
                  <c:v>43187</c:v>
                </c:pt>
                <c:pt idx="1036">
                  <c:v>43188</c:v>
                </c:pt>
                <c:pt idx="1037">
                  <c:v>43193</c:v>
                </c:pt>
                <c:pt idx="1038">
                  <c:v>43194</c:v>
                </c:pt>
                <c:pt idx="1039">
                  <c:v>43195</c:v>
                </c:pt>
                <c:pt idx="1040">
                  <c:v>43196</c:v>
                </c:pt>
                <c:pt idx="1041">
                  <c:v>43199</c:v>
                </c:pt>
                <c:pt idx="1042">
                  <c:v>43200</c:v>
                </c:pt>
                <c:pt idx="1043">
                  <c:v>43201</c:v>
                </c:pt>
                <c:pt idx="1044">
                  <c:v>43202</c:v>
                </c:pt>
                <c:pt idx="1045">
                  <c:v>43203</c:v>
                </c:pt>
                <c:pt idx="1046">
                  <c:v>43206</c:v>
                </c:pt>
                <c:pt idx="1047">
                  <c:v>43207</c:v>
                </c:pt>
                <c:pt idx="1048">
                  <c:v>43208</c:v>
                </c:pt>
                <c:pt idx="1049">
                  <c:v>43209</c:v>
                </c:pt>
                <c:pt idx="1050">
                  <c:v>43210</c:v>
                </c:pt>
                <c:pt idx="1051">
                  <c:v>43213</c:v>
                </c:pt>
                <c:pt idx="1052">
                  <c:v>43214</c:v>
                </c:pt>
                <c:pt idx="1053">
                  <c:v>43215</c:v>
                </c:pt>
                <c:pt idx="1054">
                  <c:v>43216</c:v>
                </c:pt>
                <c:pt idx="1055">
                  <c:v>43217</c:v>
                </c:pt>
                <c:pt idx="1056">
                  <c:v>43220</c:v>
                </c:pt>
                <c:pt idx="1057">
                  <c:v>43222</c:v>
                </c:pt>
                <c:pt idx="1058">
                  <c:v>43223</c:v>
                </c:pt>
                <c:pt idx="1059">
                  <c:v>43224</c:v>
                </c:pt>
                <c:pt idx="1060">
                  <c:v>43227</c:v>
                </c:pt>
                <c:pt idx="1061">
                  <c:v>43228</c:v>
                </c:pt>
                <c:pt idx="1062">
                  <c:v>43229</c:v>
                </c:pt>
                <c:pt idx="1063">
                  <c:v>43230</c:v>
                </c:pt>
                <c:pt idx="1064">
                  <c:v>43231</c:v>
                </c:pt>
                <c:pt idx="1065">
                  <c:v>43234</c:v>
                </c:pt>
                <c:pt idx="1066">
                  <c:v>43235</c:v>
                </c:pt>
                <c:pt idx="1067">
                  <c:v>43236</c:v>
                </c:pt>
                <c:pt idx="1068">
                  <c:v>43237</c:v>
                </c:pt>
                <c:pt idx="1069">
                  <c:v>43238</c:v>
                </c:pt>
                <c:pt idx="1070">
                  <c:v>43241</c:v>
                </c:pt>
                <c:pt idx="1071">
                  <c:v>43242</c:v>
                </c:pt>
                <c:pt idx="1072">
                  <c:v>43243</c:v>
                </c:pt>
                <c:pt idx="1073">
                  <c:v>43244</c:v>
                </c:pt>
                <c:pt idx="1074">
                  <c:v>43245</c:v>
                </c:pt>
                <c:pt idx="1075">
                  <c:v>43248</c:v>
                </c:pt>
                <c:pt idx="1076">
                  <c:v>43249</c:v>
                </c:pt>
                <c:pt idx="1077">
                  <c:v>43250</c:v>
                </c:pt>
                <c:pt idx="1078">
                  <c:v>43252</c:v>
                </c:pt>
                <c:pt idx="1079">
                  <c:v>43255</c:v>
                </c:pt>
                <c:pt idx="1080">
                  <c:v>43256</c:v>
                </c:pt>
                <c:pt idx="1081">
                  <c:v>43257</c:v>
                </c:pt>
                <c:pt idx="1082">
                  <c:v>43258</c:v>
                </c:pt>
                <c:pt idx="1083">
                  <c:v>43259</c:v>
                </c:pt>
                <c:pt idx="1084">
                  <c:v>43262</c:v>
                </c:pt>
                <c:pt idx="1085">
                  <c:v>43263</c:v>
                </c:pt>
                <c:pt idx="1086">
                  <c:v>43264</c:v>
                </c:pt>
                <c:pt idx="1087">
                  <c:v>43265</c:v>
                </c:pt>
                <c:pt idx="1088">
                  <c:v>43266</c:v>
                </c:pt>
                <c:pt idx="1089">
                  <c:v>43269</c:v>
                </c:pt>
                <c:pt idx="1090">
                  <c:v>43270</c:v>
                </c:pt>
                <c:pt idx="1091">
                  <c:v>43271</c:v>
                </c:pt>
                <c:pt idx="1092">
                  <c:v>43272</c:v>
                </c:pt>
                <c:pt idx="1093">
                  <c:v>43273</c:v>
                </c:pt>
                <c:pt idx="1094">
                  <c:v>43276</c:v>
                </c:pt>
                <c:pt idx="1095">
                  <c:v>43277</c:v>
                </c:pt>
                <c:pt idx="1096">
                  <c:v>43278</c:v>
                </c:pt>
                <c:pt idx="1097">
                  <c:v>43279</c:v>
                </c:pt>
                <c:pt idx="1098">
                  <c:v>43280</c:v>
                </c:pt>
                <c:pt idx="1099">
                  <c:v>43283</c:v>
                </c:pt>
                <c:pt idx="1100">
                  <c:v>43284</c:v>
                </c:pt>
                <c:pt idx="1101">
                  <c:v>43285</c:v>
                </c:pt>
                <c:pt idx="1102">
                  <c:v>43286</c:v>
                </c:pt>
                <c:pt idx="1103">
                  <c:v>43287</c:v>
                </c:pt>
                <c:pt idx="1104">
                  <c:v>43290</c:v>
                </c:pt>
                <c:pt idx="1105">
                  <c:v>43291</c:v>
                </c:pt>
                <c:pt idx="1106">
                  <c:v>43292</c:v>
                </c:pt>
                <c:pt idx="1107">
                  <c:v>43293</c:v>
                </c:pt>
                <c:pt idx="1108">
                  <c:v>43294</c:v>
                </c:pt>
                <c:pt idx="1109">
                  <c:v>43297</c:v>
                </c:pt>
                <c:pt idx="1110">
                  <c:v>43298</c:v>
                </c:pt>
                <c:pt idx="1111">
                  <c:v>43299</c:v>
                </c:pt>
                <c:pt idx="1112">
                  <c:v>43300</c:v>
                </c:pt>
                <c:pt idx="1113">
                  <c:v>43301</c:v>
                </c:pt>
                <c:pt idx="1114">
                  <c:v>43304</c:v>
                </c:pt>
                <c:pt idx="1115">
                  <c:v>43305</c:v>
                </c:pt>
                <c:pt idx="1116">
                  <c:v>43306</c:v>
                </c:pt>
                <c:pt idx="1117">
                  <c:v>43307</c:v>
                </c:pt>
                <c:pt idx="1118">
                  <c:v>43308</c:v>
                </c:pt>
                <c:pt idx="1119">
                  <c:v>43311</c:v>
                </c:pt>
                <c:pt idx="1120">
                  <c:v>43312</c:v>
                </c:pt>
                <c:pt idx="1121">
                  <c:v>43313</c:v>
                </c:pt>
                <c:pt idx="1122">
                  <c:v>43314</c:v>
                </c:pt>
                <c:pt idx="1123">
                  <c:v>43315</c:v>
                </c:pt>
                <c:pt idx="1124">
                  <c:v>43318</c:v>
                </c:pt>
                <c:pt idx="1125">
                  <c:v>43319</c:v>
                </c:pt>
                <c:pt idx="1126">
                  <c:v>43320</c:v>
                </c:pt>
                <c:pt idx="1127">
                  <c:v>43321</c:v>
                </c:pt>
                <c:pt idx="1128">
                  <c:v>43322</c:v>
                </c:pt>
                <c:pt idx="1129">
                  <c:v>43325</c:v>
                </c:pt>
                <c:pt idx="1130">
                  <c:v>43326</c:v>
                </c:pt>
                <c:pt idx="1131">
                  <c:v>43328</c:v>
                </c:pt>
                <c:pt idx="1132">
                  <c:v>43329</c:v>
                </c:pt>
                <c:pt idx="1133">
                  <c:v>43332</c:v>
                </c:pt>
                <c:pt idx="1134">
                  <c:v>43333</c:v>
                </c:pt>
                <c:pt idx="1135">
                  <c:v>43334</c:v>
                </c:pt>
                <c:pt idx="1136">
                  <c:v>43335</c:v>
                </c:pt>
                <c:pt idx="1137">
                  <c:v>43336</c:v>
                </c:pt>
                <c:pt idx="1138">
                  <c:v>43339</c:v>
                </c:pt>
                <c:pt idx="1139">
                  <c:v>43340</c:v>
                </c:pt>
                <c:pt idx="1140">
                  <c:v>43341</c:v>
                </c:pt>
                <c:pt idx="1141">
                  <c:v>43342</c:v>
                </c:pt>
                <c:pt idx="1142">
                  <c:v>43343</c:v>
                </c:pt>
                <c:pt idx="1143">
                  <c:v>43346</c:v>
                </c:pt>
                <c:pt idx="1144">
                  <c:v>43347</c:v>
                </c:pt>
                <c:pt idx="1145">
                  <c:v>43348</c:v>
                </c:pt>
                <c:pt idx="1146">
                  <c:v>43349</c:v>
                </c:pt>
                <c:pt idx="1147">
                  <c:v>43350</c:v>
                </c:pt>
                <c:pt idx="1148">
                  <c:v>43353</c:v>
                </c:pt>
                <c:pt idx="1149">
                  <c:v>43354</c:v>
                </c:pt>
                <c:pt idx="1150">
                  <c:v>43355</c:v>
                </c:pt>
                <c:pt idx="1151">
                  <c:v>43356</c:v>
                </c:pt>
                <c:pt idx="1152">
                  <c:v>43357</c:v>
                </c:pt>
                <c:pt idx="1153">
                  <c:v>43360</c:v>
                </c:pt>
                <c:pt idx="1154">
                  <c:v>43361</c:v>
                </c:pt>
                <c:pt idx="1155">
                  <c:v>43362</c:v>
                </c:pt>
                <c:pt idx="1156">
                  <c:v>43363</c:v>
                </c:pt>
                <c:pt idx="1157">
                  <c:v>43364</c:v>
                </c:pt>
                <c:pt idx="1158">
                  <c:v>43367</c:v>
                </c:pt>
                <c:pt idx="1159">
                  <c:v>43368</c:v>
                </c:pt>
                <c:pt idx="1160">
                  <c:v>43369</c:v>
                </c:pt>
                <c:pt idx="1161">
                  <c:v>43370</c:v>
                </c:pt>
                <c:pt idx="1162">
                  <c:v>43371</c:v>
                </c:pt>
                <c:pt idx="1163">
                  <c:v>43374</c:v>
                </c:pt>
                <c:pt idx="1164">
                  <c:v>43375</c:v>
                </c:pt>
                <c:pt idx="1165">
                  <c:v>43376</c:v>
                </c:pt>
                <c:pt idx="1166">
                  <c:v>43377</c:v>
                </c:pt>
                <c:pt idx="1167">
                  <c:v>43378</c:v>
                </c:pt>
                <c:pt idx="1168">
                  <c:v>43381</c:v>
                </c:pt>
                <c:pt idx="1169">
                  <c:v>43382</c:v>
                </c:pt>
                <c:pt idx="1170">
                  <c:v>43383</c:v>
                </c:pt>
                <c:pt idx="1171">
                  <c:v>43384</c:v>
                </c:pt>
                <c:pt idx="1172">
                  <c:v>43385</c:v>
                </c:pt>
                <c:pt idx="1173">
                  <c:v>43388</c:v>
                </c:pt>
                <c:pt idx="1174">
                  <c:v>43389</c:v>
                </c:pt>
                <c:pt idx="1175">
                  <c:v>43390</c:v>
                </c:pt>
                <c:pt idx="1176">
                  <c:v>43391</c:v>
                </c:pt>
                <c:pt idx="1177">
                  <c:v>43392</c:v>
                </c:pt>
                <c:pt idx="1178">
                  <c:v>43395</c:v>
                </c:pt>
                <c:pt idx="1179">
                  <c:v>43396</c:v>
                </c:pt>
                <c:pt idx="1180">
                  <c:v>43397</c:v>
                </c:pt>
                <c:pt idx="1181">
                  <c:v>43398</c:v>
                </c:pt>
                <c:pt idx="1182">
                  <c:v>43399</c:v>
                </c:pt>
                <c:pt idx="1183">
                  <c:v>43402</c:v>
                </c:pt>
                <c:pt idx="1184">
                  <c:v>43403</c:v>
                </c:pt>
                <c:pt idx="1185">
                  <c:v>43404</c:v>
                </c:pt>
                <c:pt idx="1186">
                  <c:v>43405</c:v>
                </c:pt>
                <c:pt idx="1187">
                  <c:v>43406</c:v>
                </c:pt>
                <c:pt idx="1188">
                  <c:v>43409</c:v>
                </c:pt>
                <c:pt idx="1189">
                  <c:v>43410</c:v>
                </c:pt>
                <c:pt idx="1190">
                  <c:v>43411</c:v>
                </c:pt>
                <c:pt idx="1191">
                  <c:v>43412</c:v>
                </c:pt>
                <c:pt idx="1192">
                  <c:v>43413</c:v>
                </c:pt>
                <c:pt idx="1193">
                  <c:v>43416</c:v>
                </c:pt>
                <c:pt idx="1194">
                  <c:v>43417</c:v>
                </c:pt>
                <c:pt idx="1195">
                  <c:v>43418</c:v>
                </c:pt>
                <c:pt idx="1196">
                  <c:v>43419</c:v>
                </c:pt>
                <c:pt idx="1197">
                  <c:v>43420</c:v>
                </c:pt>
                <c:pt idx="1198">
                  <c:v>43423</c:v>
                </c:pt>
                <c:pt idx="1199">
                  <c:v>43424</c:v>
                </c:pt>
                <c:pt idx="1200">
                  <c:v>43425</c:v>
                </c:pt>
                <c:pt idx="1201">
                  <c:v>43426</c:v>
                </c:pt>
                <c:pt idx="1202">
                  <c:v>43427</c:v>
                </c:pt>
                <c:pt idx="1203">
                  <c:v>43430</c:v>
                </c:pt>
                <c:pt idx="1204">
                  <c:v>43431</c:v>
                </c:pt>
                <c:pt idx="1205">
                  <c:v>43432</c:v>
                </c:pt>
                <c:pt idx="1206">
                  <c:v>43433</c:v>
                </c:pt>
                <c:pt idx="1207">
                  <c:v>43434</c:v>
                </c:pt>
                <c:pt idx="1208">
                  <c:v>43437</c:v>
                </c:pt>
                <c:pt idx="1209">
                  <c:v>43438</c:v>
                </c:pt>
                <c:pt idx="1210">
                  <c:v>43439</c:v>
                </c:pt>
                <c:pt idx="1211">
                  <c:v>43440</c:v>
                </c:pt>
                <c:pt idx="1212">
                  <c:v>43441</c:v>
                </c:pt>
                <c:pt idx="1213">
                  <c:v>43444</c:v>
                </c:pt>
                <c:pt idx="1214">
                  <c:v>43445</c:v>
                </c:pt>
                <c:pt idx="1215">
                  <c:v>43446</c:v>
                </c:pt>
                <c:pt idx="1216">
                  <c:v>43447</c:v>
                </c:pt>
                <c:pt idx="1217">
                  <c:v>43448</c:v>
                </c:pt>
                <c:pt idx="1218">
                  <c:v>43451</c:v>
                </c:pt>
                <c:pt idx="1219">
                  <c:v>43452</c:v>
                </c:pt>
                <c:pt idx="1220">
                  <c:v>43453</c:v>
                </c:pt>
                <c:pt idx="1221">
                  <c:v>43454</c:v>
                </c:pt>
                <c:pt idx="1222">
                  <c:v>43455</c:v>
                </c:pt>
                <c:pt idx="1223">
                  <c:v>43461</c:v>
                </c:pt>
                <c:pt idx="1224">
                  <c:v>43462</c:v>
                </c:pt>
                <c:pt idx="1225">
                  <c:v>43467</c:v>
                </c:pt>
                <c:pt idx="1226">
                  <c:v>43468</c:v>
                </c:pt>
                <c:pt idx="1227">
                  <c:v>43469</c:v>
                </c:pt>
                <c:pt idx="1228">
                  <c:v>43472</c:v>
                </c:pt>
                <c:pt idx="1229">
                  <c:v>43473</c:v>
                </c:pt>
                <c:pt idx="1230">
                  <c:v>43474</c:v>
                </c:pt>
                <c:pt idx="1231">
                  <c:v>43475</c:v>
                </c:pt>
                <c:pt idx="1232">
                  <c:v>43476</c:v>
                </c:pt>
                <c:pt idx="1233">
                  <c:v>43479</c:v>
                </c:pt>
                <c:pt idx="1234">
                  <c:v>43480</c:v>
                </c:pt>
                <c:pt idx="1235">
                  <c:v>43481</c:v>
                </c:pt>
                <c:pt idx="1236">
                  <c:v>43482</c:v>
                </c:pt>
                <c:pt idx="1237">
                  <c:v>43483</c:v>
                </c:pt>
                <c:pt idx="1238">
                  <c:v>43486</c:v>
                </c:pt>
                <c:pt idx="1239">
                  <c:v>43487</c:v>
                </c:pt>
                <c:pt idx="1240">
                  <c:v>43488</c:v>
                </c:pt>
                <c:pt idx="1241">
                  <c:v>43489</c:v>
                </c:pt>
                <c:pt idx="1242">
                  <c:v>43490</c:v>
                </c:pt>
                <c:pt idx="1243">
                  <c:v>43493</c:v>
                </c:pt>
                <c:pt idx="1244">
                  <c:v>43494</c:v>
                </c:pt>
                <c:pt idx="1245">
                  <c:v>43495</c:v>
                </c:pt>
                <c:pt idx="1246">
                  <c:v>43496</c:v>
                </c:pt>
                <c:pt idx="1247">
                  <c:v>43497</c:v>
                </c:pt>
                <c:pt idx="1248">
                  <c:v>43500</c:v>
                </c:pt>
                <c:pt idx="1249">
                  <c:v>43501</c:v>
                </c:pt>
                <c:pt idx="1250">
                  <c:v>43502</c:v>
                </c:pt>
                <c:pt idx="1251">
                  <c:v>43503</c:v>
                </c:pt>
                <c:pt idx="1252">
                  <c:v>43504</c:v>
                </c:pt>
                <c:pt idx="1253">
                  <c:v>43507</c:v>
                </c:pt>
                <c:pt idx="1254">
                  <c:v>43508</c:v>
                </c:pt>
                <c:pt idx="1255">
                  <c:v>43509</c:v>
                </c:pt>
                <c:pt idx="1256">
                  <c:v>43510</c:v>
                </c:pt>
                <c:pt idx="1257">
                  <c:v>43511</c:v>
                </c:pt>
                <c:pt idx="1258">
                  <c:v>43514</c:v>
                </c:pt>
                <c:pt idx="1259">
                  <c:v>43515</c:v>
                </c:pt>
                <c:pt idx="1260">
                  <c:v>43516</c:v>
                </c:pt>
                <c:pt idx="1261">
                  <c:v>43517</c:v>
                </c:pt>
                <c:pt idx="1262">
                  <c:v>43518</c:v>
                </c:pt>
                <c:pt idx="1263">
                  <c:v>43521</c:v>
                </c:pt>
                <c:pt idx="1264">
                  <c:v>43522</c:v>
                </c:pt>
                <c:pt idx="1265">
                  <c:v>43523</c:v>
                </c:pt>
              </c:numCache>
            </c:numRef>
          </c:cat>
          <c:val>
            <c:numRef>
              <c:f>Sheet1!$C$2:$C$1267</c:f>
              <c:numCache>
                <c:formatCode>General</c:formatCode>
                <c:ptCount val="1266"/>
                <c:pt idx="0">
                  <c:v>1.3291599035888399E-2</c:v>
                </c:pt>
                <c:pt idx="1">
                  <c:v>-2.3422914453982099E-3</c:v>
                </c:pt>
                <c:pt idx="2">
                  <c:v>1.6846098825096E-3</c:v>
                </c:pt>
                <c:pt idx="3">
                  <c:v>4.0061076347310499E-3</c:v>
                </c:pt>
                <c:pt idx="4">
                  <c:v>1.9365047190475801E-3</c:v>
                </c:pt>
                <c:pt idx="5">
                  <c:v>3.0045305988299402E-4</c:v>
                </c:pt>
                <c:pt idx="6">
                  <c:v>-5.3837793138260797E-3</c:v>
                </c:pt>
                <c:pt idx="7">
                  <c:v>7.4722787627893401E-3</c:v>
                </c:pt>
                <c:pt idx="8">
                  <c:v>-1.16920716952862E-2</c:v>
                </c:pt>
                <c:pt idx="9">
                  <c:v>8.6657630448507498E-3</c:v>
                </c:pt>
                <c:pt idx="10">
                  <c:v>2.0563140809669602E-3</c:v>
                </c:pt>
                <c:pt idx="11">
                  <c:v>-3.5890570946983699E-3</c:v>
                </c:pt>
                <c:pt idx="12">
                  <c:v>-7.2573110032489495E-4</c:v>
                </c:pt>
                <c:pt idx="13">
                  <c:v>-4.70652561339574E-3</c:v>
                </c:pt>
                <c:pt idx="14" formatCode="0.00E+00">
                  <c:v>-5.6291854104578702E-5</c:v>
                </c:pt>
                <c:pt idx="15">
                  <c:v>7.67198083505266E-3</c:v>
                </c:pt>
                <c:pt idx="16">
                  <c:v>-4.1567064294014099E-3</c:v>
                </c:pt>
                <c:pt idx="17">
                  <c:v>-3.1729621951918901E-3</c:v>
                </c:pt>
                <c:pt idx="18">
                  <c:v>1.2448488692798E-2</c:v>
                </c:pt>
                <c:pt idx="19">
                  <c:v>-1.9454139400884899E-3</c:v>
                </c:pt>
                <c:pt idx="20" formatCode="0.00E+00">
                  <c:v>6.8769602191015605E-5</c:v>
                </c:pt>
                <c:pt idx="21">
                  <c:v>-6.8060138396829296E-3</c:v>
                </c:pt>
                <c:pt idx="22">
                  <c:v>7.2647826426659196E-3</c:v>
                </c:pt>
                <c:pt idx="23">
                  <c:v>-1.7157696798889E-4</c:v>
                </c:pt>
                <c:pt idx="24">
                  <c:v>2.8755516192735301E-3</c:v>
                </c:pt>
                <c:pt idx="25">
                  <c:v>4.29353747314287E-4</c:v>
                </c:pt>
                <c:pt idx="26">
                  <c:v>-5.4292872478108002E-3</c:v>
                </c:pt>
                <c:pt idx="27">
                  <c:v>-7.3268382274510602E-4</c:v>
                </c:pt>
                <c:pt idx="28">
                  <c:v>-2.3782279954753802E-3</c:v>
                </c:pt>
                <c:pt idx="29">
                  <c:v>-4.2718956589289502E-2</c:v>
                </c:pt>
                <c:pt idx="30">
                  <c:v>-8.2742043913050008E-3</c:v>
                </c:pt>
                <c:pt idx="31">
                  <c:v>-8.7458635675940807E-3</c:v>
                </c:pt>
                <c:pt idx="32">
                  <c:v>1.9327010810547898E-2</c:v>
                </c:pt>
                <c:pt idx="33">
                  <c:v>9.0131484962246398E-3</c:v>
                </c:pt>
                <c:pt idx="34">
                  <c:v>-3.3177002587249402E-3</c:v>
                </c:pt>
                <c:pt idx="35">
                  <c:v>-8.2343414876258104E-3</c:v>
                </c:pt>
                <c:pt idx="36">
                  <c:v>-2.6826542822385199E-3</c:v>
                </c:pt>
                <c:pt idx="37">
                  <c:v>-2.1137143546995098E-3</c:v>
                </c:pt>
                <c:pt idx="38">
                  <c:v>2.1787286471673102E-3</c:v>
                </c:pt>
                <c:pt idx="39">
                  <c:v>2.14678884505556E-3</c:v>
                </c:pt>
                <c:pt idx="40">
                  <c:v>4.2091544108947797E-3</c:v>
                </c:pt>
                <c:pt idx="41">
                  <c:v>-9.5052918441440593E-3</c:v>
                </c:pt>
                <c:pt idx="42">
                  <c:v>6.4002012610792402E-3</c:v>
                </c:pt>
                <c:pt idx="43">
                  <c:v>-5.4328503075019297E-3</c:v>
                </c:pt>
                <c:pt idx="44">
                  <c:v>-1.08307992864229E-3</c:v>
                </c:pt>
                <c:pt idx="45">
                  <c:v>5.8515659935320897E-4</c:v>
                </c:pt>
                <c:pt idx="46">
                  <c:v>-2.56263534887133E-3</c:v>
                </c:pt>
                <c:pt idx="47">
                  <c:v>-3.14906813025673E-3</c:v>
                </c:pt>
                <c:pt idx="48">
                  <c:v>-4.6816595694558196E-3</c:v>
                </c:pt>
                <c:pt idx="49">
                  <c:v>2.5427657323514399E-2</c:v>
                </c:pt>
                <c:pt idx="50">
                  <c:v>-1.0287280275346301E-2</c:v>
                </c:pt>
                <c:pt idx="51">
                  <c:v>-8.6967918771853892E-3</c:v>
                </c:pt>
                <c:pt idx="52">
                  <c:v>7.3867340544865601E-3</c:v>
                </c:pt>
                <c:pt idx="53">
                  <c:v>-8.5517020646133108E-3</c:v>
                </c:pt>
                <c:pt idx="54">
                  <c:v>-9.5458446716100206E-3</c:v>
                </c:pt>
                <c:pt idx="55">
                  <c:v>5.0315221833501797E-3</c:v>
                </c:pt>
                <c:pt idx="56">
                  <c:v>1.30075215450168E-2</c:v>
                </c:pt>
                <c:pt idx="57">
                  <c:v>-4.3061366837252599E-3</c:v>
                </c:pt>
                <c:pt idx="58">
                  <c:v>6.1859565223089403E-3</c:v>
                </c:pt>
                <c:pt idx="59">
                  <c:v>-5.0664439008371899E-3</c:v>
                </c:pt>
                <c:pt idx="60">
                  <c:v>-5.2688796479855599E-3</c:v>
                </c:pt>
                <c:pt idx="61">
                  <c:v>2.1587506095124801E-4</c:v>
                </c:pt>
                <c:pt idx="62">
                  <c:v>3.0879771127995099E-4</c:v>
                </c:pt>
                <c:pt idx="63">
                  <c:v>8.2507102502177593E-3</c:v>
                </c:pt>
                <c:pt idx="64">
                  <c:v>-9.1046496537513007E-3</c:v>
                </c:pt>
                <c:pt idx="65">
                  <c:v>7.6759415358692903E-3</c:v>
                </c:pt>
                <c:pt idx="66">
                  <c:v>-4.9353306167254397E-3</c:v>
                </c:pt>
                <c:pt idx="67">
                  <c:v>2.5689724922592101E-3</c:v>
                </c:pt>
                <c:pt idx="68">
                  <c:v>-8.4968032671562405E-3</c:v>
                </c:pt>
                <c:pt idx="69">
                  <c:v>1.1021960696826901E-2</c:v>
                </c:pt>
                <c:pt idx="70">
                  <c:v>-5.1239698356884697E-3</c:v>
                </c:pt>
                <c:pt idx="71">
                  <c:v>-8.0434631307357797E-4</c:v>
                </c:pt>
                <c:pt idx="72">
                  <c:v>-9.9827882888561792E-4</c:v>
                </c:pt>
                <c:pt idx="73">
                  <c:v>-9.4195921881967703E-4</c:v>
                </c:pt>
                <c:pt idx="74">
                  <c:v>-1.49767072935258E-2</c:v>
                </c:pt>
                <c:pt idx="75">
                  <c:v>-3.9558445385510801E-2</c:v>
                </c:pt>
                <c:pt idx="76">
                  <c:v>2.2544846510766998E-2</c:v>
                </c:pt>
                <c:pt idx="77">
                  <c:v>7.3621574147156301E-3</c:v>
                </c:pt>
                <c:pt idx="78">
                  <c:v>-1.46081779340033E-2</c:v>
                </c:pt>
                <c:pt idx="79">
                  <c:v>6.3969839933795403E-3</c:v>
                </c:pt>
                <c:pt idx="80" formatCode="0.00E+00">
                  <c:v>3.02744293862456E-5</c:v>
                </c:pt>
                <c:pt idx="81">
                  <c:v>-1.03742718826954E-2</c:v>
                </c:pt>
                <c:pt idx="82">
                  <c:v>1.3839678139532199E-2</c:v>
                </c:pt>
                <c:pt idx="83">
                  <c:v>1.79851023514796E-3</c:v>
                </c:pt>
                <c:pt idx="84">
                  <c:v>-5.7040776359254001E-3</c:v>
                </c:pt>
                <c:pt idx="85">
                  <c:v>7.3273832805168004E-4</c:v>
                </c:pt>
                <c:pt idx="86">
                  <c:v>-8.4934018524341608E-3</c:v>
                </c:pt>
                <c:pt idx="87">
                  <c:v>-2.13680068751931E-3</c:v>
                </c:pt>
                <c:pt idx="88">
                  <c:v>3.1922317026716901E-4</c:v>
                </c:pt>
                <c:pt idx="89">
                  <c:v>-1.02258343468452E-2</c:v>
                </c:pt>
                <c:pt idx="90">
                  <c:v>-1.50728872847891E-2</c:v>
                </c:pt>
                <c:pt idx="91">
                  <c:v>3.00550768823993E-3</c:v>
                </c:pt>
                <c:pt idx="92">
                  <c:v>9.3559586184437105E-3</c:v>
                </c:pt>
                <c:pt idx="93">
                  <c:v>1.3892848088578401E-2</c:v>
                </c:pt>
                <c:pt idx="94">
                  <c:v>-1.08436034207773E-3</c:v>
                </c:pt>
                <c:pt idx="95">
                  <c:v>-1.1144250875383399E-3</c:v>
                </c:pt>
                <c:pt idx="96">
                  <c:v>4.6771960184468497E-3</c:v>
                </c:pt>
                <c:pt idx="97">
                  <c:v>-1.12603685664486E-2</c:v>
                </c:pt>
                <c:pt idx="98">
                  <c:v>3.2566470441743301E-3</c:v>
                </c:pt>
                <c:pt idx="99">
                  <c:v>1.05279453804892E-2</c:v>
                </c:pt>
                <c:pt idx="100">
                  <c:v>-1.86036587701244E-3</c:v>
                </c:pt>
                <c:pt idx="101">
                  <c:v>-1.81438025591232E-3</c:v>
                </c:pt>
                <c:pt idx="102">
                  <c:v>5.3327456613441702E-3</c:v>
                </c:pt>
                <c:pt idx="103">
                  <c:v>-2.7997801206829901E-3</c:v>
                </c:pt>
                <c:pt idx="104">
                  <c:v>-3.1147949543340299E-3</c:v>
                </c:pt>
                <c:pt idx="105">
                  <c:v>-9.86417274835172E-3</c:v>
                </c:pt>
                <c:pt idx="106">
                  <c:v>-7.7218937098252304E-3</c:v>
                </c:pt>
                <c:pt idx="107">
                  <c:v>-7.7567481709706098E-4</c:v>
                </c:pt>
                <c:pt idx="108">
                  <c:v>4.9578460324364903E-4</c:v>
                </c:pt>
                <c:pt idx="109">
                  <c:v>-2.2900343917866401E-2</c:v>
                </c:pt>
                <c:pt idx="110">
                  <c:v>1.5804671050613901E-2</c:v>
                </c:pt>
                <c:pt idx="111">
                  <c:v>1.29043593382461E-3</c:v>
                </c:pt>
                <c:pt idx="112">
                  <c:v>-2.8346454353692699E-3</c:v>
                </c:pt>
                <c:pt idx="113">
                  <c:v>-1.31391720259122E-3</c:v>
                </c:pt>
                <c:pt idx="114">
                  <c:v>-1.1844866804871E-2</c:v>
                </c:pt>
                <c:pt idx="115">
                  <c:v>2.8489434293273398E-3</c:v>
                </c:pt>
                <c:pt idx="116">
                  <c:v>-8.1204634923920404E-4</c:v>
                </c:pt>
                <c:pt idx="117">
                  <c:v>1.2726749401107899E-2</c:v>
                </c:pt>
                <c:pt idx="118">
                  <c:v>3.0231758809040599E-4</c:v>
                </c:pt>
                <c:pt idx="119">
                  <c:v>-1.2547881983751801E-2</c:v>
                </c:pt>
                <c:pt idx="120">
                  <c:v>6.2258556645827801E-4</c:v>
                </c:pt>
                <c:pt idx="121">
                  <c:v>8.0259056223083703E-4</c:v>
                </c:pt>
                <c:pt idx="122">
                  <c:v>-1.4666211850831699E-3</c:v>
                </c:pt>
                <c:pt idx="123">
                  <c:v>1.01226591433993E-2</c:v>
                </c:pt>
                <c:pt idx="124">
                  <c:v>-9.7011110517772304E-4</c:v>
                </c:pt>
                <c:pt idx="125">
                  <c:v>9.4347349981917204E-3</c:v>
                </c:pt>
                <c:pt idx="126">
                  <c:v>-3.6691275032304E-3</c:v>
                </c:pt>
                <c:pt idx="127">
                  <c:v>3.5173771790601199E-3</c:v>
                </c:pt>
                <c:pt idx="128">
                  <c:v>2.1526572101842598E-3</c:v>
                </c:pt>
                <c:pt idx="129">
                  <c:v>8.9395328546289805E-3</c:v>
                </c:pt>
                <c:pt idx="130">
                  <c:v>-7.3975171953371598E-3</c:v>
                </c:pt>
                <c:pt idx="131">
                  <c:v>-1.6923628262313601E-4</c:v>
                </c:pt>
                <c:pt idx="132">
                  <c:v>-8.1719191168036498E-4</c:v>
                </c:pt>
                <c:pt idx="133">
                  <c:v>-1.65897417195244E-2</c:v>
                </c:pt>
                <c:pt idx="134">
                  <c:v>4.27072095902739E-3</c:v>
                </c:pt>
                <c:pt idx="135">
                  <c:v>-2.37552121610277E-3</c:v>
                </c:pt>
                <c:pt idx="136">
                  <c:v>7.0073068596440101E-3</c:v>
                </c:pt>
                <c:pt idx="137">
                  <c:v>-9.3686707578737299E-3</c:v>
                </c:pt>
                <c:pt idx="138">
                  <c:v>-1.7024294768263901E-3</c:v>
                </c:pt>
                <c:pt idx="139">
                  <c:v>1.1821144145322499E-2</c:v>
                </c:pt>
                <c:pt idx="140">
                  <c:v>-7.0867877044535899E-3</c:v>
                </c:pt>
                <c:pt idx="141">
                  <c:v>3.561826186398E-3</c:v>
                </c:pt>
                <c:pt idx="142">
                  <c:v>-4.9222011299880396E-3</c:v>
                </c:pt>
                <c:pt idx="143">
                  <c:v>3.6312407535402901E-3</c:v>
                </c:pt>
                <c:pt idx="144">
                  <c:v>2.5571797400222602E-3</c:v>
                </c:pt>
                <c:pt idx="145">
                  <c:v>-1.39857755956452E-3</c:v>
                </c:pt>
                <c:pt idx="146">
                  <c:v>8.6482279963449593E-3</c:v>
                </c:pt>
                <c:pt idx="147">
                  <c:v>-5.9701732545078302E-3</c:v>
                </c:pt>
                <c:pt idx="148">
                  <c:v>-1.39649943737465E-2</c:v>
                </c:pt>
                <c:pt idx="149">
                  <c:v>2.1079420646039101E-3</c:v>
                </c:pt>
                <c:pt idx="150">
                  <c:v>-5.2761219630970103E-4</c:v>
                </c:pt>
                <c:pt idx="151">
                  <c:v>4.1455541125512401E-3</c:v>
                </c:pt>
                <c:pt idx="152">
                  <c:v>-1.2792913766030501E-2</c:v>
                </c:pt>
                <c:pt idx="153">
                  <c:v>-2.30341383615691E-2</c:v>
                </c:pt>
                <c:pt idx="154">
                  <c:v>3.4579957740476499E-3</c:v>
                </c:pt>
                <c:pt idx="155">
                  <c:v>-5.8236568761053896E-3</c:v>
                </c:pt>
                <c:pt idx="156">
                  <c:v>-7.0675049120402199E-3</c:v>
                </c:pt>
                <c:pt idx="157">
                  <c:v>-8.9370603754629404E-3</c:v>
                </c:pt>
                <c:pt idx="158">
                  <c:v>-1.84684076508246E-3</c:v>
                </c:pt>
                <c:pt idx="159">
                  <c:v>1.03315025193051E-2</c:v>
                </c:pt>
                <c:pt idx="160">
                  <c:v>-1.9010269796103101E-3</c:v>
                </c:pt>
                <c:pt idx="161">
                  <c:v>1.6023242039795899E-2</c:v>
                </c:pt>
                <c:pt idx="162">
                  <c:v>7.8667401154475496E-3</c:v>
                </c:pt>
                <c:pt idx="163">
                  <c:v>9.4928481709534909E-3</c:v>
                </c:pt>
                <c:pt idx="164">
                  <c:v>2.4387295339049798E-3</c:v>
                </c:pt>
                <c:pt idx="165">
                  <c:v>-1.12639538527818E-2</c:v>
                </c:pt>
                <c:pt idx="166">
                  <c:v>1.62885934104751E-3</c:v>
                </c:pt>
                <c:pt idx="167">
                  <c:v>-3.2874178650539299E-3</c:v>
                </c:pt>
                <c:pt idx="168">
                  <c:v>-2.0312679862194601E-2</c:v>
                </c:pt>
                <c:pt idx="169">
                  <c:v>1.6503626075485899E-2</c:v>
                </c:pt>
                <c:pt idx="170">
                  <c:v>-3.46793064255371E-3</c:v>
                </c:pt>
                <c:pt idx="171">
                  <c:v>-6.7742423606800802E-3</c:v>
                </c:pt>
                <c:pt idx="172">
                  <c:v>8.2867789842502905E-3</c:v>
                </c:pt>
                <c:pt idx="173">
                  <c:v>1.17451219423415E-4</c:v>
                </c:pt>
                <c:pt idx="174">
                  <c:v>-3.9560302730205499E-3</c:v>
                </c:pt>
                <c:pt idx="175">
                  <c:v>-1.0644000036259199E-2</c:v>
                </c:pt>
                <c:pt idx="176">
                  <c:v>6.1817310004411699E-3</c:v>
                </c:pt>
                <c:pt idx="177">
                  <c:v>-1.42888669242703E-2</c:v>
                </c:pt>
                <c:pt idx="178">
                  <c:v>4.4886998567977799E-3</c:v>
                </c:pt>
                <c:pt idx="179">
                  <c:v>6.3701751831085297E-3</c:v>
                </c:pt>
                <c:pt idx="180">
                  <c:v>1.12879072649611E-2</c:v>
                </c:pt>
                <c:pt idx="181">
                  <c:v>-1.11226522621402E-2</c:v>
                </c:pt>
                <c:pt idx="182">
                  <c:v>1.5869985200914202E-2</c:v>
                </c:pt>
                <c:pt idx="183">
                  <c:v>-2.5515035528829401E-3</c:v>
                </c:pt>
                <c:pt idx="184">
                  <c:v>5.9132947695786598E-3</c:v>
                </c:pt>
                <c:pt idx="185">
                  <c:v>-1.12178678251907E-2</c:v>
                </c:pt>
                <c:pt idx="186">
                  <c:v>3.3834556350763301E-3</c:v>
                </c:pt>
                <c:pt idx="187">
                  <c:v>9.3707166547014106E-3</c:v>
                </c:pt>
                <c:pt idx="188">
                  <c:v>1.43300279198313E-3</c:v>
                </c:pt>
                <c:pt idx="189">
                  <c:v>5.1561035745448203E-4</c:v>
                </c:pt>
                <c:pt idx="190">
                  <c:v>-6.6269359275045198E-3</c:v>
                </c:pt>
                <c:pt idx="191">
                  <c:v>1.13776000419256E-2</c:v>
                </c:pt>
                <c:pt idx="192">
                  <c:v>-7.4279787103323199E-3</c:v>
                </c:pt>
                <c:pt idx="193">
                  <c:v>1.0195767923204001E-2</c:v>
                </c:pt>
                <c:pt idx="194">
                  <c:v>1.2387974938783901E-2</c:v>
                </c:pt>
                <c:pt idx="195">
                  <c:v>-4.73907299788753E-3</c:v>
                </c:pt>
                <c:pt idx="196">
                  <c:v>-6.4786838172708498E-3</c:v>
                </c:pt>
                <c:pt idx="197">
                  <c:v>-6.5419645492894602E-3</c:v>
                </c:pt>
                <c:pt idx="198">
                  <c:v>-1.0105233358951599E-2</c:v>
                </c:pt>
                <c:pt idx="199">
                  <c:v>3.7824180099550499E-3</c:v>
                </c:pt>
                <c:pt idx="200">
                  <c:v>-5.1422795735424102E-3</c:v>
                </c:pt>
                <c:pt idx="201">
                  <c:v>3.9022507249211998E-3</c:v>
                </c:pt>
                <c:pt idx="202">
                  <c:v>6.7785052458194401E-3</c:v>
                </c:pt>
                <c:pt idx="203">
                  <c:v>3.8517425825060599E-3</c:v>
                </c:pt>
                <c:pt idx="204">
                  <c:v>1.8583085904910999E-3</c:v>
                </c:pt>
                <c:pt idx="205">
                  <c:v>-2.06997260832517E-3</c:v>
                </c:pt>
                <c:pt idx="206">
                  <c:v>8.7183410228760493E-3</c:v>
                </c:pt>
                <c:pt idx="207">
                  <c:v>2.59676140348775E-4</c:v>
                </c:pt>
                <c:pt idx="208">
                  <c:v>2.16644963526136E-3</c:v>
                </c:pt>
                <c:pt idx="209">
                  <c:v>8.5730845538983004E-3</c:v>
                </c:pt>
                <c:pt idx="210">
                  <c:v>-9.7310991967400305E-3</c:v>
                </c:pt>
                <c:pt idx="211">
                  <c:v>5.2208095851925497E-3</c:v>
                </c:pt>
                <c:pt idx="212">
                  <c:v>-4.5495980335079596E-3</c:v>
                </c:pt>
                <c:pt idx="213">
                  <c:v>7.4814013628406199E-3</c:v>
                </c:pt>
                <c:pt idx="214">
                  <c:v>-1.2746283831345699E-2</c:v>
                </c:pt>
                <c:pt idx="215">
                  <c:v>5.8806670480932603E-3</c:v>
                </c:pt>
                <c:pt idx="216">
                  <c:v>7.8429032318568393E-3</c:v>
                </c:pt>
                <c:pt idx="217">
                  <c:v>-7.9749373287260304E-3</c:v>
                </c:pt>
                <c:pt idx="218">
                  <c:v>7.4002216221226401E-3</c:v>
                </c:pt>
                <c:pt idx="219">
                  <c:v>4.6403417272040497E-3</c:v>
                </c:pt>
                <c:pt idx="220">
                  <c:v>-3.29394214988363E-3</c:v>
                </c:pt>
                <c:pt idx="221">
                  <c:v>-8.6276308673036205E-4</c:v>
                </c:pt>
                <c:pt idx="222">
                  <c:v>-1.08184714500137E-3</c:v>
                </c:pt>
                <c:pt idx="223">
                  <c:v>6.5167761626006796E-3</c:v>
                </c:pt>
                <c:pt idx="224">
                  <c:v>2.4479186869684499E-3</c:v>
                </c:pt>
                <c:pt idx="225">
                  <c:v>-6.1563448724836498E-3</c:v>
                </c:pt>
                <c:pt idx="226">
                  <c:v>2.3002281694575501E-3</c:v>
                </c:pt>
                <c:pt idx="227">
                  <c:v>5.4337265457109199E-3</c:v>
                </c:pt>
                <c:pt idx="228">
                  <c:v>1.1742829566562299E-3</c:v>
                </c:pt>
                <c:pt idx="229">
                  <c:v>-8.9860660780943802E-4</c:v>
                </c:pt>
                <c:pt idx="230">
                  <c:v>-4.3628417414360299E-3</c:v>
                </c:pt>
                <c:pt idx="231">
                  <c:v>3.27252005806619E-3</c:v>
                </c:pt>
                <c:pt idx="232">
                  <c:v>-1.71140988015028E-3</c:v>
                </c:pt>
                <c:pt idx="233">
                  <c:v>9.8386687242216198E-4</c:v>
                </c:pt>
                <c:pt idx="234">
                  <c:v>-2.5491017600941502E-3</c:v>
                </c:pt>
                <c:pt idx="235">
                  <c:v>-1.3263171788072101E-4</c:v>
                </c:pt>
                <c:pt idx="236">
                  <c:v>1.0104724913381999E-2</c:v>
                </c:pt>
                <c:pt idx="237">
                  <c:v>1.6678878127224898E-2</c:v>
                </c:pt>
                <c:pt idx="238">
                  <c:v>-2.3124646304751102E-2</c:v>
                </c:pt>
                <c:pt idx="239">
                  <c:v>-8.0422359996997206E-3</c:v>
                </c:pt>
                <c:pt idx="240">
                  <c:v>6.0492118235827596E-4</c:v>
                </c:pt>
                <c:pt idx="241">
                  <c:v>3.38418569616117E-3</c:v>
                </c:pt>
                <c:pt idx="242">
                  <c:v>-4.9120500992655101E-3</c:v>
                </c:pt>
                <c:pt idx="243">
                  <c:v>-2.9656077454198699E-4</c:v>
                </c:pt>
                <c:pt idx="244">
                  <c:v>-5.47231164120593E-3</c:v>
                </c:pt>
                <c:pt idx="245">
                  <c:v>4.58706866458314E-3</c:v>
                </c:pt>
                <c:pt idx="246">
                  <c:v>-4.5603342469247004E-3</c:v>
                </c:pt>
                <c:pt idx="247">
                  <c:v>6.5530395411311504E-3</c:v>
                </c:pt>
                <c:pt idx="248">
                  <c:v>1.4843300990757299E-3</c:v>
                </c:pt>
                <c:pt idx="249">
                  <c:v>1.41584493701738E-3</c:v>
                </c:pt>
                <c:pt idx="250">
                  <c:v>1.03497075596244E-2</c:v>
                </c:pt>
                <c:pt idx="251">
                  <c:v>5.1350394832912196E-3</c:v>
                </c:pt>
                <c:pt idx="252">
                  <c:v>-1.5517569552375701E-3</c:v>
                </c:pt>
                <c:pt idx="253">
                  <c:v>-3.8953973783389401E-3</c:v>
                </c:pt>
                <c:pt idx="254">
                  <c:v>-1.9163119191688001E-3</c:v>
                </c:pt>
                <c:pt idx="255">
                  <c:v>8.3457135196029998E-4</c:v>
                </c:pt>
                <c:pt idx="256">
                  <c:v>-3.75781702057729E-3</c:v>
                </c:pt>
                <c:pt idx="257">
                  <c:v>5.8011710759776599E-3</c:v>
                </c:pt>
                <c:pt idx="258">
                  <c:v>-1.1337590030030299E-2</c:v>
                </c:pt>
                <c:pt idx="259">
                  <c:v>3.1787290609516798E-3</c:v>
                </c:pt>
                <c:pt idx="260">
                  <c:v>-8.8553176241812602E-3</c:v>
                </c:pt>
                <c:pt idx="261">
                  <c:v>-5.0067595503899796E-3</c:v>
                </c:pt>
                <c:pt idx="262">
                  <c:v>2.6764442496151901E-3</c:v>
                </c:pt>
                <c:pt idx="263">
                  <c:v>3.9452488010632801E-3</c:v>
                </c:pt>
                <c:pt idx="264">
                  <c:v>-1.1120320346946499E-3</c:v>
                </c:pt>
                <c:pt idx="265">
                  <c:v>-9.2329047899586403E-3</c:v>
                </c:pt>
                <c:pt idx="266">
                  <c:v>1.7797882201092399E-3</c:v>
                </c:pt>
                <c:pt idx="267">
                  <c:v>8.3808000716006903E-4</c:v>
                </c:pt>
                <c:pt idx="268">
                  <c:v>-7.6619250844262897E-3</c:v>
                </c:pt>
                <c:pt idx="269">
                  <c:v>4.1330042948366204E-3</c:v>
                </c:pt>
                <c:pt idx="270">
                  <c:v>-4.9701379586489204E-4</c:v>
                </c:pt>
                <c:pt idx="271">
                  <c:v>-8.5317345011043898E-3</c:v>
                </c:pt>
                <c:pt idx="272">
                  <c:v>-2.24871404463617E-4</c:v>
                </c:pt>
                <c:pt idx="273">
                  <c:v>3.80755533709676E-3</c:v>
                </c:pt>
                <c:pt idx="274">
                  <c:v>4.1240551987039601E-3</c:v>
                </c:pt>
                <c:pt idx="275">
                  <c:v>-7.1415850282959799E-3</c:v>
                </c:pt>
                <c:pt idx="276">
                  <c:v>-1.0539292964490301E-2</c:v>
                </c:pt>
                <c:pt idx="277">
                  <c:v>-1.06313143989892E-2</c:v>
                </c:pt>
                <c:pt idx="278">
                  <c:v>8.5560608676313304E-3</c:v>
                </c:pt>
                <c:pt idx="279">
                  <c:v>-8.1691810755341E-4</c:v>
                </c:pt>
                <c:pt idx="280">
                  <c:v>2.5955189205955102E-3</c:v>
                </c:pt>
                <c:pt idx="281">
                  <c:v>-5.13254032168686E-3</c:v>
                </c:pt>
                <c:pt idx="282">
                  <c:v>-1.0917631320374099E-2</c:v>
                </c:pt>
                <c:pt idx="283">
                  <c:v>-9.3086113137558202E-4</c:v>
                </c:pt>
                <c:pt idx="284">
                  <c:v>-2.6795619744626699E-4</c:v>
                </c:pt>
                <c:pt idx="285">
                  <c:v>-2.5028495865265202E-3</c:v>
                </c:pt>
                <c:pt idx="286">
                  <c:v>-1.9810700854844699E-2</c:v>
                </c:pt>
                <c:pt idx="287">
                  <c:v>8.7206631468382794E-3</c:v>
                </c:pt>
                <c:pt idx="288">
                  <c:v>-3.2676044558962998E-3</c:v>
                </c:pt>
                <c:pt idx="289">
                  <c:v>-2.2678082272181701E-3</c:v>
                </c:pt>
                <c:pt idx="290">
                  <c:v>-1.2588278959085999E-2</c:v>
                </c:pt>
                <c:pt idx="291">
                  <c:v>2.22380256882249E-3</c:v>
                </c:pt>
                <c:pt idx="292">
                  <c:v>-1.07832600517523E-2</c:v>
                </c:pt>
                <c:pt idx="293">
                  <c:v>-1.14996371325829E-2</c:v>
                </c:pt>
                <c:pt idx="294">
                  <c:v>1.2387708141627901E-3</c:v>
                </c:pt>
                <c:pt idx="295">
                  <c:v>-1.0893612100514E-2</c:v>
                </c:pt>
                <c:pt idx="296">
                  <c:v>-5.4081652935798197E-3</c:v>
                </c:pt>
                <c:pt idx="297">
                  <c:v>-6.32349747449384E-4</c:v>
                </c:pt>
                <c:pt idx="298">
                  <c:v>6.5296649091340598E-3</c:v>
                </c:pt>
                <c:pt idx="299" formatCode="0.00E+00">
                  <c:v>-6.1828081730414E-5</c:v>
                </c:pt>
                <c:pt idx="300">
                  <c:v>-1.0134630949026099E-2</c:v>
                </c:pt>
                <c:pt idx="301">
                  <c:v>-7.99620599068873E-3</c:v>
                </c:pt>
                <c:pt idx="302" formatCode="0.00E+00">
                  <c:v>-7.7504212792622907E-6</c:v>
                </c:pt>
                <c:pt idx="303">
                  <c:v>1.0018242630033401E-2</c:v>
                </c:pt>
                <c:pt idx="304">
                  <c:v>1.60238784194075E-2</c:v>
                </c:pt>
                <c:pt idx="305">
                  <c:v>5.1263011263605902E-3</c:v>
                </c:pt>
                <c:pt idx="306">
                  <c:v>-1.0420867721010699E-2</c:v>
                </c:pt>
                <c:pt idx="307">
                  <c:v>-1.5110739416041401E-2</c:v>
                </c:pt>
                <c:pt idx="308">
                  <c:v>-1.2044949230771301E-2</c:v>
                </c:pt>
                <c:pt idx="309">
                  <c:v>5.7035735775832798E-3</c:v>
                </c:pt>
                <c:pt idx="310">
                  <c:v>-1.0366145190171899E-2</c:v>
                </c:pt>
                <c:pt idx="311">
                  <c:v>-7.7203369569530398E-3</c:v>
                </c:pt>
                <c:pt idx="312">
                  <c:v>-2.4542053087858999E-2</c:v>
                </c:pt>
                <c:pt idx="313">
                  <c:v>-1.4274421080180701E-3</c:v>
                </c:pt>
                <c:pt idx="314">
                  <c:v>1.1433687943300801E-3</c:v>
                </c:pt>
                <c:pt idx="315">
                  <c:v>-8.5273642165739592E-3</c:v>
                </c:pt>
                <c:pt idx="316">
                  <c:v>-8.6977017387264207E-3</c:v>
                </c:pt>
                <c:pt idx="317">
                  <c:v>-1.3833310338124001E-2</c:v>
                </c:pt>
                <c:pt idx="318">
                  <c:v>4.1362578420220996E-3</c:v>
                </c:pt>
                <c:pt idx="319">
                  <c:v>1.49935503510633E-2</c:v>
                </c:pt>
                <c:pt idx="320">
                  <c:v>-2.3099261976593399E-2</c:v>
                </c:pt>
                <c:pt idx="321">
                  <c:v>-3.2912528149684699E-2</c:v>
                </c:pt>
                <c:pt idx="322">
                  <c:v>-1.4864404665522401E-2</c:v>
                </c:pt>
                <c:pt idx="323">
                  <c:v>1.9753094325246599E-3</c:v>
                </c:pt>
                <c:pt idx="324">
                  <c:v>4.3317495815606302E-2</c:v>
                </c:pt>
                <c:pt idx="325">
                  <c:v>-4.7655080095750403E-3</c:v>
                </c:pt>
                <c:pt idx="326">
                  <c:v>-3.09983126571814E-2</c:v>
                </c:pt>
                <c:pt idx="327">
                  <c:v>4.3697410065275798E-2</c:v>
                </c:pt>
                <c:pt idx="328">
                  <c:v>2.5112842030018999E-3</c:v>
                </c:pt>
                <c:pt idx="329">
                  <c:v>-7.4814343121970802E-3</c:v>
                </c:pt>
                <c:pt idx="330">
                  <c:v>-5.2798647916552097E-3</c:v>
                </c:pt>
                <c:pt idx="331">
                  <c:v>7.9325943903226209E-3</c:v>
                </c:pt>
                <c:pt idx="332">
                  <c:v>-4.2739491874478799E-2</c:v>
                </c:pt>
                <c:pt idx="333">
                  <c:v>6.3717660661169497E-3</c:v>
                </c:pt>
                <c:pt idx="334">
                  <c:v>2.1994980215591299E-2</c:v>
                </c:pt>
                <c:pt idx="335">
                  <c:v>5.2939897476732799E-3</c:v>
                </c:pt>
                <c:pt idx="336">
                  <c:v>-6.58165862348875E-3</c:v>
                </c:pt>
                <c:pt idx="337">
                  <c:v>-2.4156243277478499E-2</c:v>
                </c:pt>
                <c:pt idx="338">
                  <c:v>-1.0848259105995401E-2</c:v>
                </c:pt>
                <c:pt idx="339">
                  <c:v>9.8506546159708198E-3</c:v>
                </c:pt>
                <c:pt idx="340">
                  <c:v>3.9621544797535701E-3</c:v>
                </c:pt>
                <c:pt idx="341">
                  <c:v>2.4499993371319102E-2</c:v>
                </c:pt>
                <c:pt idx="342">
                  <c:v>2.0977268827420702E-2</c:v>
                </c:pt>
                <c:pt idx="343">
                  <c:v>2.15852124936581E-2</c:v>
                </c:pt>
                <c:pt idx="344">
                  <c:v>2.6144622948401398E-2</c:v>
                </c:pt>
                <c:pt idx="345">
                  <c:v>1.92082144992273E-2</c:v>
                </c:pt>
                <c:pt idx="346">
                  <c:v>1.04805860598483E-2</c:v>
                </c:pt>
                <c:pt idx="347">
                  <c:v>1.55915564261418E-2</c:v>
                </c:pt>
                <c:pt idx="348">
                  <c:v>-1.80046762292457E-2</c:v>
                </c:pt>
                <c:pt idx="349">
                  <c:v>-8.2593451650099792E-3</c:v>
                </c:pt>
                <c:pt idx="350">
                  <c:v>-1.0448601947499799E-2</c:v>
                </c:pt>
                <c:pt idx="351">
                  <c:v>-9.7190032099555793E-3</c:v>
                </c:pt>
                <c:pt idx="352">
                  <c:v>-3.4534288692848303E-2</c:v>
                </c:pt>
                <c:pt idx="353">
                  <c:v>1.9528552231928401E-2</c:v>
                </c:pt>
                <c:pt idx="354">
                  <c:v>3.08698908648973E-2</c:v>
                </c:pt>
                <c:pt idx="355">
                  <c:v>-9.4377052219766795E-3</c:v>
                </c:pt>
                <c:pt idx="356">
                  <c:v>-1.28309808668226E-2</c:v>
                </c:pt>
                <c:pt idx="357">
                  <c:v>-1.16837049132399E-2</c:v>
                </c:pt>
                <c:pt idx="358">
                  <c:v>-2.04612288633719E-2</c:v>
                </c:pt>
                <c:pt idx="359">
                  <c:v>-1.8108902935119501E-3</c:v>
                </c:pt>
                <c:pt idx="360">
                  <c:v>-1.3740684685543401E-3</c:v>
                </c:pt>
                <c:pt idx="361">
                  <c:v>6.9876606191317204E-3</c:v>
                </c:pt>
                <c:pt idx="362">
                  <c:v>-7.8921978562209692E-3</c:v>
                </c:pt>
                <c:pt idx="363">
                  <c:v>-2.53394163158571E-3</c:v>
                </c:pt>
                <c:pt idx="364">
                  <c:v>-1.28074669560148E-2</c:v>
                </c:pt>
                <c:pt idx="365">
                  <c:v>5.2258422641821602E-3</c:v>
                </c:pt>
                <c:pt idx="366">
                  <c:v>2.7534141323847E-3</c:v>
                </c:pt>
                <c:pt idx="367">
                  <c:v>-1.9518652495173999E-3</c:v>
                </c:pt>
                <c:pt idx="368">
                  <c:v>1.9741874034238699E-3</c:v>
                </c:pt>
                <c:pt idx="369">
                  <c:v>-1.9293843558173499E-3</c:v>
                </c:pt>
                <c:pt idx="370">
                  <c:v>1.0374357582184799E-2</c:v>
                </c:pt>
                <c:pt idx="371">
                  <c:v>-8.9054955539505896E-3</c:v>
                </c:pt>
                <c:pt idx="372">
                  <c:v>-3.3345820199545698E-2</c:v>
                </c:pt>
                <c:pt idx="373">
                  <c:v>1.57661018896053E-2</c:v>
                </c:pt>
                <c:pt idx="374">
                  <c:v>-8.8317109740095601E-3</c:v>
                </c:pt>
                <c:pt idx="375">
                  <c:v>-2.5690581304679298E-3</c:v>
                </c:pt>
                <c:pt idx="376">
                  <c:v>-1.71833088613352E-3</c:v>
                </c:pt>
                <c:pt idx="377">
                  <c:v>-4.7915964400683502E-3</c:v>
                </c:pt>
                <c:pt idx="378">
                  <c:v>3.5382523757974999E-3</c:v>
                </c:pt>
                <c:pt idx="379">
                  <c:v>-2.0300123112011601E-2</c:v>
                </c:pt>
                <c:pt idx="380">
                  <c:v>1.45617087830965E-2</c:v>
                </c:pt>
                <c:pt idx="381">
                  <c:v>-7.8267947401891302E-3</c:v>
                </c:pt>
                <c:pt idx="382">
                  <c:v>1.2210694595924901E-2</c:v>
                </c:pt>
                <c:pt idx="383">
                  <c:v>-8.4426555842082897E-3</c:v>
                </c:pt>
                <c:pt idx="384">
                  <c:v>1.39822827918312E-3</c:v>
                </c:pt>
                <c:pt idx="385" formatCode="0.00E+00">
                  <c:v>-2.97607366306907E-5</c:v>
                </c:pt>
                <c:pt idx="386">
                  <c:v>1.0663871286127099E-3</c:v>
                </c:pt>
                <c:pt idx="387">
                  <c:v>-7.7546539085958403E-3</c:v>
                </c:pt>
                <c:pt idx="388">
                  <c:v>-8.1289389856114003E-3</c:v>
                </c:pt>
                <c:pt idx="389">
                  <c:v>2.2255353315390199E-2</c:v>
                </c:pt>
                <c:pt idx="390">
                  <c:v>2.1001843155515801E-2</c:v>
                </c:pt>
                <c:pt idx="391">
                  <c:v>2.0264143354288798E-3</c:v>
                </c:pt>
                <c:pt idx="392">
                  <c:v>1.8759242788823099E-2</c:v>
                </c:pt>
                <c:pt idx="393">
                  <c:v>-2.8613674202545799E-3</c:v>
                </c:pt>
                <c:pt idx="394">
                  <c:v>-9.0794156283381094E-3</c:v>
                </c:pt>
                <c:pt idx="395">
                  <c:v>3.85844152321593E-3</c:v>
                </c:pt>
                <c:pt idx="396">
                  <c:v>-1.97997456465127E-3</c:v>
                </c:pt>
                <c:pt idx="397">
                  <c:v>-1.47483569110556E-2</c:v>
                </c:pt>
                <c:pt idx="398">
                  <c:v>1.6129369808118198E-2</c:v>
                </c:pt>
                <c:pt idx="399">
                  <c:v>-4.85523900094459E-4</c:v>
                </c:pt>
                <c:pt idx="400">
                  <c:v>-2.9356522036391199E-3</c:v>
                </c:pt>
                <c:pt idx="401">
                  <c:v>5.4940238340844003E-3</c:v>
                </c:pt>
                <c:pt idx="402">
                  <c:v>1.24843776062594E-2</c:v>
                </c:pt>
                <c:pt idx="403" formatCode="0.00E+00">
                  <c:v>-6.8674899840442895E-5</c:v>
                </c:pt>
                <c:pt idx="404">
                  <c:v>2.2484064170696402E-3</c:v>
                </c:pt>
                <c:pt idx="405">
                  <c:v>4.41834352192796E-3</c:v>
                </c:pt>
                <c:pt idx="406">
                  <c:v>9.6589795441558192E-3</c:v>
                </c:pt>
                <c:pt idx="407">
                  <c:v>1.38500600286638E-2</c:v>
                </c:pt>
                <c:pt idx="408">
                  <c:v>-7.7950107309504302E-3</c:v>
                </c:pt>
                <c:pt idx="409">
                  <c:v>-1.66744758285443E-2</c:v>
                </c:pt>
                <c:pt idx="410">
                  <c:v>8.53248355916991E-4</c:v>
                </c:pt>
                <c:pt idx="411">
                  <c:v>1.18588761152435E-2</c:v>
                </c:pt>
                <c:pt idx="412">
                  <c:v>-2.1854125609417099E-2</c:v>
                </c:pt>
                <c:pt idx="413">
                  <c:v>-5.5092239625607296E-3</c:v>
                </c:pt>
                <c:pt idx="414">
                  <c:v>-6.6472399332018195E-4</c:v>
                </c:pt>
                <c:pt idx="415">
                  <c:v>-4.7238575291939601E-3</c:v>
                </c:pt>
                <c:pt idx="416">
                  <c:v>-6.0329619014177797E-3</c:v>
                </c:pt>
                <c:pt idx="417">
                  <c:v>1.6720328410705101E-3</c:v>
                </c:pt>
                <c:pt idx="418">
                  <c:v>-1.46205213414394E-2</c:v>
                </c:pt>
                <c:pt idx="419">
                  <c:v>1.0851300037449999E-2</c:v>
                </c:pt>
                <c:pt idx="420">
                  <c:v>-3.8741189189371301E-3</c:v>
                </c:pt>
                <c:pt idx="421">
                  <c:v>-1.8442774547045E-3</c:v>
                </c:pt>
                <c:pt idx="422">
                  <c:v>-5.9005506665335496E-4</c:v>
                </c:pt>
                <c:pt idx="423">
                  <c:v>-1.5119497511990701E-2</c:v>
                </c:pt>
                <c:pt idx="424">
                  <c:v>6.0324038939046096E-3</c:v>
                </c:pt>
                <c:pt idx="425">
                  <c:v>-4.7564459403070802E-3</c:v>
                </c:pt>
                <c:pt idx="426">
                  <c:v>-3.1583245447402999E-3</c:v>
                </c:pt>
                <c:pt idx="427">
                  <c:v>2.1581306127465001E-3</c:v>
                </c:pt>
                <c:pt idx="428">
                  <c:v>3.0207744215374199E-3</c:v>
                </c:pt>
                <c:pt idx="429">
                  <c:v>-1.26800573028163E-2</c:v>
                </c:pt>
                <c:pt idx="430">
                  <c:v>4.1707313592390704E-3</c:v>
                </c:pt>
                <c:pt idx="431">
                  <c:v>-2.9495231849822599E-3</c:v>
                </c:pt>
                <c:pt idx="432">
                  <c:v>-1.49367405406134E-2</c:v>
                </c:pt>
                <c:pt idx="433">
                  <c:v>6.3522059279846896E-3</c:v>
                </c:pt>
                <c:pt idx="434">
                  <c:v>-1.0073335252790701E-2</c:v>
                </c:pt>
                <c:pt idx="435">
                  <c:v>1.6900714558362801E-2</c:v>
                </c:pt>
                <c:pt idx="436">
                  <c:v>-4.6934197452691596E-3</c:v>
                </c:pt>
                <c:pt idx="437">
                  <c:v>-3.3790197092396202E-3</c:v>
                </c:pt>
                <c:pt idx="438">
                  <c:v>7.0898747853792598E-4</c:v>
                </c:pt>
                <c:pt idx="439">
                  <c:v>4.7289905401531901E-4</c:v>
                </c:pt>
                <c:pt idx="440">
                  <c:v>-1.8595238106705601E-3</c:v>
                </c:pt>
                <c:pt idx="441">
                  <c:v>1.5755855720822299E-3</c:v>
                </c:pt>
                <c:pt idx="442">
                  <c:v>6.9261896073225304E-2</c:v>
                </c:pt>
                <c:pt idx="443">
                  <c:v>-4.7176473879113898E-3</c:v>
                </c:pt>
                <c:pt idx="444">
                  <c:v>-1.7296007022974699E-3</c:v>
                </c:pt>
                <c:pt idx="445">
                  <c:v>-1.23118589017346E-2</c:v>
                </c:pt>
                <c:pt idx="446">
                  <c:v>-1.9455988243454299E-2</c:v>
                </c:pt>
                <c:pt idx="447">
                  <c:v>-1.06303947055633E-2</c:v>
                </c:pt>
                <c:pt idx="448">
                  <c:v>7.3710444580381796E-3</c:v>
                </c:pt>
                <c:pt idx="449">
                  <c:v>-1.5451244738044E-2</c:v>
                </c:pt>
                <c:pt idx="450">
                  <c:v>-4.5190003356211598E-3</c:v>
                </c:pt>
                <c:pt idx="451">
                  <c:v>-4.0152559338578399E-2</c:v>
                </c:pt>
                <c:pt idx="452">
                  <c:v>-2.2245819761071199E-2</c:v>
                </c:pt>
                <c:pt idx="453">
                  <c:v>3.5541804611637401E-3</c:v>
                </c:pt>
                <c:pt idx="454">
                  <c:v>3.7034227177544503E-2</c:v>
                </c:pt>
                <c:pt idx="455">
                  <c:v>8.9723644179454099E-4</c:v>
                </c:pt>
                <c:pt idx="456">
                  <c:v>-4.2595495485527896E-3</c:v>
                </c:pt>
                <c:pt idx="457">
                  <c:v>1.14715593262335E-2</c:v>
                </c:pt>
                <c:pt idx="458">
                  <c:v>-3.8551714085257901E-3</c:v>
                </c:pt>
                <c:pt idx="459">
                  <c:v>-4.7879114929835201E-3</c:v>
                </c:pt>
                <c:pt idx="460">
                  <c:v>5.52112176387007E-3</c:v>
                </c:pt>
                <c:pt idx="461">
                  <c:v>3.8472456017889498E-3</c:v>
                </c:pt>
                <c:pt idx="462">
                  <c:v>5.1843347611577901E-3</c:v>
                </c:pt>
                <c:pt idx="463">
                  <c:v>1.9276972811258001E-3</c:v>
                </c:pt>
                <c:pt idx="464">
                  <c:v>-3.06633357981448E-2</c:v>
                </c:pt>
                <c:pt idx="465">
                  <c:v>4.7932007405444002E-3</c:v>
                </c:pt>
                <c:pt idx="466">
                  <c:v>-1.35955442987453E-2</c:v>
                </c:pt>
                <c:pt idx="467">
                  <c:v>-8.2372114693339306E-3</c:v>
                </c:pt>
                <c:pt idx="468">
                  <c:v>1.67195145855903E-3</c:v>
                </c:pt>
                <c:pt idx="469">
                  <c:v>2.0325818456190001E-3</c:v>
                </c:pt>
                <c:pt idx="470">
                  <c:v>4.45975562996193E-3</c:v>
                </c:pt>
                <c:pt idx="471">
                  <c:v>7.6944005554438798E-3</c:v>
                </c:pt>
                <c:pt idx="472">
                  <c:v>-1.6630789279041502E-2</c:v>
                </c:pt>
                <c:pt idx="473">
                  <c:v>-9.9651222657746695E-3</c:v>
                </c:pt>
                <c:pt idx="474">
                  <c:v>-1.6855447977871099E-2</c:v>
                </c:pt>
                <c:pt idx="475">
                  <c:v>1.1342344374134601E-2</c:v>
                </c:pt>
                <c:pt idx="476">
                  <c:v>-3.9463044016237001E-2</c:v>
                </c:pt>
                <c:pt idx="477">
                  <c:v>2.7294938162160599E-2</c:v>
                </c:pt>
                <c:pt idx="478">
                  <c:v>9.0742825030308595E-3</c:v>
                </c:pt>
                <c:pt idx="479">
                  <c:v>2.8258160138502101E-3</c:v>
                </c:pt>
                <c:pt idx="480">
                  <c:v>2.29492618837508E-2</c:v>
                </c:pt>
                <c:pt idx="481">
                  <c:v>8.9074015385924906E-3</c:v>
                </c:pt>
                <c:pt idx="482">
                  <c:v>-2.1062548633260202E-2</c:v>
                </c:pt>
                <c:pt idx="483">
                  <c:v>1.12029795803422E-2</c:v>
                </c:pt>
                <c:pt idx="484">
                  <c:v>-9.0928147145544203E-3</c:v>
                </c:pt>
                <c:pt idx="485">
                  <c:v>-3.2348632830323701E-2</c:v>
                </c:pt>
                <c:pt idx="486">
                  <c:v>-9.5224640240902901E-3</c:v>
                </c:pt>
                <c:pt idx="487">
                  <c:v>5.4867302201309096E-3</c:v>
                </c:pt>
                <c:pt idx="488">
                  <c:v>2.48823017882316E-3</c:v>
                </c:pt>
                <c:pt idx="489">
                  <c:v>-2.0141243129727201E-2</c:v>
                </c:pt>
                <c:pt idx="490">
                  <c:v>-5.07949442785691E-2</c:v>
                </c:pt>
                <c:pt idx="491">
                  <c:v>1.02754264773802E-2</c:v>
                </c:pt>
                <c:pt idx="492">
                  <c:v>-6.5512841283592001E-3</c:v>
                </c:pt>
                <c:pt idx="493">
                  <c:v>4.2608211565099696E-3</c:v>
                </c:pt>
                <c:pt idx="494">
                  <c:v>2.6371362125068701E-2</c:v>
                </c:pt>
                <c:pt idx="495">
                  <c:v>-1.0822302133176E-2</c:v>
                </c:pt>
                <c:pt idx="496">
                  <c:v>2.3260499869659202E-3</c:v>
                </c:pt>
                <c:pt idx="497">
                  <c:v>4.0187150460096197E-3</c:v>
                </c:pt>
                <c:pt idx="498">
                  <c:v>-6.9503814793236704E-3</c:v>
                </c:pt>
                <c:pt idx="499">
                  <c:v>1.0951834303138799E-2</c:v>
                </c:pt>
                <c:pt idx="500">
                  <c:v>-3.3872722515040899E-3</c:v>
                </c:pt>
                <c:pt idx="501">
                  <c:v>-1.44765805638324E-2</c:v>
                </c:pt>
                <c:pt idx="502">
                  <c:v>1.18448259627968E-2</c:v>
                </c:pt>
                <c:pt idx="503">
                  <c:v>-5.1045334096547802E-3</c:v>
                </c:pt>
                <c:pt idx="504">
                  <c:v>-3.0397150187158098E-3</c:v>
                </c:pt>
                <c:pt idx="505">
                  <c:v>-1.5201902104149401E-3</c:v>
                </c:pt>
                <c:pt idx="506">
                  <c:v>3.1162101666708599E-2</c:v>
                </c:pt>
                <c:pt idx="507">
                  <c:v>-9.4384106453093992E-3</c:v>
                </c:pt>
                <c:pt idx="508">
                  <c:v>-4.0236297754083997E-3</c:v>
                </c:pt>
                <c:pt idx="509">
                  <c:v>-1.7312713640686799E-2</c:v>
                </c:pt>
                <c:pt idx="510">
                  <c:v>-9.7458043354736702E-4</c:v>
                </c:pt>
                <c:pt idx="511">
                  <c:v>-1.1301394725255799E-3</c:v>
                </c:pt>
                <c:pt idx="512">
                  <c:v>6.69163334226039E-3</c:v>
                </c:pt>
                <c:pt idx="513">
                  <c:v>1.8870250769776602E-2</c:v>
                </c:pt>
                <c:pt idx="514">
                  <c:v>-6.8249322865037701E-3</c:v>
                </c:pt>
                <c:pt idx="515">
                  <c:v>1.0696974096928199E-3</c:v>
                </c:pt>
                <c:pt idx="516">
                  <c:v>1.1190027673136399E-3</c:v>
                </c:pt>
                <c:pt idx="517">
                  <c:v>-7.7567236897302704E-3</c:v>
                </c:pt>
                <c:pt idx="518">
                  <c:v>3.09521565630538E-3</c:v>
                </c:pt>
                <c:pt idx="519">
                  <c:v>-5.9957746051378701E-3</c:v>
                </c:pt>
                <c:pt idx="520">
                  <c:v>-8.7080050670279296E-3</c:v>
                </c:pt>
                <c:pt idx="521">
                  <c:v>1.3713317782908701E-2</c:v>
                </c:pt>
                <c:pt idx="522">
                  <c:v>1.72067249609931E-3</c:v>
                </c:pt>
                <c:pt idx="523">
                  <c:v>-1.27416667272828E-2</c:v>
                </c:pt>
                <c:pt idx="524">
                  <c:v>2.02783882370422E-3</c:v>
                </c:pt>
                <c:pt idx="525">
                  <c:v>-4.6916222250718799E-3</c:v>
                </c:pt>
                <c:pt idx="526">
                  <c:v>2.9461263463574899E-3</c:v>
                </c:pt>
                <c:pt idx="527">
                  <c:v>-8.0094217422053103E-3</c:v>
                </c:pt>
                <c:pt idx="528">
                  <c:v>2.03044509547362E-4</c:v>
                </c:pt>
                <c:pt idx="529">
                  <c:v>-8.7352041430814008E-3</c:v>
                </c:pt>
                <c:pt idx="530">
                  <c:v>-1.22314456167779E-2</c:v>
                </c:pt>
                <c:pt idx="531">
                  <c:v>1.4923357711645499E-2</c:v>
                </c:pt>
                <c:pt idx="532">
                  <c:v>-8.3046329598585305E-3</c:v>
                </c:pt>
                <c:pt idx="533">
                  <c:v>-1.0812574673401099E-3</c:v>
                </c:pt>
                <c:pt idx="534">
                  <c:v>1.9152686007590701E-2</c:v>
                </c:pt>
                <c:pt idx="535">
                  <c:v>-7.8223258460588304E-3</c:v>
                </c:pt>
                <c:pt idx="536">
                  <c:v>1.0566817776098501E-2</c:v>
                </c:pt>
                <c:pt idx="537">
                  <c:v>2.0912297735801401E-3</c:v>
                </c:pt>
                <c:pt idx="538">
                  <c:v>4.5772090052905598E-2</c:v>
                </c:pt>
                <c:pt idx="539">
                  <c:v>8.0876608737099898E-2</c:v>
                </c:pt>
                <c:pt idx="540">
                  <c:v>-4.1342865082899E-2</c:v>
                </c:pt>
                <c:pt idx="541">
                  <c:v>2.15194816739896E-2</c:v>
                </c:pt>
                <c:pt idx="542">
                  <c:v>-2.8937720295925699E-3</c:v>
                </c:pt>
                <c:pt idx="543">
                  <c:v>7.7818838020275996E-3</c:v>
                </c:pt>
                <c:pt idx="544">
                  <c:v>-9.9098251240076207E-3</c:v>
                </c:pt>
                <c:pt idx="545">
                  <c:v>-1.4933485885952599E-2</c:v>
                </c:pt>
                <c:pt idx="546">
                  <c:v>-2.2437962269044799E-2</c:v>
                </c:pt>
                <c:pt idx="547">
                  <c:v>-2.18198087122769E-2</c:v>
                </c:pt>
                <c:pt idx="548">
                  <c:v>-1.8276166639806302E-2</c:v>
                </c:pt>
                <c:pt idx="549">
                  <c:v>4.9130547584311504E-3</c:v>
                </c:pt>
                <c:pt idx="550">
                  <c:v>4.5306755531615596E-3</c:v>
                </c:pt>
                <c:pt idx="551">
                  <c:v>-1.1324487477216399E-2</c:v>
                </c:pt>
                <c:pt idx="552">
                  <c:v>-1.15188018920666E-2</c:v>
                </c:pt>
                <c:pt idx="553">
                  <c:v>-3.2504133699414201E-3</c:v>
                </c:pt>
                <c:pt idx="554">
                  <c:v>-8.1908735018881296E-3</c:v>
                </c:pt>
                <c:pt idx="555">
                  <c:v>1.4882756009740801E-2</c:v>
                </c:pt>
                <c:pt idx="556">
                  <c:v>1.4653810095121801E-3</c:v>
                </c:pt>
                <c:pt idx="557">
                  <c:v>2.2919848808751898E-2</c:v>
                </c:pt>
                <c:pt idx="558">
                  <c:v>-1.2155145191563599E-2</c:v>
                </c:pt>
                <c:pt idx="559">
                  <c:v>-1.28852962652183E-2</c:v>
                </c:pt>
                <c:pt idx="560">
                  <c:v>-1.65420208566708E-3</c:v>
                </c:pt>
                <c:pt idx="561">
                  <c:v>-7.5698316515098504E-3</c:v>
                </c:pt>
                <c:pt idx="562">
                  <c:v>-2.26047619023145E-4</c:v>
                </c:pt>
                <c:pt idx="563">
                  <c:v>9.1381453866841208E-3</c:v>
                </c:pt>
                <c:pt idx="564">
                  <c:v>1.1051792309939501E-2</c:v>
                </c:pt>
                <c:pt idx="565">
                  <c:v>2.85473942791034E-2</c:v>
                </c:pt>
                <c:pt idx="566">
                  <c:v>2.8672136379893E-2</c:v>
                </c:pt>
                <c:pt idx="567">
                  <c:v>7.4576047101170802E-3</c:v>
                </c:pt>
                <c:pt idx="568">
                  <c:v>-9.4146472539889895E-3</c:v>
                </c:pt>
                <c:pt idx="569">
                  <c:v>5.73174208238714E-4</c:v>
                </c:pt>
                <c:pt idx="570">
                  <c:v>9.17166631400901E-3</c:v>
                </c:pt>
                <c:pt idx="571">
                  <c:v>1.06156201702021E-2</c:v>
                </c:pt>
                <c:pt idx="572">
                  <c:v>-2.60146665045566E-2</c:v>
                </c:pt>
                <c:pt idx="573">
                  <c:v>1.20429275820595E-2</c:v>
                </c:pt>
                <c:pt idx="574">
                  <c:v>-1.82348915994602E-2</c:v>
                </c:pt>
                <c:pt idx="575">
                  <c:v>-2.1153015437145898E-3</c:v>
                </c:pt>
                <c:pt idx="576">
                  <c:v>-8.2989633144875397E-3</c:v>
                </c:pt>
                <c:pt idx="577">
                  <c:v>-4.8657761597900202E-2</c:v>
                </c:pt>
                <c:pt idx="578">
                  <c:v>-3.8095007179084501E-3</c:v>
                </c:pt>
                <c:pt idx="579">
                  <c:v>1.4782407669067601E-2</c:v>
                </c:pt>
                <c:pt idx="580">
                  <c:v>-2.5500500360334199E-2</c:v>
                </c:pt>
                <c:pt idx="581">
                  <c:v>1.9938062517240999E-2</c:v>
                </c:pt>
                <c:pt idx="582">
                  <c:v>-1.08091865901084E-2</c:v>
                </c:pt>
                <c:pt idx="583">
                  <c:v>2.2300522564414699E-2</c:v>
                </c:pt>
                <c:pt idx="584">
                  <c:v>-1.6189584490163601E-2</c:v>
                </c:pt>
                <c:pt idx="585">
                  <c:v>1.2866126933665499E-2</c:v>
                </c:pt>
                <c:pt idx="586">
                  <c:v>-7.8325687079798298E-2</c:v>
                </c:pt>
                <c:pt idx="587">
                  <c:v>3.84039259793223E-3</c:v>
                </c:pt>
                <c:pt idx="588">
                  <c:v>4.2170843078228402E-2</c:v>
                </c:pt>
                <c:pt idx="589">
                  <c:v>1.4425378337846099E-2</c:v>
                </c:pt>
                <c:pt idx="590">
                  <c:v>-5.3475747491136E-3</c:v>
                </c:pt>
                <c:pt idx="591">
                  <c:v>5.9934349313340199E-2</c:v>
                </c:pt>
                <c:pt idx="592">
                  <c:v>-2.7577046067240301E-2</c:v>
                </c:pt>
                <c:pt idx="593">
                  <c:v>-5.3391789169805496E-3</c:v>
                </c:pt>
                <c:pt idx="594">
                  <c:v>-3.2229132494213698E-2</c:v>
                </c:pt>
                <c:pt idx="595">
                  <c:v>5.5235876293559796E-3</c:v>
                </c:pt>
                <c:pt idx="596">
                  <c:v>1.6207266897018398E-2</c:v>
                </c:pt>
                <c:pt idx="597">
                  <c:v>1.82027854834699E-3</c:v>
                </c:pt>
                <c:pt idx="598">
                  <c:v>3.6568468154867598E-2</c:v>
                </c:pt>
                <c:pt idx="599">
                  <c:v>9.4109922797938096E-3</c:v>
                </c:pt>
                <c:pt idx="600">
                  <c:v>8.0404943725326302E-3</c:v>
                </c:pt>
                <c:pt idx="601">
                  <c:v>6.1392290489911397E-3</c:v>
                </c:pt>
                <c:pt idx="602">
                  <c:v>2.8798642369876602E-3</c:v>
                </c:pt>
                <c:pt idx="603">
                  <c:v>-6.1639306566152697E-3</c:v>
                </c:pt>
                <c:pt idx="604">
                  <c:v>7.09244880421964E-3</c:v>
                </c:pt>
                <c:pt idx="605">
                  <c:v>-3.7530574676549501E-3</c:v>
                </c:pt>
                <c:pt idx="606">
                  <c:v>-2.86498709075074E-2</c:v>
                </c:pt>
                <c:pt idx="607">
                  <c:v>4.9189686526514599E-3</c:v>
                </c:pt>
                <c:pt idx="608">
                  <c:v>-6.2061888737544304E-3</c:v>
                </c:pt>
                <c:pt idx="609">
                  <c:v>1.2746729974808101E-2</c:v>
                </c:pt>
                <c:pt idx="610">
                  <c:v>1.67702187828071E-2</c:v>
                </c:pt>
                <c:pt idx="611">
                  <c:v>-3.6666945563390801E-3</c:v>
                </c:pt>
                <c:pt idx="612">
                  <c:v>-2.0304966800302599E-2</c:v>
                </c:pt>
                <c:pt idx="613">
                  <c:v>-1.0482234664044399E-2</c:v>
                </c:pt>
                <c:pt idx="614">
                  <c:v>-9.8709323477507993E-3</c:v>
                </c:pt>
                <c:pt idx="615">
                  <c:v>-6.0133928981618298E-3</c:v>
                </c:pt>
                <c:pt idx="616">
                  <c:v>1.49917748213721E-2</c:v>
                </c:pt>
                <c:pt idx="617">
                  <c:v>-4.9727520108614198E-3</c:v>
                </c:pt>
                <c:pt idx="618">
                  <c:v>-2.93172308256956E-4</c:v>
                </c:pt>
                <c:pt idx="619">
                  <c:v>2.9479281335542101E-3</c:v>
                </c:pt>
                <c:pt idx="620">
                  <c:v>1.13377993525336E-2</c:v>
                </c:pt>
                <c:pt idx="621">
                  <c:v>-1.2759118473785599E-2</c:v>
                </c:pt>
                <c:pt idx="622">
                  <c:v>-8.9945422859116202E-3</c:v>
                </c:pt>
                <c:pt idx="623">
                  <c:v>5.4079719997190403E-3</c:v>
                </c:pt>
                <c:pt idx="624">
                  <c:v>9.8120824383670594E-3</c:v>
                </c:pt>
                <c:pt idx="625">
                  <c:v>-5.6428492533334403E-3</c:v>
                </c:pt>
                <c:pt idx="626">
                  <c:v>1.7387401342473499E-3</c:v>
                </c:pt>
                <c:pt idx="627">
                  <c:v>2.1204432445883201E-2</c:v>
                </c:pt>
                <c:pt idx="628">
                  <c:v>-5.1836055566636995E-4</c:v>
                </c:pt>
                <c:pt idx="629">
                  <c:v>3.0828238711085002E-3</c:v>
                </c:pt>
                <c:pt idx="630">
                  <c:v>6.9517664594991903E-3</c:v>
                </c:pt>
                <c:pt idx="631">
                  <c:v>-1.5380234709183599E-4</c:v>
                </c:pt>
                <c:pt idx="632">
                  <c:v>-1.9060536057103401E-2</c:v>
                </c:pt>
                <c:pt idx="633">
                  <c:v>9.7454782279366194E-3</c:v>
                </c:pt>
                <c:pt idx="634">
                  <c:v>3.89051649244476E-3</c:v>
                </c:pt>
                <c:pt idx="635">
                  <c:v>-1.35406380506124E-2</c:v>
                </c:pt>
                <c:pt idx="636">
                  <c:v>-8.7918512464051392E-3</c:v>
                </c:pt>
                <c:pt idx="637">
                  <c:v>1.9581453559706499E-2</c:v>
                </c:pt>
                <c:pt idx="638">
                  <c:v>-1.50916518807802E-2</c:v>
                </c:pt>
                <c:pt idx="639">
                  <c:v>-1.2398983648118399E-3</c:v>
                </c:pt>
                <c:pt idx="640">
                  <c:v>-1.2895022751507E-2</c:v>
                </c:pt>
                <c:pt idx="641">
                  <c:v>-9.6098387277077102E-4</c:v>
                </c:pt>
                <c:pt idx="642">
                  <c:v>-9.4057953075120694E-3</c:v>
                </c:pt>
                <c:pt idx="643">
                  <c:v>2.1306848184026499E-2</c:v>
                </c:pt>
                <c:pt idx="644">
                  <c:v>-4.0805969583884698E-3</c:v>
                </c:pt>
                <c:pt idx="645">
                  <c:v>-2.6013895920667399E-2</c:v>
                </c:pt>
                <c:pt idx="646">
                  <c:v>2.1114343325013001E-3</c:v>
                </c:pt>
                <c:pt idx="647">
                  <c:v>-7.4974988477594096E-4</c:v>
                </c:pt>
                <c:pt idx="648">
                  <c:v>5.1658378815144801E-4</c:v>
                </c:pt>
                <c:pt idx="649">
                  <c:v>1.6569048379793699E-2</c:v>
                </c:pt>
                <c:pt idx="650">
                  <c:v>7.5052812501564502E-3</c:v>
                </c:pt>
                <c:pt idx="651">
                  <c:v>1.1202215503969999E-2</c:v>
                </c:pt>
                <c:pt idx="652">
                  <c:v>9.1488933583113701E-3</c:v>
                </c:pt>
                <c:pt idx="653">
                  <c:v>8.6092381552003196E-3</c:v>
                </c:pt>
                <c:pt idx="654">
                  <c:v>1.3568476380141199E-2</c:v>
                </c:pt>
                <c:pt idx="655">
                  <c:v>-7.6882339238364102E-3</c:v>
                </c:pt>
                <c:pt idx="656">
                  <c:v>-1.2913474291411301E-2</c:v>
                </c:pt>
                <c:pt idx="657">
                  <c:v>6.1744739096659699E-3</c:v>
                </c:pt>
                <c:pt idx="658">
                  <c:v>6.1494937621076598E-3</c:v>
                </c:pt>
                <c:pt idx="659">
                  <c:v>-1.28212241749932E-2</c:v>
                </c:pt>
                <c:pt idx="660">
                  <c:v>3.2115377251255598E-3</c:v>
                </c:pt>
                <c:pt idx="661">
                  <c:v>1.02840641326829E-2</c:v>
                </c:pt>
                <c:pt idx="662">
                  <c:v>1.3401490964579999E-2</c:v>
                </c:pt>
                <c:pt idx="663">
                  <c:v>1.6152431438451499E-2</c:v>
                </c:pt>
                <c:pt idx="664">
                  <c:v>1.39915022984932E-2</c:v>
                </c:pt>
                <c:pt idx="665">
                  <c:v>2.3365704253313298E-2</c:v>
                </c:pt>
                <c:pt idx="666">
                  <c:v>-1.7353459869336101E-2</c:v>
                </c:pt>
                <c:pt idx="667">
                  <c:v>6.3330280258506204E-3</c:v>
                </c:pt>
                <c:pt idx="668">
                  <c:v>1.9979889847390402E-2</c:v>
                </c:pt>
                <c:pt idx="669">
                  <c:v>1.30019482963657E-2</c:v>
                </c:pt>
                <c:pt idx="670">
                  <c:v>2.7495342039641199E-2</c:v>
                </c:pt>
                <c:pt idx="671">
                  <c:v>9.9740066096061005E-3</c:v>
                </c:pt>
                <c:pt idx="672">
                  <c:v>-3.2443132793038197E-2</c:v>
                </c:pt>
                <c:pt idx="673">
                  <c:v>1.5743678613830501E-2</c:v>
                </c:pt>
                <c:pt idx="674">
                  <c:v>3.45444558481459E-3</c:v>
                </c:pt>
                <c:pt idx="675">
                  <c:v>9.6765400891184201E-3</c:v>
                </c:pt>
                <c:pt idx="676">
                  <c:v>-1.9847660861844901E-2</c:v>
                </c:pt>
                <c:pt idx="677">
                  <c:v>-3.8325472007724199E-3</c:v>
                </c:pt>
                <c:pt idx="678">
                  <c:v>-8.6026276954524698E-3</c:v>
                </c:pt>
                <c:pt idx="679">
                  <c:v>-1.3572928188435101E-2</c:v>
                </c:pt>
                <c:pt idx="680">
                  <c:v>-1.3474639748871401E-2</c:v>
                </c:pt>
                <c:pt idx="681">
                  <c:v>1.3310952593424401E-2</c:v>
                </c:pt>
                <c:pt idx="682">
                  <c:v>4.3490815872425101E-3</c:v>
                </c:pt>
                <c:pt idx="683">
                  <c:v>-7.0040243218204004E-3</c:v>
                </c:pt>
                <c:pt idx="684">
                  <c:v>-6.7663324776614199E-3</c:v>
                </c:pt>
                <c:pt idx="685">
                  <c:v>2.8491988991608801E-3</c:v>
                </c:pt>
                <c:pt idx="686">
                  <c:v>1.46983409338681E-2</c:v>
                </c:pt>
                <c:pt idx="687">
                  <c:v>-1.0471395877851E-2</c:v>
                </c:pt>
                <c:pt idx="688">
                  <c:v>1.02540668952054E-2</c:v>
                </c:pt>
                <c:pt idx="689">
                  <c:v>7.0327386618948605E-4</c:v>
                </c:pt>
                <c:pt idx="690">
                  <c:v>-4.2432074426910797E-3</c:v>
                </c:pt>
                <c:pt idx="691">
                  <c:v>-7.38171985548802E-3</c:v>
                </c:pt>
                <c:pt idx="692">
                  <c:v>-3.1935057391443101E-3</c:v>
                </c:pt>
                <c:pt idx="693">
                  <c:v>1.1249529644977699E-2</c:v>
                </c:pt>
                <c:pt idx="694">
                  <c:v>1.1157896510905299E-2</c:v>
                </c:pt>
                <c:pt idx="695">
                  <c:v>3.5028830157392298E-3</c:v>
                </c:pt>
                <c:pt idx="696">
                  <c:v>-1.6887295432157601E-2</c:v>
                </c:pt>
                <c:pt idx="697">
                  <c:v>2.4971008544178701E-2</c:v>
                </c:pt>
                <c:pt idx="698">
                  <c:v>-1.46923907547088E-2</c:v>
                </c:pt>
                <c:pt idx="699">
                  <c:v>-3.2734903690183601E-3</c:v>
                </c:pt>
                <c:pt idx="700">
                  <c:v>-1.49041250395171E-3</c:v>
                </c:pt>
                <c:pt idx="701">
                  <c:v>1.24988481571647E-3</c:v>
                </c:pt>
                <c:pt idx="702">
                  <c:v>1.2774897815003201E-2</c:v>
                </c:pt>
                <c:pt idx="703">
                  <c:v>1.3740518926268401E-2</c:v>
                </c:pt>
                <c:pt idx="704">
                  <c:v>-1.539770935507E-3</c:v>
                </c:pt>
                <c:pt idx="705">
                  <c:v>4.1455669135302096E-3</c:v>
                </c:pt>
                <c:pt idx="706">
                  <c:v>1.5098626147623201E-2</c:v>
                </c:pt>
                <c:pt idx="707">
                  <c:v>2.5234356457588501E-3</c:v>
                </c:pt>
                <c:pt idx="708">
                  <c:v>-2.9106514660901298E-3</c:v>
                </c:pt>
                <c:pt idx="709">
                  <c:v>7.3602672800901804E-3</c:v>
                </c:pt>
                <c:pt idx="710">
                  <c:v>2.3483142370722899E-2</c:v>
                </c:pt>
                <c:pt idx="711">
                  <c:v>8.2941686755122999E-3</c:v>
                </c:pt>
                <c:pt idx="712">
                  <c:v>-2.02299567031353E-2</c:v>
                </c:pt>
                <c:pt idx="713">
                  <c:v>-2.2557837740574498E-2</c:v>
                </c:pt>
                <c:pt idx="714">
                  <c:v>-1.9389008093382001E-3</c:v>
                </c:pt>
                <c:pt idx="715">
                  <c:v>1.18607365324266E-2</c:v>
                </c:pt>
                <c:pt idx="716">
                  <c:v>6.8649688141328401E-3</c:v>
                </c:pt>
                <c:pt idx="717">
                  <c:v>-3.8802621792146099E-3</c:v>
                </c:pt>
                <c:pt idx="718">
                  <c:v>1.48040607567432E-3</c:v>
                </c:pt>
                <c:pt idx="719">
                  <c:v>1.1278305514303699E-3</c:v>
                </c:pt>
                <c:pt idx="720">
                  <c:v>1.80002192841325E-2</c:v>
                </c:pt>
                <c:pt idx="721">
                  <c:v>1.77190084257479E-2</c:v>
                </c:pt>
                <c:pt idx="722">
                  <c:v>-7.2682028228121297E-3</c:v>
                </c:pt>
                <c:pt idx="723">
                  <c:v>1.7269247659769602E-2</c:v>
                </c:pt>
                <c:pt idx="724">
                  <c:v>4.7230850691104602E-4</c:v>
                </c:pt>
                <c:pt idx="725">
                  <c:v>-2.1674949998198301E-2</c:v>
                </c:pt>
                <c:pt idx="726">
                  <c:v>-5.2754303094616197E-3</c:v>
                </c:pt>
                <c:pt idx="727">
                  <c:v>8.3341952017236508E-3</c:v>
                </c:pt>
                <c:pt idx="728">
                  <c:v>4.40657387634588E-3</c:v>
                </c:pt>
                <c:pt idx="729">
                  <c:v>3.8985690460763799E-3</c:v>
                </c:pt>
                <c:pt idx="730">
                  <c:v>4.9738515990407897E-3</c:v>
                </c:pt>
                <c:pt idx="731">
                  <c:v>6.2990794819681205E-4</c:v>
                </c:pt>
                <c:pt idx="732">
                  <c:v>9.958540876786881E-4</c:v>
                </c:pt>
                <c:pt idx="733">
                  <c:v>4.8520706066515797E-3</c:v>
                </c:pt>
                <c:pt idx="734">
                  <c:v>-2.0110746720704498E-2</c:v>
                </c:pt>
                <c:pt idx="735">
                  <c:v>1.39159349044908E-2</c:v>
                </c:pt>
                <c:pt idx="736">
                  <c:v>6.37964366813584E-3</c:v>
                </c:pt>
                <c:pt idx="737">
                  <c:v>-5.2881912768465997E-3</c:v>
                </c:pt>
                <c:pt idx="738">
                  <c:v>3.4231418969643801E-3</c:v>
                </c:pt>
                <c:pt idx="739">
                  <c:v>-1.9366445579401001E-3</c:v>
                </c:pt>
                <c:pt idx="740">
                  <c:v>-2.35452177212957E-2</c:v>
                </c:pt>
                <c:pt idx="741">
                  <c:v>-9.6917133432259106E-3</c:v>
                </c:pt>
                <c:pt idx="742">
                  <c:v>1.6626649397033899E-2</c:v>
                </c:pt>
                <c:pt idx="743">
                  <c:v>-4.2739904888683998E-3</c:v>
                </c:pt>
                <c:pt idx="744">
                  <c:v>1.04233375921073E-2</c:v>
                </c:pt>
                <c:pt idx="745">
                  <c:v>-8.1351754202565497E-3</c:v>
                </c:pt>
                <c:pt idx="746">
                  <c:v>4.3530905322328502E-3</c:v>
                </c:pt>
                <c:pt idx="747">
                  <c:v>-1.4345390640684101E-2</c:v>
                </c:pt>
                <c:pt idx="748">
                  <c:v>2.0491849692323E-2</c:v>
                </c:pt>
                <c:pt idx="749">
                  <c:v>1.0690958388774601E-3</c:v>
                </c:pt>
                <c:pt idx="750">
                  <c:v>6.2284990608740803E-3</c:v>
                </c:pt>
                <c:pt idx="751">
                  <c:v>-4.34793445480555E-2</c:v>
                </c:pt>
                <c:pt idx="752">
                  <c:v>2.3649412124849799E-3</c:v>
                </c:pt>
                <c:pt idx="753">
                  <c:v>-4.3599747802425797E-3</c:v>
                </c:pt>
                <c:pt idx="754">
                  <c:v>-1.75914877354827E-4</c:v>
                </c:pt>
                <c:pt idx="755">
                  <c:v>1.7269024476658499E-3</c:v>
                </c:pt>
                <c:pt idx="756">
                  <c:v>1.1094963798665999E-3</c:v>
                </c:pt>
                <c:pt idx="757">
                  <c:v>2.2299482006029902E-3</c:v>
                </c:pt>
                <c:pt idx="758">
                  <c:v>-2.2031812501195299E-3</c:v>
                </c:pt>
                <c:pt idx="759">
                  <c:v>-1.13826741775114E-3</c:v>
                </c:pt>
                <c:pt idx="760">
                  <c:v>7.7147267479661698E-3</c:v>
                </c:pt>
                <c:pt idx="761">
                  <c:v>1.8418901903594201E-2</c:v>
                </c:pt>
                <c:pt idx="762">
                  <c:v>4.0461097862384303E-3</c:v>
                </c:pt>
                <c:pt idx="763">
                  <c:v>-7.9460092523553297E-3</c:v>
                </c:pt>
                <c:pt idx="764">
                  <c:v>-1.37497781751326E-2</c:v>
                </c:pt>
                <c:pt idx="765">
                  <c:v>-1.41603532916416E-2</c:v>
                </c:pt>
                <c:pt idx="766">
                  <c:v>3.1819909790117601E-3</c:v>
                </c:pt>
                <c:pt idx="767">
                  <c:v>7.42027579022281E-4</c:v>
                </c:pt>
                <c:pt idx="768">
                  <c:v>-2.2757918513345E-3</c:v>
                </c:pt>
                <c:pt idx="769">
                  <c:v>-1.1891466506626701E-2</c:v>
                </c:pt>
                <c:pt idx="770">
                  <c:v>-4.7236751242773498E-3</c:v>
                </c:pt>
                <c:pt idx="771">
                  <c:v>6.1202715065674399E-3</c:v>
                </c:pt>
                <c:pt idx="772">
                  <c:v>9.0775098965605906E-3</c:v>
                </c:pt>
                <c:pt idx="773">
                  <c:v>-1.1536814892385699E-2</c:v>
                </c:pt>
                <c:pt idx="774">
                  <c:v>-2.0686198983839998E-3</c:v>
                </c:pt>
                <c:pt idx="775">
                  <c:v>4.2128112793712296E-3</c:v>
                </c:pt>
                <c:pt idx="776">
                  <c:v>5.7815318773686598E-3</c:v>
                </c:pt>
                <c:pt idx="777">
                  <c:v>-6.2768976604139501E-3</c:v>
                </c:pt>
                <c:pt idx="778">
                  <c:v>-2.2339737454693301E-3</c:v>
                </c:pt>
                <c:pt idx="779">
                  <c:v>-1.1471772084442899E-3</c:v>
                </c:pt>
                <c:pt idx="780">
                  <c:v>3.7892864253958902E-3</c:v>
                </c:pt>
                <c:pt idx="781">
                  <c:v>1.0538406376762101E-2</c:v>
                </c:pt>
                <c:pt idx="782">
                  <c:v>-3.0969972176130801E-3</c:v>
                </c:pt>
                <c:pt idx="783">
                  <c:v>5.2846494662638103E-3</c:v>
                </c:pt>
                <c:pt idx="784">
                  <c:v>-5.4359658477112997E-3</c:v>
                </c:pt>
                <c:pt idx="785">
                  <c:v>-2.0528130086318302E-3</c:v>
                </c:pt>
                <c:pt idx="786">
                  <c:v>-3.4994292663259301E-3</c:v>
                </c:pt>
                <c:pt idx="787">
                  <c:v>2.5893530680308201E-3</c:v>
                </c:pt>
                <c:pt idx="788">
                  <c:v>-6.5098263450769902E-3</c:v>
                </c:pt>
                <c:pt idx="789">
                  <c:v>-9.4308938191134395E-4</c:v>
                </c:pt>
                <c:pt idx="790">
                  <c:v>-5.2199450627209701E-3</c:v>
                </c:pt>
                <c:pt idx="791">
                  <c:v>-1.43156054799318E-3</c:v>
                </c:pt>
                <c:pt idx="792">
                  <c:v>3.8907275662742602E-3</c:v>
                </c:pt>
                <c:pt idx="793">
                  <c:v>1.07052413600003E-3</c:v>
                </c:pt>
                <c:pt idx="794">
                  <c:v>-6.3777459905477998E-3</c:v>
                </c:pt>
                <c:pt idx="795">
                  <c:v>-1.0711530103689099E-2</c:v>
                </c:pt>
                <c:pt idx="796">
                  <c:v>-1.21686050856668E-3</c:v>
                </c:pt>
                <c:pt idx="797">
                  <c:v>4.4007497898949904E-3</c:v>
                </c:pt>
                <c:pt idx="798">
                  <c:v>5.4322971724395097E-3</c:v>
                </c:pt>
                <c:pt idx="799">
                  <c:v>3.1343566737533101E-3</c:v>
                </c:pt>
                <c:pt idx="800">
                  <c:v>1.3163227906557501E-2</c:v>
                </c:pt>
                <c:pt idx="801">
                  <c:v>-1.04615897749864E-2</c:v>
                </c:pt>
                <c:pt idx="802">
                  <c:v>5.4753364370557804E-3</c:v>
                </c:pt>
                <c:pt idx="803">
                  <c:v>5.2853872034635003E-3</c:v>
                </c:pt>
                <c:pt idx="804">
                  <c:v>-1.21282235379951E-2</c:v>
                </c:pt>
                <c:pt idx="805">
                  <c:v>-3.0122598562759301E-3</c:v>
                </c:pt>
                <c:pt idx="806">
                  <c:v>4.0941273327661804E-3</c:v>
                </c:pt>
                <c:pt idx="807">
                  <c:v>-1.54275123122091E-3</c:v>
                </c:pt>
                <c:pt idx="808">
                  <c:v>5.2322278392425096E-3</c:v>
                </c:pt>
                <c:pt idx="809">
                  <c:v>-1.71552148694781E-3</c:v>
                </c:pt>
                <c:pt idx="810">
                  <c:v>2.7710454403221001E-2</c:v>
                </c:pt>
                <c:pt idx="811">
                  <c:v>7.9161741775729804E-3</c:v>
                </c:pt>
                <c:pt idx="812">
                  <c:v>4.9167686107691204E-3</c:v>
                </c:pt>
                <c:pt idx="813">
                  <c:v>-9.9340765536960508E-3</c:v>
                </c:pt>
                <c:pt idx="814">
                  <c:v>-2.3332818125195599E-2</c:v>
                </c:pt>
                <c:pt idx="815">
                  <c:v>6.7954465919403695E-4</c:v>
                </c:pt>
                <c:pt idx="816">
                  <c:v>7.1900308100908998E-3</c:v>
                </c:pt>
                <c:pt idx="817">
                  <c:v>-1.55035742990623E-2</c:v>
                </c:pt>
                <c:pt idx="818">
                  <c:v>-2.5850661961121001E-3</c:v>
                </c:pt>
                <c:pt idx="819">
                  <c:v>7.8343631517598898E-3</c:v>
                </c:pt>
                <c:pt idx="820">
                  <c:v>-1.07991506262597E-3</c:v>
                </c:pt>
                <c:pt idx="821">
                  <c:v>8.9143826474349704E-3</c:v>
                </c:pt>
                <c:pt idx="822">
                  <c:v>3.23809229853425E-3</c:v>
                </c:pt>
                <c:pt idx="823">
                  <c:v>1.25453217344366E-2</c:v>
                </c:pt>
                <c:pt idx="824">
                  <c:v>6.2581168943601196E-4</c:v>
                </c:pt>
                <c:pt idx="825">
                  <c:v>1.48967940020561E-4</c:v>
                </c:pt>
                <c:pt idx="826">
                  <c:v>4.68966369900872E-3</c:v>
                </c:pt>
                <c:pt idx="827">
                  <c:v>5.85904839010171E-3</c:v>
                </c:pt>
                <c:pt idx="828">
                  <c:v>2.2801914903816099E-3</c:v>
                </c:pt>
                <c:pt idx="829">
                  <c:v>3.6245993779624099E-2</c:v>
                </c:pt>
                <c:pt idx="830">
                  <c:v>7.6088025947987402E-4</c:v>
                </c:pt>
                <c:pt idx="831">
                  <c:v>1.1728058651497199E-2</c:v>
                </c:pt>
                <c:pt idx="832">
                  <c:v>1.5365631423018101E-2</c:v>
                </c:pt>
                <c:pt idx="833">
                  <c:v>2.2660745720534102E-3</c:v>
                </c:pt>
                <c:pt idx="834">
                  <c:v>5.1211651354302898E-3</c:v>
                </c:pt>
                <c:pt idx="835">
                  <c:v>-7.3605104354650397E-3</c:v>
                </c:pt>
                <c:pt idx="836">
                  <c:v>2.75388817129847E-2</c:v>
                </c:pt>
                <c:pt idx="837">
                  <c:v>-3.3570540202336502E-3</c:v>
                </c:pt>
                <c:pt idx="838">
                  <c:v>-1.46933565637235E-2</c:v>
                </c:pt>
                <c:pt idx="839">
                  <c:v>2.9262386408542999E-2</c:v>
                </c:pt>
                <c:pt idx="840">
                  <c:v>2.9634923546589299E-2</c:v>
                </c:pt>
                <c:pt idx="841">
                  <c:v>5.1523577739494002E-2</c:v>
                </c:pt>
                <c:pt idx="842">
                  <c:v>4.5441880661482598E-3</c:v>
                </c:pt>
                <c:pt idx="843">
                  <c:v>-2.5895898317382401E-3</c:v>
                </c:pt>
                <c:pt idx="844">
                  <c:v>1.0074096932309399E-2</c:v>
                </c:pt>
                <c:pt idx="845">
                  <c:v>4.8986311732126296E-3</c:v>
                </c:pt>
                <c:pt idx="846">
                  <c:v>8.32109717638377E-3</c:v>
                </c:pt>
                <c:pt idx="847">
                  <c:v>-7.9053139994947098E-3</c:v>
                </c:pt>
                <c:pt idx="848">
                  <c:v>-1.06650139130227E-3</c:v>
                </c:pt>
                <c:pt idx="849">
                  <c:v>-1.0835050463266801E-2</c:v>
                </c:pt>
                <c:pt idx="850">
                  <c:v>1.7691826071557499E-3</c:v>
                </c:pt>
                <c:pt idx="851">
                  <c:v>4.1962034648014802E-3</c:v>
                </c:pt>
                <c:pt idx="852">
                  <c:v>1.8591394785578499E-2</c:v>
                </c:pt>
                <c:pt idx="853">
                  <c:v>-8.2345130924649202E-4</c:v>
                </c:pt>
                <c:pt idx="854">
                  <c:v>-1.2231920068559599E-2</c:v>
                </c:pt>
                <c:pt idx="855">
                  <c:v>-7.0904803618530897E-3</c:v>
                </c:pt>
                <c:pt idx="856">
                  <c:v>-7.4388502853570105E-4</c:v>
                </c:pt>
                <c:pt idx="857">
                  <c:v>5.0096748809829702E-3</c:v>
                </c:pt>
                <c:pt idx="858">
                  <c:v>-6.9511796508708902E-3</c:v>
                </c:pt>
                <c:pt idx="859">
                  <c:v>2.5882315935926701E-3</c:v>
                </c:pt>
                <c:pt idx="860">
                  <c:v>7.2684495005583497E-3</c:v>
                </c:pt>
                <c:pt idx="861">
                  <c:v>1.8420438699962E-4</c:v>
                </c:pt>
                <c:pt idx="862">
                  <c:v>-2.0268484152761702E-3</c:v>
                </c:pt>
                <c:pt idx="863">
                  <c:v>-4.8890316176861699E-3</c:v>
                </c:pt>
                <c:pt idx="864">
                  <c:v>-3.1743460528508602E-3</c:v>
                </c:pt>
                <c:pt idx="865">
                  <c:v>-1.5305980380743101E-2</c:v>
                </c:pt>
                <c:pt idx="866">
                  <c:v>-2.2511513068146898E-3</c:v>
                </c:pt>
                <c:pt idx="867">
                  <c:v>-1.6683111976433601E-2</c:v>
                </c:pt>
                <c:pt idx="868">
                  <c:v>6.0278196198613196E-3</c:v>
                </c:pt>
                <c:pt idx="869">
                  <c:v>1.07012102826511E-2</c:v>
                </c:pt>
                <c:pt idx="870">
                  <c:v>2.8802132048501598E-3</c:v>
                </c:pt>
                <c:pt idx="871">
                  <c:v>-3.8115330260423399E-3</c:v>
                </c:pt>
                <c:pt idx="872">
                  <c:v>-1.36260969145914E-2</c:v>
                </c:pt>
                <c:pt idx="873">
                  <c:v>6.4148653064584598E-3</c:v>
                </c:pt>
                <c:pt idx="874">
                  <c:v>-9.3724990015401407E-3</c:v>
                </c:pt>
                <c:pt idx="875">
                  <c:v>6.3173411439287298E-3</c:v>
                </c:pt>
                <c:pt idx="876">
                  <c:v>-8.9144235076809904E-3</c:v>
                </c:pt>
                <c:pt idx="877">
                  <c:v>8.7038679697368799E-3</c:v>
                </c:pt>
                <c:pt idx="878">
                  <c:v>-2.3903594018945501E-3</c:v>
                </c:pt>
                <c:pt idx="879">
                  <c:v>2.0900561457544999E-3</c:v>
                </c:pt>
                <c:pt idx="880">
                  <c:v>-6.3112377880842601E-3</c:v>
                </c:pt>
                <c:pt idx="881">
                  <c:v>-3.59352462387572E-3</c:v>
                </c:pt>
                <c:pt idx="882">
                  <c:v>1.73623464063227E-3</c:v>
                </c:pt>
                <c:pt idx="883">
                  <c:v>1.2937223205703699E-3</c:v>
                </c:pt>
                <c:pt idx="884">
                  <c:v>1.02453904815947E-4</c:v>
                </c:pt>
                <c:pt idx="885">
                  <c:v>1.80300533620326E-3</c:v>
                </c:pt>
                <c:pt idx="886">
                  <c:v>-5.7656550682923498E-3</c:v>
                </c:pt>
                <c:pt idx="887">
                  <c:v>7.4877421550242896E-4</c:v>
                </c:pt>
                <c:pt idx="888">
                  <c:v>2.8845484543037802E-3</c:v>
                </c:pt>
                <c:pt idx="889">
                  <c:v>1.74287641654658E-3</c:v>
                </c:pt>
                <c:pt idx="890">
                  <c:v>1.2445796461637299E-3</c:v>
                </c:pt>
                <c:pt idx="891">
                  <c:v>-6.0907159701365501E-3</c:v>
                </c:pt>
                <c:pt idx="892">
                  <c:v>-4.8971350254509403E-3</c:v>
                </c:pt>
                <c:pt idx="893">
                  <c:v>-6.7478007849797205E-4</c:v>
                </c:pt>
                <c:pt idx="894">
                  <c:v>-3.8505231996344098E-4</c:v>
                </c:pt>
                <c:pt idx="895">
                  <c:v>1.41780849558515E-4</c:v>
                </c:pt>
                <c:pt idx="896">
                  <c:v>-1.10416534341601E-4</c:v>
                </c:pt>
                <c:pt idx="897">
                  <c:v>-1.77279975771669E-3</c:v>
                </c:pt>
                <c:pt idx="898">
                  <c:v>3.34084640350585E-3</c:v>
                </c:pt>
                <c:pt idx="899">
                  <c:v>6.9901296822663704E-4</c:v>
                </c:pt>
                <c:pt idx="900">
                  <c:v>-7.0784678092228304E-4</c:v>
                </c:pt>
                <c:pt idx="901">
                  <c:v>2.24823559338549E-3</c:v>
                </c:pt>
                <c:pt idx="902">
                  <c:v>1.68988629084377E-4</c:v>
                </c:pt>
                <c:pt idx="903">
                  <c:v>9.4406948364232392E-3</c:v>
                </c:pt>
                <c:pt idx="904">
                  <c:v>7.0526694857274402E-3</c:v>
                </c:pt>
                <c:pt idx="905">
                  <c:v>1.7202553938125399E-2</c:v>
                </c:pt>
                <c:pt idx="906">
                  <c:v>6.18802467923113E-3</c:v>
                </c:pt>
                <c:pt idx="907">
                  <c:v>-7.4381984830787203E-3</c:v>
                </c:pt>
                <c:pt idx="908">
                  <c:v>4.7224718210351598E-3</c:v>
                </c:pt>
                <c:pt idx="909">
                  <c:v>-1.63995458830699E-3</c:v>
                </c:pt>
                <c:pt idx="910">
                  <c:v>-7.2323279312461197E-4</c:v>
                </c:pt>
                <c:pt idx="911">
                  <c:v>6.4147859422279997E-3</c:v>
                </c:pt>
                <c:pt idx="912">
                  <c:v>4.3782022346226003E-3</c:v>
                </c:pt>
                <c:pt idx="913">
                  <c:v>-7.1625807023958899E-4</c:v>
                </c:pt>
                <c:pt idx="914">
                  <c:v>7.57111266194183E-4</c:v>
                </c:pt>
                <c:pt idx="915">
                  <c:v>3.7241399112500902E-3</c:v>
                </c:pt>
                <c:pt idx="916">
                  <c:v>1.42818393758867E-2</c:v>
                </c:pt>
                <c:pt idx="917">
                  <c:v>5.7082174565097898E-2</c:v>
                </c:pt>
                <c:pt idx="918">
                  <c:v>-8.8518534409656703E-4</c:v>
                </c:pt>
                <c:pt idx="919">
                  <c:v>-6.6834923716407001E-3</c:v>
                </c:pt>
                <c:pt idx="920">
                  <c:v>2.25660788559423E-2</c:v>
                </c:pt>
                <c:pt idx="921">
                  <c:v>-8.4268669075508208E-3</c:v>
                </c:pt>
                <c:pt idx="922">
                  <c:v>2.0190251551066601E-2</c:v>
                </c:pt>
                <c:pt idx="923">
                  <c:v>1.10792456659743E-2</c:v>
                </c:pt>
                <c:pt idx="924">
                  <c:v>-2.7264300495858599E-2</c:v>
                </c:pt>
                <c:pt idx="925">
                  <c:v>1.3632387667158E-2</c:v>
                </c:pt>
                <c:pt idx="926">
                  <c:v>-3.61821776092758E-3</c:v>
                </c:pt>
                <c:pt idx="927">
                  <c:v>-2.3860525984083498E-3</c:v>
                </c:pt>
                <c:pt idx="928">
                  <c:v>-1.6697455639244199E-2</c:v>
                </c:pt>
                <c:pt idx="929">
                  <c:v>6.1705921026122801E-4</c:v>
                </c:pt>
                <c:pt idx="930">
                  <c:v>-5.1181078694060899E-3</c:v>
                </c:pt>
                <c:pt idx="931">
                  <c:v>8.6591558396712197E-3</c:v>
                </c:pt>
                <c:pt idx="932">
                  <c:v>-1.7674608406270901E-3</c:v>
                </c:pt>
                <c:pt idx="933">
                  <c:v>3.8581139267385399E-3</c:v>
                </c:pt>
                <c:pt idx="934">
                  <c:v>-1.46863744930617E-3</c:v>
                </c:pt>
                <c:pt idx="935">
                  <c:v>-2.0009739183778599E-3</c:v>
                </c:pt>
                <c:pt idx="936">
                  <c:v>1.3090788707919699E-2</c:v>
                </c:pt>
                <c:pt idx="937">
                  <c:v>-1.0251352335854599E-2</c:v>
                </c:pt>
                <c:pt idx="938">
                  <c:v>-3.9835270670900903E-2</c:v>
                </c:pt>
                <c:pt idx="939">
                  <c:v>4.2714792817276897E-3</c:v>
                </c:pt>
                <c:pt idx="940">
                  <c:v>1.9804556200167501E-3</c:v>
                </c:pt>
                <c:pt idx="941">
                  <c:v>-7.7393893251545597E-3</c:v>
                </c:pt>
                <c:pt idx="942">
                  <c:v>1.5607880733738699E-3</c:v>
                </c:pt>
                <c:pt idx="943">
                  <c:v>-3.07622721676853E-2</c:v>
                </c:pt>
                <c:pt idx="944">
                  <c:v>-8.8397064742633293E-3</c:v>
                </c:pt>
                <c:pt idx="945">
                  <c:v>-6.5115612365654304E-3</c:v>
                </c:pt>
                <c:pt idx="946">
                  <c:v>-2.42694287557266E-3</c:v>
                </c:pt>
                <c:pt idx="947">
                  <c:v>1.8721419047070201E-2</c:v>
                </c:pt>
                <c:pt idx="948">
                  <c:v>-2.1977741930673299E-4</c:v>
                </c:pt>
                <c:pt idx="949">
                  <c:v>1.1881332894764E-2</c:v>
                </c:pt>
                <c:pt idx="950">
                  <c:v>7.9643320591600304E-3</c:v>
                </c:pt>
                <c:pt idx="951">
                  <c:v>3.4064195642359001E-3</c:v>
                </c:pt>
                <c:pt idx="952">
                  <c:v>-5.4096940125908898E-3</c:v>
                </c:pt>
                <c:pt idx="953">
                  <c:v>-3.6980156878665699E-3</c:v>
                </c:pt>
                <c:pt idx="954">
                  <c:v>4.06660691580515E-3</c:v>
                </c:pt>
                <c:pt idx="955">
                  <c:v>-6.0054065032592602E-3</c:v>
                </c:pt>
                <c:pt idx="956">
                  <c:v>1.8406630480984499E-2</c:v>
                </c:pt>
                <c:pt idx="957">
                  <c:v>-8.7924425098398207E-3</c:v>
                </c:pt>
                <c:pt idx="958">
                  <c:v>4.8270985696866296E-3</c:v>
                </c:pt>
                <c:pt idx="959">
                  <c:v>4.94167591734715E-3</c:v>
                </c:pt>
                <c:pt idx="960">
                  <c:v>6.1848328065682596E-3</c:v>
                </c:pt>
                <c:pt idx="961">
                  <c:v>2.1281023822529201E-3</c:v>
                </c:pt>
                <c:pt idx="962">
                  <c:v>1.6016180030763001E-2</c:v>
                </c:pt>
                <c:pt idx="963">
                  <c:v>-9.5607135812998106E-3</c:v>
                </c:pt>
                <c:pt idx="964">
                  <c:v>-1.05625778822402E-3</c:v>
                </c:pt>
                <c:pt idx="965">
                  <c:v>9.7256645921414697E-4</c:v>
                </c:pt>
                <c:pt idx="966">
                  <c:v>-2.2104071232097698E-3</c:v>
                </c:pt>
                <c:pt idx="967">
                  <c:v>4.0949973379837403E-3</c:v>
                </c:pt>
                <c:pt idx="968">
                  <c:v>-7.5183226185825099E-3</c:v>
                </c:pt>
                <c:pt idx="969">
                  <c:v>-1.1157973549828499E-3</c:v>
                </c:pt>
                <c:pt idx="970">
                  <c:v>-1.5809562448114101E-2</c:v>
                </c:pt>
                <c:pt idx="971">
                  <c:v>-3.7127770483322498E-2</c:v>
                </c:pt>
                <c:pt idx="972">
                  <c:v>1.11415728749013E-2</c:v>
                </c:pt>
                <c:pt idx="973">
                  <c:v>-4.0660769493690904E-3</c:v>
                </c:pt>
                <c:pt idx="974">
                  <c:v>1.18921391375341E-2</c:v>
                </c:pt>
                <c:pt idx="975">
                  <c:v>4.2381456231019E-2</c:v>
                </c:pt>
                <c:pt idx="976">
                  <c:v>1.31745289539451E-2</c:v>
                </c:pt>
                <c:pt idx="977">
                  <c:v>-1.13918866140819E-2</c:v>
                </c:pt>
                <c:pt idx="978">
                  <c:v>2.2159173638072998E-3</c:v>
                </c:pt>
                <c:pt idx="979">
                  <c:v>1.0645912350266301E-2</c:v>
                </c:pt>
                <c:pt idx="980">
                  <c:v>1.6321878785344201E-4</c:v>
                </c:pt>
                <c:pt idx="981">
                  <c:v>-3.67112970551145E-3</c:v>
                </c:pt>
                <c:pt idx="982">
                  <c:v>-4.8448431686555502E-3</c:v>
                </c:pt>
                <c:pt idx="983">
                  <c:v>3.2718574986536899E-3</c:v>
                </c:pt>
                <c:pt idx="984">
                  <c:v>-6.6895739652944597E-4</c:v>
                </c:pt>
                <c:pt idx="985">
                  <c:v>4.5695559804259699E-3</c:v>
                </c:pt>
                <c:pt idx="986">
                  <c:v>-5.2101369184084896E-3</c:v>
                </c:pt>
                <c:pt idx="987">
                  <c:v>-2.0698392442175199E-2</c:v>
                </c:pt>
                <c:pt idx="988">
                  <c:v>-9.9122428382692196E-3</c:v>
                </c:pt>
                <c:pt idx="989">
                  <c:v>5.6264398340186697E-3</c:v>
                </c:pt>
                <c:pt idx="990">
                  <c:v>1.02269862878292E-2</c:v>
                </c:pt>
                <c:pt idx="991">
                  <c:v>-6.0980504900116899E-3</c:v>
                </c:pt>
                <c:pt idx="992">
                  <c:v>1.45172425850061E-2</c:v>
                </c:pt>
                <c:pt idx="993">
                  <c:v>-3.9150535727544801E-3</c:v>
                </c:pt>
                <c:pt idx="994">
                  <c:v>-9.4545073366564501E-3</c:v>
                </c:pt>
                <c:pt idx="995">
                  <c:v>7.9833741302321702E-3</c:v>
                </c:pt>
                <c:pt idx="996">
                  <c:v>-2.9746732439759099E-3</c:v>
                </c:pt>
                <c:pt idx="997">
                  <c:v>-6.0912295297900201E-3</c:v>
                </c:pt>
                <c:pt idx="998">
                  <c:v>-1.82116697684243E-3</c:v>
                </c:pt>
                <c:pt idx="999">
                  <c:v>-7.16965109589338E-3</c:v>
                </c:pt>
                <c:pt idx="1000">
                  <c:v>2.17729292334027E-2</c:v>
                </c:pt>
                <c:pt idx="1001">
                  <c:v>5.3521576771945502E-3</c:v>
                </c:pt>
                <c:pt idx="1002">
                  <c:v>5.4691632294663096E-3</c:v>
                </c:pt>
                <c:pt idx="1003">
                  <c:v>2.9825839320117798E-3</c:v>
                </c:pt>
                <c:pt idx="1004">
                  <c:v>3.5086492127465699E-3</c:v>
                </c:pt>
                <c:pt idx="1005">
                  <c:v>-4.9134214739544897E-3</c:v>
                </c:pt>
                <c:pt idx="1006">
                  <c:v>-8.87565117581832E-3</c:v>
                </c:pt>
                <c:pt idx="1007">
                  <c:v>1.47121127987797E-2</c:v>
                </c:pt>
                <c:pt idx="1008">
                  <c:v>-8.8087711179953808E-3</c:v>
                </c:pt>
                <c:pt idx="1009">
                  <c:v>-1.7114843736938799E-2</c:v>
                </c:pt>
                <c:pt idx="1010">
                  <c:v>6.0823218933200895E-4</c:v>
                </c:pt>
                <c:pt idx="1011">
                  <c:v>-1.1678702527344301E-3</c:v>
                </c:pt>
                <c:pt idx="1012">
                  <c:v>5.8133788364512799E-3</c:v>
                </c:pt>
                <c:pt idx="1013">
                  <c:v>-1.00769478638806E-2</c:v>
                </c:pt>
                <c:pt idx="1014">
                  <c:v>-4.7010008505534396E-3</c:v>
                </c:pt>
                <c:pt idx="1015">
                  <c:v>-5.7332765222671001E-3</c:v>
                </c:pt>
                <c:pt idx="1016">
                  <c:v>-1.6140347921129401E-2</c:v>
                </c:pt>
                <c:pt idx="1017">
                  <c:v>-2.22272415306911E-2</c:v>
                </c:pt>
                <c:pt idx="1018">
                  <c:v>-2.7797836551508401E-2</c:v>
                </c:pt>
                <c:pt idx="1019">
                  <c:v>2.3674589900600802E-2</c:v>
                </c:pt>
                <c:pt idx="1020">
                  <c:v>-7.2526804677433597E-3</c:v>
                </c:pt>
                <c:pt idx="1021">
                  <c:v>-1.4268732726476199E-3</c:v>
                </c:pt>
                <c:pt idx="1022">
                  <c:v>3.3818546441953902E-2</c:v>
                </c:pt>
                <c:pt idx="1023">
                  <c:v>1.7256628430259598E-2</c:v>
                </c:pt>
                <c:pt idx="1024">
                  <c:v>-1.6620921085671E-3</c:v>
                </c:pt>
                <c:pt idx="1025">
                  <c:v>-3.3102344713217E-3</c:v>
                </c:pt>
                <c:pt idx="1026">
                  <c:v>-4.1067598866789999E-3</c:v>
                </c:pt>
                <c:pt idx="1027">
                  <c:v>6.97175953605175E-3</c:v>
                </c:pt>
                <c:pt idx="1028">
                  <c:v>1.24121207690215E-2</c:v>
                </c:pt>
                <c:pt idx="1029">
                  <c:v>-3.2518069172298202E-3</c:v>
                </c:pt>
                <c:pt idx="1030">
                  <c:v>-1.71814192853556E-2</c:v>
                </c:pt>
                <c:pt idx="1031">
                  <c:v>3.2982540876943501E-3</c:v>
                </c:pt>
                <c:pt idx="1032">
                  <c:v>3.5070806166844801E-3</c:v>
                </c:pt>
                <c:pt idx="1033">
                  <c:v>-7.5956530294300504E-3</c:v>
                </c:pt>
                <c:pt idx="1034">
                  <c:v>-2.5145928858727198E-2</c:v>
                </c:pt>
                <c:pt idx="1035">
                  <c:v>1.25855305963319E-2</c:v>
                </c:pt>
                <c:pt idx="1036">
                  <c:v>1.36992955466464E-2</c:v>
                </c:pt>
                <c:pt idx="1037">
                  <c:v>-3.2994338782754398E-3</c:v>
                </c:pt>
                <c:pt idx="1038">
                  <c:v>-2.7262123328131198E-4</c:v>
                </c:pt>
                <c:pt idx="1039">
                  <c:v>6.7069406938302699E-3</c:v>
                </c:pt>
                <c:pt idx="1040">
                  <c:v>8.9041634560923198E-3</c:v>
                </c:pt>
                <c:pt idx="1041">
                  <c:v>-5.9324268547278902E-3</c:v>
                </c:pt>
                <c:pt idx="1042">
                  <c:v>-5.7904780516099298E-3</c:v>
                </c:pt>
                <c:pt idx="1043">
                  <c:v>3.9351264283390098E-3</c:v>
                </c:pt>
                <c:pt idx="1044">
                  <c:v>4.3021067762655197E-4</c:v>
                </c:pt>
                <c:pt idx="1045">
                  <c:v>1.0618098635030201E-3</c:v>
                </c:pt>
                <c:pt idx="1046">
                  <c:v>1.6730475000299699E-3</c:v>
                </c:pt>
                <c:pt idx="1047">
                  <c:v>-6.4403169023326302E-3</c:v>
                </c:pt>
                <c:pt idx="1048">
                  <c:v>-3.9035978903500801E-3</c:v>
                </c:pt>
                <c:pt idx="1049">
                  <c:v>5.1159782668389097E-3</c:v>
                </c:pt>
                <c:pt idx="1050">
                  <c:v>-1.0806640911937501E-2</c:v>
                </c:pt>
                <c:pt idx="1051">
                  <c:v>7.07365103002572E-3</c:v>
                </c:pt>
                <c:pt idx="1052">
                  <c:v>-2.3897917095522199E-4</c:v>
                </c:pt>
                <c:pt idx="1053">
                  <c:v>-1.12834868041593E-2</c:v>
                </c:pt>
                <c:pt idx="1054">
                  <c:v>-1.0461444732145499E-3</c:v>
                </c:pt>
                <c:pt idx="1055">
                  <c:v>-1.6703110960648599E-3</c:v>
                </c:pt>
                <c:pt idx="1056">
                  <c:v>7.3877818682477102E-3</c:v>
                </c:pt>
                <c:pt idx="1057">
                  <c:v>-3.3954668337626E-3</c:v>
                </c:pt>
                <c:pt idx="1058">
                  <c:v>1.0858736979297399E-2</c:v>
                </c:pt>
                <c:pt idx="1059">
                  <c:v>1.57051555654221E-2</c:v>
                </c:pt>
                <c:pt idx="1060">
                  <c:v>1.8074567766969099E-3</c:v>
                </c:pt>
                <c:pt idx="1061">
                  <c:v>-2.51289436041831E-2</c:v>
                </c:pt>
                <c:pt idx="1062">
                  <c:v>7.3935691389375403E-3</c:v>
                </c:pt>
                <c:pt idx="1063">
                  <c:v>-1.0655416128572801E-2</c:v>
                </c:pt>
                <c:pt idx="1064">
                  <c:v>5.2493693798439899E-3</c:v>
                </c:pt>
                <c:pt idx="1065">
                  <c:v>6.8031833807046501E-3</c:v>
                </c:pt>
                <c:pt idx="1066">
                  <c:v>-1.48894665165519E-3</c:v>
                </c:pt>
                <c:pt idx="1067">
                  <c:v>-5.7271182714063703E-3</c:v>
                </c:pt>
                <c:pt idx="1068">
                  <c:v>5.7885198725987101E-3</c:v>
                </c:pt>
                <c:pt idx="1069">
                  <c:v>-6.55687731895208E-3</c:v>
                </c:pt>
                <c:pt idx="1070">
                  <c:v>4.3279575190629197E-3</c:v>
                </c:pt>
                <c:pt idx="1071">
                  <c:v>4.9517023480834498E-3</c:v>
                </c:pt>
                <c:pt idx="1072">
                  <c:v>-3.6709856810692399E-3</c:v>
                </c:pt>
                <c:pt idx="1073">
                  <c:v>-8.3604007449525099E-3</c:v>
                </c:pt>
                <c:pt idx="1074">
                  <c:v>1.5116208946703001E-3</c:v>
                </c:pt>
                <c:pt idx="1075">
                  <c:v>-1.6991606520523599E-2</c:v>
                </c:pt>
                <c:pt idx="1076">
                  <c:v>-1.0728872260437399E-2</c:v>
                </c:pt>
                <c:pt idx="1077">
                  <c:v>4.8205696122097502E-3</c:v>
                </c:pt>
                <c:pt idx="1078">
                  <c:v>-7.8685456827898303E-4</c:v>
                </c:pt>
                <c:pt idx="1079">
                  <c:v>-1.1353056191932599E-3</c:v>
                </c:pt>
                <c:pt idx="1080">
                  <c:v>-1.2063707921694501E-4</c:v>
                </c:pt>
                <c:pt idx="1081">
                  <c:v>-3.4147529755896898E-3</c:v>
                </c:pt>
                <c:pt idx="1082">
                  <c:v>8.7146070531170794E-3</c:v>
                </c:pt>
                <c:pt idx="1083">
                  <c:v>-1.0445852510086E-2</c:v>
                </c:pt>
                <c:pt idx="1084">
                  <c:v>3.6506589195419701E-3</c:v>
                </c:pt>
                <c:pt idx="1085">
                  <c:v>2.9036453421478199E-3</c:v>
                </c:pt>
                <c:pt idx="1086">
                  <c:v>2.2501623941251201E-4</c:v>
                </c:pt>
                <c:pt idx="1087">
                  <c:v>-5.62936835184491E-3</c:v>
                </c:pt>
                <c:pt idx="1088">
                  <c:v>-1.12906683262944E-2</c:v>
                </c:pt>
                <c:pt idx="1089">
                  <c:v>7.3209482297908199E-3</c:v>
                </c:pt>
                <c:pt idx="1090">
                  <c:v>2.4234219647265602E-3</c:v>
                </c:pt>
                <c:pt idx="1091">
                  <c:v>1.09572549274932E-2</c:v>
                </c:pt>
                <c:pt idx="1092">
                  <c:v>-1.4443311822905799E-2</c:v>
                </c:pt>
                <c:pt idx="1093">
                  <c:v>5.5346291225121004E-3</c:v>
                </c:pt>
                <c:pt idx="1094">
                  <c:v>-9.1116502343879802E-4</c:v>
                </c:pt>
                <c:pt idx="1095">
                  <c:v>9.6559800591758393E-3</c:v>
                </c:pt>
                <c:pt idx="1096">
                  <c:v>-5.6599416310094703E-3</c:v>
                </c:pt>
                <c:pt idx="1097">
                  <c:v>-2.77991388183779E-3</c:v>
                </c:pt>
                <c:pt idx="1098">
                  <c:v>1.2727814565000301E-2</c:v>
                </c:pt>
                <c:pt idx="1099">
                  <c:v>-3.1241224473743099E-3</c:v>
                </c:pt>
                <c:pt idx="1100">
                  <c:v>4.8857067681809304E-3</c:v>
                </c:pt>
                <c:pt idx="1101">
                  <c:v>-9.7483611033094596E-4</c:v>
                </c:pt>
                <c:pt idx="1102">
                  <c:v>2.527510692407E-3</c:v>
                </c:pt>
                <c:pt idx="1103">
                  <c:v>7.2269069385258499E-4</c:v>
                </c:pt>
                <c:pt idx="1104">
                  <c:v>3.04536852308607E-2</c:v>
                </c:pt>
                <c:pt idx="1105">
                  <c:v>-1.9301142137011E-2</c:v>
                </c:pt>
                <c:pt idx="1106">
                  <c:v>8.5096957415913294E-3</c:v>
                </c:pt>
                <c:pt idx="1107">
                  <c:v>1.5580963319226399E-3</c:v>
                </c:pt>
                <c:pt idx="1108">
                  <c:v>-1.82063588007764E-4</c:v>
                </c:pt>
                <c:pt idx="1109">
                  <c:v>-2.5215841226214298E-4</c:v>
                </c:pt>
                <c:pt idx="1110">
                  <c:v>5.6347636196163496E-4</c:v>
                </c:pt>
                <c:pt idx="1111">
                  <c:v>1.3669815841469101E-3</c:v>
                </c:pt>
                <c:pt idx="1112">
                  <c:v>-4.8425454465062003E-3</c:v>
                </c:pt>
                <c:pt idx="1113">
                  <c:v>-2.8723025260847801E-3</c:v>
                </c:pt>
                <c:pt idx="1114">
                  <c:v>3.80934842458333E-3</c:v>
                </c:pt>
                <c:pt idx="1115">
                  <c:v>2.2178960346405701E-4</c:v>
                </c:pt>
                <c:pt idx="1116">
                  <c:v>2.32137965694476E-3</c:v>
                </c:pt>
                <c:pt idx="1117">
                  <c:v>1.63488842283577E-3</c:v>
                </c:pt>
                <c:pt idx="1118">
                  <c:v>-2.1716701319299302E-3</c:v>
                </c:pt>
                <c:pt idx="1119">
                  <c:v>-2.0701705912483399E-3</c:v>
                </c:pt>
                <c:pt idx="1120">
                  <c:v>1.1791360302304799E-3</c:v>
                </c:pt>
                <c:pt idx="1121">
                  <c:v>-6.1745043826188003E-3</c:v>
                </c:pt>
                <c:pt idx="1122">
                  <c:v>-2.3069684223451501E-3</c:v>
                </c:pt>
                <c:pt idx="1123">
                  <c:v>2.7033781019702402E-3</c:v>
                </c:pt>
                <c:pt idx="1124">
                  <c:v>2.9594948482883398E-4</c:v>
                </c:pt>
                <c:pt idx="1125">
                  <c:v>4.02583949809532E-3</c:v>
                </c:pt>
                <c:pt idx="1126">
                  <c:v>-4.3528740542332096E-3</c:v>
                </c:pt>
                <c:pt idx="1127">
                  <c:v>-3.6370787536907602E-3</c:v>
                </c:pt>
                <c:pt idx="1128">
                  <c:v>-7.0790697221391197E-3</c:v>
                </c:pt>
                <c:pt idx="1129">
                  <c:v>-4.2507577825707799E-3</c:v>
                </c:pt>
                <c:pt idx="1130">
                  <c:v>9.3138322520955608E-3</c:v>
                </c:pt>
                <c:pt idx="1131">
                  <c:v>-1.7361597246025001E-3</c:v>
                </c:pt>
                <c:pt idx="1132">
                  <c:v>-3.4089841710921698E-3</c:v>
                </c:pt>
                <c:pt idx="1133">
                  <c:v>5.9032118567612897E-3</c:v>
                </c:pt>
                <c:pt idx="1134">
                  <c:v>7.9321329615119097E-3</c:v>
                </c:pt>
                <c:pt idx="1135">
                  <c:v>-2.3073217104906999E-3</c:v>
                </c:pt>
                <c:pt idx="1136">
                  <c:v>1.01912417350143E-2</c:v>
                </c:pt>
                <c:pt idx="1137">
                  <c:v>-7.4317812440491699E-3</c:v>
                </c:pt>
                <c:pt idx="1138">
                  <c:v>-8.8483427840799201E-4</c:v>
                </c:pt>
                <c:pt idx="1139">
                  <c:v>-3.1992385231691999E-3</c:v>
                </c:pt>
                <c:pt idx="1140">
                  <c:v>-3.0085780800562199E-3</c:v>
                </c:pt>
                <c:pt idx="1141">
                  <c:v>-2.8794218230137301E-3</c:v>
                </c:pt>
                <c:pt idx="1142">
                  <c:v>-2.8674584607148198E-3</c:v>
                </c:pt>
                <c:pt idx="1143">
                  <c:v>5.4582280272157902E-3</c:v>
                </c:pt>
                <c:pt idx="1144">
                  <c:v>1.1759309501872799E-3</c:v>
                </c:pt>
                <c:pt idx="1145">
                  <c:v>7.0575322596626898E-3</c:v>
                </c:pt>
                <c:pt idx="1146">
                  <c:v>-2.4776983082157901E-3</c:v>
                </c:pt>
                <c:pt idx="1147">
                  <c:v>-2.5308421669087999E-3</c:v>
                </c:pt>
                <c:pt idx="1148">
                  <c:v>-5.9487284453658704E-3</c:v>
                </c:pt>
                <c:pt idx="1149">
                  <c:v>-4.0010321740803802E-3</c:v>
                </c:pt>
                <c:pt idx="1150">
                  <c:v>-6.5379766253503297E-3</c:v>
                </c:pt>
                <c:pt idx="1151">
                  <c:v>5.7011607368680798E-3</c:v>
                </c:pt>
                <c:pt idx="1152">
                  <c:v>1.3733470671346299E-3</c:v>
                </c:pt>
                <c:pt idx="1153">
                  <c:v>4.8715531047072201E-3</c:v>
                </c:pt>
                <c:pt idx="1154">
                  <c:v>6.6437424504086897E-3</c:v>
                </c:pt>
                <c:pt idx="1155">
                  <c:v>-5.6125790802123996E-3</c:v>
                </c:pt>
                <c:pt idx="1156">
                  <c:v>6.5144135167046801E-3</c:v>
                </c:pt>
                <c:pt idx="1157">
                  <c:v>7.5895456094157699E-4</c:v>
                </c:pt>
                <c:pt idx="1158">
                  <c:v>5.7234323075606398E-3</c:v>
                </c:pt>
                <c:pt idx="1159">
                  <c:v>-3.2761776082979E-4</c:v>
                </c:pt>
                <c:pt idx="1160">
                  <c:v>-4.5118880696487501E-4</c:v>
                </c:pt>
                <c:pt idx="1161">
                  <c:v>-1.0451117336036901E-2</c:v>
                </c:pt>
                <c:pt idx="1162">
                  <c:v>-1.0153974585145401E-2</c:v>
                </c:pt>
                <c:pt idx="1163">
                  <c:v>2.18341128192968E-2</c:v>
                </c:pt>
                <c:pt idx="1164">
                  <c:v>-5.0125842187974702E-3</c:v>
                </c:pt>
                <c:pt idx="1165">
                  <c:v>8.1252427785554505E-3</c:v>
                </c:pt>
                <c:pt idx="1166">
                  <c:v>-1.26148623206833E-2</c:v>
                </c:pt>
                <c:pt idx="1167">
                  <c:v>-2.9584611649651998E-3</c:v>
                </c:pt>
                <c:pt idx="1168">
                  <c:v>-1.30821917167487E-2</c:v>
                </c:pt>
                <c:pt idx="1169">
                  <c:v>8.6418775088195603E-3</c:v>
                </c:pt>
                <c:pt idx="1170">
                  <c:v>-1.65471642976864E-3</c:v>
                </c:pt>
                <c:pt idx="1171">
                  <c:v>-9.2291323046262697E-3</c:v>
                </c:pt>
                <c:pt idx="1172">
                  <c:v>1.54801979495334E-3</c:v>
                </c:pt>
                <c:pt idx="1173">
                  <c:v>-1.0708908507058299E-2</c:v>
                </c:pt>
                <c:pt idx="1174">
                  <c:v>1.3924312725601001E-2</c:v>
                </c:pt>
                <c:pt idx="1175">
                  <c:v>-3.4845100475720302E-3</c:v>
                </c:pt>
                <c:pt idx="1176">
                  <c:v>-1.3227617552482199E-2</c:v>
                </c:pt>
                <c:pt idx="1177">
                  <c:v>-1.5587990643176101E-3</c:v>
                </c:pt>
                <c:pt idx="1178">
                  <c:v>7.5143357647261804E-3</c:v>
                </c:pt>
                <c:pt idx="1179">
                  <c:v>-1.18027353611474E-2</c:v>
                </c:pt>
                <c:pt idx="1180">
                  <c:v>-5.97807922574911E-4</c:v>
                </c:pt>
                <c:pt idx="1181">
                  <c:v>-8.0731040816827398E-3</c:v>
                </c:pt>
                <c:pt idx="1182">
                  <c:v>2.14892883088794E-2</c:v>
                </c:pt>
                <c:pt idx="1183">
                  <c:v>1.64892501081867E-2</c:v>
                </c:pt>
                <c:pt idx="1184">
                  <c:v>1.47345774486072E-2</c:v>
                </c:pt>
                <c:pt idx="1185">
                  <c:v>2.3108736629390298E-3</c:v>
                </c:pt>
                <c:pt idx="1186">
                  <c:v>-1.00947714655463E-2</c:v>
                </c:pt>
                <c:pt idx="1187">
                  <c:v>1.86200029052245E-2</c:v>
                </c:pt>
                <c:pt idx="1188">
                  <c:v>-7.60238142268702E-3</c:v>
                </c:pt>
                <c:pt idx="1189">
                  <c:v>-1.6910932017762399E-2</c:v>
                </c:pt>
                <c:pt idx="1190">
                  <c:v>6.0789097551106099E-3</c:v>
                </c:pt>
                <c:pt idx="1191">
                  <c:v>1.79699421619345E-3</c:v>
                </c:pt>
                <c:pt idx="1192">
                  <c:v>-3.6293203630607699E-3</c:v>
                </c:pt>
                <c:pt idx="1193">
                  <c:v>-1.43890080278974E-3</c:v>
                </c:pt>
                <c:pt idx="1194">
                  <c:v>4.8013349874123602E-3</c:v>
                </c:pt>
                <c:pt idx="1195">
                  <c:v>3.56257373525962E-3</c:v>
                </c:pt>
                <c:pt idx="1196">
                  <c:v>8.0093198107378195E-4</c:v>
                </c:pt>
                <c:pt idx="1197">
                  <c:v>1.6224951268066199E-3</c:v>
                </c:pt>
                <c:pt idx="1198">
                  <c:v>-5.0674354438973203E-3</c:v>
                </c:pt>
                <c:pt idx="1199">
                  <c:v>-2.1482646208659199E-2</c:v>
                </c:pt>
                <c:pt idx="1200">
                  <c:v>1.27659500629442E-2</c:v>
                </c:pt>
                <c:pt idx="1201">
                  <c:v>-7.1571654680963603E-3</c:v>
                </c:pt>
                <c:pt idx="1202">
                  <c:v>4.2994756777724498E-3</c:v>
                </c:pt>
                <c:pt idx="1203">
                  <c:v>2.1129955950601499E-2</c:v>
                </c:pt>
                <c:pt idx="1204">
                  <c:v>-5.5806583872838296E-3</c:v>
                </c:pt>
                <c:pt idx="1205">
                  <c:v>2.0998658163135001E-3</c:v>
                </c:pt>
                <c:pt idx="1206">
                  <c:v>7.34638665465476E-3</c:v>
                </c:pt>
                <c:pt idx="1207">
                  <c:v>1.2651436849300099E-2</c:v>
                </c:pt>
                <c:pt idx="1208">
                  <c:v>1.52053919852166E-2</c:v>
                </c:pt>
                <c:pt idx="1209">
                  <c:v>-9.1151311058676498E-4</c:v>
                </c:pt>
                <c:pt idx="1210">
                  <c:v>1.7018369276614501E-2</c:v>
                </c:pt>
                <c:pt idx="1211">
                  <c:v>-1.7270838908264301E-2</c:v>
                </c:pt>
                <c:pt idx="1212">
                  <c:v>-6.2941079702789598E-3</c:v>
                </c:pt>
                <c:pt idx="1213">
                  <c:v>5.7321052157617803E-3</c:v>
                </c:pt>
                <c:pt idx="1214">
                  <c:v>-9.5668125262128607E-3</c:v>
                </c:pt>
                <c:pt idx="1215">
                  <c:v>8.1359525346963403E-4</c:v>
                </c:pt>
                <c:pt idx="1216">
                  <c:v>4.5800668104960798E-3</c:v>
                </c:pt>
                <c:pt idx="1217">
                  <c:v>4.0125775853327699E-3</c:v>
                </c:pt>
                <c:pt idx="1218">
                  <c:v>-1.0406530021119E-2</c:v>
                </c:pt>
                <c:pt idx="1219">
                  <c:v>8.4895381897067395E-3</c:v>
                </c:pt>
                <c:pt idx="1220">
                  <c:v>6.6184664602797504E-4</c:v>
                </c:pt>
                <c:pt idx="1221">
                  <c:v>-2.0364051659188299E-2</c:v>
                </c:pt>
                <c:pt idx="1222">
                  <c:v>1.4660264968294201E-4</c:v>
                </c:pt>
                <c:pt idx="1223">
                  <c:v>-1.77680358465486E-2</c:v>
                </c:pt>
                <c:pt idx="1224">
                  <c:v>2.0919458442241499E-2</c:v>
                </c:pt>
                <c:pt idx="1225">
                  <c:v>4.9293809619820302E-3</c:v>
                </c:pt>
                <c:pt idx="1226">
                  <c:v>6.3255199558621697E-3</c:v>
                </c:pt>
                <c:pt idx="1227">
                  <c:v>-2.8129411340724298E-4</c:v>
                </c:pt>
                <c:pt idx="1228">
                  <c:v>4.3996797582549199E-3</c:v>
                </c:pt>
                <c:pt idx="1229">
                  <c:v>3.2108544184282499E-3</c:v>
                </c:pt>
                <c:pt idx="1230">
                  <c:v>6.3034591225300798E-3</c:v>
                </c:pt>
                <c:pt idx="1231">
                  <c:v>-1.4488272367437201E-3</c:v>
                </c:pt>
                <c:pt idx="1232">
                  <c:v>-1.68593042374277E-3</c:v>
                </c:pt>
                <c:pt idx="1233">
                  <c:v>4.7903330671583699E-4</c:v>
                </c:pt>
                <c:pt idx="1234">
                  <c:v>-1.62763240202174E-4</c:v>
                </c:pt>
                <c:pt idx="1235">
                  <c:v>7.57742680029924E-3</c:v>
                </c:pt>
                <c:pt idx="1236">
                  <c:v>2.5970018793191598E-3</c:v>
                </c:pt>
                <c:pt idx="1237">
                  <c:v>9.5444619608343103E-3</c:v>
                </c:pt>
                <c:pt idx="1238">
                  <c:v>-2.6205740864429501E-3</c:v>
                </c:pt>
                <c:pt idx="1239">
                  <c:v>1.59079136404006E-4</c:v>
                </c:pt>
                <c:pt idx="1240">
                  <c:v>2.2135114079070001E-2</c:v>
                </c:pt>
                <c:pt idx="1241">
                  <c:v>2.15073702369445E-2</c:v>
                </c:pt>
                <c:pt idx="1242">
                  <c:v>-3.7841102303465498E-3</c:v>
                </c:pt>
                <c:pt idx="1243">
                  <c:v>-8.2566657728327898E-4</c:v>
                </c:pt>
                <c:pt idx="1244">
                  <c:v>4.0164929648048298E-4</c:v>
                </c:pt>
                <c:pt idx="1245">
                  <c:v>8.8117252324514898E-3</c:v>
                </c:pt>
                <c:pt idx="1246">
                  <c:v>-4.5233191015378897E-3</c:v>
                </c:pt>
                <c:pt idx="1247">
                  <c:v>-1.18377415260254E-3</c:v>
                </c:pt>
                <c:pt idx="1248">
                  <c:v>-9.0837674241821507E-3</c:v>
                </c:pt>
                <c:pt idx="1249">
                  <c:v>-1.5854567171662299E-3</c:v>
                </c:pt>
                <c:pt idx="1250">
                  <c:v>1.4169817404463599E-2</c:v>
                </c:pt>
                <c:pt idx="1251">
                  <c:v>-4.1163865321158198E-3</c:v>
                </c:pt>
                <c:pt idx="1252">
                  <c:v>5.3492543127052804E-3</c:v>
                </c:pt>
                <c:pt idx="1253">
                  <c:v>-3.9540011015420399E-3</c:v>
                </c:pt>
                <c:pt idx="1254">
                  <c:v>1.8530034162050901E-2</c:v>
                </c:pt>
                <c:pt idx="1255">
                  <c:v>1.00524896780893E-2</c:v>
                </c:pt>
                <c:pt idx="1256">
                  <c:v>7.0635123989148995E-4</c:v>
                </c:pt>
                <c:pt idx="1257">
                  <c:v>-4.86040330143101E-2</c:v>
                </c:pt>
                <c:pt idx="1258">
                  <c:v>-2.53554619830621E-2</c:v>
                </c:pt>
                <c:pt idx="1259">
                  <c:v>5.6788452227355098E-3</c:v>
                </c:pt>
                <c:pt idx="1260">
                  <c:v>-1.33640607886975E-2</c:v>
                </c:pt>
                <c:pt idx="1261">
                  <c:v>-5.7754776506710502E-3</c:v>
                </c:pt>
                <c:pt idx="1262">
                  <c:v>5.5994759647845505E-4</c:v>
                </c:pt>
                <c:pt idx="1263">
                  <c:v>-1.74959006003622E-3</c:v>
                </c:pt>
                <c:pt idx="1264">
                  <c:v>7.9512477912111693E-3</c:v>
                </c:pt>
                <c:pt idx="1265">
                  <c:v>-6.1383876207296E-3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Edison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25"/>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0-B9D4-41A2-AC1A-D92BFEE55AEF}"/>
              </c:ext>
            </c:extLst>
          </c:dPt>
          <c:cat>
            <c:numRef>
              <c:f>Sheet1!$A$2:$A$1267</c:f>
              <c:numCache>
                <c:formatCode>m/d/yyyy</c:formatCode>
                <c:ptCount val="1266"/>
                <c:pt idx="0">
                  <c:v>43489</c:v>
                </c:pt>
                <c:pt idx="1">
                  <c:v>43490</c:v>
                </c:pt>
                <c:pt idx="2">
                  <c:v>43493</c:v>
                </c:pt>
                <c:pt idx="3">
                  <c:v>43494</c:v>
                </c:pt>
                <c:pt idx="4">
                  <c:v>43495</c:v>
                </c:pt>
                <c:pt idx="5">
                  <c:v>43496</c:v>
                </c:pt>
                <c:pt idx="6">
                  <c:v>43497</c:v>
                </c:pt>
                <c:pt idx="7">
                  <c:v>43500</c:v>
                </c:pt>
                <c:pt idx="8">
                  <c:v>43501</c:v>
                </c:pt>
                <c:pt idx="9">
                  <c:v>43502</c:v>
                </c:pt>
                <c:pt idx="10">
                  <c:v>43503</c:v>
                </c:pt>
                <c:pt idx="11">
                  <c:v>43504</c:v>
                </c:pt>
                <c:pt idx="12">
                  <c:v>43507</c:v>
                </c:pt>
                <c:pt idx="13">
                  <c:v>43508</c:v>
                </c:pt>
                <c:pt idx="14">
                  <c:v>43509</c:v>
                </c:pt>
                <c:pt idx="15">
                  <c:v>43510</c:v>
                </c:pt>
                <c:pt idx="16">
                  <c:v>43511</c:v>
                </c:pt>
                <c:pt idx="17">
                  <c:v>43514</c:v>
                </c:pt>
                <c:pt idx="18">
                  <c:v>43515</c:v>
                </c:pt>
                <c:pt idx="19">
                  <c:v>43516</c:v>
                </c:pt>
                <c:pt idx="20">
                  <c:v>43517</c:v>
                </c:pt>
                <c:pt idx="21">
                  <c:v>43518</c:v>
                </c:pt>
                <c:pt idx="22">
                  <c:v>43521</c:v>
                </c:pt>
                <c:pt idx="23">
                  <c:v>43522</c:v>
                </c:pt>
                <c:pt idx="24">
                  <c:v>43523</c:v>
                </c:pt>
                <c:pt idx="25">
                  <c:v>43524</c:v>
                </c:pt>
              </c:numCache>
            </c:numRef>
          </c:cat>
          <c:val>
            <c:numRef>
              <c:f>Sheet1!$C$2:$C$1267</c:f>
              <c:numCache>
                <c:formatCode>General</c:formatCode>
                <c:ptCount val="1266"/>
                <c:pt idx="0">
                  <c:v>2.9558802241544401E-2</c:v>
                </c:pt>
                <c:pt idx="1">
                  <c:v>2.46926125903714E-2</c:v>
                </c:pt>
                <c:pt idx="2">
                  <c:v>2.46926125903714E-2</c:v>
                </c:pt>
                <c:pt idx="3">
                  <c:v>2.46926125903714E-2</c:v>
                </c:pt>
                <c:pt idx="4">
                  <c:v>3.4401426717332297E-2</c:v>
                </c:pt>
                <c:pt idx="5">
                  <c:v>2.9558802241544401E-2</c:v>
                </c:pt>
                <c:pt idx="6">
                  <c:v>2.9558802241544401E-2</c:v>
                </c:pt>
                <c:pt idx="7">
                  <c:v>1.9802627296179699E-2</c:v>
                </c:pt>
                <c:pt idx="8">
                  <c:v>1.9802627296179699E-2</c:v>
                </c:pt>
                <c:pt idx="9">
                  <c:v>3.4401426717332297E-2</c:v>
                </c:pt>
                <c:pt idx="10">
                  <c:v>2.9558802241544401E-2</c:v>
                </c:pt>
                <c:pt idx="11">
                  <c:v>3.4401426717332297E-2</c:v>
                </c:pt>
                <c:pt idx="12">
                  <c:v>2.9558802241544401E-2</c:v>
                </c:pt>
                <c:pt idx="13">
                  <c:v>4.8790164169432E-2</c:v>
                </c:pt>
                <c:pt idx="14">
                  <c:v>5.8268908123975803E-2</c:v>
                </c:pt>
                <c:pt idx="15">
                  <c:v>5.8268908123975803E-2</c:v>
                </c:pt>
                <c:pt idx="16">
                  <c:v>9.9503308531680903E-3</c:v>
                </c:pt>
                <c:pt idx="17">
                  <c:v>-1.0050335853501499E-2</c:v>
                </c:pt>
                <c:pt idx="18">
                  <c:v>-2.0020026706730801E-3</c:v>
                </c:pt>
                <c:pt idx="19">
                  <c:v>-1.6129381929883599E-2</c:v>
                </c:pt>
                <c:pt idx="20">
                  <c:v>-2.0202707317519501E-2</c:v>
                </c:pt>
                <c:pt idx="21">
                  <c:v>-1.8163970627671201E-2</c:v>
                </c:pt>
                <c:pt idx="22">
                  <c:v>-1.8163970627671201E-2</c:v>
                </c:pt>
                <c:pt idx="23">
                  <c:v>-1.0050335853501499E-2</c:v>
                </c:pt>
                <c:pt idx="24">
                  <c:v>-1.6129381929883599E-2</c:v>
                </c:pt>
                <c:pt idx="25">
                  <c:v>-1.514044E-2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Residuals of Enel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Sheet1!$A$2:$A$1267</c:f>
              <c:numCache>
                <c:formatCode>m/d/yyyy</c:formatCode>
                <c:ptCount val="1266"/>
                <c:pt idx="0">
                  <c:v>41702</c:v>
                </c:pt>
                <c:pt idx="1">
                  <c:v>41703</c:v>
                </c:pt>
                <c:pt idx="2">
                  <c:v>41704</c:v>
                </c:pt>
                <c:pt idx="3">
                  <c:v>41705</c:v>
                </c:pt>
                <c:pt idx="4">
                  <c:v>41708</c:v>
                </c:pt>
                <c:pt idx="5">
                  <c:v>41709</c:v>
                </c:pt>
                <c:pt idx="6">
                  <c:v>41710</c:v>
                </c:pt>
                <c:pt idx="7">
                  <c:v>41711</c:v>
                </c:pt>
                <c:pt idx="8">
                  <c:v>41712</c:v>
                </c:pt>
                <c:pt idx="9">
                  <c:v>41715</c:v>
                </c:pt>
                <c:pt idx="10">
                  <c:v>41716</c:v>
                </c:pt>
                <c:pt idx="11">
                  <c:v>41717</c:v>
                </c:pt>
                <c:pt idx="12">
                  <c:v>41718</c:v>
                </c:pt>
                <c:pt idx="13">
                  <c:v>41719</c:v>
                </c:pt>
                <c:pt idx="14">
                  <c:v>41722</c:v>
                </c:pt>
                <c:pt idx="15">
                  <c:v>41723</c:v>
                </c:pt>
                <c:pt idx="16">
                  <c:v>41724</c:v>
                </c:pt>
                <c:pt idx="17">
                  <c:v>41725</c:v>
                </c:pt>
                <c:pt idx="18">
                  <c:v>41726</c:v>
                </c:pt>
                <c:pt idx="19">
                  <c:v>41729</c:v>
                </c:pt>
                <c:pt idx="20">
                  <c:v>41730</c:v>
                </c:pt>
                <c:pt idx="21">
                  <c:v>41731</c:v>
                </c:pt>
                <c:pt idx="22">
                  <c:v>41732</c:v>
                </c:pt>
                <c:pt idx="23">
                  <c:v>41733</c:v>
                </c:pt>
                <c:pt idx="24">
                  <c:v>41736</c:v>
                </c:pt>
                <c:pt idx="25">
                  <c:v>41737</c:v>
                </c:pt>
                <c:pt idx="26">
                  <c:v>41738</c:v>
                </c:pt>
                <c:pt idx="27">
                  <c:v>41739</c:v>
                </c:pt>
                <c:pt idx="28">
                  <c:v>41740</c:v>
                </c:pt>
                <c:pt idx="29">
                  <c:v>41743</c:v>
                </c:pt>
                <c:pt idx="30">
                  <c:v>41744</c:v>
                </c:pt>
                <c:pt idx="31">
                  <c:v>41745</c:v>
                </c:pt>
                <c:pt idx="32">
                  <c:v>41746</c:v>
                </c:pt>
                <c:pt idx="33">
                  <c:v>41751</c:v>
                </c:pt>
                <c:pt idx="34">
                  <c:v>41752</c:v>
                </c:pt>
                <c:pt idx="35">
                  <c:v>41753</c:v>
                </c:pt>
                <c:pt idx="36">
                  <c:v>41754</c:v>
                </c:pt>
                <c:pt idx="37">
                  <c:v>41757</c:v>
                </c:pt>
                <c:pt idx="38">
                  <c:v>41758</c:v>
                </c:pt>
                <c:pt idx="39">
                  <c:v>41759</c:v>
                </c:pt>
                <c:pt idx="40">
                  <c:v>41761</c:v>
                </c:pt>
                <c:pt idx="41">
                  <c:v>41764</c:v>
                </c:pt>
                <c:pt idx="42">
                  <c:v>41765</c:v>
                </c:pt>
                <c:pt idx="43">
                  <c:v>41766</c:v>
                </c:pt>
                <c:pt idx="44">
                  <c:v>41767</c:v>
                </c:pt>
                <c:pt idx="45">
                  <c:v>41768</c:v>
                </c:pt>
                <c:pt idx="46">
                  <c:v>41771</c:v>
                </c:pt>
                <c:pt idx="47">
                  <c:v>41772</c:v>
                </c:pt>
                <c:pt idx="48">
                  <c:v>41773</c:v>
                </c:pt>
                <c:pt idx="49">
                  <c:v>41774</c:v>
                </c:pt>
                <c:pt idx="50">
                  <c:v>41775</c:v>
                </c:pt>
                <c:pt idx="51">
                  <c:v>41778</c:v>
                </c:pt>
                <c:pt idx="52">
                  <c:v>41779</c:v>
                </c:pt>
                <c:pt idx="53">
                  <c:v>41780</c:v>
                </c:pt>
                <c:pt idx="54">
                  <c:v>41781</c:v>
                </c:pt>
                <c:pt idx="55">
                  <c:v>41782</c:v>
                </c:pt>
                <c:pt idx="56">
                  <c:v>41785</c:v>
                </c:pt>
                <c:pt idx="57">
                  <c:v>41786</c:v>
                </c:pt>
                <c:pt idx="58">
                  <c:v>41787</c:v>
                </c:pt>
                <c:pt idx="59">
                  <c:v>41788</c:v>
                </c:pt>
                <c:pt idx="60">
                  <c:v>41789</c:v>
                </c:pt>
                <c:pt idx="61">
                  <c:v>41792</c:v>
                </c:pt>
                <c:pt idx="62">
                  <c:v>41793</c:v>
                </c:pt>
                <c:pt idx="63">
                  <c:v>41794</c:v>
                </c:pt>
                <c:pt idx="64">
                  <c:v>41795</c:v>
                </c:pt>
                <c:pt idx="65">
                  <c:v>41796</c:v>
                </c:pt>
                <c:pt idx="66">
                  <c:v>41799</c:v>
                </c:pt>
                <c:pt idx="67">
                  <c:v>41800</c:v>
                </c:pt>
                <c:pt idx="68">
                  <c:v>41801</c:v>
                </c:pt>
                <c:pt idx="69">
                  <c:v>41802</c:v>
                </c:pt>
                <c:pt idx="70">
                  <c:v>41803</c:v>
                </c:pt>
                <c:pt idx="71">
                  <c:v>41806</c:v>
                </c:pt>
                <c:pt idx="72">
                  <c:v>41807</c:v>
                </c:pt>
                <c:pt idx="73">
                  <c:v>41808</c:v>
                </c:pt>
                <c:pt idx="74">
                  <c:v>41809</c:v>
                </c:pt>
                <c:pt idx="75">
                  <c:v>41810</c:v>
                </c:pt>
                <c:pt idx="76">
                  <c:v>41813</c:v>
                </c:pt>
                <c:pt idx="77">
                  <c:v>41814</c:v>
                </c:pt>
                <c:pt idx="78">
                  <c:v>41815</c:v>
                </c:pt>
                <c:pt idx="79">
                  <c:v>41816</c:v>
                </c:pt>
                <c:pt idx="80">
                  <c:v>41817</c:v>
                </c:pt>
                <c:pt idx="81">
                  <c:v>41820</c:v>
                </c:pt>
                <c:pt idx="82">
                  <c:v>41821</c:v>
                </c:pt>
                <c:pt idx="83">
                  <c:v>41822</c:v>
                </c:pt>
                <c:pt idx="84">
                  <c:v>41823</c:v>
                </c:pt>
                <c:pt idx="85">
                  <c:v>41824</c:v>
                </c:pt>
                <c:pt idx="86">
                  <c:v>41827</c:v>
                </c:pt>
                <c:pt idx="87">
                  <c:v>41828</c:v>
                </c:pt>
                <c:pt idx="88">
                  <c:v>41829</c:v>
                </c:pt>
                <c:pt idx="89">
                  <c:v>41830</c:v>
                </c:pt>
                <c:pt idx="90">
                  <c:v>41831</c:v>
                </c:pt>
                <c:pt idx="91">
                  <c:v>41834</c:v>
                </c:pt>
                <c:pt idx="92">
                  <c:v>41835</c:v>
                </c:pt>
                <c:pt idx="93">
                  <c:v>41836</c:v>
                </c:pt>
                <c:pt idx="94">
                  <c:v>41837</c:v>
                </c:pt>
                <c:pt idx="95">
                  <c:v>41838</c:v>
                </c:pt>
                <c:pt idx="96">
                  <c:v>41841</c:v>
                </c:pt>
                <c:pt idx="97">
                  <c:v>41842</c:v>
                </c:pt>
                <c:pt idx="98">
                  <c:v>41843</c:v>
                </c:pt>
                <c:pt idx="99">
                  <c:v>41844</c:v>
                </c:pt>
                <c:pt idx="100">
                  <c:v>41845</c:v>
                </c:pt>
                <c:pt idx="101">
                  <c:v>41848</c:v>
                </c:pt>
                <c:pt idx="102">
                  <c:v>41849</c:v>
                </c:pt>
                <c:pt idx="103">
                  <c:v>41850</c:v>
                </c:pt>
                <c:pt idx="104">
                  <c:v>41851</c:v>
                </c:pt>
                <c:pt idx="105">
                  <c:v>41852</c:v>
                </c:pt>
                <c:pt idx="106">
                  <c:v>41855</c:v>
                </c:pt>
                <c:pt idx="107">
                  <c:v>41856</c:v>
                </c:pt>
                <c:pt idx="108">
                  <c:v>41857</c:v>
                </c:pt>
                <c:pt idx="109">
                  <c:v>41858</c:v>
                </c:pt>
                <c:pt idx="110">
                  <c:v>41859</c:v>
                </c:pt>
                <c:pt idx="111">
                  <c:v>41862</c:v>
                </c:pt>
                <c:pt idx="112">
                  <c:v>41863</c:v>
                </c:pt>
                <c:pt idx="113">
                  <c:v>41864</c:v>
                </c:pt>
                <c:pt idx="114">
                  <c:v>41865</c:v>
                </c:pt>
                <c:pt idx="115">
                  <c:v>41869</c:v>
                </c:pt>
                <c:pt idx="116">
                  <c:v>41870</c:v>
                </c:pt>
                <c:pt idx="117">
                  <c:v>41871</c:v>
                </c:pt>
                <c:pt idx="118">
                  <c:v>41872</c:v>
                </c:pt>
                <c:pt idx="119">
                  <c:v>41873</c:v>
                </c:pt>
                <c:pt idx="120">
                  <c:v>41876</c:v>
                </c:pt>
                <c:pt idx="121">
                  <c:v>41877</c:v>
                </c:pt>
                <c:pt idx="122">
                  <c:v>41878</c:v>
                </c:pt>
                <c:pt idx="123">
                  <c:v>41879</c:v>
                </c:pt>
                <c:pt idx="124">
                  <c:v>41880</c:v>
                </c:pt>
                <c:pt idx="125">
                  <c:v>41883</c:v>
                </c:pt>
                <c:pt idx="126">
                  <c:v>41884</c:v>
                </c:pt>
                <c:pt idx="127">
                  <c:v>41885</c:v>
                </c:pt>
                <c:pt idx="128">
                  <c:v>41886</c:v>
                </c:pt>
                <c:pt idx="129">
                  <c:v>41887</c:v>
                </c:pt>
                <c:pt idx="130">
                  <c:v>41890</c:v>
                </c:pt>
                <c:pt idx="131">
                  <c:v>41891</c:v>
                </c:pt>
                <c:pt idx="132">
                  <c:v>41892</c:v>
                </c:pt>
                <c:pt idx="133">
                  <c:v>41893</c:v>
                </c:pt>
                <c:pt idx="134">
                  <c:v>41894</c:v>
                </c:pt>
                <c:pt idx="135">
                  <c:v>41897</c:v>
                </c:pt>
                <c:pt idx="136">
                  <c:v>41898</c:v>
                </c:pt>
                <c:pt idx="137">
                  <c:v>41899</c:v>
                </c:pt>
                <c:pt idx="138">
                  <c:v>41900</c:v>
                </c:pt>
                <c:pt idx="139">
                  <c:v>41901</c:v>
                </c:pt>
                <c:pt idx="140">
                  <c:v>41904</c:v>
                </c:pt>
                <c:pt idx="141">
                  <c:v>41905</c:v>
                </c:pt>
                <c:pt idx="142">
                  <c:v>41906</c:v>
                </c:pt>
                <c:pt idx="143">
                  <c:v>41907</c:v>
                </c:pt>
                <c:pt idx="144">
                  <c:v>41908</c:v>
                </c:pt>
                <c:pt idx="145">
                  <c:v>41911</c:v>
                </c:pt>
                <c:pt idx="146">
                  <c:v>41912</c:v>
                </c:pt>
                <c:pt idx="147">
                  <c:v>41913</c:v>
                </c:pt>
                <c:pt idx="148">
                  <c:v>41914</c:v>
                </c:pt>
                <c:pt idx="149">
                  <c:v>41915</c:v>
                </c:pt>
                <c:pt idx="150">
                  <c:v>41918</c:v>
                </c:pt>
                <c:pt idx="151">
                  <c:v>41919</c:v>
                </c:pt>
                <c:pt idx="152">
                  <c:v>41920</c:v>
                </c:pt>
                <c:pt idx="153">
                  <c:v>41921</c:v>
                </c:pt>
                <c:pt idx="154">
                  <c:v>41922</c:v>
                </c:pt>
                <c:pt idx="155">
                  <c:v>41925</c:v>
                </c:pt>
                <c:pt idx="156">
                  <c:v>41926</c:v>
                </c:pt>
                <c:pt idx="157">
                  <c:v>41927</c:v>
                </c:pt>
                <c:pt idx="158">
                  <c:v>41928</c:v>
                </c:pt>
                <c:pt idx="159">
                  <c:v>41929</c:v>
                </c:pt>
                <c:pt idx="160">
                  <c:v>41932</c:v>
                </c:pt>
                <c:pt idx="161">
                  <c:v>41933</c:v>
                </c:pt>
                <c:pt idx="162">
                  <c:v>41934</c:v>
                </c:pt>
                <c:pt idx="163">
                  <c:v>41935</c:v>
                </c:pt>
                <c:pt idx="164">
                  <c:v>41936</c:v>
                </c:pt>
                <c:pt idx="165">
                  <c:v>41939</c:v>
                </c:pt>
                <c:pt idx="166">
                  <c:v>41940</c:v>
                </c:pt>
                <c:pt idx="167">
                  <c:v>41941</c:v>
                </c:pt>
                <c:pt idx="168">
                  <c:v>41942</c:v>
                </c:pt>
                <c:pt idx="169">
                  <c:v>41943</c:v>
                </c:pt>
                <c:pt idx="170">
                  <c:v>41946</c:v>
                </c:pt>
                <c:pt idx="171">
                  <c:v>41947</c:v>
                </c:pt>
                <c:pt idx="172">
                  <c:v>41948</c:v>
                </c:pt>
                <c:pt idx="173">
                  <c:v>41949</c:v>
                </c:pt>
                <c:pt idx="174">
                  <c:v>41950</c:v>
                </c:pt>
                <c:pt idx="175">
                  <c:v>41953</c:v>
                </c:pt>
                <c:pt idx="176">
                  <c:v>41954</c:v>
                </c:pt>
                <c:pt idx="177">
                  <c:v>41955</c:v>
                </c:pt>
                <c:pt idx="178">
                  <c:v>41956</c:v>
                </c:pt>
                <c:pt idx="179">
                  <c:v>41957</c:v>
                </c:pt>
                <c:pt idx="180">
                  <c:v>41960</c:v>
                </c:pt>
                <c:pt idx="181">
                  <c:v>41961</c:v>
                </c:pt>
                <c:pt idx="182">
                  <c:v>41962</c:v>
                </c:pt>
                <c:pt idx="183">
                  <c:v>41963</c:v>
                </c:pt>
                <c:pt idx="184">
                  <c:v>41964</c:v>
                </c:pt>
                <c:pt idx="185">
                  <c:v>41967</c:v>
                </c:pt>
                <c:pt idx="186">
                  <c:v>41968</c:v>
                </c:pt>
                <c:pt idx="187">
                  <c:v>41969</c:v>
                </c:pt>
                <c:pt idx="188">
                  <c:v>41970</c:v>
                </c:pt>
                <c:pt idx="189">
                  <c:v>41971</c:v>
                </c:pt>
                <c:pt idx="190">
                  <c:v>41974</c:v>
                </c:pt>
                <c:pt idx="191">
                  <c:v>41975</c:v>
                </c:pt>
                <c:pt idx="192">
                  <c:v>41976</c:v>
                </c:pt>
                <c:pt idx="193">
                  <c:v>41977</c:v>
                </c:pt>
                <c:pt idx="194">
                  <c:v>41978</c:v>
                </c:pt>
                <c:pt idx="195">
                  <c:v>41981</c:v>
                </c:pt>
                <c:pt idx="196">
                  <c:v>41982</c:v>
                </c:pt>
                <c:pt idx="197">
                  <c:v>41983</c:v>
                </c:pt>
                <c:pt idx="198">
                  <c:v>41984</c:v>
                </c:pt>
                <c:pt idx="199">
                  <c:v>41985</c:v>
                </c:pt>
                <c:pt idx="200">
                  <c:v>41988</c:v>
                </c:pt>
                <c:pt idx="201">
                  <c:v>41989</c:v>
                </c:pt>
                <c:pt idx="202">
                  <c:v>41990</c:v>
                </c:pt>
                <c:pt idx="203">
                  <c:v>41991</c:v>
                </c:pt>
                <c:pt idx="204">
                  <c:v>41992</c:v>
                </c:pt>
                <c:pt idx="205">
                  <c:v>41995</c:v>
                </c:pt>
                <c:pt idx="206">
                  <c:v>41996</c:v>
                </c:pt>
                <c:pt idx="207">
                  <c:v>42002</c:v>
                </c:pt>
                <c:pt idx="208">
                  <c:v>42003</c:v>
                </c:pt>
                <c:pt idx="209">
                  <c:v>42006</c:v>
                </c:pt>
                <c:pt idx="210">
                  <c:v>42009</c:v>
                </c:pt>
                <c:pt idx="211">
                  <c:v>42010</c:v>
                </c:pt>
                <c:pt idx="212">
                  <c:v>42011</c:v>
                </c:pt>
                <c:pt idx="213">
                  <c:v>42012</c:v>
                </c:pt>
                <c:pt idx="214">
                  <c:v>42013</c:v>
                </c:pt>
                <c:pt idx="215">
                  <c:v>42016</c:v>
                </c:pt>
                <c:pt idx="216">
                  <c:v>42017</c:v>
                </c:pt>
                <c:pt idx="217">
                  <c:v>42018</c:v>
                </c:pt>
                <c:pt idx="218">
                  <c:v>42019</c:v>
                </c:pt>
                <c:pt idx="219">
                  <c:v>42020</c:v>
                </c:pt>
                <c:pt idx="220">
                  <c:v>42023</c:v>
                </c:pt>
                <c:pt idx="221">
                  <c:v>42024</c:v>
                </c:pt>
                <c:pt idx="222">
                  <c:v>42025</c:v>
                </c:pt>
                <c:pt idx="223">
                  <c:v>42026</c:v>
                </c:pt>
                <c:pt idx="224">
                  <c:v>42027</c:v>
                </c:pt>
                <c:pt idx="225">
                  <c:v>42030</c:v>
                </c:pt>
                <c:pt idx="226">
                  <c:v>42031</c:v>
                </c:pt>
                <c:pt idx="227">
                  <c:v>42032</c:v>
                </c:pt>
                <c:pt idx="228">
                  <c:v>42033</c:v>
                </c:pt>
                <c:pt idx="229">
                  <c:v>42034</c:v>
                </c:pt>
                <c:pt idx="230">
                  <c:v>42037</c:v>
                </c:pt>
                <c:pt idx="231">
                  <c:v>42038</c:v>
                </c:pt>
                <c:pt idx="232">
                  <c:v>42039</c:v>
                </c:pt>
                <c:pt idx="233">
                  <c:v>42040</c:v>
                </c:pt>
                <c:pt idx="234">
                  <c:v>42041</c:v>
                </c:pt>
                <c:pt idx="235">
                  <c:v>42044</c:v>
                </c:pt>
                <c:pt idx="236">
                  <c:v>42045</c:v>
                </c:pt>
                <c:pt idx="237">
                  <c:v>42046</c:v>
                </c:pt>
                <c:pt idx="238">
                  <c:v>42047</c:v>
                </c:pt>
                <c:pt idx="239">
                  <c:v>42048</c:v>
                </c:pt>
                <c:pt idx="240">
                  <c:v>42051</c:v>
                </c:pt>
                <c:pt idx="241">
                  <c:v>42052</c:v>
                </c:pt>
                <c:pt idx="242">
                  <c:v>42053</c:v>
                </c:pt>
                <c:pt idx="243">
                  <c:v>42054</c:v>
                </c:pt>
                <c:pt idx="244">
                  <c:v>42055</c:v>
                </c:pt>
                <c:pt idx="245">
                  <c:v>42058</c:v>
                </c:pt>
                <c:pt idx="246">
                  <c:v>42059</c:v>
                </c:pt>
                <c:pt idx="247">
                  <c:v>42060</c:v>
                </c:pt>
                <c:pt idx="248">
                  <c:v>42061</c:v>
                </c:pt>
                <c:pt idx="249">
                  <c:v>42062</c:v>
                </c:pt>
                <c:pt idx="250">
                  <c:v>42065</c:v>
                </c:pt>
                <c:pt idx="251">
                  <c:v>42066</c:v>
                </c:pt>
                <c:pt idx="252">
                  <c:v>42067</c:v>
                </c:pt>
                <c:pt idx="253">
                  <c:v>42068</c:v>
                </c:pt>
                <c:pt idx="254">
                  <c:v>42069</c:v>
                </c:pt>
                <c:pt idx="255">
                  <c:v>42072</c:v>
                </c:pt>
                <c:pt idx="256">
                  <c:v>42073</c:v>
                </c:pt>
                <c:pt idx="257">
                  <c:v>42074</c:v>
                </c:pt>
                <c:pt idx="258">
                  <c:v>42075</c:v>
                </c:pt>
                <c:pt idx="259">
                  <c:v>42076</c:v>
                </c:pt>
                <c:pt idx="260">
                  <c:v>42079</c:v>
                </c:pt>
                <c:pt idx="261">
                  <c:v>42080</c:v>
                </c:pt>
                <c:pt idx="262">
                  <c:v>42081</c:v>
                </c:pt>
                <c:pt idx="263">
                  <c:v>42082</c:v>
                </c:pt>
                <c:pt idx="264">
                  <c:v>42083</c:v>
                </c:pt>
                <c:pt idx="265">
                  <c:v>42086</c:v>
                </c:pt>
                <c:pt idx="266">
                  <c:v>42087</c:v>
                </c:pt>
                <c:pt idx="267">
                  <c:v>42088</c:v>
                </c:pt>
                <c:pt idx="268">
                  <c:v>42089</c:v>
                </c:pt>
                <c:pt idx="269">
                  <c:v>42090</c:v>
                </c:pt>
                <c:pt idx="270">
                  <c:v>42093</c:v>
                </c:pt>
                <c:pt idx="271">
                  <c:v>42094</c:v>
                </c:pt>
                <c:pt idx="272">
                  <c:v>42095</c:v>
                </c:pt>
                <c:pt idx="273">
                  <c:v>42096</c:v>
                </c:pt>
                <c:pt idx="274">
                  <c:v>42101</c:v>
                </c:pt>
                <c:pt idx="275">
                  <c:v>42102</c:v>
                </c:pt>
                <c:pt idx="276">
                  <c:v>42103</c:v>
                </c:pt>
                <c:pt idx="277">
                  <c:v>42104</c:v>
                </c:pt>
                <c:pt idx="278">
                  <c:v>42107</c:v>
                </c:pt>
                <c:pt idx="279">
                  <c:v>42108</c:v>
                </c:pt>
                <c:pt idx="280">
                  <c:v>42109</c:v>
                </c:pt>
                <c:pt idx="281">
                  <c:v>42110</c:v>
                </c:pt>
                <c:pt idx="282">
                  <c:v>42111</c:v>
                </c:pt>
                <c:pt idx="283">
                  <c:v>42114</c:v>
                </c:pt>
                <c:pt idx="284">
                  <c:v>42115</c:v>
                </c:pt>
                <c:pt idx="285">
                  <c:v>42116</c:v>
                </c:pt>
                <c:pt idx="286">
                  <c:v>42117</c:v>
                </c:pt>
                <c:pt idx="287">
                  <c:v>42118</c:v>
                </c:pt>
                <c:pt idx="288">
                  <c:v>42121</c:v>
                </c:pt>
                <c:pt idx="289">
                  <c:v>42122</c:v>
                </c:pt>
                <c:pt idx="290">
                  <c:v>42123</c:v>
                </c:pt>
                <c:pt idx="291">
                  <c:v>42124</c:v>
                </c:pt>
                <c:pt idx="292">
                  <c:v>42128</c:v>
                </c:pt>
                <c:pt idx="293">
                  <c:v>42129</c:v>
                </c:pt>
                <c:pt idx="294">
                  <c:v>42130</c:v>
                </c:pt>
                <c:pt idx="295">
                  <c:v>42131</c:v>
                </c:pt>
                <c:pt idx="296">
                  <c:v>42132</c:v>
                </c:pt>
                <c:pt idx="297">
                  <c:v>42135</c:v>
                </c:pt>
                <c:pt idx="298">
                  <c:v>42136</c:v>
                </c:pt>
                <c:pt idx="299">
                  <c:v>42137</c:v>
                </c:pt>
                <c:pt idx="300">
                  <c:v>42138</c:v>
                </c:pt>
                <c:pt idx="301">
                  <c:v>42139</c:v>
                </c:pt>
                <c:pt idx="302">
                  <c:v>42142</c:v>
                </c:pt>
                <c:pt idx="303">
                  <c:v>42143</c:v>
                </c:pt>
                <c:pt idx="304">
                  <c:v>42144</c:v>
                </c:pt>
                <c:pt idx="305">
                  <c:v>42145</c:v>
                </c:pt>
                <c:pt idx="306">
                  <c:v>42146</c:v>
                </c:pt>
                <c:pt idx="307">
                  <c:v>42149</c:v>
                </c:pt>
                <c:pt idx="308">
                  <c:v>42150</c:v>
                </c:pt>
                <c:pt idx="309">
                  <c:v>42151</c:v>
                </c:pt>
                <c:pt idx="310">
                  <c:v>42152</c:v>
                </c:pt>
                <c:pt idx="311">
                  <c:v>42153</c:v>
                </c:pt>
                <c:pt idx="312">
                  <c:v>42156</c:v>
                </c:pt>
                <c:pt idx="313">
                  <c:v>42157</c:v>
                </c:pt>
                <c:pt idx="314">
                  <c:v>42158</c:v>
                </c:pt>
                <c:pt idx="315">
                  <c:v>42159</c:v>
                </c:pt>
                <c:pt idx="316">
                  <c:v>42160</c:v>
                </c:pt>
                <c:pt idx="317">
                  <c:v>42163</c:v>
                </c:pt>
                <c:pt idx="318">
                  <c:v>42164</c:v>
                </c:pt>
                <c:pt idx="319">
                  <c:v>42165</c:v>
                </c:pt>
                <c:pt idx="320">
                  <c:v>42166</c:v>
                </c:pt>
                <c:pt idx="321">
                  <c:v>42167</c:v>
                </c:pt>
                <c:pt idx="322">
                  <c:v>42170</c:v>
                </c:pt>
                <c:pt idx="323">
                  <c:v>42171</c:v>
                </c:pt>
                <c:pt idx="324">
                  <c:v>42172</c:v>
                </c:pt>
                <c:pt idx="325">
                  <c:v>42173</c:v>
                </c:pt>
                <c:pt idx="326">
                  <c:v>42174</c:v>
                </c:pt>
                <c:pt idx="327">
                  <c:v>42177</c:v>
                </c:pt>
                <c:pt idx="328">
                  <c:v>42178</c:v>
                </c:pt>
                <c:pt idx="329">
                  <c:v>42179</c:v>
                </c:pt>
                <c:pt idx="330">
                  <c:v>42180</c:v>
                </c:pt>
                <c:pt idx="331">
                  <c:v>42181</c:v>
                </c:pt>
                <c:pt idx="332">
                  <c:v>42184</c:v>
                </c:pt>
                <c:pt idx="333">
                  <c:v>42185</c:v>
                </c:pt>
                <c:pt idx="334">
                  <c:v>42186</c:v>
                </c:pt>
                <c:pt idx="335">
                  <c:v>42187</c:v>
                </c:pt>
                <c:pt idx="336">
                  <c:v>42188</c:v>
                </c:pt>
                <c:pt idx="337">
                  <c:v>42191</c:v>
                </c:pt>
                <c:pt idx="338">
                  <c:v>42192</c:v>
                </c:pt>
                <c:pt idx="339">
                  <c:v>42193</c:v>
                </c:pt>
                <c:pt idx="340">
                  <c:v>42194</c:v>
                </c:pt>
                <c:pt idx="341">
                  <c:v>42195</c:v>
                </c:pt>
                <c:pt idx="342">
                  <c:v>42198</c:v>
                </c:pt>
                <c:pt idx="343">
                  <c:v>42199</c:v>
                </c:pt>
                <c:pt idx="344">
                  <c:v>42200</c:v>
                </c:pt>
                <c:pt idx="345">
                  <c:v>42201</c:v>
                </c:pt>
                <c:pt idx="346">
                  <c:v>42202</c:v>
                </c:pt>
                <c:pt idx="347">
                  <c:v>42205</c:v>
                </c:pt>
                <c:pt idx="348">
                  <c:v>42206</c:v>
                </c:pt>
                <c:pt idx="349">
                  <c:v>42207</c:v>
                </c:pt>
                <c:pt idx="350">
                  <c:v>42208</c:v>
                </c:pt>
                <c:pt idx="351">
                  <c:v>42209</c:v>
                </c:pt>
                <c:pt idx="352">
                  <c:v>42212</c:v>
                </c:pt>
                <c:pt idx="353">
                  <c:v>42213</c:v>
                </c:pt>
                <c:pt idx="354">
                  <c:v>42214</c:v>
                </c:pt>
                <c:pt idx="355">
                  <c:v>42215</c:v>
                </c:pt>
                <c:pt idx="356">
                  <c:v>42216</c:v>
                </c:pt>
                <c:pt idx="357">
                  <c:v>42219</c:v>
                </c:pt>
                <c:pt idx="358">
                  <c:v>42220</c:v>
                </c:pt>
                <c:pt idx="359">
                  <c:v>42221</c:v>
                </c:pt>
                <c:pt idx="360">
                  <c:v>42222</c:v>
                </c:pt>
                <c:pt idx="361">
                  <c:v>42223</c:v>
                </c:pt>
                <c:pt idx="362">
                  <c:v>42226</c:v>
                </c:pt>
                <c:pt idx="363">
                  <c:v>42227</c:v>
                </c:pt>
                <c:pt idx="364">
                  <c:v>42228</c:v>
                </c:pt>
                <c:pt idx="365">
                  <c:v>42229</c:v>
                </c:pt>
                <c:pt idx="366">
                  <c:v>42230</c:v>
                </c:pt>
                <c:pt idx="367">
                  <c:v>42233</c:v>
                </c:pt>
                <c:pt idx="368">
                  <c:v>42234</c:v>
                </c:pt>
                <c:pt idx="369">
                  <c:v>42235</c:v>
                </c:pt>
                <c:pt idx="370">
                  <c:v>42236</c:v>
                </c:pt>
                <c:pt idx="371">
                  <c:v>42237</c:v>
                </c:pt>
                <c:pt idx="372">
                  <c:v>42240</c:v>
                </c:pt>
                <c:pt idx="373">
                  <c:v>42241</c:v>
                </c:pt>
                <c:pt idx="374">
                  <c:v>42242</c:v>
                </c:pt>
                <c:pt idx="375">
                  <c:v>42243</c:v>
                </c:pt>
                <c:pt idx="376">
                  <c:v>42244</c:v>
                </c:pt>
                <c:pt idx="377">
                  <c:v>42247</c:v>
                </c:pt>
                <c:pt idx="378">
                  <c:v>42248</c:v>
                </c:pt>
                <c:pt idx="379">
                  <c:v>42249</c:v>
                </c:pt>
                <c:pt idx="380">
                  <c:v>42250</c:v>
                </c:pt>
                <c:pt idx="381">
                  <c:v>42251</c:v>
                </c:pt>
                <c:pt idx="382">
                  <c:v>42254</c:v>
                </c:pt>
                <c:pt idx="383">
                  <c:v>42255</c:v>
                </c:pt>
                <c:pt idx="384">
                  <c:v>42256</c:v>
                </c:pt>
                <c:pt idx="385">
                  <c:v>42257</c:v>
                </c:pt>
                <c:pt idx="386">
                  <c:v>42258</c:v>
                </c:pt>
                <c:pt idx="387">
                  <c:v>42261</c:v>
                </c:pt>
                <c:pt idx="388">
                  <c:v>42262</c:v>
                </c:pt>
                <c:pt idx="389">
                  <c:v>42263</c:v>
                </c:pt>
                <c:pt idx="390">
                  <c:v>42264</c:v>
                </c:pt>
                <c:pt idx="391">
                  <c:v>42265</c:v>
                </c:pt>
                <c:pt idx="392">
                  <c:v>42268</c:v>
                </c:pt>
                <c:pt idx="393">
                  <c:v>42269</c:v>
                </c:pt>
                <c:pt idx="394">
                  <c:v>42270</c:v>
                </c:pt>
                <c:pt idx="395">
                  <c:v>42271</c:v>
                </c:pt>
                <c:pt idx="396">
                  <c:v>42272</c:v>
                </c:pt>
                <c:pt idx="397">
                  <c:v>42275</c:v>
                </c:pt>
                <c:pt idx="398">
                  <c:v>42276</c:v>
                </c:pt>
                <c:pt idx="399">
                  <c:v>42277</c:v>
                </c:pt>
                <c:pt idx="400">
                  <c:v>42278</c:v>
                </c:pt>
                <c:pt idx="401">
                  <c:v>42279</c:v>
                </c:pt>
                <c:pt idx="402">
                  <c:v>42282</c:v>
                </c:pt>
                <c:pt idx="403">
                  <c:v>42283</c:v>
                </c:pt>
                <c:pt idx="404">
                  <c:v>42284</c:v>
                </c:pt>
                <c:pt idx="405">
                  <c:v>42285</c:v>
                </c:pt>
                <c:pt idx="406">
                  <c:v>42286</c:v>
                </c:pt>
                <c:pt idx="407">
                  <c:v>42289</c:v>
                </c:pt>
                <c:pt idx="408">
                  <c:v>42290</c:v>
                </c:pt>
                <c:pt idx="409">
                  <c:v>42291</c:v>
                </c:pt>
                <c:pt idx="410">
                  <c:v>42292</c:v>
                </c:pt>
                <c:pt idx="411">
                  <c:v>42293</c:v>
                </c:pt>
                <c:pt idx="412">
                  <c:v>42296</c:v>
                </c:pt>
                <c:pt idx="413">
                  <c:v>42297</c:v>
                </c:pt>
                <c:pt idx="414">
                  <c:v>42298</c:v>
                </c:pt>
                <c:pt idx="415">
                  <c:v>42299</c:v>
                </c:pt>
                <c:pt idx="416">
                  <c:v>42300</c:v>
                </c:pt>
                <c:pt idx="417">
                  <c:v>42303</c:v>
                </c:pt>
                <c:pt idx="418">
                  <c:v>42304</c:v>
                </c:pt>
                <c:pt idx="419">
                  <c:v>42305</c:v>
                </c:pt>
                <c:pt idx="420">
                  <c:v>42306</c:v>
                </c:pt>
                <c:pt idx="421">
                  <c:v>42307</c:v>
                </c:pt>
                <c:pt idx="422">
                  <c:v>42310</c:v>
                </c:pt>
                <c:pt idx="423">
                  <c:v>42311</c:v>
                </c:pt>
                <c:pt idx="424">
                  <c:v>42312</c:v>
                </c:pt>
                <c:pt idx="425">
                  <c:v>42313</c:v>
                </c:pt>
                <c:pt idx="426">
                  <c:v>42314</c:v>
                </c:pt>
                <c:pt idx="427">
                  <c:v>42317</c:v>
                </c:pt>
                <c:pt idx="428">
                  <c:v>42318</c:v>
                </c:pt>
                <c:pt idx="429">
                  <c:v>42319</c:v>
                </c:pt>
                <c:pt idx="430">
                  <c:v>42320</c:v>
                </c:pt>
                <c:pt idx="431">
                  <c:v>42321</c:v>
                </c:pt>
                <c:pt idx="432">
                  <c:v>42324</c:v>
                </c:pt>
                <c:pt idx="433">
                  <c:v>42325</c:v>
                </c:pt>
                <c:pt idx="434">
                  <c:v>42326</c:v>
                </c:pt>
                <c:pt idx="435">
                  <c:v>42327</c:v>
                </c:pt>
                <c:pt idx="436">
                  <c:v>42328</c:v>
                </c:pt>
                <c:pt idx="437">
                  <c:v>42331</c:v>
                </c:pt>
                <c:pt idx="438">
                  <c:v>42332</c:v>
                </c:pt>
                <c:pt idx="439">
                  <c:v>42333</c:v>
                </c:pt>
                <c:pt idx="440">
                  <c:v>42334</c:v>
                </c:pt>
                <c:pt idx="441">
                  <c:v>42335</c:v>
                </c:pt>
                <c:pt idx="442">
                  <c:v>42338</c:v>
                </c:pt>
                <c:pt idx="443">
                  <c:v>42339</c:v>
                </c:pt>
                <c:pt idx="444">
                  <c:v>42340</c:v>
                </c:pt>
                <c:pt idx="445">
                  <c:v>42341</c:v>
                </c:pt>
                <c:pt idx="446">
                  <c:v>42342</c:v>
                </c:pt>
                <c:pt idx="447">
                  <c:v>42345</c:v>
                </c:pt>
                <c:pt idx="448">
                  <c:v>42346</c:v>
                </c:pt>
                <c:pt idx="449">
                  <c:v>42347</c:v>
                </c:pt>
                <c:pt idx="450">
                  <c:v>42348</c:v>
                </c:pt>
                <c:pt idx="451">
                  <c:v>42349</c:v>
                </c:pt>
                <c:pt idx="452">
                  <c:v>42352</c:v>
                </c:pt>
                <c:pt idx="453">
                  <c:v>42353</c:v>
                </c:pt>
                <c:pt idx="454">
                  <c:v>42354</c:v>
                </c:pt>
                <c:pt idx="455">
                  <c:v>42355</c:v>
                </c:pt>
                <c:pt idx="456">
                  <c:v>42356</c:v>
                </c:pt>
                <c:pt idx="457">
                  <c:v>42359</c:v>
                </c:pt>
                <c:pt idx="458">
                  <c:v>42360</c:v>
                </c:pt>
                <c:pt idx="459">
                  <c:v>42361</c:v>
                </c:pt>
                <c:pt idx="460">
                  <c:v>42366</c:v>
                </c:pt>
                <c:pt idx="461">
                  <c:v>42367</c:v>
                </c:pt>
                <c:pt idx="462">
                  <c:v>42368</c:v>
                </c:pt>
                <c:pt idx="463">
                  <c:v>42369</c:v>
                </c:pt>
                <c:pt idx="464">
                  <c:v>42373</c:v>
                </c:pt>
                <c:pt idx="465">
                  <c:v>42374</c:v>
                </c:pt>
                <c:pt idx="466">
                  <c:v>42375</c:v>
                </c:pt>
                <c:pt idx="467">
                  <c:v>42376</c:v>
                </c:pt>
                <c:pt idx="468">
                  <c:v>42377</c:v>
                </c:pt>
                <c:pt idx="469">
                  <c:v>42380</c:v>
                </c:pt>
                <c:pt idx="470">
                  <c:v>42381</c:v>
                </c:pt>
                <c:pt idx="471">
                  <c:v>42382</c:v>
                </c:pt>
                <c:pt idx="472">
                  <c:v>42383</c:v>
                </c:pt>
                <c:pt idx="473">
                  <c:v>42384</c:v>
                </c:pt>
                <c:pt idx="474">
                  <c:v>42387</c:v>
                </c:pt>
                <c:pt idx="475">
                  <c:v>42388</c:v>
                </c:pt>
                <c:pt idx="476">
                  <c:v>42389</c:v>
                </c:pt>
                <c:pt idx="477">
                  <c:v>42390</c:v>
                </c:pt>
                <c:pt idx="478">
                  <c:v>42391</c:v>
                </c:pt>
                <c:pt idx="479">
                  <c:v>42394</c:v>
                </c:pt>
                <c:pt idx="480">
                  <c:v>42395</c:v>
                </c:pt>
                <c:pt idx="481">
                  <c:v>42396</c:v>
                </c:pt>
                <c:pt idx="482">
                  <c:v>42397</c:v>
                </c:pt>
                <c:pt idx="483">
                  <c:v>42398</c:v>
                </c:pt>
                <c:pt idx="484">
                  <c:v>42401</c:v>
                </c:pt>
                <c:pt idx="485">
                  <c:v>42402</c:v>
                </c:pt>
                <c:pt idx="486">
                  <c:v>42403</c:v>
                </c:pt>
                <c:pt idx="487">
                  <c:v>42404</c:v>
                </c:pt>
                <c:pt idx="488">
                  <c:v>42405</c:v>
                </c:pt>
                <c:pt idx="489">
                  <c:v>42408</c:v>
                </c:pt>
                <c:pt idx="490">
                  <c:v>42409</c:v>
                </c:pt>
                <c:pt idx="491">
                  <c:v>42410</c:v>
                </c:pt>
                <c:pt idx="492">
                  <c:v>42411</c:v>
                </c:pt>
                <c:pt idx="493">
                  <c:v>42412</c:v>
                </c:pt>
                <c:pt idx="494">
                  <c:v>42415</c:v>
                </c:pt>
                <c:pt idx="495">
                  <c:v>42416</c:v>
                </c:pt>
                <c:pt idx="496">
                  <c:v>42417</c:v>
                </c:pt>
                <c:pt idx="497">
                  <c:v>42418</c:v>
                </c:pt>
                <c:pt idx="498">
                  <c:v>42419</c:v>
                </c:pt>
                <c:pt idx="499">
                  <c:v>42422</c:v>
                </c:pt>
                <c:pt idx="500">
                  <c:v>42423</c:v>
                </c:pt>
                <c:pt idx="501">
                  <c:v>42424</c:v>
                </c:pt>
                <c:pt idx="502">
                  <c:v>42425</c:v>
                </c:pt>
                <c:pt idx="503">
                  <c:v>42426</c:v>
                </c:pt>
                <c:pt idx="504">
                  <c:v>42429</c:v>
                </c:pt>
                <c:pt idx="505">
                  <c:v>42430</c:v>
                </c:pt>
                <c:pt idx="506">
                  <c:v>42431</c:v>
                </c:pt>
                <c:pt idx="507">
                  <c:v>42432</c:v>
                </c:pt>
                <c:pt idx="508">
                  <c:v>42433</c:v>
                </c:pt>
                <c:pt idx="509">
                  <c:v>42436</c:v>
                </c:pt>
                <c:pt idx="510">
                  <c:v>42437</c:v>
                </c:pt>
                <c:pt idx="511">
                  <c:v>42438</c:v>
                </c:pt>
                <c:pt idx="512">
                  <c:v>42439</c:v>
                </c:pt>
                <c:pt idx="513">
                  <c:v>42440</c:v>
                </c:pt>
                <c:pt idx="514">
                  <c:v>42443</c:v>
                </c:pt>
                <c:pt idx="515">
                  <c:v>42444</c:v>
                </c:pt>
                <c:pt idx="516">
                  <c:v>42445</c:v>
                </c:pt>
                <c:pt idx="517">
                  <c:v>42446</c:v>
                </c:pt>
                <c:pt idx="518">
                  <c:v>42447</c:v>
                </c:pt>
                <c:pt idx="519">
                  <c:v>42450</c:v>
                </c:pt>
                <c:pt idx="520">
                  <c:v>42451</c:v>
                </c:pt>
                <c:pt idx="521">
                  <c:v>42452</c:v>
                </c:pt>
                <c:pt idx="522">
                  <c:v>42453</c:v>
                </c:pt>
                <c:pt idx="523">
                  <c:v>42458</c:v>
                </c:pt>
                <c:pt idx="524">
                  <c:v>42459</c:v>
                </c:pt>
                <c:pt idx="525">
                  <c:v>42460</c:v>
                </c:pt>
                <c:pt idx="526">
                  <c:v>42461</c:v>
                </c:pt>
                <c:pt idx="527">
                  <c:v>42464</c:v>
                </c:pt>
                <c:pt idx="528">
                  <c:v>42465</c:v>
                </c:pt>
                <c:pt idx="529">
                  <c:v>42466</c:v>
                </c:pt>
                <c:pt idx="530">
                  <c:v>42467</c:v>
                </c:pt>
                <c:pt idx="531">
                  <c:v>42468</c:v>
                </c:pt>
                <c:pt idx="532">
                  <c:v>42471</c:v>
                </c:pt>
                <c:pt idx="533">
                  <c:v>42472</c:v>
                </c:pt>
                <c:pt idx="534">
                  <c:v>42473</c:v>
                </c:pt>
                <c:pt idx="535">
                  <c:v>42474</c:v>
                </c:pt>
                <c:pt idx="536">
                  <c:v>42475</c:v>
                </c:pt>
                <c:pt idx="537">
                  <c:v>42478</c:v>
                </c:pt>
                <c:pt idx="538">
                  <c:v>42479</c:v>
                </c:pt>
                <c:pt idx="539">
                  <c:v>42480</c:v>
                </c:pt>
                <c:pt idx="540">
                  <c:v>42481</c:v>
                </c:pt>
                <c:pt idx="541">
                  <c:v>42482</c:v>
                </c:pt>
                <c:pt idx="542">
                  <c:v>42485</c:v>
                </c:pt>
                <c:pt idx="543">
                  <c:v>42486</c:v>
                </c:pt>
                <c:pt idx="544">
                  <c:v>42487</c:v>
                </c:pt>
                <c:pt idx="545">
                  <c:v>42488</c:v>
                </c:pt>
                <c:pt idx="546">
                  <c:v>42489</c:v>
                </c:pt>
                <c:pt idx="547">
                  <c:v>42492</c:v>
                </c:pt>
                <c:pt idx="548">
                  <c:v>42493</c:v>
                </c:pt>
                <c:pt idx="549">
                  <c:v>42494</c:v>
                </c:pt>
                <c:pt idx="550">
                  <c:v>42495</c:v>
                </c:pt>
                <c:pt idx="551">
                  <c:v>42496</c:v>
                </c:pt>
                <c:pt idx="552">
                  <c:v>42499</c:v>
                </c:pt>
                <c:pt idx="553">
                  <c:v>42500</c:v>
                </c:pt>
                <c:pt idx="554">
                  <c:v>42501</c:v>
                </c:pt>
                <c:pt idx="555">
                  <c:v>42502</c:v>
                </c:pt>
                <c:pt idx="556">
                  <c:v>42503</c:v>
                </c:pt>
                <c:pt idx="557">
                  <c:v>42506</c:v>
                </c:pt>
                <c:pt idx="558">
                  <c:v>42507</c:v>
                </c:pt>
                <c:pt idx="559">
                  <c:v>42508</c:v>
                </c:pt>
                <c:pt idx="560">
                  <c:v>42509</c:v>
                </c:pt>
                <c:pt idx="561">
                  <c:v>42510</c:v>
                </c:pt>
                <c:pt idx="562">
                  <c:v>42513</c:v>
                </c:pt>
                <c:pt idx="563">
                  <c:v>42514</c:v>
                </c:pt>
                <c:pt idx="564">
                  <c:v>42515</c:v>
                </c:pt>
                <c:pt idx="565">
                  <c:v>42516</c:v>
                </c:pt>
                <c:pt idx="566">
                  <c:v>42517</c:v>
                </c:pt>
                <c:pt idx="567">
                  <c:v>42520</c:v>
                </c:pt>
                <c:pt idx="568">
                  <c:v>42521</c:v>
                </c:pt>
                <c:pt idx="569">
                  <c:v>42522</c:v>
                </c:pt>
                <c:pt idx="570">
                  <c:v>42523</c:v>
                </c:pt>
                <c:pt idx="571">
                  <c:v>42524</c:v>
                </c:pt>
                <c:pt idx="572">
                  <c:v>42527</c:v>
                </c:pt>
                <c:pt idx="573">
                  <c:v>42528</c:v>
                </c:pt>
                <c:pt idx="574">
                  <c:v>42529</c:v>
                </c:pt>
                <c:pt idx="575">
                  <c:v>42530</c:v>
                </c:pt>
                <c:pt idx="576">
                  <c:v>42531</c:v>
                </c:pt>
                <c:pt idx="577">
                  <c:v>42534</c:v>
                </c:pt>
                <c:pt idx="578">
                  <c:v>42535</c:v>
                </c:pt>
                <c:pt idx="579">
                  <c:v>42536</c:v>
                </c:pt>
                <c:pt idx="580">
                  <c:v>42537</c:v>
                </c:pt>
                <c:pt idx="581">
                  <c:v>42538</c:v>
                </c:pt>
                <c:pt idx="582">
                  <c:v>42541</c:v>
                </c:pt>
                <c:pt idx="583">
                  <c:v>42542</c:v>
                </c:pt>
                <c:pt idx="584">
                  <c:v>42543</c:v>
                </c:pt>
                <c:pt idx="585">
                  <c:v>42544</c:v>
                </c:pt>
                <c:pt idx="586">
                  <c:v>42545</c:v>
                </c:pt>
                <c:pt idx="587">
                  <c:v>42548</c:v>
                </c:pt>
                <c:pt idx="588">
                  <c:v>42549</c:v>
                </c:pt>
                <c:pt idx="589">
                  <c:v>42550</c:v>
                </c:pt>
                <c:pt idx="590">
                  <c:v>42551</c:v>
                </c:pt>
                <c:pt idx="591">
                  <c:v>42552</c:v>
                </c:pt>
                <c:pt idx="592">
                  <c:v>42555</c:v>
                </c:pt>
                <c:pt idx="593">
                  <c:v>42556</c:v>
                </c:pt>
                <c:pt idx="594">
                  <c:v>42557</c:v>
                </c:pt>
                <c:pt idx="595">
                  <c:v>42558</c:v>
                </c:pt>
                <c:pt idx="596">
                  <c:v>42559</c:v>
                </c:pt>
                <c:pt idx="597">
                  <c:v>42562</c:v>
                </c:pt>
                <c:pt idx="598">
                  <c:v>42563</c:v>
                </c:pt>
                <c:pt idx="599">
                  <c:v>42564</c:v>
                </c:pt>
                <c:pt idx="600">
                  <c:v>42565</c:v>
                </c:pt>
                <c:pt idx="601">
                  <c:v>42566</c:v>
                </c:pt>
                <c:pt idx="602">
                  <c:v>42569</c:v>
                </c:pt>
                <c:pt idx="603">
                  <c:v>42570</c:v>
                </c:pt>
                <c:pt idx="604">
                  <c:v>42571</c:v>
                </c:pt>
                <c:pt idx="605">
                  <c:v>42572</c:v>
                </c:pt>
                <c:pt idx="606">
                  <c:v>42573</c:v>
                </c:pt>
                <c:pt idx="607">
                  <c:v>42576</c:v>
                </c:pt>
                <c:pt idx="608">
                  <c:v>42577</c:v>
                </c:pt>
                <c:pt idx="609">
                  <c:v>42578</c:v>
                </c:pt>
                <c:pt idx="610">
                  <c:v>42579</c:v>
                </c:pt>
                <c:pt idx="611">
                  <c:v>42580</c:v>
                </c:pt>
                <c:pt idx="612">
                  <c:v>42583</c:v>
                </c:pt>
                <c:pt idx="613">
                  <c:v>42584</c:v>
                </c:pt>
                <c:pt idx="614">
                  <c:v>42585</c:v>
                </c:pt>
                <c:pt idx="615">
                  <c:v>42586</c:v>
                </c:pt>
                <c:pt idx="616">
                  <c:v>42587</c:v>
                </c:pt>
                <c:pt idx="617">
                  <c:v>42590</c:v>
                </c:pt>
                <c:pt idx="618">
                  <c:v>42591</c:v>
                </c:pt>
                <c:pt idx="619">
                  <c:v>42592</c:v>
                </c:pt>
                <c:pt idx="620">
                  <c:v>42593</c:v>
                </c:pt>
                <c:pt idx="621">
                  <c:v>42594</c:v>
                </c:pt>
                <c:pt idx="622">
                  <c:v>42598</c:v>
                </c:pt>
                <c:pt idx="623">
                  <c:v>42599</c:v>
                </c:pt>
                <c:pt idx="624">
                  <c:v>42600</c:v>
                </c:pt>
                <c:pt idx="625">
                  <c:v>42601</c:v>
                </c:pt>
                <c:pt idx="626">
                  <c:v>42604</c:v>
                </c:pt>
                <c:pt idx="627">
                  <c:v>42605</c:v>
                </c:pt>
                <c:pt idx="628">
                  <c:v>42606</c:v>
                </c:pt>
                <c:pt idx="629">
                  <c:v>42607</c:v>
                </c:pt>
                <c:pt idx="630">
                  <c:v>42608</c:v>
                </c:pt>
                <c:pt idx="631">
                  <c:v>42611</c:v>
                </c:pt>
                <c:pt idx="632">
                  <c:v>42612</c:v>
                </c:pt>
                <c:pt idx="633">
                  <c:v>42613</c:v>
                </c:pt>
                <c:pt idx="634">
                  <c:v>42614</c:v>
                </c:pt>
                <c:pt idx="635">
                  <c:v>42615</c:v>
                </c:pt>
                <c:pt idx="636">
                  <c:v>42618</c:v>
                </c:pt>
                <c:pt idx="637">
                  <c:v>42619</c:v>
                </c:pt>
                <c:pt idx="638">
                  <c:v>42620</c:v>
                </c:pt>
                <c:pt idx="639">
                  <c:v>42621</c:v>
                </c:pt>
                <c:pt idx="640">
                  <c:v>42622</c:v>
                </c:pt>
                <c:pt idx="641">
                  <c:v>42625</c:v>
                </c:pt>
                <c:pt idx="642">
                  <c:v>42626</c:v>
                </c:pt>
                <c:pt idx="643">
                  <c:v>42627</c:v>
                </c:pt>
                <c:pt idx="644">
                  <c:v>42628</c:v>
                </c:pt>
                <c:pt idx="645">
                  <c:v>42629</c:v>
                </c:pt>
                <c:pt idx="646">
                  <c:v>42632</c:v>
                </c:pt>
                <c:pt idx="647">
                  <c:v>42633</c:v>
                </c:pt>
                <c:pt idx="648">
                  <c:v>42634</c:v>
                </c:pt>
                <c:pt idx="649">
                  <c:v>42635</c:v>
                </c:pt>
                <c:pt idx="650">
                  <c:v>42636</c:v>
                </c:pt>
                <c:pt idx="651">
                  <c:v>42639</c:v>
                </c:pt>
                <c:pt idx="652">
                  <c:v>42640</c:v>
                </c:pt>
                <c:pt idx="653">
                  <c:v>42641</c:v>
                </c:pt>
                <c:pt idx="654">
                  <c:v>42642</c:v>
                </c:pt>
                <c:pt idx="655">
                  <c:v>42643</c:v>
                </c:pt>
                <c:pt idx="656">
                  <c:v>42646</c:v>
                </c:pt>
                <c:pt idx="657">
                  <c:v>42647</c:v>
                </c:pt>
                <c:pt idx="658">
                  <c:v>42648</c:v>
                </c:pt>
                <c:pt idx="659">
                  <c:v>42649</c:v>
                </c:pt>
                <c:pt idx="660">
                  <c:v>42650</c:v>
                </c:pt>
                <c:pt idx="661">
                  <c:v>42653</c:v>
                </c:pt>
                <c:pt idx="662">
                  <c:v>42654</c:v>
                </c:pt>
                <c:pt idx="663">
                  <c:v>42655</c:v>
                </c:pt>
                <c:pt idx="664">
                  <c:v>42656</c:v>
                </c:pt>
                <c:pt idx="665">
                  <c:v>42657</c:v>
                </c:pt>
                <c:pt idx="666">
                  <c:v>42660</c:v>
                </c:pt>
                <c:pt idx="667">
                  <c:v>42661</c:v>
                </c:pt>
                <c:pt idx="668">
                  <c:v>42662</c:v>
                </c:pt>
                <c:pt idx="669">
                  <c:v>42663</c:v>
                </c:pt>
                <c:pt idx="670">
                  <c:v>42664</c:v>
                </c:pt>
                <c:pt idx="671">
                  <c:v>42667</c:v>
                </c:pt>
                <c:pt idx="672">
                  <c:v>42668</c:v>
                </c:pt>
                <c:pt idx="673">
                  <c:v>42669</c:v>
                </c:pt>
                <c:pt idx="674">
                  <c:v>42670</c:v>
                </c:pt>
                <c:pt idx="675">
                  <c:v>42671</c:v>
                </c:pt>
                <c:pt idx="676">
                  <c:v>42674</c:v>
                </c:pt>
                <c:pt idx="677">
                  <c:v>42675</c:v>
                </c:pt>
                <c:pt idx="678">
                  <c:v>42676</c:v>
                </c:pt>
                <c:pt idx="679">
                  <c:v>42677</c:v>
                </c:pt>
                <c:pt idx="680">
                  <c:v>42678</c:v>
                </c:pt>
                <c:pt idx="681">
                  <c:v>42681</c:v>
                </c:pt>
                <c:pt idx="682">
                  <c:v>42682</c:v>
                </c:pt>
                <c:pt idx="683">
                  <c:v>42683</c:v>
                </c:pt>
                <c:pt idx="684">
                  <c:v>42684</c:v>
                </c:pt>
                <c:pt idx="685">
                  <c:v>42685</c:v>
                </c:pt>
                <c:pt idx="686">
                  <c:v>42688</c:v>
                </c:pt>
                <c:pt idx="687">
                  <c:v>42689</c:v>
                </c:pt>
                <c:pt idx="688">
                  <c:v>42690</c:v>
                </c:pt>
                <c:pt idx="689">
                  <c:v>42691</c:v>
                </c:pt>
                <c:pt idx="690">
                  <c:v>42692</c:v>
                </c:pt>
                <c:pt idx="691">
                  <c:v>42695</c:v>
                </c:pt>
                <c:pt idx="692">
                  <c:v>42696</c:v>
                </c:pt>
                <c:pt idx="693">
                  <c:v>42697</c:v>
                </c:pt>
                <c:pt idx="694">
                  <c:v>42698</c:v>
                </c:pt>
                <c:pt idx="695">
                  <c:v>42699</c:v>
                </c:pt>
                <c:pt idx="696">
                  <c:v>42702</c:v>
                </c:pt>
                <c:pt idx="697">
                  <c:v>42703</c:v>
                </c:pt>
                <c:pt idx="698">
                  <c:v>42704</c:v>
                </c:pt>
                <c:pt idx="699">
                  <c:v>42705</c:v>
                </c:pt>
                <c:pt idx="700">
                  <c:v>42706</c:v>
                </c:pt>
                <c:pt idx="701">
                  <c:v>42709</c:v>
                </c:pt>
                <c:pt idx="702">
                  <c:v>42710</c:v>
                </c:pt>
                <c:pt idx="703">
                  <c:v>42711</c:v>
                </c:pt>
                <c:pt idx="704">
                  <c:v>42712</c:v>
                </c:pt>
                <c:pt idx="705">
                  <c:v>42713</c:v>
                </c:pt>
                <c:pt idx="706">
                  <c:v>42716</c:v>
                </c:pt>
                <c:pt idx="707">
                  <c:v>42717</c:v>
                </c:pt>
                <c:pt idx="708">
                  <c:v>42718</c:v>
                </c:pt>
                <c:pt idx="709">
                  <c:v>42719</c:v>
                </c:pt>
                <c:pt idx="710">
                  <c:v>42720</c:v>
                </c:pt>
                <c:pt idx="711">
                  <c:v>42723</c:v>
                </c:pt>
                <c:pt idx="712">
                  <c:v>42724</c:v>
                </c:pt>
                <c:pt idx="713">
                  <c:v>42725</c:v>
                </c:pt>
                <c:pt idx="714">
                  <c:v>42726</c:v>
                </c:pt>
                <c:pt idx="715">
                  <c:v>42727</c:v>
                </c:pt>
                <c:pt idx="716">
                  <c:v>42731</c:v>
                </c:pt>
                <c:pt idx="717">
                  <c:v>42732</c:v>
                </c:pt>
                <c:pt idx="718">
                  <c:v>42733</c:v>
                </c:pt>
                <c:pt idx="719">
                  <c:v>42734</c:v>
                </c:pt>
                <c:pt idx="720">
                  <c:v>42737</c:v>
                </c:pt>
                <c:pt idx="721">
                  <c:v>42738</c:v>
                </c:pt>
                <c:pt idx="722">
                  <c:v>42739</c:v>
                </c:pt>
                <c:pt idx="723">
                  <c:v>42740</c:v>
                </c:pt>
                <c:pt idx="724">
                  <c:v>42741</c:v>
                </c:pt>
                <c:pt idx="725">
                  <c:v>42744</c:v>
                </c:pt>
                <c:pt idx="726">
                  <c:v>42745</c:v>
                </c:pt>
                <c:pt idx="727">
                  <c:v>42746</c:v>
                </c:pt>
                <c:pt idx="728">
                  <c:v>42747</c:v>
                </c:pt>
                <c:pt idx="729">
                  <c:v>42748</c:v>
                </c:pt>
                <c:pt idx="730">
                  <c:v>42751</c:v>
                </c:pt>
                <c:pt idx="731">
                  <c:v>42752</c:v>
                </c:pt>
                <c:pt idx="732">
                  <c:v>42753</c:v>
                </c:pt>
                <c:pt idx="733">
                  <c:v>42754</c:v>
                </c:pt>
                <c:pt idx="734">
                  <c:v>42755</c:v>
                </c:pt>
                <c:pt idx="735">
                  <c:v>42758</c:v>
                </c:pt>
                <c:pt idx="736">
                  <c:v>42759</c:v>
                </c:pt>
                <c:pt idx="737">
                  <c:v>42760</c:v>
                </c:pt>
                <c:pt idx="738">
                  <c:v>42761</c:v>
                </c:pt>
                <c:pt idx="739">
                  <c:v>42762</c:v>
                </c:pt>
                <c:pt idx="740">
                  <c:v>42765</c:v>
                </c:pt>
                <c:pt idx="741">
                  <c:v>42766</c:v>
                </c:pt>
                <c:pt idx="742">
                  <c:v>42767</c:v>
                </c:pt>
                <c:pt idx="743">
                  <c:v>42768</c:v>
                </c:pt>
                <c:pt idx="744">
                  <c:v>42769</c:v>
                </c:pt>
                <c:pt idx="745">
                  <c:v>42772</c:v>
                </c:pt>
                <c:pt idx="746">
                  <c:v>42773</c:v>
                </c:pt>
                <c:pt idx="747">
                  <c:v>42774</c:v>
                </c:pt>
                <c:pt idx="748">
                  <c:v>42775</c:v>
                </c:pt>
                <c:pt idx="749">
                  <c:v>42776</c:v>
                </c:pt>
                <c:pt idx="750">
                  <c:v>42779</c:v>
                </c:pt>
                <c:pt idx="751">
                  <c:v>42780</c:v>
                </c:pt>
                <c:pt idx="752">
                  <c:v>42781</c:v>
                </c:pt>
                <c:pt idx="753">
                  <c:v>42782</c:v>
                </c:pt>
                <c:pt idx="754">
                  <c:v>42783</c:v>
                </c:pt>
                <c:pt idx="755">
                  <c:v>42786</c:v>
                </c:pt>
                <c:pt idx="756">
                  <c:v>42787</c:v>
                </c:pt>
                <c:pt idx="757">
                  <c:v>42788</c:v>
                </c:pt>
                <c:pt idx="758">
                  <c:v>42789</c:v>
                </c:pt>
                <c:pt idx="759">
                  <c:v>42790</c:v>
                </c:pt>
                <c:pt idx="760">
                  <c:v>42793</c:v>
                </c:pt>
                <c:pt idx="761">
                  <c:v>42794</c:v>
                </c:pt>
                <c:pt idx="762">
                  <c:v>42795</c:v>
                </c:pt>
                <c:pt idx="763">
                  <c:v>42796</c:v>
                </c:pt>
                <c:pt idx="764">
                  <c:v>42797</c:v>
                </c:pt>
                <c:pt idx="765">
                  <c:v>42800</c:v>
                </c:pt>
                <c:pt idx="766">
                  <c:v>42801</c:v>
                </c:pt>
                <c:pt idx="767">
                  <c:v>42802</c:v>
                </c:pt>
                <c:pt idx="768">
                  <c:v>42803</c:v>
                </c:pt>
                <c:pt idx="769">
                  <c:v>42804</c:v>
                </c:pt>
                <c:pt idx="770">
                  <c:v>42807</c:v>
                </c:pt>
                <c:pt idx="771">
                  <c:v>42808</c:v>
                </c:pt>
                <c:pt idx="772">
                  <c:v>42809</c:v>
                </c:pt>
                <c:pt idx="773">
                  <c:v>42810</c:v>
                </c:pt>
                <c:pt idx="774">
                  <c:v>42811</c:v>
                </c:pt>
                <c:pt idx="775">
                  <c:v>42814</c:v>
                </c:pt>
                <c:pt idx="776">
                  <c:v>42815</c:v>
                </c:pt>
                <c:pt idx="777">
                  <c:v>42816</c:v>
                </c:pt>
                <c:pt idx="778">
                  <c:v>42817</c:v>
                </c:pt>
                <c:pt idx="779">
                  <c:v>42818</c:v>
                </c:pt>
                <c:pt idx="780">
                  <c:v>42821</c:v>
                </c:pt>
                <c:pt idx="781">
                  <c:v>42822</c:v>
                </c:pt>
                <c:pt idx="782">
                  <c:v>42823</c:v>
                </c:pt>
                <c:pt idx="783">
                  <c:v>42824</c:v>
                </c:pt>
                <c:pt idx="784">
                  <c:v>42825</c:v>
                </c:pt>
                <c:pt idx="785">
                  <c:v>42828</c:v>
                </c:pt>
                <c:pt idx="786">
                  <c:v>42829</c:v>
                </c:pt>
                <c:pt idx="787">
                  <c:v>42830</c:v>
                </c:pt>
                <c:pt idx="788">
                  <c:v>42831</c:v>
                </c:pt>
                <c:pt idx="789">
                  <c:v>42832</c:v>
                </c:pt>
                <c:pt idx="790">
                  <c:v>42835</c:v>
                </c:pt>
                <c:pt idx="791">
                  <c:v>42836</c:v>
                </c:pt>
                <c:pt idx="792">
                  <c:v>42837</c:v>
                </c:pt>
                <c:pt idx="793">
                  <c:v>42838</c:v>
                </c:pt>
                <c:pt idx="794">
                  <c:v>42843</c:v>
                </c:pt>
                <c:pt idx="795">
                  <c:v>42844</c:v>
                </c:pt>
                <c:pt idx="796">
                  <c:v>42845</c:v>
                </c:pt>
                <c:pt idx="797">
                  <c:v>42846</c:v>
                </c:pt>
                <c:pt idx="798">
                  <c:v>42849</c:v>
                </c:pt>
                <c:pt idx="799">
                  <c:v>42850</c:v>
                </c:pt>
                <c:pt idx="800">
                  <c:v>42851</c:v>
                </c:pt>
                <c:pt idx="801">
                  <c:v>42852</c:v>
                </c:pt>
                <c:pt idx="802">
                  <c:v>42853</c:v>
                </c:pt>
                <c:pt idx="803">
                  <c:v>42857</c:v>
                </c:pt>
                <c:pt idx="804">
                  <c:v>42858</c:v>
                </c:pt>
                <c:pt idx="805">
                  <c:v>42859</c:v>
                </c:pt>
                <c:pt idx="806">
                  <c:v>42860</c:v>
                </c:pt>
                <c:pt idx="807">
                  <c:v>42863</c:v>
                </c:pt>
                <c:pt idx="808">
                  <c:v>42864</c:v>
                </c:pt>
                <c:pt idx="809">
                  <c:v>42865</c:v>
                </c:pt>
                <c:pt idx="810">
                  <c:v>42866</c:v>
                </c:pt>
                <c:pt idx="811">
                  <c:v>42867</c:v>
                </c:pt>
                <c:pt idx="812">
                  <c:v>42870</c:v>
                </c:pt>
                <c:pt idx="813">
                  <c:v>42871</c:v>
                </c:pt>
                <c:pt idx="814">
                  <c:v>42872</c:v>
                </c:pt>
                <c:pt idx="815">
                  <c:v>42873</c:v>
                </c:pt>
                <c:pt idx="816">
                  <c:v>42874</c:v>
                </c:pt>
                <c:pt idx="817">
                  <c:v>42877</c:v>
                </c:pt>
                <c:pt idx="818">
                  <c:v>42878</c:v>
                </c:pt>
                <c:pt idx="819">
                  <c:v>42879</c:v>
                </c:pt>
                <c:pt idx="820">
                  <c:v>42880</c:v>
                </c:pt>
                <c:pt idx="821">
                  <c:v>42881</c:v>
                </c:pt>
                <c:pt idx="822">
                  <c:v>42884</c:v>
                </c:pt>
                <c:pt idx="823">
                  <c:v>42885</c:v>
                </c:pt>
                <c:pt idx="824">
                  <c:v>42886</c:v>
                </c:pt>
                <c:pt idx="825">
                  <c:v>42887</c:v>
                </c:pt>
                <c:pt idx="826">
                  <c:v>42888</c:v>
                </c:pt>
                <c:pt idx="827">
                  <c:v>42891</c:v>
                </c:pt>
                <c:pt idx="828">
                  <c:v>42892</c:v>
                </c:pt>
                <c:pt idx="829">
                  <c:v>42893</c:v>
                </c:pt>
                <c:pt idx="830">
                  <c:v>42894</c:v>
                </c:pt>
                <c:pt idx="831">
                  <c:v>42895</c:v>
                </c:pt>
                <c:pt idx="832">
                  <c:v>42898</c:v>
                </c:pt>
                <c:pt idx="833">
                  <c:v>42899</c:v>
                </c:pt>
                <c:pt idx="834">
                  <c:v>42900</c:v>
                </c:pt>
                <c:pt idx="835">
                  <c:v>42901</c:v>
                </c:pt>
                <c:pt idx="836">
                  <c:v>42902</c:v>
                </c:pt>
                <c:pt idx="837">
                  <c:v>42905</c:v>
                </c:pt>
                <c:pt idx="838">
                  <c:v>42906</c:v>
                </c:pt>
                <c:pt idx="839">
                  <c:v>42907</c:v>
                </c:pt>
                <c:pt idx="840">
                  <c:v>42908</c:v>
                </c:pt>
                <c:pt idx="841">
                  <c:v>42909</c:v>
                </c:pt>
                <c:pt idx="842">
                  <c:v>42912</c:v>
                </c:pt>
                <c:pt idx="843">
                  <c:v>42913</c:v>
                </c:pt>
                <c:pt idx="844">
                  <c:v>42914</c:v>
                </c:pt>
                <c:pt idx="845">
                  <c:v>42915</c:v>
                </c:pt>
                <c:pt idx="846">
                  <c:v>42916</c:v>
                </c:pt>
                <c:pt idx="847">
                  <c:v>42919</c:v>
                </c:pt>
                <c:pt idx="848">
                  <c:v>42920</c:v>
                </c:pt>
                <c:pt idx="849">
                  <c:v>42921</c:v>
                </c:pt>
                <c:pt idx="850">
                  <c:v>42922</c:v>
                </c:pt>
                <c:pt idx="851">
                  <c:v>42923</c:v>
                </c:pt>
                <c:pt idx="852">
                  <c:v>42926</c:v>
                </c:pt>
                <c:pt idx="853">
                  <c:v>42927</c:v>
                </c:pt>
                <c:pt idx="854">
                  <c:v>42928</c:v>
                </c:pt>
                <c:pt idx="855">
                  <c:v>42929</c:v>
                </c:pt>
                <c:pt idx="856">
                  <c:v>42930</c:v>
                </c:pt>
                <c:pt idx="857">
                  <c:v>42933</c:v>
                </c:pt>
                <c:pt idx="858">
                  <c:v>42934</c:v>
                </c:pt>
                <c:pt idx="859">
                  <c:v>42935</c:v>
                </c:pt>
                <c:pt idx="860">
                  <c:v>42936</c:v>
                </c:pt>
                <c:pt idx="861">
                  <c:v>42937</c:v>
                </c:pt>
                <c:pt idx="862">
                  <c:v>42940</c:v>
                </c:pt>
                <c:pt idx="863">
                  <c:v>42941</c:v>
                </c:pt>
                <c:pt idx="864">
                  <c:v>42942</c:v>
                </c:pt>
                <c:pt idx="865">
                  <c:v>42943</c:v>
                </c:pt>
                <c:pt idx="866">
                  <c:v>42944</c:v>
                </c:pt>
                <c:pt idx="867">
                  <c:v>42947</c:v>
                </c:pt>
                <c:pt idx="868">
                  <c:v>42948</c:v>
                </c:pt>
                <c:pt idx="869">
                  <c:v>42949</c:v>
                </c:pt>
                <c:pt idx="870">
                  <c:v>42950</c:v>
                </c:pt>
                <c:pt idx="871">
                  <c:v>42951</c:v>
                </c:pt>
                <c:pt idx="872">
                  <c:v>42954</c:v>
                </c:pt>
                <c:pt idx="873">
                  <c:v>42955</c:v>
                </c:pt>
                <c:pt idx="874">
                  <c:v>42956</c:v>
                </c:pt>
                <c:pt idx="875">
                  <c:v>42957</c:v>
                </c:pt>
                <c:pt idx="876">
                  <c:v>42958</c:v>
                </c:pt>
                <c:pt idx="877">
                  <c:v>42961</c:v>
                </c:pt>
                <c:pt idx="878">
                  <c:v>42963</c:v>
                </c:pt>
                <c:pt idx="879">
                  <c:v>42964</c:v>
                </c:pt>
                <c:pt idx="880">
                  <c:v>42965</c:v>
                </c:pt>
                <c:pt idx="881">
                  <c:v>42968</c:v>
                </c:pt>
                <c:pt idx="882">
                  <c:v>42969</c:v>
                </c:pt>
                <c:pt idx="883">
                  <c:v>42970</c:v>
                </c:pt>
                <c:pt idx="884">
                  <c:v>42971</c:v>
                </c:pt>
                <c:pt idx="885">
                  <c:v>42972</c:v>
                </c:pt>
                <c:pt idx="886">
                  <c:v>42975</c:v>
                </c:pt>
                <c:pt idx="887">
                  <c:v>42976</c:v>
                </c:pt>
                <c:pt idx="888">
                  <c:v>42977</c:v>
                </c:pt>
                <c:pt idx="889">
                  <c:v>42978</c:v>
                </c:pt>
                <c:pt idx="890">
                  <c:v>42979</c:v>
                </c:pt>
                <c:pt idx="891">
                  <c:v>42982</c:v>
                </c:pt>
                <c:pt idx="892">
                  <c:v>42983</c:v>
                </c:pt>
                <c:pt idx="893">
                  <c:v>42984</c:v>
                </c:pt>
                <c:pt idx="894">
                  <c:v>42985</c:v>
                </c:pt>
                <c:pt idx="895">
                  <c:v>42986</c:v>
                </c:pt>
                <c:pt idx="896">
                  <c:v>42989</c:v>
                </c:pt>
                <c:pt idx="897">
                  <c:v>42990</c:v>
                </c:pt>
                <c:pt idx="898">
                  <c:v>42991</c:v>
                </c:pt>
                <c:pt idx="899">
                  <c:v>42992</c:v>
                </c:pt>
                <c:pt idx="900">
                  <c:v>42993</c:v>
                </c:pt>
                <c:pt idx="901">
                  <c:v>42996</c:v>
                </c:pt>
                <c:pt idx="902">
                  <c:v>42997</c:v>
                </c:pt>
                <c:pt idx="903">
                  <c:v>42998</c:v>
                </c:pt>
                <c:pt idx="904">
                  <c:v>42999</c:v>
                </c:pt>
                <c:pt idx="905">
                  <c:v>43000</c:v>
                </c:pt>
                <c:pt idx="906">
                  <c:v>43003</c:v>
                </c:pt>
                <c:pt idx="907">
                  <c:v>43004</c:v>
                </c:pt>
                <c:pt idx="908">
                  <c:v>43005</c:v>
                </c:pt>
                <c:pt idx="909">
                  <c:v>43006</c:v>
                </c:pt>
                <c:pt idx="910">
                  <c:v>43007</c:v>
                </c:pt>
                <c:pt idx="911">
                  <c:v>43010</c:v>
                </c:pt>
                <c:pt idx="912">
                  <c:v>43011</c:v>
                </c:pt>
                <c:pt idx="913">
                  <c:v>43012</c:v>
                </c:pt>
                <c:pt idx="914">
                  <c:v>43013</c:v>
                </c:pt>
                <c:pt idx="915">
                  <c:v>43014</c:v>
                </c:pt>
                <c:pt idx="916">
                  <c:v>43017</c:v>
                </c:pt>
                <c:pt idx="917">
                  <c:v>43018</c:v>
                </c:pt>
                <c:pt idx="918">
                  <c:v>43019</c:v>
                </c:pt>
                <c:pt idx="919">
                  <c:v>43020</c:v>
                </c:pt>
                <c:pt idx="920">
                  <c:v>43021</c:v>
                </c:pt>
                <c:pt idx="921">
                  <c:v>43024</c:v>
                </c:pt>
                <c:pt idx="922">
                  <c:v>43025</c:v>
                </c:pt>
                <c:pt idx="923">
                  <c:v>43026</c:v>
                </c:pt>
                <c:pt idx="924">
                  <c:v>43027</c:v>
                </c:pt>
                <c:pt idx="925">
                  <c:v>43028</c:v>
                </c:pt>
                <c:pt idx="926">
                  <c:v>43031</c:v>
                </c:pt>
                <c:pt idx="927">
                  <c:v>43032</c:v>
                </c:pt>
                <c:pt idx="928">
                  <c:v>43033</c:v>
                </c:pt>
                <c:pt idx="929">
                  <c:v>43034</c:v>
                </c:pt>
                <c:pt idx="930">
                  <c:v>43035</c:v>
                </c:pt>
                <c:pt idx="931">
                  <c:v>43038</c:v>
                </c:pt>
                <c:pt idx="932">
                  <c:v>43039</c:v>
                </c:pt>
                <c:pt idx="933">
                  <c:v>43040</c:v>
                </c:pt>
                <c:pt idx="934">
                  <c:v>43041</c:v>
                </c:pt>
                <c:pt idx="935">
                  <c:v>43042</c:v>
                </c:pt>
                <c:pt idx="936">
                  <c:v>43045</c:v>
                </c:pt>
                <c:pt idx="937">
                  <c:v>43046</c:v>
                </c:pt>
                <c:pt idx="938">
                  <c:v>43047</c:v>
                </c:pt>
                <c:pt idx="939">
                  <c:v>43048</c:v>
                </c:pt>
                <c:pt idx="940">
                  <c:v>43049</c:v>
                </c:pt>
                <c:pt idx="941">
                  <c:v>43052</c:v>
                </c:pt>
                <c:pt idx="942">
                  <c:v>43053</c:v>
                </c:pt>
                <c:pt idx="943">
                  <c:v>43054</c:v>
                </c:pt>
                <c:pt idx="944">
                  <c:v>43055</c:v>
                </c:pt>
                <c:pt idx="945">
                  <c:v>43056</c:v>
                </c:pt>
                <c:pt idx="946">
                  <c:v>43059</c:v>
                </c:pt>
                <c:pt idx="947">
                  <c:v>43060</c:v>
                </c:pt>
                <c:pt idx="948">
                  <c:v>43061</c:v>
                </c:pt>
                <c:pt idx="949">
                  <c:v>43062</c:v>
                </c:pt>
                <c:pt idx="950">
                  <c:v>43063</c:v>
                </c:pt>
                <c:pt idx="951">
                  <c:v>43066</c:v>
                </c:pt>
                <c:pt idx="952">
                  <c:v>43067</c:v>
                </c:pt>
                <c:pt idx="953">
                  <c:v>43068</c:v>
                </c:pt>
                <c:pt idx="954">
                  <c:v>43069</c:v>
                </c:pt>
                <c:pt idx="955">
                  <c:v>43070</c:v>
                </c:pt>
                <c:pt idx="956">
                  <c:v>43073</c:v>
                </c:pt>
                <c:pt idx="957">
                  <c:v>43074</c:v>
                </c:pt>
                <c:pt idx="958">
                  <c:v>43075</c:v>
                </c:pt>
                <c:pt idx="959">
                  <c:v>43076</c:v>
                </c:pt>
                <c:pt idx="960">
                  <c:v>43077</c:v>
                </c:pt>
                <c:pt idx="961">
                  <c:v>43080</c:v>
                </c:pt>
                <c:pt idx="962">
                  <c:v>43081</c:v>
                </c:pt>
                <c:pt idx="963">
                  <c:v>43082</c:v>
                </c:pt>
                <c:pt idx="964">
                  <c:v>43083</c:v>
                </c:pt>
                <c:pt idx="965">
                  <c:v>43084</c:v>
                </c:pt>
                <c:pt idx="966">
                  <c:v>43087</c:v>
                </c:pt>
                <c:pt idx="967">
                  <c:v>43088</c:v>
                </c:pt>
                <c:pt idx="968">
                  <c:v>43089</c:v>
                </c:pt>
                <c:pt idx="969">
                  <c:v>43090</c:v>
                </c:pt>
                <c:pt idx="970">
                  <c:v>43091</c:v>
                </c:pt>
                <c:pt idx="971">
                  <c:v>43096</c:v>
                </c:pt>
                <c:pt idx="972">
                  <c:v>43097</c:v>
                </c:pt>
                <c:pt idx="973">
                  <c:v>43098</c:v>
                </c:pt>
                <c:pt idx="974">
                  <c:v>43102</c:v>
                </c:pt>
                <c:pt idx="975">
                  <c:v>43103</c:v>
                </c:pt>
                <c:pt idx="976">
                  <c:v>43104</c:v>
                </c:pt>
                <c:pt idx="977">
                  <c:v>43105</c:v>
                </c:pt>
                <c:pt idx="978">
                  <c:v>43108</c:v>
                </c:pt>
                <c:pt idx="979">
                  <c:v>43109</c:v>
                </c:pt>
                <c:pt idx="980">
                  <c:v>43110</c:v>
                </c:pt>
                <c:pt idx="981">
                  <c:v>43111</c:v>
                </c:pt>
                <c:pt idx="982">
                  <c:v>43112</c:v>
                </c:pt>
                <c:pt idx="983">
                  <c:v>43115</c:v>
                </c:pt>
                <c:pt idx="984">
                  <c:v>43116</c:v>
                </c:pt>
                <c:pt idx="985">
                  <c:v>43117</c:v>
                </c:pt>
                <c:pt idx="986">
                  <c:v>43118</c:v>
                </c:pt>
                <c:pt idx="987">
                  <c:v>43119</c:v>
                </c:pt>
                <c:pt idx="988">
                  <c:v>43122</c:v>
                </c:pt>
                <c:pt idx="989">
                  <c:v>43123</c:v>
                </c:pt>
                <c:pt idx="990">
                  <c:v>43124</c:v>
                </c:pt>
                <c:pt idx="991">
                  <c:v>43125</c:v>
                </c:pt>
                <c:pt idx="992">
                  <c:v>43126</c:v>
                </c:pt>
                <c:pt idx="993">
                  <c:v>43129</c:v>
                </c:pt>
                <c:pt idx="994">
                  <c:v>43130</c:v>
                </c:pt>
                <c:pt idx="995">
                  <c:v>43131</c:v>
                </c:pt>
                <c:pt idx="996">
                  <c:v>43132</c:v>
                </c:pt>
                <c:pt idx="997">
                  <c:v>43133</c:v>
                </c:pt>
                <c:pt idx="998">
                  <c:v>43136</c:v>
                </c:pt>
                <c:pt idx="999">
                  <c:v>43137</c:v>
                </c:pt>
                <c:pt idx="1000">
                  <c:v>43138</c:v>
                </c:pt>
                <c:pt idx="1001">
                  <c:v>43139</c:v>
                </c:pt>
                <c:pt idx="1002">
                  <c:v>43140</c:v>
                </c:pt>
                <c:pt idx="1003">
                  <c:v>43143</c:v>
                </c:pt>
                <c:pt idx="1004">
                  <c:v>43144</c:v>
                </c:pt>
                <c:pt idx="1005">
                  <c:v>43145</c:v>
                </c:pt>
                <c:pt idx="1006">
                  <c:v>43146</c:v>
                </c:pt>
                <c:pt idx="1007">
                  <c:v>43147</c:v>
                </c:pt>
                <c:pt idx="1008">
                  <c:v>43150</c:v>
                </c:pt>
                <c:pt idx="1009">
                  <c:v>43151</c:v>
                </c:pt>
                <c:pt idx="1010">
                  <c:v>43152</c:v>
                </c:pt>
                <c:pt idx="1011">
                  <c:v>43153</c:v>
                </c:pt>
                <c:pt idx="1012">
                  <c:v>43154</c:v>
                </c:pt>
                <c:pt idx="1013">
                  <c:v>43157</c:v>
                </c:pt>
                <c:pt idx="1014">
                  <c:v>43158</c:v>
                </c:pt>
                <c:pt idx="1015">
                  <c:v>43159</c:v>
                </c:pt>
                <c:pt idx="1016">
                  <c:v>43160</c:v>
                </c:pt>
                <c:pt idx="1017">
                  <c:v>43161</c:v>
                </c:pt>
                <c:pt idx="1018">
                  <c:v>43164</c:v>
                </c:pt>
                <c:pt idx="1019">
                  <c:v>43165</c:v>
                </c:pt>
                <c:pt idx="1020">
                  <c:v>43166</c:v>
                </c:pt>
                <c:pt idx="1021">
                  <c:v>43167</c:v>
                </c:pt>
                <c:pt idx="1022">
                  <c:v>43168</c:v>
                </c:pt>
                <c:pt idx="1023">
                  <c:v>43171</c:v>
                </c:pt>
                <c:pt idx="1024">
                  <c:v>43172</c:v>
                </c:pt>
                <c:pt idx="1025">
                  <c:v>43173</c:v>
                </c:pt>
                <c:pt idx="1026">
                  <c:v>43174</c:v>
                </c:pt>
                <c:pt idx="1027">
                  <c:v>43175</c:v>
                </c:pt>
                <c:pt idx="1028">
                  <c:v>43178</c:v>
                </c:pt>
                <c:pt idx="1029">
                  <c:v>43179</c:v>
                </c:pt>
                <c:pt idx="1030">
                  <c:v>43180</c:v>
                </c:pt>
                <c:pt idx="1031">
                  <c:v>43181</c:v>
                </c:pt>
                <c:pt idx="1032">
                  <c:v>43182</c:v>
                </c:pt>
                <c:pt idx="1033">
                  <c:v>43185</c:v>
                </c:pt>
                <c:pt idx="1034">
                  <c:v>43186</c:v>
                </c:pt>
                <c:pt idx="1035">
                  <c:v>43187</c:v>
                </c:pt>
                <c:pt idx="1036">
                  <c:v>43188</c:v>
                </c:pt>
                <c:pt idx="1037">
                  <c:v>43193</c:v>
                </c:pt>
                <c:pt idx="1038">
                  <c:v>43194</c:v>
                </c:pt>
                <c:pt idx="1039">
                  <c:v>43195</c:v>
                </c:pt>
                <c:pt idx="1040">
                  <c:v>43196</c:v>
                </c:pt>
                <c:pt idx="1041">
                  <c:v>43199</c:v>
                </c:pt>
                <c:pt idx="1042">
                  <c:v>43200</c:v>
                </c:pt>
                <c:pt idx="1043">
                  <c:v>43201</c:v>
                </c:pt>
                <c:pt idx="1044">
                  <c:v>43202</c:v>
                </c:pt>
                <c:pt idx="1045">
                  <c:v>43203</c:v>
                </c:pt>
                <c:pt idx="1046">
                  <c:v>43206</c:v>
                </c:pt>
                <c:pt idx="1047">
                  <c:v>43207</c:v>
                </c:pt>
                <c:pt idx="1048">
                  <c:v>43208</c:v>
                </c:pt>
                <c:pt idx="1049">
                  <c:v>43209</c:v>
                </c:pt>
                <c:pt idx="1050">
                  <c:v>43210</c:v>
                </c:pt>
                <c:pt idx="1051">
                  <c:v>43213</c:v>
                </c:pt>
                <c:pt idx="1052">
                  <c:v>43214</c:v>
                </c:pt>
                <c:pt idx="1053">
                  <c:v>43215</c:v>
                </c:pt>
                <c:pt idx="1054">
                  <c:v>43216</c:v>
                </c:pt>
                <c:pt idx="1055">
                  <c:v>43217</c:v>
                </c:pt>
                <c:pt idx="1056">
                  <c:v>43220</c:v>
                </c:pt>
                <c:pt idx="1057">
                  <c:v>43222</c:v>
                </c:pt>
                <c:pt idx="1058">
                  <c:v>43223</c:v>
                </c:pt>
                <c:pt idx="1059">
                  <c:v>43224</c:v>
                </c:pt>
                <c:pt idx="1060">
                  <c:v>43227</c:v>
                </c:pt>
                <c:pt idx="1061">
                  <c:v>43228</c:v>
                </c:pt>
                <c:pt idx="1062">
                  <c:v>43229</c:v>
                </c:pt>
                <c:pt idx="1063">
                  <c:v>43230</c:v>
                </c:pt>
                <c:pt idx="1064">
                  <c:v>43231</c:v>
                </c:pt>
                <c:pt idx="1065">
                  <c:v>43234</c:v>
                </c:pt>
                <c:pt idx="1066">
                  <c:v>43235</c:v>
                </c:pt>
                <c:pt idx="1067">
                  <c:v>43236</c:v>
                </c:pt>
                <c:pt idx="1068">
                  <c:v>43237</c:v>
                </c:pt>
                <c:pt idx="1069">
                  <c:v>43238</c:v>
                </c:pt>
                <c:pt idx="1070">
                  <c:v>43241</c:v>
                </c:pt>
                <c:pt idx="1071">
                  <c:v>43242</c:v>
                </c:pt>
                <c:pt idx="1072">
                  <c:v>43243</c:v>
                </c:pt>
                <c:pt idx="1073">
                  <c:v>43244</c:v>
                </c:pt>
                <c:pt idx="1074">
                  <c:v>43245</c:v>
                </c:pt>
                <c:pt idx="1075">
                  <c:v>43248</c:v>
                </c:pt>
                <c:pt idx="1076">
                  <c:v>43249</c:v>
                </c:pt>
                <c:pt idx="1077">
                  <c:v>43250</c:v>
                </c:pt>
                <c:pt idx="1078">
                  <c:v>43252</c:v>
                </c:pt>
                <c:pt idx="1079">
                  <c:v>43255</c:v>
                </c:pt>
                <c:pt idx="1080">
                  <c:v>43256</c:v>
                </c:pt>
                <c:pt idx="1081">
                  <c:v>43257</c:v>
                </c:pt>
                <c:pt idx="1082">
                  <c:v>43258</c:v>
                </c:pt>
                <c:pt idx="1083">
                  <c:v>43259</c:v>
                </c:pt>
                <c:pt idx="1084">
                  <c:v>43262</c:v>
                </c:pt>
                <c:pt idx="1085">
                  <c:v>43263</c:v>
                </c:pt>
                <c:pt idx="1086">
                  <c:v>43264</c:v>
                </c:pt>
                <c:pt idx="1087">
                  <c:v>43265</c:v>
                </c:pt>
                <c:pt idx="1088">
                  <c:v>43266</c:v>
                </c:pt>
                <c:pt idx="1089">
                  <c:v>43269</c:v>
                </c:pt>
                <c:pt idx="1090">
                  <c:v>43270</c:v>
                </c:pt>
                <c:pt idx="1091">
                  <c:v>43271</c:v>
                </c:pt>
                <c:pt idx="1092">
                  <c:v>43272</c:v>
                </c:pt>
                <c:pt idx="1093">
                  <c:v>43273</c:v>
                </c:pt>
                <c:pt idx="1094">
                  <c:v>43276</c:v>
                </c:pt>
                <c:pt idx="1095">
                  <c:v>43277</c:v>
                </c:pt>
                <c:pt idx="1096">
                  <c:v>43278</c:v>
                </c:pt>
                <c:pt idx="1097">
                  <c:v>43279</c:v>
                </c:pt>
                <c:pt idx="1098">
                  <c:v>43280</c:v>
                </c:pt>
                <c:pt idx="1099">
                  <c:v>43283</c:v>
                </c:pt>
                <c:pt idx="1100">
                  <c:v>43284</c:v>
                </c:pt>
                <c:pt idx="1101">
                  <c:v>43285</c:v>
                </c:pt>
                <c:pt idx="1102">
                  <c:v>43286</c:v>
                </c:pt>
                <c:pt idx="1103">
                  <c:v>43287</c:v>
                </c:pt>
                <c:pt idx="1104">
                  <c:v>43290</c:v>
                </c:pt>
                <c:pt idx="1105">
                  <c:v>43291</c:v>
                </c:pt>
                <c:pt idx="1106">
                  <c:v>43292</c:v>
                </c:pt>
                <c:pt idx="1107">
                  <c:v>43293</c:v>
                </c:pt>
                <c:pt idx="1108">
                  <c:v>43294</c:v>
                </c:pt>
                <c:pt idx="1109">
                  <c:v>43297</c:v>
                </c:pt>
                <c:pt idx="1110">
                  <c:v>43298</c:v>
                </c:pt>
                <c:pt idx="1111">
                  <c:v>43299</c:v>
                </c:pt>
                <c:pt idx="1112">
                  <c:v>43300</c:v>
                </c:pt>
                <c:pt idx="1113">
                  <c:v>43301</c:v>
                </c:pt>
                <c:pt idx="1114">
                  <c:v>43304</c:v>
                </c:pt>
                <c:pt idx="1115">
                  <c:v>43305</c:v>
                </c:pt>
                <c:pt idx="1116">
                  <c:v>43306</c:v>
                </c:pt>
                <c:pt idx="1117">
                  <c:v>43307</c:v>
                </c:pt>
                <c:pt idx="1118">
                  <c:v>43308</c:v>
                </c:pt>
                <c:pt idx="1119">
                  <c:v>43311</c:v>
                </c:pt>
                <c:pt idx="1120">
                  <c:v>43312</c:v>
                </c:pt>
                <c:pt idx="1121">
                  <c:v>43313</c:v>
                </c:pt>
                <c:pt idx="1122">
                  <c:v>43314</c:v>
                </c:pt>
                <c:pt idx="1123">
                  <c:v>43315</c:v>
                </c:pt>
                <c:pt idx="1124">
                  <c:v>43318</c:v>
                </c:pt>
                <c:pt idx="1125">
                  <c:v>43319</c:v>
                </c:pt>
                <c:pt idx="1126">
                  <c:v>43320</c:v>
                </c:pt>
                <c:pt idx="1127">
                  <c:v>43321</c:v>
                </c:pt>
                <c:pt idx="1128">
                  <c:v>43322</c:v>
                </c:pt>
                <c:pt idx="1129">
                  <c:v>43325</c:v>
                </c:pt>
                <c:pt idx="1130">
                  <c:v>43326</c:v>
                </c:pt>
                <c:pt idx="1131">
                  <c:v>43328</c:v>
                </c:pt>
                <c:pt idx="1132">
                  <c:v>43329</c:v>
                </c:pt>
                <c:pt idx="1133">
                  <c:v>43332</c:v>
                </c:pt>
                <c:pt idx="1134">
                  <c:v>43333</c:v>
                </c:pt>
                <c:pt idx="1135">
                  <c:v>43334</c:v>
                </c:pt>
                <c:pt idx="1136">
                  <c:v>43335</c:v>
                </c:pt>
                <c:pt idx="1137">
                  <c:v>43336</c:v>
                </c:pt>
                <c:pt idx="1138">
                  <c:v>43339</c:v>
                </c:pt>
                <c:pt idx="1139">
                  <c:v>43340</c:v>
                </c:pt>
                <c:pt idx="1140">
                  <c:v>43341</c:v>
                </c:pt>
                <c:pt idx="1141">
                  <c:v>43342</c:v>
                </c:pt>
                <c:pt idx="1142">
                  <c:v>43343</c:v>
                </c:pt>
                <c:pt idx="1143">
                  <c:v>43346</c:v>
                </c:pt>
                <c:pt idx="1144">
                  <c:v>43347</c:v>
                </c:pt>
                <c:pt idx="1145">
                  <c:v>43348</c:v>
                </c:pt>
                <c:pt idx="1146">
                  <c:v>43349</c:v>
                </c:pt>
                <c:pt idx="1147">
                  <c:v>43350</c:v>
                </c:pt>
                <c:pt idx="1148">
                  <c:v>43353</c:v>
                </c:pt>
                <c:pt idx="1149">
                  <c:v>43354</c:v>
                </c:pt>
                <c:pt idx="1150">
                  <c:v>43355</c:v>
                </c:pt>
                <c:pt idx="1151">
                  <c:v>43356</c:v>
                </c:pt>
                <c:pt idx="1152">
                  <c:v>43357</c:v>
                </c:pt>
                <c:pt idx="1153">
                  <c:v>43360</c:v>
                </c:pt>
                <c:pt idx="1154">
                  <c:v>43361</c:v>
                </c:pt>
                <c:pt idx="1155">
                  <c:v>43362</c:v>
                </c:pt>
                <c:pt idx="1156">
                  <c:v>43363</c:v>
                </c:pt>
                <c:pt idx="1157">
                  <c:v>43364</c:v>
                </c:pt>
                <c:pt idx="1158">
                  <c:v>43367</c:v>
                </c:pt>
                <c:pt idx="1159">
                  <c:v>43368</c:v>
                </c:pt>
                <c:pt idx="1160">
                  <c:v>43369</c:v>
                </c:pt>
                <c:pt idx="1161">
                  <c:v>43370</c:v>
                </c:pt>
                <c:pt idx="1162">
                  <c:v>43371</c:v>
                </c:pt>
                <c:pt idx="1163">
                  <c:v>43374</c:v>
                </c:pt>
                <c:pt idx="1164">
                  <c:v>43375</c:v>
                </c:pt>
                <c:pt idx="1165">
                  <c:v>43376</c:v>
                </c:pt>
                <c:pt idx="1166">
                  <c:v>43377</c:v>
                </c:pt>
                <c:pt idx="1167">
                  <c:v>43378</c:v>
                </c:pt>
                <c:pt idx="1168">
                  <c:v>43381</c:v>
                </c:pt>
                <c:pt idx="1169">
                  <c:v>43382</c:v>
                </c:pt>
                <c:pt idx="1170">
                  <c:v>43383</c:v>
                </c:pt>
                <c:pt idx="1171">
                  <c:v>43384</c:v>
                </c:pt>
                <c:pt idx="1172">
                  <c:v>43385</c:v>
                </c:pt>
                <c:pt idx="1173">
                  <c:v>43388</c:v>
                </c:pt>
                <c:pt idx="1174">
                  <c:v>43389</c:v>
                </c:pt>
                <c:pt idx="1175">
                  <c:v>43390</c:v>
                </c:pt>
                <c:pt idx="1176">
                  <c:v>43391</c:v>
                </c:pt>
                <c:pt idx="1177">
                  <c:v>43392</c:v>
                </c:pt>
                <c:pt idx="1178">
                  <c:v>43395</c:v>
                </c:pt>
                <c:pt idx="1179">
                  <c:v>43396</c:v>
                </c:pt>
                <c:pt idx="1180">
                  <c:v>43397</c:v>
                </c:pt>
                <c:pt idx="1181">
                  <c:v>43398</c:v>
                </c:pt>
                <c:pt idx="1182">
                  <c:v>43399</c:v>
                </c:pt>
                <c:pt idx="1183">
                  <c:v>43402</c:v>
                </c:pt>
                <c:pt idx="1184">
                  <c:v>43403</c:v>
                </c:pt>
                <c:pt idx="1185">
                  <c:v>43404</c:v>
                </c:pt>
                <c:pt idx="1186">
                  <c:v>43405</c:v>
                </c:pt>
                <c:pt idx="1187">
                  <c:v>43406</c:v>
                </c:pt>
                <c:pt idx="1188">
                  <c:v>43409</c:v>
                </c:pt>
                <c:pt idx="1189">
                  <c:v>43410</c:v>
                </c:pt>
                <c:pt idx="1190">
                  <c:v>43411</c:v>
                </c:pt>
                <c:pt idx="1191">
                  <c:v>43412</c:v>
                </c:pt>
                <c:pt idx="1192">
                  <c:v>43413</c:v>
                </c:pt>
                <c:pt idx="1193">
                  <c:v>43416</c:v>
                </c:pt>
                <c:pt idx="1194">
                  <c:v>43417</c:v>
                </c:pt>
                <c:pt idx="1195">
                  <c:v>43418</c:v>
                </c:pt>
                <c:pt idx="1196">
                  <c:v>43419</c:v>
                </c:pt>
                <c:pt idx="1197">
                  <c:v>43420</c:v>
                </c:pt>
                <c:pt idx="1198">
                  <c:v>43423</c:v>
                </c:pt>
                <c:pt idx="1199">
                  <c:v>43424</c:v>
                </c:pt>
                <c:pt idx="1200">
                  <c:v>43425</c:v>
                </c:pt>
                <c:pt idx="1201">
                  <c:v>43426</c:v>
                </c:pt>
                <c:pt idx="1202">
                  <c:v>43427</c:v>
                </c:pt>
                <c:pt idx="1203">
                  <c:v>43430</c:v>
                </c:pt>
                <c:pt idx="1204">
                  <c:v>43431</c:v>
                </c:pt>
                <c:pt idx="1205">
                  <c:v>43432</c:v>
                </c:pt>
                <c:pt idx="1206">
                  <c:v>43433</c:v>
                </c:pt>
                <c:pt idx="1207">
                  <c:v>43434</c:v>
                </c:pt>
                <c:pt idx="1208">
                  <c:v>43437</c:v>
                </c:pt>
                <c:pt idx="1209">
                  <c:v>43438</c:v>
                </c:pt>
                <c:pt idx="1210">
                  <c:v>43439</c:v>
                </c:pt>
                <c:pt idx="1211">
                  <c:v>43440</c:v>
                </c:pt>
                <c:pt idx="1212">
                  <c:v>43441</c:v>
                </c:pt>
                <c:pt idx="1213">
                  <c:v>43444</c:v>
                </c:pt>
                <c:pt idx="1214">
                  <c:v>43445</c:v>
                </c:pt>
                <c:pt idx="1215">
                  <c:v>43446</c:v>
                </c:pt>
                <c:pt idx="1216">
                  <c:v>43447</c:v>
                </c:pt>
                <c:pt idx="1217">
                  <c:v>43448</c:v>
                </c:pt>
                <c:pt idx="1218">
                  <c:v>43451</c:v>
                </c:pt>
                <c:pt idx="1219">
                  <c:v>43452</c:v>
                </c:pt>
                <c:pt idx="1220">
                  <c:v>43453</c:v>
                </c:pt>
                <c:pt idx="1221">
                  <c:v>43454</c:v>
                </c:pt>
                <c:pt idx="1222">
                  <c:v>43455</c:v>
                </c:pt>
                <c:pt idx="1223">
                  <c:v>43461</c:v>
                </c:pt>
                <c:pt idx="1224">
                  <c:v>43462</c:v>
                </c:pt>
                <c:pt idx="1225">
                  <c:v>43467</c:v>
                </c:pt>
                <c:pt idx="1226">
                  <c:v>43468</c:v>
                </c:pt>
                <c:pt idx="1227">
                  <c:v>43469</c:v>
                </c:pt>
                <c:pt idx="1228">
                  <c:v>43472</c:v>
                </c:pt>
                <c:pt idx="1229">
                  <c:v>43473</c:v>
                </c:pt>
                <c:pt idx="1230">
                  <c:v>43474</c:v>
                </c:pt>
                <c:pt idx="1231">
                  <c:v>43475</c:v>
                </c:pt>
                <c:pt idx="1232">
                  <c:v>43476</c:v>
                </c:pt>
                <c:pt idx="1233">
                  <c:v>43479</c:v>
                </c:pt>
                <c:pt idx="1234">
                  <c:v>43480</c:v>
                </c:pt>
                <c:pt idx="1235">
                  <c:v>43481</c:v>
                </c:pt>
                <c:pt idx="1236">
                  <c:v>43482</c:v>
                </c:pt>
                <c:pt idx="1237">
                  <c:v>43483</c:v>
                </c:pt>
                <c:pt idx="1238">
                  <c:v>43486</c:v>
                </c:pt>
                <c:pt idx="1239">
                  <c:v>43487</c:v>
                </c:pt>
                <c:pt idx="1240">
                  <c:v>43488</c:v>
                </c:pt>
                <c:pt idx="1241">
                  <c:v>43489</c:v>
                </c:pt>
                <c:pt idx="1242">
                  <c:v>43490</c:v>
                </c:pt>
                <c:pt idx="1243">
                  <c:v>43493</c:v>
                </c:pt>
                <c:pt idx="1244">
                  <c:v>43494</c:v>
                </c:pt>
                <c:pt idx="1245">
                  <c:v>43495</c:v>
                </c:pt>
                <c:pt idx="1246">
                  <c:v>43496</c:v>
                </c:pt>
                <c:pt idx="1247">
                  <c:v>43497</c:v>
                </c:pt>
                <c:pt idx="1248">
                  <c:v>43500</c:v>
                </c:pt>
                <c:pt idx="1249">
                  <c:v>43501</c:v>
                </c:pt>
                <c:pt idx="1250">
                  <c:v>43502</c:v>
                </c:pt>
                <c:pt idx="1251">
                  <c:v>43503</c:v>
                </c:pt>
                <c:pt idx="1252">
                  <c:v>43504</c:v>
                </c:pt>
                <c:pt idx="1253">
                  <c:v>43507</c:v>
                </c:pt>
                <c:pt idx="1254">
                  <c:v>43508</c:v>
                </c:pt>
                <c:pt idx="1255">
                  <c:v>43509</c:v>
                </c:pt>
                <c:pt idx="1256">
                  <c:v>43510</c:v>
                </c:pt>
                <c:pt idx="1257">
                  <c:v>43511</c:v>
                </c:pt>
                <c:pt idx="1258">
                  <c:v>43514</c:v>
                </c:pt>
                <c:pt idx="1259">
                  <c:v>43515</c:v>
                </c:pt>
                <c:pt idx="1260">
                  <c:v>43516</c:v>
                </c:pt>
                <c:pt idx="1261">
                  <c:v>43517</c:v>
                </c:pt>
                <c:pt idx="1262">
                  <c:v>43518</c:v>
                </c:pt>
                <c:pt idx="1263">
                  <c:v>43521</c:v>
                </c:pt>
                <c:pt idx="1264">
                  <c:v>43522</c:v>
                </c:pt>
                <c:pt idx="1265">
                  <c:v>43523</c:v>
                </c:pt>
              </c:numCache>
            </c:numRef>
          </c:cat>
          <c:val>
            <c:numRef>
              <c:f>Sheet1!$D$2:$D$1267</c:f>
              <c:numCache>
                <c:formatCode>General</c:formatCode>
                <c:ptCount val="1266"/>
                <c:pt idx="0">
                  <c:v>3.55898719589922E-2</c:v>
                </c:pt>
                <c:pt idx="1">
                  <c:v>2.75210820077533E-2</c:v>
                </c:pt>
                <c:pt idx="2">
                  <c:v>-6.8776817793311197E-3</c:v>
                </c:pt>
                <c:pt idx="3">
                  <c:v>-2.0109547286941198E-2</c:v>
                </c:pt>
                <c:pt idx="4">
                  <c:v>-5.5115978915309402E-3</c:v>
                </c:pt>
                <c:pt idx="5">
                  <c:v>-9.0885585916607396E-3</c:v>
                </c:pt>
                <c:pt idx="6">
                  <c:v>5.5179248596550802E-3</c:v>
                </c:pt>
                <c:pt idx="7">
                  <c:v>1.4731951905661801E-2</c:v>
                </c:pt>
                <c:pt idx="8">
                  <c:v>-1.5275477436445899E-2</c:v>
                </c:pt>
                <c:pt idx="9">
                  <c:v>3.0112052652584501E-2</c:v>
                </c:pt>
                <c:pt idx="10">
                  <c:v>1.16958221456259E-2</c:v>
                </c:pt>
                <c:pt idx="11" formatCode="0.00E+00">
                  <c:v>8.4069440093648099E-5</c:v>
                </c:pt>
                <c:pt idx="12">
                  <c:v>3.5009582781022602E-3</c:v>
                </c:pt>
                <c:pt idx="13">
                  <c:v>-2.7251072443829301E-2</c:v>
                </c:pt>
                <c:pt idx="14">
                  <c:v>-2.65167865884662E-2</c:v>
                </c:pt>
                <c:pt idx="15">
                  <c:v>9.3184828795663793E-3</c:v>
                </c:pt>
                <c:pt idx="16">
                  <c:v>9.06128173968734E-3</c:v>
                </c:pt>
                <c:pt idx="17">
                  <c:v>-6.03757553889694E-4</c:v>
                </c:pt>
                <c:pt idx="18">
                  <c:v>8.6893302627328306E-3</c:v>
                </c:pt>
                <c:pt idx="19">
                  <c:v>-3.24715096806893E-3</c:v>
                </c:pt>
                <c:pt idx="20">
                  <c:v>-7.1463824255640898E-3</c:v>
                </c:pt>
                <c:pt idx="21">
                  <c:v>-2.2082471028361798E-2</c:v>
                </c:pt>
                <c:pt idx="22">
                  <c:v>1.5019290649703001E-2</c:v>
                </c:pt>
                <c:pt idx="23">
                  <c:v>2.54552347483061E-4</c:v>
                </c:pt>
                <c:pt idx="24">
                  <c:v>-8.0785537288997605E-3</c:v>
                </c:pt>
                <c:pt idx="25">
                  <c:v>-1.1318946711780801E-2</c:v>
                </c:pt>
                <c:pt idx="26">
                  <c:v>9.5803411852666293E-3</c:v>
                </c:pt>
                <c:pt idx="27">
                  <c:v>-2.71131467756556E-2</c:v>
                </c:pt>
                <c:pt idx="28">
                  <c:v>-2.3755748961467E-2</c:v>
                </c:pt>
                <c:pt idx="29">
                  <c:v>7.1902455654865903E-3</c:v>
                </c:pt>
                <c:pt idx="30">
                  <c:v>-2.3698919971506398E-2</c:v>
                </c:pt>
                <c:pt idx="31">
                  <c:v>3.6111577842439999E-2</c:v>
                </c:pt>
                <c:pt idx="32">
                  <c:v>2.5031026402826399E-3</c:v>
                </c:pt>
                <c:pt idx="33">
                  <c:v>9.3158708976718296E-3</c:v>
                </c:pt>
                <c:pt idx="34">
                  <c:v>-1.3292753155166899E-2</c:v>
                </c:pt>
                <c:pt idx="35">
                  <c:v>1.9742950344454101E-3</c:v>
                </c:pt>
                <c:pt idx="36">
                  <c:v>-3.0488660379173801E-2</c:v>
                </c:pt>
                <c:pt idx="37">
                  <c:v>1.3944158959021101E-3</c:v>
                </c:pt>
                <c:pt idx="38">
                  <c:v>1.9928388916350698E-2</c:v>
                </c:pt>
                <c:pt idx="39">
                  <c:v>-1.0087218930713701E-2</c:v>
                </c:pt>
                <c:pt idx="40">
                  <c:v>-8.4349554512103096E-3</c:v>
                </c:pt>
                <c:pt idx="41">
                  <c:v>-1.05338457287185E-2</c:v>
                </c:pt>
                <c:pt idx="42">
                  <c:v>-1.5617502863050199E-2</c:v>
                </c:pt>
                <c:pt idx="43">
                  <c:v>1.88660832069354E-3</c:v>
                </c:pt>
                <c:pt idx="44">
                  <c:v>4.9138617634822898E-2</c:v>
                </c:pt>
                <c:pt idx="45">
                  <c:v>-2.5018725763832398E-3</c:v>
                </c:pt>
                <c:pt idx="46">
                  <c:v>6.8427137414169802E-3</c:v>
                </c:pt>
                <c:pt idx="47">
                  <c:v>-7.6976103566296899E-3</c:v>
                </c:pt>
                <c:pt idx="48">
                  <c:v>-6.3633338714186296E-3</c:v>
                </c:pt>
                <c:pt idx="49">
                  <c:v>-3.8414403372279103E-2</c:v>
                </c:pt>
                <c:pt idx="50">
                  <c:v>-3.8893084997451101E-3</c:v>
                </c:pt>
                <c:pt idx="51">
                  <c:v>-8.9369655104265498E-3</c:v>
                </c:pt>
                <c:pt idx="52">
                  <c:v>-4.5799274835401403E-3</c:v>
                </c:pt>
                <c:pt idx="53">
                  <c:v>1.6356470256101301E-2</c:v>
                </c:pt>
                <c:pt idx="54">
                  <c:v>-1.9130174312254101E-2</c:v>
                </c:pt>
                <c:pt idx="55">
                  <c:v>2.0999737076470199E-2</c:v>
                </c:pt>
                <c:pt idx="56">
                  <c:v>3.4568271802789201E-2</c:v>
                </c:pt>
                <c:pt idx="57">
                  <c:v>-7.1153901292531096E-4</c:v>
                </c:pt>
                <c:pt idx="58">
                  <c:v>9.0428437456114806E-3</c:v>
                </c:pt>
                <c:pt idx="59">
                  <c:v>-1.8608444872812199E-2</c:v>
                </c:pt>
                <c:pt idx="60">
                  <c:v>-6.9357867429784004E-3</c:v>
                </c:pt>
                <c:pt idx="61">
                  <c:v>2.6399192170020701E-3</c:v>
                </c:pt>
                <c:pt idx="62">
                  <c:v>-6.5454098946446399E-3</c:v>
                </c:pt>
                <c:pt idx="63">
                  <c:v>1.8232777089323699E-3</c:v>
                </c:pt>
                <c:pt idx="64">
                  <c:v>1.57568704607834E-2</c:v>
                </c:pt>
                <c:pt idx="65">
                  <c:v>9.3562269599435401E-3</c:v>
                </c:pt>
                <c:pt idx="66">
                  <c:v>1.5277359227309901E-2</c:v>
                </c:pt>
                <c:pt idx="67">
                  <c:v>1.4031522556531201E-2</c:v>
                </c:pt>
                <c:pt idx="68">
                  <c:v>-6.3734496632566499E-3</c:v>
                </c:pt>
                <c:pt idx="69">
                  <c:v>-6.7645333491098102E-3</c:v>
                </c:pt>
                <c:pt idx="70">
                  <c:v>3.8735472338243802E-3</c:v>
                </c:pt>
                <c:pt idx="71">
                  <c:v>4.6375674414826902E-3</c:v>
                </c:pt>
                <c:pt idx="72">
                  <c:v>6.4420439353734503E-3</c:v>
                </c:pt>
                <c:pt idx="73">
                  <c:v>-8.7651736628024902E-4</c:v>
                </c:pt>
                <c:pt idx="74">
                  <c:v>2.0993068960365301E-2</c:v>
                </c:pt>
                <c:pt idx="75">
                  <c:v>3.7126493868217003E-4</c:v>
                </c:pt>
                <c:pt idx="76">
                  <c:v>-2.7079641277418201E-2</c:v>
                </c:pt>
                <c:pt idx="77">
                  <c:v>4.9882647637187697E-3</c:v>
                </c:pt>
                <c:pt idx="78">
                  <c:v>-1.39317794819942E-2</c:v>
                </c:pt>
                <c:pt idx="79">
                  <c:v>-1.3623953656518601E-3</c:v>
                </c:pt>
                <c:pt idx="80">
                  <c:v>-1.06304997588192E-2</c:v>
                </c:pt>
                <c:pt idx="81">
                  <c:v>1.5860998141135899E-2</c:v>
                </c:pt>
                <c:pt idx="82">
                  <c:v>1.7928722559507101E-2</c:v>
                </c:pt>
                <c:pt idx="83">
                  <c:v>1.55307876900197E-2</c:v>
                </c:pt>
                <c:pt idx="84">
                  <c:v>-4.5066502440779801E-3</c:v>
                </c:pt>
                <c:pt idx="85">
                  <c:v>-6.4263369290658004E-3</c:v>
                </c:pt>
                <c:pt idx="86">
                  <c:v>-1.5367170617178001E-2</c:v>
                </c:pt>
                <c:pt idx="87">
                  <c:v>-2.22753927848354E-2</c:v>
                </c:pt>
                <c:pt idx="88">
                  <c:v>8.6739698528517407E-3</c:v>
                </c:pt>
                <c:pt idx="89">
                  <c:v>-1.11595451292272E-2</c:v>
                </c:pt>
                <c:pt idx="90">
                  <c:v>1.35884391393583E-2</c:v>
                </c:pt>
                <c:pt idx="91">
                  <c:v>5.9055444308454604E-3</c:v>
                </c:pt>
                <c:pt idx="92">
                  <c:v>-2.2949344954232401E-2</c:v>
                </c:pt>
                <c:pt idx="93">
                  <c:v>3.06698081799134E-2</c:v>
                </c:pt>
                <c:pt idx="94">
                  <c:v>-2.4801385674951E-2</c:v>
                </c:pt>
                <c:pt idx="95">
                  <c:v>6.2517172883108704E-3</c:v>
                </c:pt>
                <c:pt idx="96">
                  <c:v>-1.03500056952562E-2</c:v>
                </c:pt>
                <c:pt idx="97">
                  <c:v>4.0041268726847802E-2</c:v>
                </c:pt>
                <c:pt idx="98">
                  <c:v>-1.5387000247749599E-3</c:v>
                </c:pt>
                <c:pt idx="99">
                  <c:v>1.1903178800751301E-2</c:v>
                </c:pt>
                <c:pt idx="100">
                  <c:v>-7.1382090696415802E-3</c:v>
                </c:pt>
                <c:pt idx="101">
                  <c:v>-3.9527769194630004E-3</c:v>
                </c:pt>
                <c:pt idx="102">
                  <c:v>1.7654019236236201E-2</c:v>
                </c:pt>
                <c:pt idx="103">
                  <c:v>-7.27775190372948E-3</c:v>
                </c:pt>
                <c:pt idx="104">
                  <c:v>-3.5216649790970099E-4</c:v>
                </c:pt>
                <c:pt idx="105">
                  <c:v>-2.29627002552233E-2</c:v>
                </c:pt>
                <c:pt idx="106">
                  <c:v>1.1996786387400401E-3</c:v>
                </c:pt>
                <c:pt idx="107">
                  <c:v>-2.4107802979855798E-2</c:v>
                </c:pt>
                <c:pt idx="108">
                  <c:v>-3.8714991554539599E-2</c:v>
                </c:pt>
                <c:pt idx="109">
                  <c:v>-3.2269144388907198E-2</c:v>
                </c:pt>
                <c:pt idx="110">
                  <c:v>-1.3420187139615699E-2</c:v>
                </c:pt>
                <c:pt idx="111">
                  <c:v>1.6184461921168802E-2</c:v>
                </c:pt>
                <c:pt idx="112">
                  <c:v>-1.68511053879133E-3</c:v>
                </c:pt>
                <c:pt idx="113">
                  <c:v>1.17107739054824E-2</c:v>
                </c:pt>
                <c:pt idx="114">
                  <c:v>7.2223262666470901E-4</c:v>
                </c:pt>
                <c:pt idx="115">
                  <c:v>9.6434861242117899E-3</c:v>
                </c:pt>
                <c:pt idx="116">
                  <c:v>-1.09130032170808E-2</c:v>
                </c:pt>
                <c:pt idx="117">
                  <c:v>3.5857768565263301E-3</c:v>
                </c:pt>
                <c:pt idx="118">
                  <c:v>1.3780439187541E-2</c:v>
                </c:pt>
                <c:pt idx="119">
                  <c:v>-1.3272404477903999E-2</c:v>
                </c:pt>
                <c:pt idx="120">
                  <c:v>3.3824164870790902E-2</c:v>
                </c:pt>
                <c:pt idx="121">
                  <c:v>1.6925047261654901E-2</c:v>
                </c:pt>
                <c:pt idx="122">
                  <c:v>4.5772742959888603E-3</c:v>
                </c:pt>
                <c:pt idx="123">
                  <c:v>-2.86362847409261E-2</c:v>
                </c:pt>
                <c:pt idx="124">
                  <c:v>-6.8658669718069099E-4</c:v>
                </c:pt>
                <c:pt idx="125">
                  <c:v>4.1480356895939901E-4</c:v>
                </c:pt>
                <c:pt idx="126">
                  <c:v>-4.0527296581988597E-3</c:v>
                </c:pt>
                <c:pt idx="127">
                  <c:v>3.46742684918349E-2</c:v>
                </c:pt>
                <c:pt idx="128">
                  <c:v>2.9743611783234501E-2</c:v>
                </c:pt>
                <c:pt idx="129">
                  <c:v>-1.81889004744085E-4</c:v>
                </c:pt>
                <c:pt idx="130">
                  <c:v>-5.0013948787218697E-3</c:v>
                </c:pt>
                <c:pt idx="131">
                  <c:v>6.3020555182674597E-4</c:v>
                </c:pt>
                <c:pt idx="132">
                  <c:v>1.0452550638207999E-3</c:v>
                </c:pt>
                <c:pt idx="133">
                  <c:v>3.5284939220847601E-4</c:v>
                </c:pt>
                <c:pt idx="134">
                  <c:v>5.4194672060855998E-3</c:v>
                </c:pt>
                <c:pt idx="135">
                  <c:v>-1.17545065038131E-2</c:v>
                </c:pt>
                <c:pt idx="136">
                  <c:v>-3.9136920156116499E-3</c:v>
                </c:pt>
                <c:pt idx="137">
                  <c:v>1.44523526709791E-2</c:v>
                </c:pt>
                <c:pt idx="138">
                  <c:v>2.5480829883632902E-3</c:v>
                </c:pt>
                <c:pt idx="139">
                  <c:v>-4.4707105084366098E-3</c:v>
                </c:pt>
                <c:pt idx="140">
                  <c:v>-3.5154102763718699E-3</c:v>
                </c:pt>
                <c:pt idx="141">
                  <c:v>-2.4677131992505499E-2</c:v>
                </c:pt>
                <c:pt idx="142">
                  <c:v>1.5601716528892799E-2</c:v>
                </c:pt>
                <c:pt idx="143">
                  <c:v>-1.6812855716260601E-3</c:v>
                </c:pt>
                <c:pt idx="144">
                  <c:v>2.0074322394275E-2</c:v>
                </c:pt>
                <c:pt idx="145">
                  <c:v>-1.05887443205822E-2</c:v>
                </c:pt>
                <c:pt idx="146">
                  <c:v>1.7410932734850001E-2</c:v>
                </c:pt>
                <c:pt idx="147">
                  <c:v>-8.1648273163063001E-3</c:v>
                </c:pt>
                <c:pt idx="148">
                  <c:v>-4.27793752319061E-2</c:v>
                </c:pt>
                <c:pt idx="149">
                  <c:v>1.61768244311754E-2</c:v>
                </c:pt>
                <c:pt idx="150">
                  <c:v>-1.4126008552663801E-2</c:v>
                </c:pt>
                <c:pt idx="151">
                  <c:v>-2.4109617977808799E-2</c:v>
                </c:pt>
                <c:pt idx="152">
                  <c:v>-1.1624621042433701E-2</c:v>
                </c:pt>
                <c:pt idx="153">
                  <c:v>-4.9337634474800902E-3</c:v>
                </c:pt>
                <c:pt idx="154">
                  <c:v>-8.6480433743045797E-3</c:v>
                </c:pt>
                <c:pt idx="155">
                  <c:v>-1.34722977114708E-2</c:v>
                </c:pt>
                <c:pt idx="156">
                  <c:v>-5.8077747837987897E-3</c:v>
                </c:pt>
                <c:pt idx="157">
                  <c:v>-5.1185027606990202E-2</c:v>
                </c:pt>
                <c:pt idx="158">
                  <c:v>-2.9413799337193201E-2</c:v>
                </c:pt>
                <c:pt idx="159">
                  <c:v>2.1143088336352998E-2</c:v>
                </c:pt>
                <c:pt idx="160">
                  <c:v>3.6569786820813701E-3</c:v>
                </c:pt>
                <c:pt idx="161">
                  <c:v>1.72496515180003E-2</c:v>
                </c:pt>
                <c:pt idx="162">
                  <c:v>9.7735813336864395E-3</c:v>
                </c:pt>
                <c:pt idx="163">
                  <c:v>8.8029306071130096E-3</c:v>
                </c:pt>
                <c:pt idx="164">
                  <c:v>6.4920071284681503E-3</c:v>
                </c:pt>
                <c:pt idx="165">
                  <c:v>-1.6010397612676301E-2</c:v>
                </c:pt>
                <c:pt idx="166">
                  <c:v>2.81521314621321E-2</c:v>
                </c:pt>
                <c:pt idx="167">
                  <c:v>2.2412646920026398E-3</c:v>
                </c:pt>
                <c:pt idx="168">
                  <c:v>-3.8330806935820698E-3</c:v>
                </c:pt>
                <c:pt idx="169">
                  <c:v>3.9476333898387499E-2</c:v>
                </c:pt>
                <c:pt idx="170">
                  <c:v>-3.8913322626277898E-2</c:v>
                </c:pt>
                <c:pt idx="171">
                  <c:v>-1.6208093048763101E-2</c:v>
                </c:pt>
                <c:pt idx="172">
                  <c:v>2.3984961593350299E-2</c:v>
                </c:pt>
                <c:pt idx="173">
                  <c:v>-5.6812126232606E-3</c:v>
                </c:pt>
                <c:pt idx="174">
                  <c:v>-2.93457986708652E-2</c:v>
                </c:pt>
                <c:pt idx="175">
                  <c:v>1.9040319025900799E-2</c:v>
                </c:pt>
                <c:pt idx="176">
                  <c:v>5.4973214735830099E-3</c:v>
                </c:pt>
                <c:pt idx="177">
                  <c:v>-6.0014531111654897E-2</c:v>
                </c:pt>
                <c:pt idx="178">
                  <c:v>-1.5426718678429799E-2</c:v>
                </c:pt>
                <c:pt idx="179">
                  <c:v>2.1034672630389998E-3</c:v>
                </c:pt>
                <c:pt idx="180">
                  <c:v>2.0997447075052902E-3</c:v>
                </c:pt>
                <c:pt idx="181">
                  <c:v>9.4205601661379002E-4</c:v>
                </c:pt>
                <c:pt idx="182">
                  <c:v>-9.7305071296154792E-3</c:v>
                </c:pt>
                <c:pt idx="183">
                  <c:v>-2.5539715600987799E-2</c:v>
                </c:pt>
                <c:pt idx="184">
                  <c:v>3.7311092972167198E-2</c:v>
                </c:pt>
                <c:pt idx="185">
                  <c:v>-6.8147861010844401E-3</c:v>
                </c:pt>
                <c:pt idx="186">
                  <c:v>9.4885917590618596E-3</c:v>
                </c:pt>
                <c:pt idx="187">
                  <c:v>9.0765204210189205E-3</c:v>
                </c:pt>
                <c:pt idx="188">
                  <c:v>1.77372512842735E-2</c:v>
                </c:pt>
                <c:pt idx="189">
                  <c:v>-4.9363608475500604E-3</c:v>
                </c:pt>
                <c:pt idx="190">
                  <c:v>-1.6907217247074301E-2</c:v>
                </c:pt>
                <c:pt idx="191">
                  <c:v>-9.3482697680297199E-4</c:v>
                </c:pt>
                <c:pt idx="192">
                  <c:v>5.97305373180251E-3</c:v>
                </c:pt>
                <c:pt idx="193">
                  <c:v>-2.4828729153741302E-2</c:v>
                </c:pt>
                <c:pt idx="194">
                  <c:v>3.7355526772384198E-2</c:v>
                </c:pt>
                <c:pt idx="195">
                  <c:v>-1.7948958029835301E-3</c:v>
                </c:pt>
                <c:pt idx="196">
                  <c:v>-5.0293948852478003E-2</c:v>
                </c:pt>
                <c:pt idx="197">
                  <c:v>-9.5974675689846096E-3</c:v>
                </c:pt>
                <c:pt idx="198">
                  <c:v>-2.5110958253363202E-3</c:v>
                </c:pt>
                <c:pt idx="199">
                  <c:v>-4.2752287210479599E-2</c:v>
                </c:pt>
                <c:pt idx="200">
                  <c:v>-3.7065793161686601E-2</c:v>
                </c:pt>
                <c:pt idx="201">
                  <c:v>2.72956083987239E-2</c:v>
                </c:pt>
                <c:pt idx="202">
                  <c:v>-1.57267750738985E-2</c:v>
                </c:pt>
                <c:pt idx="203">
                  <c:v>2.0837789294073299E-2</c:v>
                </c:pt>
                <c:pt idx="204">
                  <c:v>-2.7692526031736801E-3</c:v>
                </c:pt>
                <c:pt idx="205">
                  <c:v>5.5903838041391797E-3</c:v>
                </c:pt>
                <c:pt idx="206">
                  <c:v>1.7084927047018E-2</c:v>
                </c:pt>
                <c:pt idx="207">
                  <c:v>-1.96544968153851E-2</c:v>
                </c:pt>
                <c:pt idx="208">
                  <c:v>-1.4109729435181699E-2</c:v>
                </c:pt>
                <c:pt idx="209">
                  <c:v>-1.0297872175497399E-2</c:v>
                </c:pt>
                <c:pt idx="210">
                  <c:v>-7.14307944916103E-2</c:v>
                </c:pt>
                <c:pt idx="211">
                  <c:v>-4.3244172104791598E-3</c:v>
                </c:pt>
                <c:pt idx="212">
                  <c:v>-5.4715841735649704E-3</c:v>
                </c:pt>
                <c:pt idx="213">
                  <c:v>3.8881295035242097E-2</c:v>
                </c:pt>
                <c:pt idx="214">
                  <c:v>-5.0115726434120898E-2</c:v>
                </c:pt>
                <c:pt idx="215">
                  <c:v>-1.7434986624806699E-2</c:v>
                </c:pt>
                <c:pt idx="216">
                  <c:v>2.1175298442241301E-2</c:v>
                </c:pt>
                <c:pt idx="217">
                  <c:v>-2.18446154168358E-2</c:v>
                </c:pt>
                <c:pt idx="218">
                  <c:v>2.9865750345504399E-2</c:v>
                </c:pt>
                <c:pt idx="219">
                  <c:v>2.69751934611289E-2</c:v>
                </c:pt>
                <c:pt idx="220">
                  <c:v>-2.62106580127552E-3</c:v>
                </c:pt>
                <c:pt idx="221">
                  <c:v>1.17996233443556E-2</c:v>
                </c:pt>
                <c:pt idx="222">
                  <c:v>1.2723144520979999E-2</c:v>
                </c:pt>
                <c:pt idx="223">
                  <c:v>3.55906123431299E-2</c:v>
                </c:pt>
                <c:pt idx="224">
                  <c:v>8.8756692782628894E-3</c:v>
                </c:pt>
                <c:pt idx="225">
                  <c:v>2.3003881256836601E-2</c:v>
                </c:pt>
                <c:pt idx="226">
                  <c:v>-1.1831525159045699E-2</c:v>
                </c:pt>
                <c:pt idx="227">
                  <c:v>-4.9959930900728101E-3</c:v>
                </c:pt>
                <c:pt idx="228">
                  <c:v>4.8936901885691698E-3</c:v>
                </c:pt>
                <c:pt idx="229">
                  <c:v>-1.0706285920148899E-2</c:v>
                </c:pt>
                <c:pt idx="230">
                  <c:v>-1.3797268527768801E-2</c:v>
                </c:pt>
                <c:pt idx="231">
                  <c:v>2.4132728780077401E-2</c:v>
                </c:pt>
                <c:pt idx="232">
                  <c:v>-3.5405634368576599E-3</c:v>
                </c:pt>
                <c:pt idx="233">
                  <c:v>-3.2521720769076799E-2</c:v>
                </c:pt>
                <c:pt idx="234">
                  <c:v>-7.4555747097210801E-3</c:v>
                </c:pt>
                <c:pt idx="235">
                  <c:v>-2.82327610033332E-2</c:v>
                </c:pt>
                <c:pt idx="236">
                  <c:v>6.7486829134812999E-3</c:v>
                </c:pt>
                <c:pt idx="237">
                  <c:v>1.2730365038872099E-3</c:v>
                </c:pt>
                <c:pt idx="238">
                  <c:v>-2.0502752293158899E-3</c:v>
                </c:pt>
                <c:pt idx="239">
                  <c:v>7.8993134931292196E-3</c:v>
                </c:pt>
                <c:pt idx="240">
                  <c:v>-9.4215735220026797E-3</c:v>
                </c:pt>
                <c:pt idx="241">
                  <c:v>-3.1181540152589999E-3</c:v>
                </c:pt>
                <c:pt idx="242">
                  <c:v>8.3317623097039495E-3</c:v>
                </c:pt>
                <c:pt idx="243">
                  <c:v>1.23206866170152E-2</c:v>
                </c:pt>
                <c:pt idx="244">
                  <c:v>6.8575262715125896E-4</c:v>
                </c:pt>
                <c:pt idx="245">
                  <c:v>4.3448545298016604E-3</c:v>
                </c:pt>
                <c:pt idx="246">
                  <c:v>2.2888533449268399E-2</c:v>
                </c:pt>
                <c:pt idx="247">
                  <c:v>-1.65812278218436E-3</c:v>
                </c:pt>
                <c:pt idx="248">
                  <c:v>-5.8606497121569999E-3</c:v>
                </c:pt>
                <c:pt idx="249">
                  <c:v>2.02632999373401E-2</c:v>
                </c:pt>
                <c:pt idx="250">
                  <c:v>1.2651956931375E-2</c:v>
                </c:pt>
                <c:pt idx="251">
                  <c:v>-2.04155469482943E-2</c:v>
                </c:pt>
                <c:pt idx="252">
                  <c:v>6.0919598302995896E-3</c:v>
                </c:pt>
                <c:pt idx="253">
                  <c:v>6.6684971447775699E-3</c:v>
                </c:pt>
                <c:pt idx="254">
                  <c:v>-1.2653415665462599E-2</c:v>
                </c:pt>
                <c:pt idx="255">
                  <c:v>-5.9617445700875203E-3</c:v>
                </c:pt>
                <c:pt idx="256">
                  <c:v>-1.0494004759023E-2</c:v>
                </c:pt>
                <c:pt idx="257">
                  <c:v>2.7711369950514798E-2</c:v>
                </c:pt>
                <c:pt idx="258">
                  <c:v>-6.6506622812014804E-3</c:v>
                </c:pt>
                <c:pt idx="259">
                  <c:v>-4.5359747203581602E-3</c:v>
                </c:pt>
                <c:pt idx="260">
                  <c:v>3.21981389775322E-3</c:v>
                </c:pt>
                <c:pt idx="261">
                  <c:v>-4.5423562017794499E-3</c:v>
                </c:pt>
                <c:pt idx="262">
                  <c:v>-3.79724803126319E-3</c:v>
                </c:pt>
                <c:pt idx="263">
                  <c:v>3.2033222712583097E-2</c:v>
                </c:pt>
                <c:pt idx="264">
                  <c:v>2.2517190587233601E-2</c:v>
                </c:pt>
                <c:pt idx="265">
                  <c:v>-1.01472323147147E-2</c:v>
                </c:pt>
                <c:pt idx="266">
                  <c:v>1.0688186019660701E-2</c:v>
                </c:pt>
                <c:pt idx="267">
                  <c:v>-9.0113482376431592E-3</c:v>
                </c:pt>
                <c:pt idx="268">
                  <c:v>-1.92013209898837E-2</c:v>
                </c:pt>
                <c:pt idx="269">
                  <c:v>3.1986196990889701E-3</c:v>
                </c:pt>
                <c:pt idx="270">
                  <c:v>1.4062725789338901E-3</c:v>
                </c:pt>
                <c:pt idx="271">
                  <c:v>-6.4804737864358501E-3</c:v>
                </c:pt>
                <c:pt idx="272">
                  <c:v>2.9156736735632901E-2</c:v>
                </c:pt>
                <c:pt idx="273">
                  <c:v>-3.1754535101882202E-3</c:v>
                </c:pt>
                <c:pt idx="274">
                  <c:v>1.9346086571157901E-2</c:v>
                </c:pt>
                <c:pt idx="275">
                  <c:v>-1.05306782153192E-2</c:v>
                </c:pt>
                <c:pt idx="276">
                  <c:v>1.3320585323096899E-2</c:v>
                </c:pt>
                <c:pt idx="277">
                  <c:v>5.2658875505996504E-3</c:v>
                </c:pt>
                <c:pt idx="278">
                  <c:v>1.7612744792461599E-2</c:v>
                </c:pt>
                <c:pt idx="279">
                  <c:v>-1.1346000949527099E-2</c:v>
                </c:pt>
                <c:pt idx="280">
                  <c:v>9.1112031460496307E-3</c:v>
                </c:pt>
                <c:pt idx="281">
                  <c:v>-1.4789273169310301E-2</c:v>
                </c:pt>
                <c:pt idx="282">
                  <c:v>-2.00847012868361E-2</c:v>
                </c:pt>
                <c:pt idx="283">
                  <c:v>7.1364744204690002E-3</c:v>
                </c:pt>
                <c:pt idx="284">
                  <c:v>-7.3216399244798698E-3</c:v>
                </c:pt>
                <c:pt idx="285">
                  <c:v>-1.0160600064737801E-2</c:v>
                </c:pt>
                <c:pt idx="286">
                  <c:v>4.0358425027864899E-3</c:v>
                </c:pt>
                <c:pt idx="287">
                  <c:v>3.1996997504155397E-2</c:v>
                </c:pt>
                <c:pt idx="288">
                  <c:v>7.9460851997409398E-4</c:v>
                </c:pt>
                <c:pt idx="289">
                  <c:v>1.44186839086513E-3</c:v>
                </c:pt>
                <c:pt idx="290">
                  <c:v>-2.0371411702489E-2</c:v>
                </c:pt>
                <c:pt idx="291">
                  <c:v>-1.25943931004435E-3</c:v>
                </c:pt>
                <c:pt idx="292">
                  <c:v>9.0615443467567702E-4</c:v>
                </c:pt>
                <c:pt idx="293">
                  <c:v>-3.3819781584711897E-2</c:v>
                </c:pt>
                <c:pt idx="294">
                  <c:v>5.4708163106267898E-3</c:v>
                </c:pt>
                <c:pt idx="295">
                  <c:v>-1.3302220370095499E-2</c:v>
                </c:pt>
                <c:pt idx="296">
                  <c:v>3.8132004675358502E-2</c:v>
                </c:pt>
                <c:pt idx="297">
                  <c:v>2.2849765910838999E-3</c:v>
                </c:pt>
                <c:pt idx="298">
                  <c:v>-4.06810984455502E-3</c:v>
                </c:pt>
                <c:pt idx="299">
                  <c:v>5.94560516429876E-3</c:v>
                </c:pt>
                <c:pt idx="300">
                  <c:v>1.8527844619138398E-2</c:v>
                </c:pt>
                <c:pt idx="301">
                  <c:v>-6.7273418482268798E-3</c:v>
                </c:pt>
                <c:pt idx="302">
                  <c:v>6.7720019571648705E-4</c:v>
                </c:pt>
                <c:pt idx="303">
                  <c:v>3.1102958730276901E-2</c:v>
                </c:pt>
                <c:pt idx="304">
                  <c:v>2.15358249433849E-2</c:v>
                </c:pt>
                <c:pt idx="305">
                  <c:v>5.2490986733265696E-3</c:v>
                </c:pt>
                <c:pt idx="306">
                  <c:v>3.59492861211175E-3</c:v>
                </c:pt>
                <c:pt idx="307">
                  <c:v>-1.55252381138696E-2</c:v>
                </c:pt>
                <c:pt idx="308">
                  <c:v>5.4020043485951703E-3</c:v>
                </c:pt>
                <c:pt idx="309">
                  <c:v>2.6813341032830201E-2</c:v>
                </c:pt>
                <c:pt idx="310">
                  <c:v>8.6181993245123493E-3</c:v>
                </c:pt>
                <c:pt idx="311">
                  <c:v>-4.3415426585843896E-3</c:v>
                </c:pt>
                <c:pt idx="312">
                  <c:v>1.3326614546297401E-3</c:v>
                </c:pt>
                <c:pt idx="313">
                  <c:v>1.62669161586021E-3</c:v>
                </c:pt>
                <c:pt idx="314">
                  <c:v>-1.4422684587170899E-3</c:v>
                </c:pt>
                <c:pt idx="315">
                  <c:v>-2.1976410415906901E-2</c:v>
                </c:pt>
                <c:pt idx="316">
                  <c:v>-1.4271246656451001E-2</c:v>
                </c:pt>
                <c:pt idx="317">
                  <c:v>-2.4795665124510702E-4</c:v>
                </c:pt>
                <c:pt idx="318">
                  <c:v>-5.0431665847618899E-3</c:v>
                </c:pt>
                <c:pt idx="319">
                  <c:v>2.5080914124570801E-2</c:v>
                </c:pt>
                <c:pt idx="320">
                  <c:v>1.2703865317053999E-2</c:v>
                </c:pt>
                <c:pt idx="321">
                  <c:v>-8.0653725456164595E-3</c:v>
                </c:pt>
                <c:pt idx="322">
                  <c:v>-1.8370360457171699E-2</c:v>
                </c:pt>
                <c:pt idx="323">
                  <c:v>3.1922994515287701E-3</c:v>
                </c:pt>
                <c:pt idx="324">
                  <c:v>2.40442458775025E-3</c:v>
                </c:pt>
                <c:pt idx="325">
                  <c:v>1.98605027514503E-2</c:v>
                </c:pt>
                <c:pt idx="326">
                  <c:v>2.2245500132539599E-2</c:v>
                </c:pt>
                <c:pt idx="327">
                  <c:v>-1.7764566636595501E-3</c:v>
                </c:pt>
                <c:pt idx="328">
                  <c:v>6.4795383136151397E-4</c:v>
                </c:pt>
                <c:pt idx="329">
                  <c:v>-6.2085609554079499E-3</c:v>
                </c:pt>
                <c:pt idx="330">
                  <c:v>1.43293153147974E-2</c:v>
                </c:pt>
                <c:pt idx="331">
                  <c:v>3.2744122874370202E-2</c:v>
                </c:pt>
                <c:pt idx="332">
                  <c:v>-4.9081691665509901E-2</c:v>
                </c:pt>
                <c:pt idx="333">
                  <c:v>-1.8592504029017101E-2</c:v>
                </c:pt>
                <c:pt idx="334">
                  <c:v>2.1550389452352998E-2</c:v>
                </c:pt>
                <c:pt idx="335">
                  <c:v>-7.0842335748511097E-4</c:v>
                </c:pt>
                <c:pt idx="336">
                  <c:v>-2.0726806163170498E-3</c:v>
                </c:pt>
                <c:pt idx="337">
                  <c:v>-4.1875425229695798E-2</c:v>
                </c:pt>
                <c:pt idx="338">
                  <c:v>-2.4166130533367601E-2</c:v>
                </c:pt>
                <c:pt idx="339">
                  <c:v>2.2909702241071101E-2</c:v>
                </c:pt>
                <c:pt idx="340">
                  <c:v>4.2222840606427697E-2</c:v>
                </c:pt>
                <c:pt idx="341">
                  <c:v>3.2646322509554099E-2</c:v>
                </c:pt>
                <c:pt idx="342">
                  <c:v>1.74346035989364E-2</c:v>
                </c:pt>
                <c:pt idx="343">
                  <c:v>6.1813783874542505E-4</c:v>
                </c:pt>
                <c:pt idx="344">
                  <c:v>1.7247067822695E-2</c:v>
                </c:pt>
                <c:pt idx="345">
                  <c:v>1.3237834309940501E-2</c:v>
                </c:pt>
                <c:pt idx="346">
                  <c:v>-3.2134978669968702E-3</c:v>
                </c:pt>
                <c:pt idx="347">
                  <c:v>1.4873998171227899E-2</c:v>
                </c:pt>
                <c:pt idx="348">
                  <c:v>-1.01294693214606E-2</c:v>
                </c:pt>
                <c:pt idx="349">
                  <c:v>3.8364349048931601E-3</c:v>
                </c:pt>
                <c:pt idx="350">
                  <c:v>-1.29517589306791E-2</c:v>
                </c:pt>
                <c:pt idx="351">
                  <c:v>-1.67478820657507E-3</c:v>
                </c:pt>
                <c:pt idx="352">
                  <c:v>-1.7297272366777999E-2</c:v>
                </c:pt>
                <c:pt idx="353">
                  <c:v>1.8573651620984399E-2</c:v>
                </c:pt>
                <c:pt idx="354">
                  <c:v>-8.8848159427357099E-4</c:v>
                </c:pt>
                <c:pt idx="355">
                  <c:v>-6.4947855891630503E-3</c:v>
                </c:pt>
                <c:pt idx="356">
                  <c:v>1.6969484719110899E-2</c:v>
                </c:pt>
                <c:pt idx="357">
                  <c:v>1.66730969102897E-2</c:v>
                </c:pt>
                <c:pt idx="358">
                  <c:v>-4.1118572850217198E-3</c:v>
                </c:pt>
                <c:pt idx="359">
                  <c:v>2.1425619258753002E-2</c:v>
                </c:pt>
                <c:pt idx="360">
                  <c:v>1.5090499199350599E-3</c:v>
                </c:pt>
                <c:pt idx="361">
                  <c:v>6.1339854213440801E-3</c:v>
                </c:pt>
                <c:pt idx="362">
                  <c:v>9.5669011454561099E-3</c:v>
                </c:pt>
                <c:pt idx="363">
                  <c:v>-4.1943187283792196E-3</c:v>
                </c:pt>
                <c:pt idx="364">
                  <c:v>-3.2723077695925203E-2</c:v>
                </c:pt>
                <c:pt idx="365">
                  <c:v>1.56450597597695E-2</c:v>
                </c:pt>
                <c:pt idx="366">
                  <c:v>-7.0903759128135803E-3</c:v>
                </c:pt>
                <c:pt idx="367">
                  <c:v>1.31129076985216E-2</c:v>
                </c:pt>
                <c:pt idx="368">
                  <c:v>-8.8532351446518598E-4</c:v>
                </c:pt>
                <c:pt idx="369">
                  <c:v>-2.3247747087505499E-2</c:v>
                </c:pt>
                <c:pt idx="370">
                  <c:v>-2.7450622745902702E-2</c:v>
                </c:pt>
                <c:pt idx="371">
                  <c:v>-2.3814727343882701E-2</c:v>
                </c:pt>
                <c:pt idx="372">
                  <c:v>-6.3813862249188794E-2</c:v>
                </c:pt>
                <c:pt idx="373">
                  <c:v>4.6853533279762799E-2</c:v>
                </c:pt>
                <c:pt idx="374">
                  <c:v>-1.35615374096825E-2</c:v>
                </c:pt>
                <c:pt idx="375">
                  <c:v>4.4991032976173101E-2</c:v>
                </c:pt>
                <c:pt idx="376">
                  <c:v>2.8848703851009302E-3</c:v>
                </c:pt>
                <c:pt idx="377">
                  <c:v>-6.8918113683985004E-3</c:v>
                </c:pt>
                <c:pt idx="378">
                  <c:v>-2.5096856955377101E-2</c:v>
                </c:pt>
                <c:pt idx="379">
                  <c:v>-5.7918560091354499E-3</c:v>
                </c:pt>
                <c:pt idx="380">
                  <c:v>2.8411779587930199E-2</c:v>
                </c:pt>
                <c:pt idx="381">
                  <c:v>-2.1831873393334301E-2</c:v>
                </c:pt>
                <c:pt idx="382">
                  <c:v>1.2886923761373899E-2</c:v>
                </c:pt>
                <c:pt idx="383">
                  <c:v>1.8179824351207598E-2</c:v>
                </c:pt>
                <c:pt idx="384">
                  <c:v>7.7205406014478296E-3</c:v>
                </c:pt>
                <c:pt idx="385">
                  <c:v>-1.6906589611081501E-2</c:v>
                </c:pt>
                <c:pt idx="386">
                  <c:v>-1.1321113210715999E-4</c:v>
                </c:pt>
                <c:pt idx="387">
                  <c:v>-9.6742931139615095E-4</c:v>
                </c:pt>
                <c:pt idx="388">
                  <c:v>9.4124806334521197E-3</c:v>
                </c:pt>
                <c:pt idx="389">
                  <c:v>1.21240925457318E-2</c:v>
                </c:pt>
                <c:pt idx="390">
                  <c:v>-4.1987336949685901E-3</c:v>
                </c:pt>
                <c:pt idx="391">
                  <c:v>-3.7103281648270502E-2</c:v>
                </c:pt>
                <c:pt idx="392">
                  <c:v>2.0091570097358701E-2</c:v>
                </c:pt>
                <c:pt idx="393">
                  <c:v>-4.2533192973234102E-2</c:v>
                </c:pt>
                <c:pt idx="394">
                  <c:v>5.5304775652989004E-3</c:v>
                </c:pt>
                <c:pt idx="395">
                  <c:v>-2.2274549371129999E-2</c:v>
                </c:pt>
                <c:pt idx="396">
                  <c:v>3.3727043071795602E-2</c:v>
                </c:pt>
                <c:pt idx="397">
                  <c:v>-1.7841203368948101E-2</c:v>
                </c:pt>
                <c:pt idx="398">
                  <c:v>8.3496283878392596E-4</c:v>
                </c:pt>
                <c:pt idx="399">
                  <c:v>3.1114902408395401E-2</c:v>
                </c:pt>
                <c:pt idx="400">
                  <c:v>-2.0474471555077801E-2</c:v>
                </c:pt>
                <c:pt idx="401">
                  <c:v>1.6249890903674701E-2</c:v>
                </c:pt>
                <c:pt idx="402">
                  <c:v>1.4097589680006E-2</c:v>
                </c:pt>
                <c:pt idx="403">
                  <c:v>1.9253311519934101E-2</c:v>
                </c:pt>
                <c:pt idx="404">
                  <c:v>-7.7235711275963599E-3</c:v>
                </c:pt>
                <c:pt idx="405">
                  <c:v>-7.8688537448379208E-3</c:v>
                </c:pt>
                <c:pt idx="406">
                  <c:v>1.1319430522697E-2</c:v>
                </c:pt>
                <c:pt idx="407">
                  <c:v>-6.6941220539326104E-3</c:v>
                </c:pt>
                <c:pt idx="408">
                  <c:v>1.2161267867993901E-3</c:v>
                </c:pt>
                <c:pt idx="409">
                  <c:v>4.5036496534349704E-3</c:v>
                </c:pt>
                <c:pt idx="410">
                  <c:v>1.6617371942916001E-2</c:v>
                </c:pt>
                <c:pt idx="411">
                  <c:v>8.0503287248706607E-3</c:v>
                </c:pt>
                <c:pt idx="412">
                  <c:v>-6.5435751964815203E-4</c:v>
                </c:pt>
                <c:pt idx="413">
                  <c:v>-3.6783965202980001E-4</c:v>
                </c:pt>
                <c:pt idx="414">
                  <c:v>-7.0982853636215601E-3</c:v>
                </c:pt>
                <c:pt idx="415">
                  <c:v>2.7148313625062301E-2</c:v>
                </c:pt>
                <c:pt idx="416">
                  <c:v>1.71783792509481E-2</c:v>
                </c:pt>
                <c:pt idx="417">
                  <c:v>3.4870207841410901E-3</c:v>
                </c:pt>
                <c:pt idx="418">
                  <c:v>-1.7106021215004E-2</c:v>
                </c:pt>
                <c:pt idx="419">
                  <c:v>1.7764955401069801E-2</c:v>
                </c:pt>
                <c:pt idx="420">
                  <c:v>-1.6395357432821299E-2</c:v>
                </c:pt>
                <c:pt idx="421">
                  <c:v>1.16678266815066E-2</c:v>
                </c:pt>
                <c:pt idx="422">
                  <c:v>1.27169109575394E-2</c:v>
                </c:pt>
                <c:pt idx="423">
                  <c:v>-4.4189210598167298E-3</c:v>
                </c:pt>
                <c:pt idx="424">
                  <c:v>8.20445713113238E-4</c:v>
                </c:pt>
                <c:pt idx="425">
                  <c:v>-1.3858379353988501E-2</c:v>
                </c:pt>
                <c:pt idx="426">
                  <c:v>1.11141484086884E-2</c:v>
                </c:pt>
                <c:pt idx="427">
                  <c:v>-2.3255740407732699E-2</c:v>
                </c:pt>
                <c:pt idx="428">
                  <c:v>1.6025641802639299E-2</c:v>
                </c:pt>
                <c:pt idx="429">
                  <c:v>-6.0667658938014504E-3</c:v>
                </c:pt>
                <c:pt idx="430">
                  <c:v>-2.01652864855336E-2</c:v>
                </c:pt>
                <c:pt idx="431">
                  <c:v>9.5675517469947496E-3</c:v>
                </c:pt>
                <c:pt idx="432">
                  <c:v>1.0395034314179701E-2</c:v>
                </c:pt>
                <c:pt idx="433">
                  <c:v>2.72362465095995E-2</c:v>
                </c:pt>
                <c:pt idx="434">
                  <c:v>-2.3846267166347999E-2</c:v>
                </c:pt>
                <c:pt idx="435">
                  <c:v>3.1106869745881598E-3</c:v>
                </c:pt>
                <c:pt idx="436">
                  <c:v>3.1085631945438901E-3</c:v>
                </c:pt>
                <c:pt idx="437">
                  <c:v>2.6360919053996E-3</c:v>
                </c:pt>
                <c:pt idx="438">
                  <c:v>-1.52764603211168E-2</c:v>
                </c:pt>
                <c:pt idx="439">
                  <c:v>1.94134685480012E-2</c:v>
                </c:pt>
                <c:pt idx="440">
                  <c:v>1.2260974760818701E-2</c:v>
                </c:pt>
                <c:pt idx="441">
                  <c:v>1.5241128211955801E-3</c:v>
                </c:pt>
                <c:pt idx="442">
                  <c:v>6.1547620560376496E-3</c:v>
                </c:pt>
                <c:pt idx="443">
                  <c:v>-4.9260371509362603E-3</c:v>
                </c:pt>
                <c:pt idx="444">
                  <c:v>3.50139291950918E-3</c:v>
                </c:pt>
                <c:pt idx="445">
                  <c:v>-1.8848851309013599E-2</c:v>
                </c:pt>
                <c:pt idx="446">
                  <c:v>-8.10736542727436E-3</c:v>
                </c:pt>
                <c:pt idx="447">
                  <c:v>3.3527010531422298E-3</c:v>
                </c:pt>
                <c:pt idx="448">
                  <c:v>-2.3949192406242902E-2</c:v>
                </c:pt>
                <c:pt idx="449">
                  <c:v>4.4097682381540899E-3</c:v>
                </c:pt>
                <c:pt idx="450">
                  <c:v>-1.0678829055336301E-2</c:v>
                </c:pt>
                <c:pt idx="451">
                  <c:v>-2.5895352490147499E-2</c:v>
                </c:pt>
                <c:pt idx="452">
                  <c:v>-3.5952798416527203E-2</c:v>
                </c:pt>
                <c:pt idx="453">
                  <c:v>3.27853235846109E-2</c:v>
                </c:pt>
                <c:pt idx="454">
                  <c:v>5.3549578762995802E-3</c:v>
                </c:pt>
                <c:pt idx="455">
                  <c:v>1.9421418302585002E-2</c:v>
                </c:pt>
                <c:pt idx="456">
                  <c:v>-1.51693723587985E-2</c:v>
                </c:pt>
                <c:pt idx="457">
                  <c:v>-1.9029046710368099E-2</c:v>
                </c:pt>
                <c:pt idx="458">
                  <c:v>-1.18359840748384E-2</c:v>
                </c:pt>
                <c:pt idx="459">
                  <c:v>1.9408320805861901E-2</c:v>
                </c:pt>
                <c:pt idx="460">
                  <c:v>1.4475579129225001E-4</c:v>
                </c:pt>
                <c:pt idx="461">
                  <c:v>6.7352615912089596E-3</c:v>
                </c:pt>
                <c:pt idx="462">
                  <c:v>-7.3430131646943196E-3</c:v>
                </c:pt>
                <c:pt idx="463">
                  <c:v>-2.5045571145404502E-3</c:v>
                </c:pt>
                <c:pt idx="464">
                  <c:v>-3.0182607424807599E-2</c:v>
                </c:pt>
                <c:pt idx="465">
                  <c:v>1.25816381169132E-2</c:v>
                </c:pt>
                <c:pt idx="466">
                  <c:v>-2.4240145669228101E-2</c:v>
                </c:pt>
                <c:pt idx="467">
                  <c:v>-1.1645067178398499E-3</c:v>
                </c:pt>
                <c:pt idx="468">
                  <c:v>-9.5584932231533894E-3</c:v>
                </c:pt>
                <c:pt idx="469">
                  <c:v>-3.3935927209904301E-3</c:v>
                </c:pt>
                <c:pt idx="470">
                  <c:v>-8.9725547780336E-3</c:v>
                </c:pt>
                <c:pt idx="471">
                  <c:v>1.01712613829855E-2</c:v>
                </c:pt>
                <c:pt idx="472">
                  <c:v>-1.00340658799868E-2</c:v>
                </c:pt>
                <c:pt idx="473">
                  <c:v>-1.8386266996060802E-2</c:v>
                </c:pt>
                <c:pt idx="474">
                  <c:v>-2.38580222954498E-2</c:v>
                </c:pt>
                <c:pt idx="475">
                  <c:v>8.8633735879455906E-3</c:v>
                </c:pt>
                <c:pt idx="476">
                  <c:v>-3.1507490750024597E-2</c:v>
                </c:pt>
                <c:pt idx="477">
                  <c:v>2.6957576564096399E-2</c:v>
                </c:pt>
                <c:pt idx="478">
                  <c:v>2.2215701388298099E-2</c:v>
                </c:pt>
                <c:pt idx="479">
                  <c:v>-6.1767467634107898E-3</c:v>
                </c:pt>
                <c:pt idx="480">
                  <c:v>9.7935747027376695E-3</c:v>
                </c:pt>
                <c:pt idx="481">
                  <c:v>1.25747047718441E-2</c:v>
                </c:pt>
                <c:pt idx="482">
                  <c:v>-3.5658407038617598E-2</c:v>
                </c:pt>
                <c:pt idx="483">
                  <c:v>2.0504733552715902E-2</c:v>
                </c:pt>
                <c:pt idx="484">
                  <c:v>-2.35318919976535E-3</c:v>
                </c:pt>
                <c:pt idx="485">
                  <c:v>-1.7591118333966101E-2</c:v>
                </c:pt>
                <c:pt idx="486">
                  <c:v>-2.6102054219833401E-2</c:v>
                </c:pt>
                <c:pt idx="487">
                  <c:v>6.3386745997862104E-4</c:v>
                </c:pt>
                <c:pt idx="488">
                  <c:v>-2.7635108898575601E-2</c:v>
                </c:pt>
                <c:pt idx="489">
                  <c:v>-2.0204969034928001E-2</c:v>
                </c:pt>
                <c:pt idx="490">
                  <c:v>-5.5929595142511501E-3</c:v>
                </c:pt>
                <c:pt idx="491">
                  <c:v>4.8857776162846102E-3</c:v>
                </c:pt>
                <c:pt idx="492">
                  <c:v>-3.9157675709776102E-2</c:v>
                </c:pt>
                <c:pt idx="493">
                  <c:v>2.92186732822627E-2</c:v>
                </c:pt>
                <c:pt idx="494">
                  <c:v>3.8557094878267903E-2</c:v>
                </c:pt>
                <c:pt idx="495">
                  <c:v>-5.64312766560682E-3</c:v>
                </c:pt>
                <c:pt idx="496">
                  <c:v>2.6487901697019899E-4</c:v>
                </c:pt>
                <c:pt idx="497">
                  <c:v>-3.4876888758235101E-3</c:v>
                </c:pt>
                <c:pt idx="498">
                  <c:v>-6.5772295351647098E-3</c:v>
                </c:pt>
                <c:pt idx="499">
                  <c:v>2.7121056578800401E-2</c:v>
                </c:pt>
                <c:pt idx="500">
                  <c:v>-2.0022767446756601E-2</c:v>
                </c:pt>
                <c:pt idx="501">
                  <c:v>-3.2723223294088798E-2</c:v>
                </c:pt>
                <c:pt idx="502">
                  <c:v>2.08051808249539E-2</c:v>
                </c:pt>
                <c:pt idx="503">
                  <c:v>1.35889707877366E-2</c:v>
                </c:pt>
                <c:pt idx="504">
                  <c:v>9.2925141143122593E-3</c:v>
                </c:pt>
                <c:pt idx="505">
                  <c:v>1.0754093140689E-2</c:v>
                </c:pt>
                <c:pt idx="506">
                  <c:v>2.3154775833911199E-3</c:v>
                </c:pt>
                <c:pt idx="507">
                  <c:v>-1.02497082197482E-2</c:v>
                </c:pt>
                <c:pt idx="508">
                  <c:v>1.41208005337112E-3</c:v>
                </c:pt>
                <c:pt idx="509">
                  <c:v>-1.4513303266640701E-2</c:v>
                </c:pt>
                <c:pt idx="510">
                  <c:v>2.5577202375135499E-3</c:v>
                </c:pt>
                <c:pt idx="511">
                  <c:v>2.8892355257976499E-2</c:v>
                </c:pt>
                <c:pt idx="512">
                  <c:v>9.0227605148550695E-3</c:v>
                </c:pt>
                <c:pt idx="513">
                  <c:v>2.54977384465114E-2</c:v>
                </c:pt>
                <c:pt idx="514">
                  <c:v>1.7503914120392001E-3</c:v>
                </c:pt>
                <c:pt idx="515">
                  <c:v>-1.63357246406071E-3</c:v>
                </c:pt>
                <c:pt idx="516">
                  <c:v>1.82902930763951E-4</c:v>
                </c:pt>
                <c:pt idx="517">
                  <c:v>1.02205208350786E-2</c:v>
                </c:pt>
                <c:pt idx="518">
                  <c:v>1.79833792370965E-4</c:v>
                </c:pt>
                <c:pt idx="519">
                  <c:v>1.7425733458369399E-3</c:v>
                </c:pt>
                <c:pt idx="520">
                  <c:v>-1.7678693480778799E-3</c:v>
                </c:pt>
                <c:pt idx="521">
                  <c:v>-2.3103407992175998E-3</c:v>
                </c:pt>
                <c:pt idx="522">
                  <c:v>4.05128683756922E-3</c:v>
                </c:pt>
                <c:pt idx="523">
                  <c:v>1.45306496576811E-2</c:v>
                </c:pt>
                <c:pt idx="524">
                  <c:v>1.1681740126692699E-2</c:v>
                </c:pt>
                <c:pt idx="525">
                  <c:v>-2.18925816926985E-2</c:v>
                </c:pt>
                <c:pt idx="526">
                  <c:v>-7.7510183457950603E-3</c:v>
                </c:pt>
                <c:pt idx="527">
                  <c:v>-1.2275009236882E-2</c:v>
                </c:pt>
                <c:pt idx="528">
                  <c:v>-3.4496848754439403E-2</c:v>
                </c:pt>
                <c:pt idx="529">
                  <c:v>-1.2841913965177E-3</c:v>
                </c:pt>
                <c:pt idx="530">
                  <c:v>-1.8662107788220101E-2</c:v>
                </c:pt>
                <c:pt idx="531">
                  <c:v>2.3121943462321E-2</c:v>
                </c:pt>
                <c:pt idx="532">
                  <c:v>9.1084940956653298E-3</c:v>
                </c:pt>
                <c:pt idx="533">
                  <c:v>-7.7133611566531099E-3</c:v>
                </c:pt>
                <c:pt idx="534">
                  <c:v>1.8645775141992098E-2</c:v>
                </c:pt>
                <c:pt idx="535">
                  <c:v>8.3647527850800908E-3</c:v>
                </c:pt>
                <c:pt idx="536">
                  <c:v>-5.28443169170628E-3</c:v>
                </c:pt>
                <c:pt idx="537">
                  <c:v>1.5962939935935401E-2</c:v>
                </c:pt>
                <c:pt idx="538">
                  <c:v>1.45511569748294E-2</c:v>
                </c:pt>
                <c:pt idx="539">
                  <c:v>2.1875544337666701E-3</c:v>
                </c:pt>
                <c:pt idx="540">
                  <c:v>-1.08674597700669E-2</c:v>
                </c:pt>
                <c:pt idx="541">
                  <c:v>2.7595526319171798E-3</c:v>
                </c:pt>
                <c:pt idx="542">
                  <c:v>-6.2113874065872201E-3</c:v>
                </c:pt>
                <c:pt idx="543">
                  <c:v>1.1390519002722E-2</c:v>
                </c:pt>
                <c:pt idx="544">
                  <c:v>1.36183605831545E-2</c:v>
                </c:pt>
                <c:pt idx="545">
                  <c:v>1.9689070061365499E-2</c:v>
                </c:pt>
                <c:pt idx="546">
                  <c:v>-2.0227613153806698E-2</c:v>
                </c:pt>
                <c:pt idx="547">
                  <c:v>-2.3541611991572701E-3</c:v>
                </c:pt>
                <c:pt idx="548">
                  <c:v>-1.5995666900253301E-2</c:v>
                </c:pt>
                <c:pt idx="549">
                  <c:v>-8.25639296014979E-4</c:v>
                </c:pt>
                <c:pt idx="550">
                  <c:v>9.6037701476863208E-3</c:v>
                </c:pt>
                <c:pt idx="551">
                  <c:v>-5.8335233058389698E-3</c:v>
                </c:pt>
                <c:pt idx="552">
                  <c:v>-3.4931792128253302E-3</c:v>
                </c:pt>
                <c:pt idx="553">
                  <c:v>2.6433948645945501E-2</c:v>
                </c:pt>
                <c:pt idx="554">
                  <c:v>2.00761967907781E-3</c:v>
                </c:pt>
                <c:pt idx="555">
                  <c:v>9.8386242964578208E-3</c:v>
                </c:pt>
                <c:pt idx="556">
                  <c:v>1.9554865908443199E-3</c:v>
                </c:pt>
                <c:pt idx="557">
                  <c:v>3.7675173578642402E-3</c:v>
                </c:pt>
                <c:pt idx="558">
                  <c:v>-1.49515491378875E-2</c:v>
                </c:pt>
                <c:pt idx="559">
                  <c:v>5.2715468749356996E-3</c:v>
                </c:pt>
                <c:pt idx="560">
                  <c:v>-6.3407655571534596E-3</c:v>
                </c:pt>
                <c:pt idx="561">
                  <c:v>1.00287892728577E-2</c:v>
                </c:pt>
                <c:pt idx="562">
                  <c:v>-4.8879499187520804E-3</c:v>
                </c:pt>
                <c:pt idx="563">
                  <c:v>2.42833740040658E-2</c:v>
                </c:pt>
                <c:pt idx="564">
                  <c:v>9.1749455639991203E-3</c:v>
                </c:pt>
                <c:pt idx="565">
                  <c:v>1.1850438641458801E-2</c:v>
                </c:pt>
                <c:pt idx="566">
                  <c:v>-1.3451117358431199E-3</c:v>
                </c:pt>
                <c:pt idx="567">
                  <c:v>4.5900478849414898E-3</c:v>
                </c:pt>
                <c:pt idx="568">
                  <c:v>-9.2985457149840096E-3</c:v>
                </c:pt>
                <c:pt idx="569">
                  <c:v>-1.0496324966511801E-2</c:v>
                </c:pt>
                <c:pt idx="570">
                  <c:v>8.2036250026573697E-4</c:v>
                </c:pt>
                <c:pt idx="571">
                  <c:v>-6.7148704633029901E-3</c:v>
                </c:pt>
                <c:pt idx="572">
                  <c:v>5.9926944101624802E-3</c:v>
                </c:pt>
                <c:pt idx="573">
                  <c:v>2.0369967868507501E-2</c:v>
                </c:pt>
                <c:pt idx="574">
                  <c:v>4.9032742222200904E-3</c:v>
                </c:pt>
                <c:pt idx="575">
                  <c:v>-1.24212763508508E-3</c:v>
                </c:pt>
                <c:pt idx="576">
                  <c:v>-3.4248185981444898E-2</c:v>
                </c:pt>
                <c:pt idx="577">
                  <c:v>-2.0206841793650801E-2</c:v>
                </c:pt>
                <c:pt idx="578">
                  <c:v>-1.6409427086195898E-2</c:v>
                </c:pt>
                <c:pt idx="579">
                  <c:v>1.20585823594416E-2</c:v>
                </c:pt>
                <c:pt idx="580">
                  <c:v>7.6456495865857002E-3</c:v>
                </c:pt>
                <c:pt idx="581">
                  <c:v>2.4656389358445802E-2</c:v>
                </c:pt>
                <c:pt idx="582">
                  <c:v>-1.25647972441158E-2</c:v>
                </c:pt>
                <c:pt idx="583">
                  <c:v>2.5501174250819299E-3</c:v>
                </c:pt>
                <c:pt idx="584">
                  <c:v>-1.4791069063131001E-2</c:v>
                </c:pt>
                <c:pt idx="585">
                  <c:v>2.2258129531535199E-2</c:v>
                </c:pt>
                <c:pt idx="586">
                  <c:v>-0.100727241123152</c:v>
                </c:pt>
                <c:pt idx="587">
                  <c:v>-1.73772580755183E-2</c:v>
                </c:pt>
                <c:pt idx="588">
                  <c:v>4.1086672493107199E-2</c:v>
                </c:pt>
                <c:pt idx="589">
                  <c:v>4.3573571262911698E-2</c:v>
                </c:pt>
                <c:pt idx="590">
                  <c:v>2.6159432802142401E-2</c:v>
                </c:pt>
                <c:pt idx="591">
                  <c:v>6.5338064707021204E-4</c:v>
                </c:pt>
                <c:pt idx="592">
                  <c:v>4.3167230988366801E-4</c:v>
                </c:pt>
                <c:pt idx="593">
                  <c:v>-5.6439056006398801E-3</c:v>
                </c:pt>
                <c:pt idx="594">
                  <c:v>-1.7368734103730799E-2</c:v>
                </c:pt>
                <c:pt idx="595">
                  <c:v>-1.0579129133461001E-2</c:v>
                </c:pt>
                <c:pt idx="596">
                  <c:v>1.76430390457483E-2</c:v>
                </c:pt>
                <c:pt idx="597">
                  <c:v>9.8961763872767398E-3</c:v>
                </c:pt>
                <c:pt idx="598">
                  <c:v>6.5654200407291299E-3</c:v>
                </c:pt>
                <c:pt idx="599">
                  <c:v>1.1664915510817299E-3</c:v>
                </c:pt>
                <c:pt idx="600">
                  <c:v>9.1777833726014403E-4</c:v>
                </c:pt>
                <c:pt idx="601">
                  <c:v>1.70878206981651E-3</c:v>
                </c:pt>
                <c:pt idx="602">
                  <c:v>-2.5289610487844199E-4</c:v>
                </c:pt>
                <c:pt idx="603">
                  <c:v>-7.5987982235524703E-3</c:v>
                </c:pt>
                <c:pt idx="604">
                  <c:v>4.3384779694233299E-4</c:v>
                </c:pt>
                <c:pt idx="605">
                  <c:v>8.4514031072800404E-3</c:v>
                </c:pt>
                <c:pt idx="606">
                  <c:v>1.28063068390277E-3</c:v>
                </c:pt>
                <c:pt idx="607">
                  <c:v>8.6445654853412003E-4</c:v>
                </c:pt>
                <c:pt idx="608">
                  <c:v>-2.5516539794671099E-3</c:v>
                </c:pt>
                <c:pt idx="609">
                  <c:v>1.7356756705063101E-3</c:v>
                </c:pt>
                <c:pt idx="610">
                  <c:v>-4.9797083747263899E-3</c:v>
                </c:pt>
                <c:pt idx="611">
                  <c:v>2.2388492475706501E-2</c:v>
                </c:pt>
                <c:pt idx="612">
                  <c:v>-2.4019862381268698E-3</c:v>
                </c:pt>
                <c:pt idx="613">
                  <c:v>-1.3874043218564299E-2</c:v>
                </c:pt>
                <c:pt idx="614">
                  <c:v>-6.36273127209608E-3</c:v>
                </c:pt>
                <c:pt idx="615">
                  <c:v>4.4474452479623698E-3</c:v>
                </c:pt>
                <c:pt idx="616">
                  <c:v>1.3437438517879201E-2</c:v>
                </c:pt>
                <c:pt idx="617">
                  <c:v>-3.4394348811990199E-3</c:v>
                </c:pt>
                <c:pt idx="618">
                  <c:v>-3.5958120243896898E-3</c:v>
                </c:pt>
                <c:pt idx="619">
                  <c:v>-3.69327595372387E-3</c:v>
                </c:pt>
                <c:pt idx="620">
                  <c:v>1.4319881300424799E-2</c:v>
                </c:pt>
                <c:pt idx="621">
                  <c:v>-2.65199870021049E-4</c:v>
                </c:pt>
                <c:pt idx="622">
                  <c:v>-2.2523851128820199E-2</c:v>
                </c:pt>
                <c:pt idx="623">
                  <c:v>-1.98121067406247E-2</c:v>
                </c:pt>
                <c:pt idx="624">
                  <c:v>-2.8394277158371199E-3</c:v>
                </c:pt>
                <c:pt idx="625">
                  <c:v>-1.22068934402328E-2</c:v>
                </c:pt>
                <c:pt idx="626">
                  <c:v>-2.12629832031952E-3</c:v>
                </c:pt>
                <c:pt idx="627">
                  <c:v>9.1053940915091797E-3</c:v>
                </c:pt>
                <c:pt idx="628">
                  <c:v>-4.4155941948731398E-4</c:v>
                </c:pt>
                <c:pt idx="629">
                  <c:v>3.2174522587508103E-4</c:v>
                </c:pt>
                <c:pt idx="630">
                  <c:v>4.72832956598757E-3</c:v>
                </c:pt>
                <c:pt idx="631">
                  <c:v>-1.57204026103153E-2</c:v>
                </c:pt>
                <c:pt idx="632">
                  <c:v>6.4624369378902804E-3</c:v>
                </c:pt>
                <c:pt idx="633">
                  <c:v>2.5067365836378701E-3</c:v>
                </c:pt>
                <c:pt idx="634">
                  <c:v>-5.3453102373017796E-3</c:v>
                </c:pt>
                <c:pt idx="635">
                  <c:v>1.98683866743797E-2</c:v>
                </c:pt>
                <c:pt idx="636">
                  <c:v>5.1860291241262501E-3</c:v>
                </c:pt>
                <c:pt idx="637">
                  <c:v>-2.8571691234947601E-3</c:v>
                </c:pt>
                <c:pt idx="638">
                  <c:v>2.7560469916750398E-2</c:v>
                </c:pt>
                <c:pt idx="639">
                  <c:v>-9.8011717176393898E-4</c:v>
                </c:pt>
                <c:pt idx="640">
                  <c:v>-1.5516280188852601E-2</c:v>
                </c:pt>
                <c:pt idx="641">
                  <c:v>-2.0579157021587701E-2</c:v>
                </c:pt>
                <c:pt idx="642">
                  <c:v>-1.4189214000235E-2</c:v>
                </c:pt>
                <c:pt idx="643">
                  <c:v>-2.3234260952934602E-3</c:v>
                </c:pt>
                <c:pt idx="644">
                  <c:v>4.81093131257254E-3</c:v>
                </c:pt>
                <c:pt idx="645">
                  <c:v>-1.5203344238332301E-2</c:v>
                </c:pt>
                <c:pt idx="646">
                  <c:v>1.1001430013288099E-2</c:v>
                </c:pt>
                <c:pt idx="647">
                  <c:v>-2.6530683692893601E-3</c:v>
                </c:pt>
                <c:pt idx="648">
                  <c:v>-6.1445586669548503E-3</c:v>
                </c:pt>
                <c:pt idx="649">
                  <c:v>3.0934927841609599E-2</c:v>
                </c:pt>
                <c:pt idx="650">
                  <c:v>-1.36257556518945E-2</c:v>
                </c:pt>
                <c:pt idx="651">
                  <c:v>-1.4729895891239001E-2</c:v>
                </c:pt>
                <c:pt idx="652">
                  <c:v>-2.9517130565623901E-3</c:v>
                </c:pt>
                <c:pt idx="653">
                  <c:v>5.2935087845895597E-3</c:v>
                </c:pt>
                <c:pt idx="654">
                  <c:v>2.53319832365051E-3</c:v>
                </c:pt>
                <c:pt idx="655" formatCode="0.00E+00">
                  <c:v>-4.92180039424195E-5</c:v>
                </c:pt>
                <c:pt idx="656">
                  <c:v>-1.6535878249448601E-2</c:v>
                </c:pt>
                <c:pt idx="657">
                  <c:v>4.5691862162833302E-4</c:v>
                </c:pt>
                <c:pt idx="658">
                  <c:v>-1.8033228720873502E-2</c:v>
                </c:pt>
                <c:pt idx="659">
                  <c:v>-6.9936252552707497E-3</c:v>
                </c:pt>
                <c:pt idx="660">
                  <c:v>-1.7318844260965201E-2</c:v>
                </c:pt>
                <c:pt idx="661">
                  <c:v>1.20452262720597E-2</c:v>
                </c:pt>
                <c:pt idx="662">
                  <c:v>-8.5085021210283794E-3</c:v>
                </c:pt>
                <c:pt idx="663">
                  <c:v>-1.9122833994250001E-2</c:v>
                </c:pt>
                <c:pt idx="664" formatCode="0.00E+00">
                  <c:v>8.8162369611288801E-5</c:v>
                </c:pt>
                <c:pt idx="665">
                  <c:v>1.50430119800473E-2</c:v>
                </c:pt>
                <c:pt idx="666">
                  <c:v>-4.8819478601848697E-3</c:v>
                </c:pt>
                <c:pt idx="667">
                  <c:v>1.9186452576152001E-2</c:v>
                </c:pt>
                <c:pt idx="668">
                  <c:v>3.8542267674280799E-3</c:v>
                </c:pt>
                <c:pt idx="669">
                  <c:v>5.3122360221211596E-3</c:v>
                </c:pt>
                <c:pt idx="670">
                  <c:v>-5.1967803757269103E-3</c:v>
                </c:pt>
                <c:pt idx="671">
                  <c:v>-1.0373712225713099E-2</c:v>
                </c:pt>
                <c:pt idx="672">
                  <c:v>-4.1643164174403101E-3</c:v>
                </c:pt>
                <c:pt idx="673">
                  <c:v>7.9327532117036102E-3</c:v>
                </c:pt>
                <c:pt idx="674">
                  <c:v>-3.4331653363134399E-3</c:v>
                </c:pt>
                <c:pt idx="675">
                  <c:v>-2.2024648354639401E-3</c:v>
                </c:pt>
                <c:pt idx="676">
                  <c:v>-1.1182651732357199E-2</c:v>
                </c:pt>
                <c:pt idx="677">
                  <c:v>-4.1848776911058098E-3</c:v>
                </c:pt>
                <c:pt idx="678">
                  <c:v>-2.27338742974094E-2</c:v>
                </c:pt>
                <c:pt idx="679">
                  <c:v>-9.3187075867091594E-3</c:v>
                </c:pt>
                <c:pt idx="680">
                  <c:v>-8.0224808057930991E-3</c:v>
                </c:pt>
                <c:pt idx="681">
                  <c:v>1.71009781529996E-3</c:v>
                </c:pt>
                <c:pt idx="682">
                  <c:v>4.9216714248143702E-3</c:v>
                </c:pt>
                <c:pt idx="683">
                  <c:v>-2.6182990285341198E-2</c:v>
                </c:pt>
                <c:pt idx="684">
                  <c:v>-4.0759830442768E-2</c:v>
                </c:pt>
                <c:pt idx="685">
                  <c:v>-8.7698661175986108E-3</c:v>
                </c:pt>
                <c:pt idx="686">
                  <c:v>-1.61947477749445E-2</c:v>
                </c:pt>
                <c:pt idx="687">
                  <c:v>2.82281466386608E-3</c:v>
                </c:pt>
                <c:pt idx="688">
                  <c:v>1.6238029039968801E-3</c:v>
                </c:pt>
                <c:pt idx="689">
                  <c:v>1.03521078490955E-2</c:v>
                </c:pt>
                <c:pt idx="690">
                  <c:v>-2.5649219840444201E-2</c:v>
                </c:pt>
                <c:pt idx="691">
                  <c:v>1.6635443176960001E-4</c:v>
                </c:pt>
                <c:pt idx="692">
                  <c:v>2.9434717295820201E-2</c:v>
                </c:pt>
                <c:pt idx="693">
                  <c:v>-7.4113650431703601E-3</c:v>
                </c:pt>
                <c:pt idx="694">
                  <c:v>-1.04425778907088E-2</c:v>
                </c:pt>
                <c:pt idx="695">
                  <c:v>-1.66161201103843E-3</c:v>
                </c:pt>
                <c:pt idx="696">
                  <c:v>-1.1089940281580999E-2</c:v>
                </c:pt>
                <c:pt idx="697">
                  <c:v>1.93454024196494E-2</c:v>
                </c:pt>
                <c:pt idx="698">
                  <c:v>3.8780837536733798E-3</c:v>
                </c:pt>
                <c:pt idx="699">
                  <c:v>-8.4043118261600807E-3</c:v>
                </c:pt>
                <c:pt idx="700">
                  <c:v>1.1460745102180101E-2</c:v>
                </c:pt>
                <c:pt idx="701">
                  <c:v>-2.4410039693641899E-2</c:v>
                </c:pt>
                <c:pt idx="702">
                  <c:v>4.3861635562457799E-2</c:v>
                </c:pt>
                <c:pt idx="703">
                  <c:v>7.4067042442760899E-3</c:v>
                </c:pt>
                <c:pt idx="704">
                  <c:v>1.71086022359934E-3</c:v>
                </c:pt>
                <c:pt idx="705">
                  <c:v>1.0460143224357301E-3</c:v>
                </c:pt>
                <c:pt idx="706">
                  <c:v>1.03920003033068E-2</c:v>
                </c:pt>
                <c:pt idx="707">
                  <c:v>2.00773126540005E-2</c:v>
                </c:pt>
                <c:pt idx="708">
                  <c:v>-9.3907157704394804E-3</c:v>
                </c:pt>
                <c:pt idx="709">
                  <c:v>7.5994374467502302E-3</c:v>
                </c:pt>
                <c:pt idx="710">
                  <c:v>-1.39291407347466E-2</c:v>
                </c:pt>
                <c:pt idx="711">
                  <c:v>2.98643318022174E-3</c:v>
                </c:pt>
                <c:pt idx="712">
                  <c:v>1.50329668295139E-2</c:v>
                </c:pt>
                <c:pt idx="713">
                  <c:v>-4.8506738479560099E-3</c:v>
                </c:pt>
                <c:pt idx="714">
                  <c:v>-4.2670546059210297E-3</c:v>
                </c:pt>
                <c:pt idx="715">
                  <c:v>9.8229951068695698E-3</c:v>
                </c:pt>
                <c:pt idx="716">
                  <c:v>1.1712348075810701E-2</c:v>
                </c:pt>
                <c:pt idx="717">
                  <c:v>-6.3235802278195901E-3</c:v>
                </c:pt>
                <c:pt idx="718">
                  <c:v>4.6022707694198797E-3</c:v>
                </c:pt>
                <c:pt idx="719">
                  <c:v>8.2774769469000607E-3</c:v>
                </c:pt>
                <c:pt idx="720">
                  <c:v>8.8924449709146293E-3</c:v>
                </c:pt>
                <c:pt idx="721">
                  <c:v>-1.27494374513362E-2</c:v>
                </c:pt>
                <c:pt idx="722">
                  <c:v>-2.43937684903839E-3</c:v>
                </c:pt>
                <c:pt idx="723">
                  <c:v>2.45405280067046E-3</c:v>
                </c:pt>
                <c:pt idx="724">
                  <c:v>-4.9109183227487004E-3</c:v>
                </c:pt>
                <c:pt idx="725">
                  <c:v>-2.95866667073108E-3</c:v>
                </c:pt>
                <c:pt idx="726">
                  <c:v>-7.8990713977924506E-3</c:v>
                </c:pt>
                <c:pt idx="727">
                  <c:v>3.0430208734107999E-3</c:v>
                </c:pt>
                <c:pt idx="728">
                  <c:v>-1.9056786475062401E-3</c:v>
                </c:pt>
                <c:pt idx="729">
                  <c:v>6.3721237688788004E-3</c:v>
                </c:pt>
                <c:pt idx="730">
                  <c:v>-1.49328558862807E-2</c:v>
                </c:pt>
                <c:pt idx="731">
                  <c:v>6.50823570499914E-3</c:v>
                </c:pt>
                <c:pt idx="732">
                  <c:v>1.57603299164355E-3</c:v>
                </c:pt>
                <c:pt idx="733">
                  <c:v>-5.1785189088528498E-3</c:v>
                </c:pt>
                <c:pt idx="734">
                  <c:v>6.3727471135999203E-4</c:v>
                </c:pt>
                <c:pt idx="735">
                  <c:v>-1.35046132049147E-2</c:v>
                </c:pt>
                <c:pt idx="736">
                  <c:v>-6.5297296032804696E-3</c:v>
                </c:pt>
                <c:pt idx="737">
                  <c:v>-1.80628279556505E-2</c:v>
                </c:pt>
                <c:pt idx="738">
                  <c:v>-1.12446898873907E-2</c:v>
                </c:pt>
                <c:pt idx="739">
                  <c:v>-1.6522976019007301E-2</c:v>
                </c:pt>
                <c:pt idx="740">
                  <c:v>-2.73629744299697E-2</c:v>
                </c:pt>
                <c:pt idx="741">
                  <c:v>-2.04634189397401E-3</c:v>
                </c:pt>
                <c:pt idx="742">
                  <c:v>-2.7948845603986698E-3</c:v>
                </c:pt>
                <c:pt idx="743">
                  <c:v>-2.9153072191170902E-3</c:v>
                </c:pt>
                <c:pt idx="744">
                  <c:v>5.0226583800068699E-3</c:v>
                </c:pt>
                <c:pt idx="745">
                  <c:v>-2.0876051268949598E-2</c:v>
                </c:pt>
                <c:pt idx="746">
                  <c:v>2.2155204149643102E-3</c:v>
                </c:pt>
                <c:pt idx="747">
                  <c:v>2.4197433951457601E-2</c:v>
                </c:pt>
                <c:pt idx="748">
                  <c:v>1.40399654877412E-2</c:v>
                </c:pt>
                <c:pt idx="749">
                  <c:v>2.4053413410922201E-3</c:v>
                </c:pt>
                <c:pt idx="750">
                  <c:v>-7.1435165957843801E-3</c:v>
                </c:pt>
                <c:pt idx="751">
                  <c:v>-5.2503697898524399E-3</c:v>
                </c:pt>
                <c:pt idx="752">
                  <c:v>-1.6373855998905701E-2</c:v>
                </c:pt>
                <c:pt idx="753">
                  <c:v>9.67329415303597E-3</c:v>
                </c:pt>
                <c:pt idx="754">
                  <c:v>5.8338115480653903E-3</c:v>
                </c:pt>
                <c:pt idx="755">
                  <c:v>-1.15308460350008E-2</c:v>
                </c:pt>
                <c:pt idx="756">
                  <c:v>-1.63268036648867E-3</c:v>
                </c:pt>
                <c:pt idx="757">
                  <c:v>-1.3251137189945099E-2</c:v>
                </c:pt>
                <c:pt idx="758">
                  <c:v>-1.4337604856685701E-3</c:v>
                </c:pt>
                <c:pt idx="759">
                  <c:v>5.8416559740455702E-3</c:v>
                </c:pt>
                <c:pt idx="760">
                  <c:v>1.22304848658338E-2</c:v>
                </c:pt>
                <c:pt idx="761">
                  <c:v>-1.5416157634118299E-3</c:v>
                </c:pt>
                <c:pt idx="762">
                  <c:v>7.1907196348448598E-3</c:v>
                </c:pt>
                <c:pt idx="763">
                  <c:v>8.5893061248273304E-3</c:v>
                </c:pt>
                <c:pt idx="764">
                  <c:v>1.57727353428538E-3</c:v>
                </c:pt>
                <c:pt idx="765">
                  <c:v>-1.23154456881608E-3</c:v>
                </c:pt>
                <c:pt idx="766">
                  <c:v>9.6643135554808101E-4</c:v>
                </c:pt>
                <c:pt idx="767">
                  <c:v>5.7350413116600803E-3</c:v>
                </c:pt>
                <c:pt idx="768">
                  <c:v>2.39311604554787E-3</c:v>
                </c:pt>
                <c:pt idx="769">
                  <c:v>-2.9416338971348698E-3</c:v>
                </c:pt>
                <c:pt idx="770">
                  <c:v>-1.35636278678963E-4</c:v>
                </c:pt>
                <c:pt idx="771">
                  <c:v>-4.5394858470102998E-3</c:v>
                </c:pt>
                <c:pt idx="772">
                  <c:v>-4.84342186722819E-3</c:v>
                </c:pt>
                <c:pt idx="773">
                  <c:v>1.9367006414944401E-2</c:v>
                </c:pt>
                <c:pt idx="774">
                  <c:v>-6.2974994395889102E-3</c:v>
                </c:pt>
                <c:pt idx="775">
                  <c:v>-7.4199874341097103E-3</c:v>
                </c:pt>
                <c:pt idx="776">
                  <c:v>4.5822123648173703E-3</c:v>
                </c:pt>
                <c:pt idx="777">
                  <c:v>8.1172586026397302E-3</c:v>
                </c:pt>
                <c:pt idx="778">
                  <c:v>1.25388518105414E-2</c:v>
                </c:pt>
                <c:pt idx="779">
                  <c:v>-2.5378340763531101E-3</c:v>
                </c:pt>
                <c:pt idx="780">
                  <c:v>4.6275660947440204E-3</c:v>
                </c:pt>
                <c:pt idx="781">
                  <c:v>6.6891219787803E-3</c:v>
                </c:pt>
                <c:pt idx="782">
                  <c:v>2.2146817163496398E-3</c:v>
                </c:pt>
                <c:pt idx="783">
                  <c:v>4.8688345578011801E-3</c:v>
                </c:pt>
                <c:pt idx="784">
                  <c:v>1.1694901496013901E-2</c:v>
                </c:pt>
                <c:pt idx="785">
                  <c:v>4.4164519497114102E-4</c:v>
                </c:pt>
                <c:pt idx="786">
                  <c:v>-2.7196120211490601E-3</c:v>
                </c:pt>
                <c:pt idx="787">
                  <c:v>-3.98456739739028E-3</c:v>
                </c:pt>
                <c:pt idx="788">
                  <c:v>2.63223368095217E-3</c:v>
                </c:pt>
                <c:pt idx="789">
                  <c:v>1.0278628003022E-3</c:v>
                </c:pt>
                <c:pt idx="790">
                  <c:v>-9.2624337547923506E-3</c:v>
                </c:pt>
                <c:pt idx="791">
                  <c:v>4.5563483746353696E-3</c:v>
                </c:pt>
                <c:pt idx="792">
                  <c:v>8.51704881010662E-4</c:v>
                </c:pt>
                <c:pt idx="793">
                  <c:v>-1.1251586487484999E-2</c:v>
                </c:pt>
                <c:pt idx="794">
                  <c:v>-2.2162471180764799E-2</c:v>
                </c:pt>
                <c:pt idx="795">
                  <c:v>9.1345438133015894E-3</c:v>
                </c:pt>
                <c:pt idx="796">
                  <c:v>-1.35699431063516E-2</c:v>
                </c:pt>
                <c:pt idx="797">
                  <c:v>-1.3758419678790001E-2</c:v>
                </c:pt>
                <c:pt idx="798">
                  <c:v>5.7236624685331E-2</c:v>
                </c:pt>
                <c:pt idx="799">
                  <c:v>3.7404547537001097E-4</c:v>
                </c:pt>
                <c:pt idx="800">
                  <c:v>-5.4569882061327197E-3</c:v>
                </c:pt>
                <c:pt idx="801">
                  <c:v>-3.1485277596333102E-3</c:v>
                </c:pt>
                <c:pt idx="802">
                  <c:v>-8.69537044987506E-3</c:v>
                </c:pt>
                <c:pt idx="803">
                  <c:v>1.13506087998531E-2</c:v>
                </c:pt>
                <c:pt idx="804">
                  <c:v>1.9582248941340499E-3</c:v>
                </c:pt>
                <c:pt idx="805">
                  <c:v>2.25758788743128E-2</c:v>
                </c:pt>
                <c:pt idx="806">
                  <c:v>1.24140314221274E-2</c:v>
                </c:pt>
                <c:pt idx="807">
                  <c:v>2.95646104123803E-4</c:v>
                </c:pt>
                <c:pt idx="808">
                  <c:v>-6.6884814513246105E-4</c:v>
                </c:pt>
                <c:pt idx="809">
                  <c:v>6.1371129775901201E-3</c:v>
                </c:pt>
                <c:pt idx="810">
                  <c:v>9.4313230417547599E-4</c:v>
                </c:pt>
                <c:pt idx="811">
                  <c:v>1.4951149383904999E-3</c:v>
                </c:pt>
                <c:pt idx="812">
                  <c:v>3.8302397933645E-3</c:v>
                </c:pt>
                <c:pt idx="813">
                  <c:v>2.5574457537028802E-2</c:v>
                </c:pt>
                <c:pt idx="814">
                  <c:v>-7.6140447350867601E-3</c:v>
                </c:pt>
                <c:pt idx="815">
                  <c:v>3.7513536253992999E-3</c:v>
                </c:pt>
                <c:pt idx="816">
                  <c:v>1.27532924216688E-2</c:v>
                </c:pt>
                <c:pt idx="817">
                  <c:v>1.1925117353782801E-2</c:v>
                </c:pt>
                <c:pt idx="818">
                  <c:v>1.5563279169357199E-2</c:v>
                </c:pt>
                <c:pt idx="819">
                  <c:v>-5.9307441088400402E-3</c:v>
                </c:pt>
                <c:pt idx="820">
                  <c:v>6.9707366289795099E-3</c:v>
                </c:pt>
                <c:pt idx="821">
                  <c:v>9.4578466524867198E-3</c:v>
                </c:pt>
                <c:pt idx="822">
                  <c:v>-2.1071663542360699E-2</c:v>
                </c:pt>
                <c:pt idx="823">
                  <c:v>6.7998319409326401E-3</c:v>
                </c:pt>
                <c:pt idx="824">
                  <c:v>7.5376538287858499E-3</c:v>
                </c:pt>
                <c:pt idx="825">
                  <c:v>6.1335589652338198E-3</c:v>
                </c:pt>
                <c:pt idx="826">
                  <c:v>-7.95639063695441E-3</c:v>
                </c:pt>
                <c:pt idx="827">
                  <c:v>-4.4169851405690998E-3</c:v>
                </c:pt>
                <c:pt idx="828">
                  <c:v>1.4837253909045601E-2</c:v>
                </c:pt>
                <c:pt idx="829">
                  <c:v>7.3346007142391896E-3</c:v>
                </c:pt>
                <c:pt idx="830">
                  <c:v>2.80350090767554E-2</c:v>
                </c:pt>
                <c:pt idx="831">
                  <c:v>-3.2564196791699E-3</c:v>
                </c:pt>
                <c:pt idx="832">
                  <c:v>-1.0555680507940301E-2</c:v>
                </c:pt>
                <c:pt idx="833">
                  <c:v>1.4150824013544601E-3</c:v>
                </c:pt>
                <c:pt idx="834">
                  <c:v>2.2412399431661601E-3</c:v>
                </c:pt>
                <c:pt idx="835">
                  <c:v>1.6263304041461699E-3</c:v>
                </c:pt>
                <c:pt idx="836">
                  <c:v>1.2827561216569101E-2</c:v>
                </c:pt>
                <c:pt idx="837">
                  <c:v>2.1149021102036501E-3</c:v>
                </c:pt>
                <c:pt idx="838">
                  <c:v>-5.1595553517428403E-3</c:v>
                </c:pt>
                <c:pt idx="839">
                  <c:v>1.77511172416389E-2</c:v>
                </c:pt>
                <c:pt idx="840">
                  <c:v>-8.3021753325871993E-3</c:v>
                </c:pt>
                <c:pt idx="841">
                  <c:v>-7.2614496738336899E-3</c:v>
                </c:pt>
                <c:pt idx="842">
                  <c:v>7.4833306770672996E-3</c:v>
                </c:pt>
                <c:pt idx="843">
                  <c:v>-2.9990853447628401E-2</c:v>
                </c:pt>
                <c:pt idx="844">
                  <c:v>4.8789027268898401E-3</c:v>
                </c:pt>
                <c:pt idx="845">
                  <c:v>-2.0858982199277998E-2</c:v>
                </c:pt>
                <c:pt idx="846">
                  <c:v>-1.5848881946293199E-2</c:v>
                </c:pt>
                <c:pt idx="847">
                  <c:v>9.3266744607046204E-3</c:v>
                </c:pt>
                <c:pt idx="848">
                  <c:v>-2.6934465322516199E-3</c:v>
                </c:pt>
                <c:pt idx="849">
                  <c:v>-1.35588024205433E-2</c:v>
                </c:pt>
                <c:pt idx="850">
                  <c:v>-1.97524912979924E-3</c:v>
                </c:pt>
                <c:pt idx="851">
                  <c:v>1.8936291361694199E-3</c:v>
                </c:pt>
                <c:pt idx="852">
                  <c:v>1.3674552457599401E-2</c:v>
                </c:pt>
                <c:pt idx="853">
                  <c:v>-3.2624231406446201E-3</c:v>
                </c:pt>
                <c:pt idx="854">
                  <c:v>1.4858837143647999E-2</c:v>
                </c:pt>
                <c:pt idx="855">
                  <c:v>2.26277417134375E-2</c:v>
                </c:pt>
                <c:pt idx="856">
                  <c:v>1.5219764131264601E-3</c:v>
                </c:pt>
                <c:pt idx="857">
                  <c:v>-9.8102270161586295E-3</c:v>
                </c:pt>
                <c:pt idx="858">
                  <c:v>5.9735080550846796E-3</c:v>
                </c:pt>
                <c:pt idx="859">
                  <c:v>1.1208583458178799E-3</c:v>
                </c:pt>
                <c:pt idx="860">
                  <c:v>-9.29188321338675E-3</c:v>
                </c:pt>
                <c:pt idx="861">
                  <c:v>-3.6010720710141801E-3</c:v>
                </c:pt>
                <c:pt idx="862">
                  <c:v>-1.07172204109769E-2</c:v>
                </c:pt>
                <c:pt idx="863">
                  <c:v>-1.4358230256433501E-2</c:v>
                </c:pt>
                <c:pt idx="864">
                  <c:v>9.3411434453147795E-3</c:v>
                </c:pt>
                <c:pt idx="865">
                  <c:v>8.08377981950331E-3</c:v>
                </c:pt>
                <c:pt idx="866">
                  <c:v>-1.5987761617568302E-2</c:v>
                </c:pt>
                <c:pt idx="867">
                  <c:v>3.7603221250503998E-4</c:v>
                </c:pt>
                <c:pt idx="868">
                  <c:v>1.39149463350974E-2</c:v>
                </c:pt>
                <c:pt idx="869">
                  <c:v>4.4897417226674702E-4</c:v>
                </c:pt>
                <c:pt idx="870">
                  <c:v>8.6869848077875105E-3</c:v>
                </c:pt>
                <c:pt idx="871">
                  <c:v>1.0260699266567801E-2</c:v>
                </c:pt>
                <c:pt idx="872">
                  <c:v>5.7896622758968298E-4</c:v>
                </c:pt>
                <c:pt idx="873">
                  <c:v>6.2925122375295196E-3</c:v>
                </c:pt>
                <c:pt idx="874">
                  <c:v>-6.23785163594337E-3</c:v>
                </c:pt>
                <c:pt idx="875">
                  <c:v>-9.9118413511983805E-3</c:v>
                </c:pt>
                <c:pt idx="876">
                  <c:v>-9.0864875068987806E-3</c:v>
                </c:pt>
                <c:pt idx="877">
                  <c:v>2.76524939335124E-2</c:v>
                </c:pt>
                <c:pt idx="878">
                  <c:v>1.0151315090824699E-2</c:v>
                </c:pt>
                <c:pt idx="879">
                  <c:v>-4.1946441805070199E-3</c:v>
                </c:pt>
                <c:pt idx="880">
                  <c:v>5.9024565794228998E-3</c:v>
                </c:pt>
                <c:pt idx="881">
                  <c:v>3.4430373962738799E-3</c:v>
                </c:pt>
                <c:pt idx="882">
                  <c:v>-5.6353631010699302E-3</c:v>
                </c:pt>
                <c:pt idx="883">
                  <c:v>-1.09521318530826E-2</c:v>
                </c:pt>
                <c:pt idx="884">
                  <c:v>1.8983886897207199E-2</c:v>
                </c:pt>
                <c:pt idx="885">
                  <c:v>5.9755685579115899E-3</c:v>
                </c:pt>
                <c:pt idx="886">
                  <c:v>-1.72910604818888E-3</c:v>
                </c:pt>
                <c:pt idx="887">
                  <c:v>-8.2511975531799307E-3</c:v>
                </c:pt>
                <c:pt idx="888">
                  <c:v>9.6616690892581403E-3</c:v>
                </c:pt>
                <c:pt idx="889">
                  <c:v>2.77355495186798E-3</c:v>
                </c:pt>
                <c:pt idx="890">
                  <c:v>1.09771471570798E-2</c:v>
                </c:pt>
                <c:pt idx="891">
                  <c:v>-3.7598383100788699E-3</c:v>
                </c:pt>
                <c:pt idx="892">
                  <c:v>1.3716154660730099E-3</c:v>
                </c:pt>
                <c:pt idx="893">
                  <c:v>7.14513156758473E-3</c:v>
                </c:pt>
                <c:pt idx="894">
                  <c:v>1.2256076528522E-2</c:v>
                </c:pt>
                <c:pt idx="895">
                  <c:v>2.61138306124287E-4</c:v>
                </c:pt>
                <c:pt idx="896">
                  <c:v>1.4484031711935101E-2</c:v>
                </c:pt>
                <c:pt idx="897">
                  <c:v>-5.7937910364413998E-3</c:v>
                </c:pt>
                <c:pt idx="898">
                  <c:v>-5.9268669679183299E-3</c:v>
                </c:pt>
                <c:pt idx="899">
                  <c:v>-2.3557453487892399E-3</c:v>
                </c:pt>
                <c:pt idx="900">
                  <c:v>-4.9468691312144998E-3</c:v>
                </c:pt>
                <c:pt idx="901">
                  <c:v>1.162354455084E-2</c:v>
                </c:pt>
                <c:pt idx="902">
                  <c:v>-1.4965555475501299E-3</c:v>
                </c:pt>
                <c:pt idx="903">
                  <c:v>-1.74999153181049E-3</c:v>
                </c:pt>
                <c:pt idx="904">
                  <c:v>2.0939964831574501E-3</c:v>
                </c:pt>
                <c:pt idx="905">
                  <c:v>-3.0318222019480902E-3</c:v>
                </c:pt>
                <c:pt idx="906">
                  <c:v>-1.0810374152627801E-3</c:v>
                </c:pt>
                <c:pt idx="907">
                  <c:v>2.1873484360020999E-3</c:v>
                </c:pt>
                <c:pt idx="908">
                  <c:v>5.0190168282370799E-3</c:v>
                </c:pt>
                <c:pt idx="909">
                  <c:v>-1.3073878731824E-2</c:v>
                </c:pt>
                <c:pt idx="910">
                  <c:v>9.8831029243614497E-3</c:v>
                </c:pt>
                <c:pt idx="911">
                  <c:v>5.4607303143191501E-3</c:v>
                </c:pt>
                <c:pt idx="912">
                  <c:v>-1.1195409751492099E-2</c:v>
                </c:pt>
                <c:pt idx="913">
                  <c:v>-1.66397802518321E-2</c:v>
                </c:pt>
                <c:pt idx="914">
                  <c:v>1.1341111907014E-2</c:v>
                </c:pt>
                <c:pt idx="915">
                  <c:v>-1.02885845753222E-2</c:v>
                </c:pt>
                <c:pt idx="916">
                  <c:v>1.5238319854001901E-2</c:v>
                </c:pt>
                <c:pt idx="917">
                  <c:v>7.3328887376233904E-3</c:v>
                </c:pt>
                <c:pt idx="918">
                  <c:v>1.54231364574423E-2</c:v>
                </c:pt>
                <c:pt idx="919">
                  <c:v>-2.7470127654937201E-3</c:v>
                </c:pt>
                <c:pt idx="920">
                  <c:v>1.32508412924104E-3</c:v>
                </c:pt>
                <c:pt idx="921">
                  <c:v>-5.9040500079269899E-3</c:v>
                </c:pt>
                <c:pt idx="922">
                  <c:v>6.5015875982175602E-3</c:v>
                </c:pt>
                <c:pt idx="923">
                  <c:v>-4.6234247103619196E-3</c:v>
                </c:pt>
                <c:pt idx="924">
                  <c:v>-4.51223439937348E-3</c:v>
                </c:pt>
                <c:pt idx="925">
                  <c:v>5.6661958621796503E-3</c:v>
                </c:pt>
                <c:pt idx="926">
                  <c:v>7.7317023359565499E-3</c:v>
                </c:pt>
                <c:pt idx="927">
                  <c:v>-4.9820355330628101E-3</c:v>
                </c:pt>
                <c:pt idx="928">
                  <c:v>-1.3798890252610101E-2</c:v>
                </c:pt>
                <c:pt idx="929">
                  <c:v>3.0422762292203202E-2</c:v>
                </c:pt>
                <c:pt idx="930">
                  <c:v>2.5882137811249501E-3</c:v>
                </c:pt>
                <c:pt idx="931">
                  <c:v>6.31581567607142E-3</c:v>
                </c:pt>
                <c:pt idx="932">
                  <c:v>2.1002252498056899E-3</c:v>
                </c:pt>
                <c:pt idx="933">
                  <c:v>1.38337148038753E-2</c:v>
                </c:pt>
                <c:pt idx="934">
                  <c:v>-1.6570850503185299E-3</c:v>
                </c:pt>
                <c:pt idx="935">
                  <c:v>2.0390586079881401E-3</c:v>
                </c:pt>
                <c:pt idx="936">
                  <c:v>4.2591874569523104E-3</c:v>
                </c:pt>
                <c:pt idx="937">
                  <c:v>8.9923610509401496E-4</c:v>
                </c:pt>
                <c:pt idx="938">
                  <c:v>-3.1887446035067102E-3</c:v>
                </c:pt>
                <c:pt idx="939">
                  <c:v>-2.5977631398540501E-3</c:v>
                </c:pt>
                <c:pt idx="940">
                  <c:v>-1.21158894539889E-2</c:v>
                </c:pt>
                <c:pt idx="941">
                  <c:v>-2.2438265300568899E-3</c:v>
                </c:pt>
                <c:pt idx="942">
                  <c:v>4.16704730614659E-3</c:v>
                </c:pt>
                <c:pt idx="943">
                  <c:v>-8.0863860131480403E-4</c:v>
                </c:pt>
                <c:pt idx="944">
                  <c:v>8.4474728298920606E-3</c:v>
                </c:pt>
                <c:pt idx="945">
                  <c:v>-1.38958854267506E-2</c:v>
                </c:pt>
                <c:pt idx="946">
                  <c:v>2.43425342284509E-3</c:v>
                </c:pt>
                <c:pt idx="947">
                  <c:v>2.70961865980603E-2</c:v>
                </c:pt>
                <c:pt idx="948">
                  <c:v>-5.41960887095816E-3</c:v>
                </c:pt>
                <c:pt idx="949">
                  <c:v>1.52569251715632E-2</c:v>
                </c:pt>
                <c:pt idx="950">
                  <c:v>-3.7824397659146402E-3</c:v>
                </c:pt>
                <c:pt idx="951">
                  <c:v>-4.8975417650257702E-3</c:v>
                </c:pt>
                <c:pt idx="952">
                  <c:v>1.55221013351179E-2</c:v>
                </c:pt>
                <c:pt idx="953">
                  <c:v>1.7124085905545601E-2</c:v>
                </c:pt>
                <c:pt idx="954">
                  <c:v>-1.0178471413461699E-3</c:v>
                </c:pt>
                <c:pt idx="955">
                  <c:v>-1.4961724150108701E-2</c:v>
                </c:pt>
                <c:pt idx="956">
                  <c:v>2.0227352214536601E-2</c:v>
                </c:pt>
                <c:pt idx="957">
                  <c:v>1.2610094427645499E-2</c:v>
                </c:pt>
                <c:pt idx="958">
                  <c:v>4.3682339970969597E-3</c:v>
                </c:pt>
                <c:pt idx="959">
                  <c:v>6.7358454813663E-3</c:v>
                </c:pt>
                <c:pt idx="960">
                  <c:v>7.72542202091031E-3</c:v>
                </c:pt>
                <c:pt idx="961">
                  <c:v>-8.95352974556601E-3</c:v>
                </c:pt>
                <c:pt idx="962">
                  <c:v>1.8453044887513099E-3</c:v>
                </c:pt>
                <c:pt idx="963">
                  <c:v>-1.22344167101125E-2</c:v>
                </c:pt>
                <c:pt idx="964">
                  <c:v>-1.7761339881942902E-2</c:v>
                </c:pt>
                <c:pt idx="965">
                  <c:v>2.68846184086058E-3</c:v>
                </c:pt>
                <c:pt idx="966">
                  <c:v>2.09861449516472E-2</c:v>
                </c:pt>
                <c:pt idx="967">
                  <c:v>-2.2350630097139501E-2</c:v>
                </c:pt>
                <c:pt idx="968">
                  <c:v>-9.1338292950253804E-3</c:v>
                </c:pt>
                <c:pt idx="969">
                  <c:v>2.2971544502260501E-3</c:v>
                </c:pt>
                <c:pt idx="970">
                  <c:v>6.0186143809981595E-4</c:v>
                </c:pt>
                <c:pt idx="971">
                  <c:v>-6.4159210827405798E-3</c:v>
                </c:pt>
                <c:pt idx="972">
                  <c:v>-7.1189494516559803E-3</c:v>
                </c:pt>
                <c:pt idx="973">
                  <c:v>-1.3153021159898101E-2</c:v>
                </c:pt>
                <c:pt idx="974">
                  <c:v>-5.1621175780794401E-3</c:v>
                </c:pt>
                <c:pt idx="975">
                  <c:v>-5.5122783934721297E-3</c:v>
                </c:pt>
                <c:pt idx="976">
                  <c:v>2.7917607475964199E-2</c:v>
                </c:pt>
                <c:pt idx="977">
                  <c:v>2.25751449178394E-2</c:v>
                </c:pt>
                <c:pt idx="978">
                  <c:v>5.4414763000021295E-4</c:v>
                </c:pt>
                <c:pt idx="979">
                  <c:v>1.5730815532494201E-3</c:v>
                </c:pt>
                <c:pt idx="980">
                  <c:v>-1.92599377819129E-2</c:v>
                </c:pt>
                <c:pt idx="981">
                  <c:v>-1.88686267569693E-3</c:v>
                </c:pt>
                <c:pt idx="982">
                  <c:v>6.9830109537575803E-3</c:v>
                </c:pt>
                <c:pt idx="983">
                  <c:v>1.0727746865401001E-2</c:v>
                </c:pt>
                <c:pt idx="984">
                  <c:v>1.54875813190827E-2</c:v>
                </c:pt>
                <c:pt idx="985">
                  <c:v>5.9423055417120998E-3</c:v>
                </c:pt>
                <c:pt idx="986">
                  <c:v>-4.68717124831364E-3</c:v>
                </c:pt>
                <c:pt idx="987">
                  <c:v>7.8250159124877393E-3</c:v>
                </c:pt>
                <c:pt idx="988">
                  <c:v>-2.0159655353666001E-2</c:v>
                </c:pt>
                <c:pt idx="989">
                  <c:v>-5.1853450071590599E-3</c:v>
                </c:pt>
                <c:pt idx="990">
                  <c:v>-1.1506830948077499E-2</c:v>
                </c:pt>
                <c:pt idx="991">
                  <c:v>-4.4673140860646597E-3</c:v>
                </c:pt>
                <c:pt idx="992">
                  <c:v>4.48308263380381E-3</c:v>
                </c:pt>
                <c:pt idx="993">
                  <c:v>-1.06687152897457E-2</c:v>
                </c:pt>
                <c:pt idx="994">
                  <c:v>-1.2153694080740501E-2</c:v>
                </c:pt>
                <c:pt idx="995">
                  <c:v>6.0783070014265297E-3</c:v>
                </c:pt>
                <c:pt idx="996">
                  <c:v>-8.0271452949245998E-3</c:v>
                </c:pt>
                <c:pt idx="997">
                  <c:v>-1.9663964329348398E-2</c:v>
                </c:pt>
                <c:pt idx="998">
                  <c:v>-1.4316711189188499E-2</c:v>
                </c:pt>
                <c:pt idx="999">
                  <c:v>-2.92975797117964E-2</c:v>
                </c:pt>
                <c:pt idx="1000">
                  <c:v>1.81214679684518E-2</c:v>
                </c:pt>
                <c:pt idx="1001">
                  <c:v>-3.2225841353402201E-2</c:v>
                </c:pt>
                <c:pt idx="1002">
                  <c:v>-2.5625444552349601E-2</c:v>
                </c:pt>
                <c:pt idx="1003">
                  <c:v>5.7528563562517197E-3</c:v>
                </c:pt>
                <c:pt idx="1004">
                  <c:v>-1.08932075739804E-2</c:v>
                </c:pt>
                <c:pt idx="1005">
                  <c:v>2.1819451878413599E-2</c:v>
                </c:pt>
                <c:pt idx="1006">
                  <c:v>3.5964217927876301E-3</c:v>
                </c:pt>
                <c:pt idx="1007">
                  <c:v>1.27780142237085E-2</c:v>
                </c:pt>
                <c:pt idx="1008">
                  <c:v>-1.8589971606226E-2</c:v>
                </c:pt>
                <c:pt idx="1009">
                  <c:v>-4.6216714958276497E-3</c:v>
                </c:pt>
                <c:pt idx="1010">
                  <c:v>-1.6346738739480601E-2</c:v>
                </c:pt>
                <c:pt idx="1011">
                  <c:v>-1.2157504914178699E-4</c:v>
                </c:pt>
                <c:pt idx="1012">
                  <c:v>2.32191101086388E-2</c:v>
                </c:pt>
                <c:pt idx="1013">
                  <c:v>-1.4955509289399401E-4</c:v>
                </c:pt>
                <c:pt idx="1014">
                  <c:v>1.55710487855093E-3</c:v>
                </c:pt>
                <c:pt idx="1015">
                  <c:v>-1.2317332502142999E-2</c:v>
                </c:pt>
                <c:pt idx="1016">
                  <c:v>-6.1883692175528403E-3</c:v>
                </c:pt>
                <c:pt idx="1017">
                  <c:v>-2.4092247564176401E-2</c:v>
                </c:pt>
                <c:pt idx="1018">
                  <c:v>6.4707569737829703E-3</c:v>
                </c:pt>
                <c:pt idx="1019">
                  <c:v>7.1803518700570002E-3</c:v>
                </c:pt>
                <c:pt idx="1020">
                  <c:v>6.9629656461916998E-3</c:v>
                </c:pt>
                <c:pt idx="1021">
                  <c:v>1.44196913368557E-2</c:v>
                </c:pt>
                <c:pt idx="1022">
                  <c:v>6.3990144648107304E-4</c:v>
                </c:pt>
                <c:pt idx="1023">
                  <c:v>-3.5056011726949401E-3</c:v>
                </c:pt>
                <c:pt idx="1024">
                  <c:v>5.2855530359992003E-3</c:v>
                </c:pt>
                <c:pt idx="1025">
                  <c:v>-2.2838487617062898E-3</c:v>
                </c:pt>
                <c:pt idx="1026">
                  <c:v>5.4280676516206801E-3</c:v>
                </c:pt>
                <c:pt idx="1027">
                  <c:v>9.3696501953704492E-3</c:v>
                </c:pt>
                <c:pt idx="1028">
                  <c:v>-1.47819235397202E-2</c:v>
                </c:pt>
                <c:pt idx="1029">
                  <c:v>-2.5483294609929301E-4</c:v>
                </c:pt>
                <c:pt idx="1030">
                  <c:v>2.87555596164002E-4</c:v>
                </c:pt>
                <c:pt idx="1031">
                  <c:v>-1.4968189406109699E-2</c:v>
                </c:pt>
                <c:pt idx="1032">
                  <c:v>8.2015654233251207E-3</c:v>
                </c:pt>
                <c:pt idx="1033">
                  <c:v>-1.27247845726634E-2</c:v>
                </c:pt>
                <c:pt idx="1034">
                  <c:v>3.3135025697300597E-4</c:v>
                </c:pt>
                <c:pt idx="1035">
                  <c:v>3.7767004881061397E-2</c:v>
                </c:pt>
                <c:pt idx="1036">
                  <c:v>1.15199922635217E-3</c:v>
                </c:pt>
                <c:pt idx="1037">
                  <c:v>-3.15523841497156E-3</c:v>
                </c:pt>
                <c:pt idx="1038">
                  <c:v>2.61442515401777E-3</c:v>
                </c:pt>
                <c:pt idx="1039">
                  <c:v>1.93420003681113E-2</c:v>
                </c:pt>
                <c:pt idx="1040">
                  <c:v>2.2236537732456302E-3</c:v>
                </c:pt>
                <c:pt idx="1041">
                  <c:v>7.4521046543130597E-3</c:v>
                </c:pt>
                <c:pt idx="1042">
                  <c:v>5.4381905150335797E-4</c:v>
                </c:pt>
                <c:pt idx="1043">
                  <c:v>-2.0824793543355901E-4</c:v>
                </c:pt>
                <c:pt idx="1044">
                  <c:v>1.1438045434430199E-2</c:v>
                </c:pt>
                <c:pt idx="1045">
                  <c:v>3.2401451844836201E-3</c:v>
                </c:pt>
                <c:pt idx="1046">
                  <c:v>-3.9153343747965804E-3</c:v>
                </c:pt>
                <c:pt idx="1047">
                  <c:v>1.5336536719791899E-2</c:v>
                </c:pt>
                <c:pt idx="1048">
                  <c:v>1.1808505420713E-2</c:v>
                </c:pt>
                <c:pt idx="1049">
                  <c:v>2.9810406375117E-3</c:v>
                </c:pt>
                <c:pt idx="1050">
                  <c:v>-1.4082799127832499E-3</c:v>
                </c:pt>
                <c:pt idx="1051">
                  <c:v>8.3594225188716193E-3</c:v>
                </c:pt>
                <c:pt idx="1052" formatCode="0.00E+00">
                  <c:v>-1.54589423788654E-5</c:v>
                </c:pt>
                <c:pt idx="1053">
                  <c:v>3.60187420138036E-3</c:v>
                </c:pt>
                <c:pt idx="1054">
                  <c:v>1.5104960887909301E-2</c:v>
                </c:pt>
                <c:pt idx="1055">
                  <c:v>3.7089202196555798E-3</c:v>
                </c:pt>
                <c:pt idx="1056">
                  <c:v>5.8813480801084804E-3</c:v>
                </c:pt>
                <c:pt idx="1057">
                  <c:v>1.54167837478199E-2</c:v>
                </c:pt>
                <c:pt idx="1058">
                  <c:v>-8.7741178823696998E-4</c:v>
                </c:pt>
                <c:pt idx="1059">
                  <c:v>1.3856364827821399E-2</c:v>
                </c:pt>
                <c:pt idx="1060">
                  <c:v>4.9779172195669697E-3</c:v>
                </c:pt>
                <c:pt idx="1061">
                  <c:v>-1.7608535903970698E-2</c:v>
                </c:pt>
                <c:pt idx="1062">
                  <c:v>-2.0576627526490698E-3</c:v>
                </c:pt>
                <c:pt idx="1063">
                  <c:v>-2.78353972113418E-2</c:v>
                </c:pt>
                <c:pt idx="1064">
                  <c:v>-1.62496518103861E-3</c:v>
                </c:pt>
                <c:pt idx="1065">
                  <c:v>1.0099861099024599E-2</c:v>
                </c:pt>
                <c:pt idx="1066">
                  <c:v>8.3532391986361199E-3</c:v>
                </c:pt>
                <c:pt idx="1067">
                  <c:v>-3.2892695367112403E-2</c:v>
                </c:pt>
                <c:pt idx="1068">
                  <c:v>5.1000650259143097E-3</c:v>
                </c:pt>
                <c:pt idx="1069">
                  <c:v>-1.48825089926712E-2</c:v>
                </c:pt>
                <c:pt idx="1070">
                  <c:v>-1.4752328053180299E-4</c:v>
                </c:pt>
                <c:pt idx="1071">
                  <c:v>-5.0507445316847503E-3</c:v>
                </c:pt>
                <c:pt idx="1072">
                  <c:v>-4.1577705874706899E-4</c:v>
                </c:pt>
                <c:pt idx="1073">
                  <c:v>-3.6040310128303602E-3</c:v>
                </c:pt>
                <c:pt idx="1074">
                  <c:v>-2.3325475682287201E-2</c:v>
                </c:pt>
                <c:pt idx="1075">
                  <c:v>-1.17657456720938E-2</c:v>
                </c:pt>
                <c:pt idx="1076">
                  <c:v>-2.57079604602173E-2</c:v>
                </c:pt>
                <c:pt idx="1077">
                  <c:v>3.3075688217973603E-2</c:v>
                </c:pt>
                <c:pt idx="1078" formatCode="0.00E+00">
                  <c:v>-5.7961947055429301E-5</c:v>
                </c:pt>
                <c:pt idx="1079">
                  <c:v>1.05859642376969E-2</c:v>
                </c:pt>
                <c:pt idx="1080">
                  <c:v>-1.7379064289242002E-2</c:v>
                </c:pt>
                <c:pt idx="1081">
                  <c:v>-5.0276276450181802E-3</c:v>
                </c:pt>
                <c:pt idx="1082">
                  <c:v>-1.3991836519712301E-3</c:v>
                </c:pt>
                <c:pt idx="1083">
                  <c:v>-1.93164275935814E-2</c:v>
                </c:pt>
                <c:pt idx="1084">
                  <c:v>3.2451013168405998E-2</c:v>
                </c:pt>
                <c:pt idx="1085">
                  <c:v>5.2477493146614301E-3</c:v>
                </c:pt>
                <c:pt idx="1086">
                  <c:v>2.6205006769001202E-3</c:v>
                </c:pt>
                <c:pt idx="1087">
                  <c:v>1.9789520103411298E-2</c:v>
                </c:pt>
                <c:pt idx="1088">
                  <c:v>3.5359934392570902E-3</c:v>
                </c:pt>
                <c:pt idx="1089">
                  <c:v>-6.1482732028683203E-3</c:v>
                </c:pt>
                <c:pt idx="1090">
                  <c:v>-5.9351689846176602E-4</c:v>
                </c:pt>
                <c:pt idx="1091">
                  <c:v>-3.2395185973255203E-4</c:v>
                </c:pt>
                <c:pt idx="1092">
                  <c:v>-2.4144944765984101E-2</c:v>
                </c:pt>
                <c:pt idx="1093">
                  <c:v>5.59377588071486E-3</c:v>
                </c:pt>
                <c:pt idx="1094">
                  <c:v>-1.3676441532611499E-2</c:v>
                </c:pt>
                <c:pt idx="1095">
                  <c:v>6.6018790820083799E-3</c:v>
                </c:pt>
                <c:pt idx="1096">
                  <c:v>1.05610646627258E-2</c:v>
                </c:pt>
                <c:pt idx="1097">
                  <c:v>-2.11088582842545E-3</c:v>
                </c:pt>
                <c:pt idx="1098">
                  <c:v>3.3763786723914899E-3</c:v>
                </c:pt>
                <c:pt idx="1099">
                  <c:v>-2.4802307126768901E-3</c:v>
                </c:pt>
                <c:pt idx="1100">
                  <c:v>1.6565262267189199E-2</c:v>
                </c:pt>
                <c:pt idx="1101">
                  <c:v>3.01320684925166E-4</c:v>
                </c:pt>
                <c:pt idx="1102">
                  <c:v>1.13377582655033E-2</c:v>
                </c:pt>
                <c:pt idx="1103">
                  <c:v>7.7922057270771198E-3</c:v>
                </c:pt>
                <c:pt idx="1104">
                  <c:v>-5.3574436953019999E-3</c:v>
                </c:pt>
                <c:pt idx="1105">
                  <c:v>-1.24040382202112E-3</c:v>
                </c:pt>
                <c:pt idx="1106">
                  <c:v>-3.9610796891576001E-3</c:v>
                </c:pt>
                <c:pt idx="1107">
                  <c:v>9.5287090991192907E-3</c:v>
                </c:pt>
                <c:pt idx="1108">
                  <c:v>4.2927759511343097E-3</c:v>
                </c:pt>
                <c:pt idx="1109">
                  <c:v>-3.6718424504320101E-3</c:v>
                </c:pt>
                <c:pt idx="1110">
                  <c:v>6.5792468883474897E-3</c:v>
                </c:pt>
                <c:pt idx="1111">
                  <c:v>7.1843763314127203E-3</c:v>
                </c:pt>
                <c:pt idx="1112">
                  <c:v>8.26761580873692E-4</c:v>
                </c:pt>
                <c:pt idx="1113">
                  <c:v>1.52659877132305E-3</c:v>
                </c:pt>
                <c:pt idx="1114">
                  <c:v>-3.5449187934805997E-2</c:v>
                </c:pt>
                <c:pt idx="1115">
                  <c:v>-1.05489261756912E-2</c:v>
                </c:pt>
                <c:pt idx="1116">
                  <c:v>-6.1135748603029496E-3</c:v>
                </c:pt>
                <c:pt idx="1117">
                  <c:v>9.1263048833178895E-4</c:v>
                </c:pt>
                <c:pt idx="1118">
                  <c:v>2.8667786562844898E-3</c:v>
                </c:pt>
                <c:pt idx="1119">
                  <c:v>-3.57155600768405E-3</c:v>
                </c:pt>
                <c:pt idx="1120">
                  <c:v>1.2309358623206401E-2</c:v>
                </c:pt>
                <c:pt idx="1121">
                  <c:v>-3.7376660805615497E-2</c:v>
                </c:pt>
                <c:pt idx="1122">
                  <c:v>-3.2954610532780898E-2</c:v>
                </c:pt>
                <c:pt idx="1123">
                  <c:v>4.5370427211189899E-3</c:v>
                </c:pt>
                <c:pt idx="1124">
                  <c:v>-1.6284827163977099E-3</c:v>
                </c:pt>
                <c:pt idx="1125">
                  <c:v>1.2471955804141E-2</c:v>
                </c:pt>
                <c:pt idx="1126">
                  <c:v>1.68131582078179E-4</c:v>
                </c:pt>
                <c:pt idx="1127">
                  <c:v>-6.3933459318636903E-3</c:v>
                </c:pt>
                <c:pt idx="1128">
                  <c:v>-2.2397313540982001E-2</c:v>
                </c:pt>
                <c:pt idx="1129">
                  <c:v>-1.01220679840942E-2</c:v>
                </c:pt>
                <c:pt idx="1130">
                  <c:v>5.1059535623957401E-3</c:v>
                </c:pt>
                <c:pt idx="1131">
                  <c:v>-1.24403920655625E-2</c:v>
                </c:pt>
                <c:pt idx="1132">
                  <c:v>-3.7160560646905499E-3</c:v>
                </c:pt>
                <c:pt idx="1133">
                  <c:v>-7.0195277576818897E-3</c:v>
                </c:pt>
                <c:pt idx="1134">
                  <c:v>8.6543397127367694E-3</c:v>
                </c:pt>
                <c:pt idx="1135">
                  <c:v>-6.1362527682823397E-3</c:v>
                </c:pt>
                <c:pt idx="1136">
                  <c:v>-1.4650527154043099E-2</c:v>
                </c:pt>
                <c:pt idx="1137" formatCode="0.00E+00">
                  <c:v>-9.0281935203995203E-5</c:v>
                </c:pt>
                <c:pt idx="1138">
                  <c:v>-5.5443154407698904E-3</c:v>
                </c:pt>
                <c:pt idx="1139">
                  <c:v>-1.02613114204396E-2</c:v>
                </c:pt>
                <c:pt idx="1140">
                  <c:v>-2.19085056573254E-4</c:v>
                </c:pt>
                <c:pt idx="1141">
                  <c:v>-1.7352708696493899E-2</c:v>
                </c:pt>
                <c:pt idx="1142">
                  <c:v>-1.7179557831248998E-2</c:v>
                </c:pt>
                <c:pt idx="1143">
                  <c:v>-9.9187378427532096E-3</c:v>
                </c:pt>
                <c:pt idx="1144">
                  <c:v>6.6756844777235399E-3</c:v>
                </c:pt>
                <c:pt idx="1145">
                  <c:v>-2.4182080991891298E-3</c:v>
                </c:pt>
                <c:pt idx="1146">
                  <c:v>1.5475474506654799E-2</c:v>
                </c:pt>
                <c:pt idx="1147">
                  <c:v>3.5814688293083199E-3</c:v>
                </c:pt>
                <c:pt idx="1148">
                  <c:v>3.2405113475577403E-2</c:v>
                </c:pt>
                <c:pt idx="1149">
                  <c:v>8.02477631802123E-3</c:v>
                </c:pt>
                <c:pt idx="1150">
                  <c:v>-6.6677128769168604E-3</c:v>
                </c:pt>
                <c:pt idx="1151">
                  <c:v>-8.8695897243804608E-3</c:v>
                </c:pt>
                <c:pt idx="1152">
                  <c:v>-4.5347960308468301E-3</c:v>
                </c:pt>
                <c:pt idx="1153">
                  <c:v>7.08892344534606E-3</c:v>
                </c:pt>
                <c:pt idx="1154">
                  <c:v>-2.36980827626232E-3</c:v>
                </c:pt>
                <c:pt idx="1155">
                  <c:v>-9.9944170988182108E-3</c:v>
                </c:pt>
                <c:pt idx="1156">
                  <c:v>5.3216052407910096E-3</c:v>
                </c:pt>
                <c:pt idx="1157">
                  <c:v>1.8021168420757499E-2</c:v>
                </c:pt>
                <c:pt idx="1158">
                  <c:v>-1.32360894480187E-2</c:v>
                </c:pt>
                <c:pt idx="1159">
                  <c:v>2.5943171107375399E-3</c:v>
                </c:pt>
                <c:pt idx="1160">
                  <c:v>3.7916336524764201E-3</c:v>
                </c:pt>
                <c:pt idx="1161">
                  <c:v>-7.3936239479546802E-3</c:v>
                </c:pt>
                <c:pt idx="1162">
                  <c:v>-3.8009529911473203E-2</c:v>
                </c:pt>
                <c:pt idx="1163">
                  <c:v>-1.17137498180347E-2</c:v>
                </c:pt>
                <c:pt idx="1164">
                  <c:v>3.30264690602877E-3</c:v>
                </c:pt>
                <c:pt idx="1165">
                  <c:v>2.3961354108875701E-2</c:v>
                </c:pt>
                <c:pt idx="1166">
                  <c:v>-1.27889183708175E-2</c:v>
                </c:pt>
                <c:pt idx="1167">
                  <c:v>-1.2258430370265101E-2</c:v>
                </c:pt>
                <c:pt idx="1168">
                  <c:v>-1.1644309258749401E-2</c:v>
                </c:pt>
                <c:pt idx="1169">
                  <c:v>2.7004004219950998E-3</c:v>
                </c:pt>
                <c:pt idx="1170">
                  <c:v>-7.3321362261876697E-3</c:v>
                </c:pt>
                <c:pt idx="1171">
                  <c:v>-1.18363885316232E-2</c:v>
                </c:pt>
                <c:pt idx="1172">
                  <c:v>-1.7256203196279699E-2</c:v>
                </c:pt>
                <c:pt idx="1173">
                  <c:v>-1.31061689559858E-3</c:v>
                </c:pt>
                <c:pt idx="1174">
                  <c:v>3.3507947006101199E-2</c:v>
                </c:pt>
                <c:pt idx="1175">
                  <c:v>-9.5684616797140406E-3</c:v>
                </c:pt>
                <c:pt idx="1176">
                  <c:v>-1.7019469586157101E-2</c:v>
                </c:pt>
                <c:pt idx="1177">
                  <c:v>1.10849369960144E-2</c:v>
                </c:pt>
                <c:pt idx="1178">
                  <c:v>3.14606695415026E-3</c:v>
                </c:pt>
                <c:pt idx="1179">
                  <c:v>-8.6639047239867595E-3</c:v>
                </c:pt>
                <c:pt idx="1180">
                  <c:v>-7.9386675119345104E-3</c:v>
                </c:pt>
                <c:pt idx="1181">
                  <c:v>9.1963522800940205E-3</c:v>
                </c:pt>
                <c:pt idx="1182">
                  <c:v>-1.10187479747135E-2</c:v>
                </c:pt>
                <c:pt idx="1183">
                  <c:v>1.8398336368176101E-3</c:v>
                </c:pt>
                <c:pt idx="1184">
                  <c:v>-5.9476594992856598E-3</c:v>
                </c:pt>
                <c:pt idx="1185">
                  <c:v>-1.51367929415256E-2</c:v>
                </c:pt>
                <c:pt idx="1186">
                  <c:v>7.5643121420963001E-3</c:v>
                </c:pt>
                <c:pt idx="1187">
                  <c:v>3.81765453081612E-3</c:v>
                </c:pt>
                <c:pt idx="1188">
                  <c:v>9.0565502789663498E-4</c:v>
                </c:pt>
                <c:pt idx="1189">
                  <c:v>-5.7225447301157998E-3</c:v>
                </c:pt>
                <c:pt idx="1190">
                  <c:v>1.47022947676417E-2</c:v>
                </c:pt>
                <c:pt idx="1191">
                  <c:v>-5.0995587144758697E-3</c:v>
                </c:pt>
                <c:pt idx="1192">
                  <c:v>-4.1819388631125797E-4</c:v>
                </c:pt>
                <c:pt idx="1193">
                  <c:v>-6.4825139485675297E-3</c:v>
                </c:pt>
                <c:pt idx="1194" formatCode="0.00E+00">
                  <c:v>-8.06508704395692E-5</c:v>
                </c:pt>
                <c:pt idx="1195">
                  <c:v>1.9192370931426801E-3</c:v>
                </c:pt>
                <c:pt idx="1196">
                  <c:v>-1.20552816821994E-2</c:v>
                </c:pt>
                <c:pt idx="1197">
                  <c:v>8.5033918185565792E-3</c:v>
                </c:pt>
                <c:pt idx="1198">
                  <c:v>1.12216269595974E-2</c:v>
                </c:pt>
                <c:pt idx="1199">
                  <c:v>7.7226204030704801E-3</c:v>
                </c:pt>
                <c:pt idx="1200">
                  <c:v>1.1323110367715701E-2</c:v>
                </c:pt>
                <c:pt idx="1201">
                  <c:v>1.2070553553660799E-3</c:v>
                </c:pt>
                <c:pt idx="1202">
                  <c:v>8.4700330249703505E-3</c:v>
                </c:pt>
                <c:pt idx="1203">
                  <c:v>8.4082071497963394E-3</c:v>
                </c:pt>
                <c:pt idx="1204">
                  <c:v>2.05687080004313E-3</c:v>
                </c:pt>
                <c:pt idx="1205">
                  <c:v>3.18948510664563E-3</c:v>
                </c:pt>
                <c:pt idx="1206">
                  <c:v>-4.0872603015268396E-3</c:v>
                </c:pt>
                <c:pt idx="1207">
                  <c:v>4.6571816490047499E-3</c:v>
                </c:pt>
                <c:pt idx="1208">
                  <c:v>4.1107141548373197E-3</c:v>
                </c:pt>
                <c:pt idx="1209">
                  <c:v>-2.5091378558713701E-3</c:v>
                </c:pt>
                <c:pt idx="1210">
                  <c:v>5.4739756719696699E-3</c:v>
                </c:pt>
                <c:pt idx="1211">
                  <c:v>-2.16124243352184E-2</c:v>
                </c:pt>
                <c:pt idx="1212">
                  <c:v>-2.4489675215995702E-3</c:v>
                </c:pt>
                <c:pt idx="1213">
                  <c:v>-4.38360527112436E-4</c:v>
                </c:pt>
                <c:pt idx="1214">
                  <c:v>1.07408147507279E-2</c:v>
                </c:pt>
                <c:pt idx="1215">
                  <c:v>2.7266126868301498E-2</c:v>
                </c:pt>
                <c:pt idx="1216">
                  <c:v>2.0589446005981799E-2</c:v>
                </c:pt>
                <c:pt idx="1217">
                  <c:v>2.2338080472825701E-3</c:v>
                </c:pt>
                <c:pt idx="1218">
                  <c:v>-1.22974215556138E-3</c:v>
                </c:pt>
                <c:pt idx="1219">
                  <c:v>8.4804799500787199E-4</c:v>
                </c:pt>
                <c:pt idx="1220">
                  <c:v>2.1449514607196098E-2</c:v>
                </c:pt>
                <c:pt idx="1221">
                  <c:v>8.8388281290281995E-3</c:v>
                </c:pt>
                <c:pt idx="1222">
                  <c:v>9.9790089971198408E-3</c:v>
                </c:pt>
                <c:pt idx="1223">
                  <c:v>-2.4612982192032201E-2</c:v>
                </c:pt>
                <c:pt idx="1224">
                  <c:v>-2.6949835733123301E-3</c:v>
                </c:pt>
                <c:pt idx="1225">
                  <c:v>8.3449784739982897E-3</c:v>
                </c:pt>
                <c:pt idx="1226">
                  <c:v>2.6227721619459E-3</c:v>
                </c:pt>
                <c:pt idx="1227">
                  <c:v>1.16771054829199E-2</c:v>
                </c:pt>
                <c:pt idx="1228">
                  <c:v>4.0638172691329598E-3</c:v>
                </c:pt>
                <c:pt idx="1229">
                  <c:v>5.4911156842946101E-3</c:v>
                </c:pt>
                <c:pt idx="1230">
                  <c:v>-6.4209776397311502E-4</c:v>
                </c:pt>
                <c:pt idx="1231">
                  <c:v>1.8538237498842799E-2</c:v>
                </c:pt>
                <c:pt idx="1232">
                  <c:v>-6.5157723300054999E-3</c:v>
                </c:pt>
                <c:pt idx="1233">
                  <c:v>2.6997170462841301E-3</c:v>
                </c:pt>
                <c:pt idx="1234">
                  <c:v>3.8036475670080198E-3</c:v>
                </c:pt>
                <c:pt idx="1235">
                  <c:v>2.2735547069719902E-3</c:v>
                </c:pt>
                <c:pt idx="1236">
                  <c:v>5.9973030615755301E-3</c:v>
                </c:pt>
                <c:pt idx="1237">
                  <c:v>1.43693734135261E-2</c:v>
                </c:pt>
                <c:pt idx="1238">
                  <c:v>-1.8310149163830301E-2</c:v>
                </c:pt>
                <c:pt idx="1239">
                  <c:v>-3.7221416994150402E-3</c:v>
                </c:pt>
                <c:pt idx="1240">
                  <c:v>-6.7881420369957403E-3</c:v>
                </c:pt>
                <c:pt idx="1241">
                  <c:v>6.6021452020350599E-3</c:v>
                </c:pt>
                <c:pt idx="1242">
                  <c:v>3.2820458835547402E-3</c:v>
                </c:pt>
                <c:pt idx="1243">
                  <c:v>-3.5312138325218098E-3</c:v>
                </c:pt>
                <c:pt idx="1244">
                  <c:v>1.4411604416835999E-2</c:v>
                </c:pt>
                <c:pt idx="1245">
                  <c:v>1.4083166285992501E-3</c:v>
                </c:pt>
                <c:pt idx="1246">
                  <c:v>6.7433062240042103E-3</c:v>
                </c:pt>
                <c:pt idx="1247">
                  <c:v>-1.5704433591898201E-2</c:v>
                </c:pt>
                <c:pt idx="1248">
                  <c:v>1.40804218053675E-3</c:v>
                </c:pt>
                <c:pt idx="1249">
                  <c:v>-9.2664498689243302E-4</c:v>
                </c:pt>
                <c:pt idx="1250">
                  <c:v>3.0694181365395999E-3</c:v>
                </c:pt>
                <c:pt idx="1251">
                  <c:v>-1.08244171966939E-2</c:v>
                </c:pt>
                <c:pt idx="1252">
                  <c:v>-7.9230862349266608E-3</c:v>
                </c:pt>
                <c:pt idx="1253">
                  <c:v>6.5249992610734199E-3</c:v>
                </c:pt>
                <c:pt idx="1254">
                  <c:v>1.31746847160453E-2</c:v>
                </c:pt>
                <c:pt idx="1255">
                  <c:v>4.0329248622984499E-3</c:v>
                </c:pt>
                <c:pt idx="1256">
                  <c:v>1.6161563752864499E-4</c:v>
                </c:pt>
                <c:pt idx="1257">
                  <c:v>3.9495134146651503E-3</c:v>
                </c:pt>
                <c:pt idx="1258">
                  <c:v>6.4148880663574799E-3</c:v>
                </c:pt>
                <c:pt idx="1259">
                  <c:v>-5.5435691257432805E-4</c:v>
                </c:pt>
                <c:pt idx="1260">
                  <c:v>2.5790822556408001E-3</c:v>
                </c:pt>
                <c:pt idx="1261">
                  <c:v>5.5963843002616604E-3</c:v>
                </c:pt>
                <c:pt idx="1262">
                  <c:v>8.0797342016787291E-3</c:v>
                </c:pt>
                <c:pt idx="1263">
                  <c:v>-8.5199016127368598E-4</c:v>
                </c:pt>
                <c:pt idx="1264">
                  <c:v>1.02919193993447E-2</c:v>
                </c:pt>
                <c:pt idx="1265">
                  <c:v>5.2342331721277901E-4</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Enel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25"/>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0-B9D4-41A2-AC1A-D92BFEE55AEF}"/>
              </c:ext>
            </c:extLst>
          </c:dPt>
          <c:cat>
            <c:numRef>
              <c:f>Sheet1!$A$2:$A$1267</c:f>
              <c:numCache>
                <c:formatCode>m/d/yyyy</c:formatCode>
                <c:ptCount val="1266"/>
                <c:pt idx="0">
                  <c:v>43489</c:v>
                </c:pt>
                <c:pt idx="1">
                  <c:v>43490</c:v>
                </c:pt>
                <c:pt idx="2">
                  <c:v>43493</c:v>
                </c:pt>
                <c:pt idx="3">
                  <c:v>43494</c:v>
                </c:pt>
                <c:pt idx="4">
                  <c:v>43495</c:v>
                </c:pt>
                <c:pt idx="5">
                  <c:v>43496</c:v>
                </c:pt>
                <c:pt idx="6">
                  <c:v>43497</c:v>
                </c:pt>
                <c:pt idx="7">
                  <c:v>43500</c:v>
                </c:pt>
                <c:pt idx="8">
                  <c:v>43501</c:v>
                </c:pt>
                <c:pt idx="9">
                  <c:v>43502</c:v>
                </c:pt>
                <c:pt idx="10">
                  <c:v>43503</c:v>
                </c:pt>
                <c:pt idx="11">
                  <c:v>43504</c:v>
                </c:pt>
                <c:pt idx="12">
                  <c:v>43507</c:v>
                </c:pt>
                <c:pt idx="13">
                  <c:v>43508</c:v>
                </c:pt>
                <c:pt idx="14">
                  <c:v>43509</c:v>
                </c:pt>
                <c:pt idx="15">
                  <c:v>43510</c:v>
                </c:pt>
                <c:pt idx="16">
                  <c:v>43511</c:v>
                </c:pt>
                <c:pt idx="17">
                  <c:v>43514</c:v>
                </c:pt>
                <c:pt idx="18">
                  <c:v>43515</c:v>
                </c:pt>
                <c:pt idx="19">
                  <c:v>43516</c:v>
                </c:pt>
                <c:pt idx="20">
                  <c:v>43517</c:v>
                </c:pt>
                <c:pt idx="21">
                  <c:v>43518</c:v>
                </c:pt>
                <c:pt idx="22">
                  <c:v>43521</c:v>
                </c:pt>
                <c:pt idx="23">
                  <c:v>43522</c:v>
                </c:pt>
                <c:pt idx="24">
                  <c:v>43523</c:v>
                </c:pt>
                <c:pt idx="25">
                  <c:v>43524</c:v>
                </c:pt>
              </c:numCache>
            </c:numRef>
          </c:cat>
          <c:val>
            <c:numRef>
              <c:f>Sheet1!$D$2:$D$1267</c:f>
              <c:numCache>
                <c:formatCode>General</c:formatCode>
                <c:ptCount val="1266"/>
                <c:pt idx="0">
                  <c:v>1.6448050562713901</c:v>
                </c:pt>
                <c:pt idx="1">
                  <c:v>1.64711897940179</c:v>
                </c:pt>
                <c:pt idx="2">
                  <c:v>1.6417114729844</c:v>
                </c:pt>
                <c:pt idx="3">
                  <c:v>1.65670310490121</c:v>
                </c:pt>
                <c:pt idx="4">
                  <c:v>1.6551758041079501</c:v>
                </c:pt>
                <c:pt idx="5">
                  <c:v>1.6612710610741199</c:v>
                </c:pt>
                <c:pt idx="6">
                  <c:v>1.64287268852034</c:v>
                </c:pt>
                <c:pt idx="7">
                  <c:v>1.64557695904997</c:v>
                </c:pt>
                <c:pt idx="8">
                  <c:v>1.64364608376384</c:v>
                </c:pt>
                <c:pt idx="9">
                  <c:v>1.64557695904997</c:v>
                </c:pt>
                <c:pt idx="10">
                  <c:v>1.63549544675339</c:v>
                </c:pt>
                <c:pt idx="11">
                  <c:v>1.62963261971962</c:v>
                </c:pt>
                <c:pt idx="12">
                  <c:v>1.6370530794670699</c:v>
                </c:pt>
                <c:pt idx="13">
                  <c:v>1.6482739362193</c:v>
                </c:pt>
                <c:pt idx="14">
                  <c:v>1.6517308246243501</c:v>
                </c:pt>
                <c:pt idx="15">
                  <c:v>1.6509636592626</c:v>
                </c:pt>
                <c:pt idx="16">
                  <c:v>1.65555784804765</c:v>
                </c:pt>
                <c:pt idx="17">
                  <c:v>1.6570845659014499</c:v>
                </c:pt>
                <c:pt idx="18">
                  <c:v>1.6536461670984199</c:v>
                </c:pt>
                <c:pt idx="19">
                  <c:v>1.6547936141549</c:v>
                </c:pt>
                <c:pt idx="20">
                  <c:v>1.6574658814446801</c:v>
                </c:pt>
                <c:pt idx="21">
                  <c:v>1.66354723808113</c:v>
                </c:pt>
                <c:pt idx="22">
                  <c:v>1.6612710610741199</c:v>
                </c:pt>
                <c:pt idx="23">
                  <c:v>1.6699684121741301</c:v>
                </c:pt>
                <c:pt idx="24">
                  <c:v>1.6677068205580801</c:v>
                </c:pt>
                <c:pt idx="25">
                  <c:v>1.6654327</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Residuals of Eni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Sheet1!$A$2:$A$1267</c:f>
              <c:numCache>
                <c:formatCode>m/d/yyyy</c:formatCode>
                <c:ptCount val="1266"/>
                <c:pt idx="0">
                  <c:v>41702</c:v>
                </c:pt>
                <c:pt idx="1">
                  <c:v>41703</c:v>
                </c:pt>
                <c:pt idx="2">
                  <c:v>41704</c:v>
                </c:pt>
                <c:pt idx="3">
                  <c:v>41705</c:v>
                </c:pt>
                <c:pt idx="4">
                  <c:v>41708</c:v>
                </c:pt>
                <c:pt idx="5">
                  <c:v>41709</c:v>
                </c:pt>
                <c:pt idx="6">
                  <c:v>41710</c:v>
                </c:pt>
                <c:pt idx="7">
                  <c:v>41711</c:v>
                </c:pt>
                <c:pt idx="8">
                  <c:v>41712</c:v>
                </c:pt>
                <c:pt idx="9">
                  <c:v>41715</c:v>
                </c:pt>
                <c:pt idx="10">
                  <c:v>41716</c:v>
                </c:pt>
                <c:pt idx="11">
                  <c:v>41717</c:v>
                </c:pt>
                <c:pt idx="12">
                  <c:v>41718</c:v>
                </c:pt>
                <c:pt idx="13">
                  <c:v>41719</c:v>
                </c:pt>
                <c:pt idx="14">
                  <c:v>41722</c:v>
                </c:pt>
                <c:pt idx="15">
                  <c:v>41723</c:v>
                </c:pt>
                <c:pt idx="16">
                  <c:v>41724</c:v>
                </c:pt>
                <c:pt idx="17">
                  <c:v>41725</c:v>
                </c:pt>
                <c:pt idx="18">
                  <c:v>41726</c:v>
                </c:pt>
                <c:pt idx="19">
                  <c:v>41729</c:v>
                </c:pt>
                <c:pt idx="20">
                  <c:v>41730</c:v>
                </c:pt>
                <c:pt idx="21">
                  <c:v>41731</c:v>
                </c:pt>
                <c:pt idx="22">
                  <c:v>41732</c:v>
                </c:pt>
                <c:pt idx="23">
                  <c:v>41733</c:v>
                </c:pt>
                <c:pt idx="24">
                  <c:v>41736</c:v>
                </c:pt>
                <c:pt idx="25">
                  <c:v>41737</c:v>
                </c:pt>
                <c:pt idx="26">
                  <c:v>41738</c:v>
                </c:pt>
                <c:pt idx="27">
                  <c:v>41739</c:v>
                </c:pt>
                <c:pt idx="28">
                  <c:v>41740</c:v>
                </c:pt>
                <c:pt idx="29">
                  <c:v>41743</c:v>
                </c:pt>
                <c:pt idx="30">
                  <c:v>41744</c:v>
                </c:pt>
                <c:pt idx="31">
                  <c:v>41745</c:v>
                </c:pt>
                <c:pt idx="32">
                  <c:v>41746</c:v>
                </c:pt>
                <c:pt idx="33">
                  <c:v>41751</c:v>
                </c:pt>
                <c:pt idx="34">
                  <c:v>41752</c:v>
                </c:pt>
                <c:pt idx="35">
                  <c:v>41753</c:v>
                </c:pt>
                <c:pt idx="36">
                  <c:v>41754</c:v>
                </c:pt>
                <c:pt idx="37">
                  <c:v>41757</c:v>
                </c:pt>
                <c:pt idx="38">
                  <c:v>41758</c:v>
                </c:pt>
                <c:pt idx="39">
                  <c:v>41759</c:v>
                </c:pt>
                <c:pt idx="40">
                  <c:v>41761</c:v>
                </c:pt>
                <c:pt idx="41">
                  <c:v>41764</c:v>
                </c:pt>
                <c:pt idx="42">
                  <c:v>41765</c:v>
                </c:pt>
                <c:pt idx="43">
                  <c:v>41766</c:v>
                </c:pt>
                <c:pt idx="44">
                  <c:v>41767</c:v>
                </c:pt>
                <c:pt idx="45">
                  <c:v>41768</c:v>
                </c:pt>
                <c:pt idx="46">
                  <c:v>41771</c:v>
                </c:pt>
                <c:pt idx="47">
                  <c:v>41772</c:v>
                </c:pt>
                <c:pt idx="48">
                  <c:v>41773</c:v>
                </c:pt>
                <c:pt idx="49">
                  <c:v>41774</c:v>
                </c:pt>
                <c:pt idx="50">
                  <c:v>41775</c:v>
                </c:pt>
                <c:pt idx="51">
                  <c:v>41778</c:v>
                </c:pt>
                <c:pt idx="52">
                  <c:v>41779</c:v>
                </c:pt>
                <c:pt idx="53">
                  <c:v>41780</c:v>
                </c:pt>
                <c:pt idx="54">
                  <c:v>41781</c:v>
                </c:pt>
                <c:pt idx="55">
                  <c:v>41782</c:v>
                </c:pt>
                <c:pt idx="56">
                  <c:v>41785</c:v>
                </c:pt>
                <c:pt idx="57">
                  <c:v>41786</c:v>
                </c:pt>
                <c:pt idx="58">
                  <c:v>41787</c:v>
                </c:pt>
                <c:pt idx="59">
                  <c:v>41788</c:v>
                </c:pt>
                <c:pt idx="60">
                  <c:v>41789</c:v>
                </c:pt>
                <c:pt idx="61">
                  <c:v>41792</c:v>
                </c:pt>
                <c:pt idx="62">
                  <c:v>41793</c:v>
                </c:pt>
                <c:pt idx="63">
                  <c:v>41794</c:v>
                </c:pt>
                <c:pt idx="64">
                  <c:v>41795</c:v>
                </c:pt>
                <c:pt idx="65">
                  <c:v>41796</c:v>
                </c:pt>
                <c:pt idx="66">
                  <c:v>41799</c:v>
                </c:pt>
                <c:pt idx="67">
                  <c:v>41800</c:v>
                </c:pt>
                <c:pt idx="68">
                  <c:v>41801</c:v>
                </c:pt>
                <c:pt idx="69">
                  <c:v>41802</c:v>
                </c:pt>
                <c:pt idx="70">
                  <c:v>41803</c:v>
                </c:pt>
                <c:pt idx="71">
                  <c:v>41806</c:v>
                </c:pt>
                <c:pt idx="72">
                  <c:v>41807</c:v>
                </c:pt>
                <c:pt idx="73">
                  <c:v>41808</c:v>
                </c:pt>
                <c:pt idx="74">
                  <c:v>41809</c:v>
                </c:pt>
                <c:pt idx="75">
                  <c:v>41810</c:v>
                </c:pt>
                <c:pt idx="76">
                  <c:v>41813</c:v>
                </c:pt>
                <c:pt idx="77">
                  <c:v>41814</c:v>
                </c:pt>
                <c:pt idx="78">
                  <c:v>41815</c:v>
                </c:pt>
                <c:pt idx="79">
                  <c:v>41816</c:v>
                </c:pt>
                <c:pt idx="80">
                  <c:v>41817</c:v>
                </c:pt>
                <c:pt idx="81">
                  <c:v>41820</c:v>
                </c:pt>
                <c:pt idx="82">
                  <c:v>41821</c:v>
                </c:pt>
                <c:pt idx="83">
                  <c:v>41822</c:v>
                </c:pt>
                <c:pt idx="84">
                  <c:v>41823</c:v>
                </c:pt>
                <c:pt idx="85">
                  <c:v>41824</c:v>
                </c:pt>
                <c:pt idx="86">
                  <c:v>41827</c:v>
                </c:pt>
                <c:pt idx="87">
                  <c:v>41828</c:v>
                </c:pt>
                <c:pt idx="88">
                  <c:v>41829</c:v>
                </c:pt>
                <c:pt idx="89">
                  <c:v>41830</c:v>
                </c:pt>
                <c:pt idx="90">
                  <c:v>41831</c:v>
                </c:pt>
                <c:pt idx="91">
                  <c:v>41834</c:v>
                </c:pt>
                <c:pt idx="92">
                  <c:v>41835</c:v>
                </c:pt>
                <c:pt idx="93">
                  <c:v>41836</c:v>
                </c:pt>
                <c:pt idx="94">
                  <c:v>41837</c:v>
                </c:pt>
                <c:pt idx="95">
                  <c:v>41838</c:v>
                </c:pt>
                <c:pt idx="96">
                  <c:v>41841</c:v>
                </c:pt>
                <c:pt idx="97">
                  <c:v>41842</c:v>
                </c:pt>
                <c:pt idx="98">
                  <c:v>41843</c:v>
                </c:pt>
                <c:pt idx="99">
                  <c:v>41844</c:v>
                </c:pt>
                <c:pt idx="100">
                  <c:v>41845</c:v>
                </c:pt>
                <c:pt idx="101">
                  <c:v>41848</c:v>
                </c:pt>
                <c:pt idx="102">
                  <c:v>41849</c:v>
                </c:pt>
                <c:pt idx="103">
                  <c:v>41850</c:v>
                </c:pt>
                <c:pt idx="104">
                  <c:v>41851</c:v>
                </c:pt>
                <c:pt idx="105">
                  <c:v>41852</c:v>
                </c:pt>
                <c:pt idx="106">
                  <c:v>41855</c:v>
                </c:pt>
                <c:pt idx="107">
                  <c:v>41856</c:v>
                </c:pt>
                <c:pt idx="108">
                  <c:v>41857</c:v>
                </c:pt>
                <c:pt idx="109">
                  <c:v>41858</c:v>
                </c:pt>
                <c:pt idx="110">
                  <c:v>41859</c:v>
                </c:pt>
                <c:pt idx="111">
                  <c:v>41862</c:v>
                </c:pt>
                <c:pt idx="112">
                  <c:v>41863</c:v>
                </c:pt>
                <c:pt idx="113">
                  <c:v>41864</c:v>
                </c:pt>
                <c:pt idx="114">
                  <c:v>41865</c:v>
                </c:pt>
                <c:pt idx="115">
                  <c:v>41869</c:v>
                </c:pt>
                <c:pt idx="116">
                  <c:v>41870</c:v>
                </c:pt>
                <c:pt idx="117">
                  <c:v>41871</c:v>
                </c:pt>
                <c:pt idx="118">
                  <c:v>41872</c:v>
                </c:pt>
                <c:pt idx="119">
                  <c:v>41873</c:v>
                </c:pt>
                <c:pt idx="120">
                  <c:v>41876</c:v>
                </c:pt>
                <c:pt idx="121">
                  <c:v>41877</c:v>
                </c:pt>
                <c:pt idx="122">
                  <c:v>41878</c:v>
                </c:pt>
                <c:pt idx="123">
                  <c:v>41879</c:v>
                </c:pt>
                <c:pt idx="124">
                  <c:v>41880</c:v>
                </c:pt>
                <c:pt idx="125">
                  <c:v>41883</c:v>
                </c:pt>
                <c:pt idx="126">
                  <c:v>41884</c:v>
                </c:pt>
                <c:pt idx="127">
                  <c:v>41885</c:v>
                </c:pt>
                <c:pt idx="128">
                  <c:v>41886</c:v>
                </c:pt>
                <c:pt idx="129">
                  <c:v>41887</c:v>
                </c:pt>
                <c:pt idx="130">
                  <c:v>41890</c:v>
                </c:pt>
                <c:pt idx="131">
                  <c:v>41891</c:v>
                </c:pt>
                <c:pt idx="132">
                  <c:v>41892</c:v>
                </c:pt>
                <c:pt idx="133">
                  <c:v>41893</c:v>
                </c:pt>
                <c:pt idx="134">
                  <c:v>41894</c:v>
                </c:pt>
                <c:pt idx="135">
                  <c:v>41897</c:v>
                </c:pt>
                <c:pt idx="136">
                  <c:v>41898</c:v>
                </c:pt>
                <c:pt idx="137">
                  <c:v>41899</c:v>
                </c:pt>
                <c:pt idx="138">
                  <c:v>41900</c:v>
                </c:pt>
                <c:pt idx="139">
                  <c:v>41901</c:v>
                </c:pt>
                <c:pt idx="140">
                  <c:v>41904</c:v>
                </c:pt>
                <c:pt idx="141">
                  <c:v>41905</c:v>
                </c:pt>
                <c:pt idx="142">
                  <c:v>41906</c:v>
                </c:pt>
                <c:pt idx="143">
                  <c:v>41907</c:v>
                </c:pt>
                <c:pt idx="144">
                  <c:v>41908</c:v>
                </c:pt>
                <c:pt idx="145">
                  <c:v>41911</c:v>
                </c:pt>
                <c:pt idx="146">
                  <c:v>41912</c:v>
                </c:pt>
                <c:pt idx="147">
                  <c:v>41913</c:v>
                </c:pt>
                <c:pt idx="148">
                  <c:v>41914</c:v>
                </c:pt>
                <c:pt idx="149">
                  <c:v>41915</c:v>
                </c:pt>
                <c:pt idx="150">
                  <c:v>41918</c:v>
                </c:pt>
                <c:pt idx="151">
                  <c:v>41919</c:v>
                </c:pt>
                <c:pt idx="152">
                  <c:v>41920</c:v>
                </c:pt>
                <c:pt idx="153">
                  <c:v>41921</c:v>
                </c:pt>
                <c:pt idx="154">
                  <c:v>41922</c:v>
                </c:pt>
                <c:pt idx="155">
                  <c:v>41925</c:v>
                </c:pt>
                <c:pt idx="156">
                  <c:v>41926</c:v>
                </c:pt>
                <c:pt idx="157">
                  <c:v>41927</c:v>
                </c:pt>
                <c:pt idx="158">
                  <c:v>41928</c:v>
                </c:pt>
                <c:pt idx="159">
                  <c:v>41929</c:v>
                </c:pt>
                <c:pt idx="160">
                  <c:v>41932</c:v>
                </c:pt>
                <c:pt idx="161">
                  <c:v>41933</c:v>
                </c:pt>
                <c:pt idx="162">
                  <c:v>41934</c:v>
                </c:pt>
                <c:pt idx="163">
                  <c:v>41935</c:v>
                </c:pt>
                <c:pt idx="164">
                  <c:v>41936</c:v>
                </c:pt>
                <c:pt idx="165">
                  <c:v>41939</c:v>
                </c:pt>
                <c:pt idx="166">
                  <c:v>41940</c:v>
                </c:pt>
                <c:pt idx="167">
                  <c:v>41941</c:v>
                </c:pt>
                <c:pt idx="168">
                  <c:v>41942</c:v>
                </c:pt>
                <c:pt idx="169">
                  <c:v>41943</c:v>
                </c:pt>
                <c:pt idx="170">
                  <c:v>41946</c:v>
                </c:pt>
                <c:pt idx="171">
                  <c:v>41947</c:v>
                </c:pt>
                <c:pt idx="172">
                  <c:v>41948</c:v>
                </c:pt>
                <c:pt idx="173">
                  <c:v>41949</c:v>
                </c:pt>
                <c:pt idx="174">
                  <c:v>41950</c:v>
                </c:pt>
                <c:pt idx="175">
                  <c:v>41953</c:v>
                </c:pt>
                <c:pt idx="176">
                  <c:v>41954</c:v>
                </c:pt>
                <c:pt idx="177">
                  <c:v>41955</c:v>
                </c:pt>
                <c:pt idx="178">
                  <c:v>41956</c:v>
                </c:pt>
                <c:pt idx="179">
                  <c:v>41957</c:v>
                </c:pt>
                <c:pt idx="180">
                  <c:v>41960</c:v>
                </c:pt>
                <c:pt idx="181">
                  <c:v>41961</c:v>
                </c:pt>
                <c:pt idx="182">
                  <c:v>41962</c:v>
                </c:pt>
                <c:pt idx="183">
                  <c:v>41963</c:v>
                </c:pt>
                <c:pt idx="184">
                  <c:v>41964</c:v>
                </c:pt>
                <c:pt idx="185">
                  <c:v>41967</c:v>
                </c:pt>
                <c:pt idx="186">
                  <c:v>41968</c:v>
                </c:pt>
                <c:pt idx="187">
                  <c:v>41969</c:v>
                </c:pt>
                <c:pt idx="188">
                  <c:v>41970</c:v>
                </c:pt>
                <c:pt idx="189">
                  <c:v>41971</c:v>
                </c:pt>
                <c:pt idx="190">
                  <c:v>41974</c:v>
                </c:pt>
                <c:pt idx="191">
                  <c:v>41975</c:v>
                </c:pt>
                <c:pt idx="192">
                  <c:v>41976</c:v>
                </c:pt>
                <c:pt idx="193">
                  <c:v>41977</c:v>
                </c:pt>
                <c:pt idx="194">
                  <c:v>41978</c:v>
                </c:pt>
                <c:pt idx="195">
                  <c:v>41981</c:v>
                </c:pt>
                <c:pt idx="196">
                  <c:v>41982</c:v>
                </c:pt>
                <c:pt idx="197">
                  <c:v>41983</c:v>
                </c:pt>
                <c:pt idx="198">
                  <c:v>41984</c:v>
                </c:pt>
                <c:pt idx="199">
                  <c:v>41985</c:v>
                </c:pt>
                <c:pt idx="200">
                  <c:v>41988</c:v>
                </c:pt>
                <c:pt idx="201">
                  <c:v>41989</c:v>
                </c:pt>
                <c:pt idx="202">
                  <c:v>41990</c:v>
                </c:pt>
                <c:pt idx="203">
                  <c:v>41991</c:v>
                </c:pt>
                <c:pt idx="204">
                  <c:v>41992</c:v>
                </c:pt>
                <c:pt idx="205">
                  <c:v>41995</c:v>
                </c:pt>
                <c:pt idx="206">
                  <c:v>41996</c:v>
                </c:pt>
                <c:pt idx="207">
                  <c:v>42002</c:v>
                </c:pt>
                <c:pt idx="208">
                  <c:v>42003</c:v>
                </c:pt>
                <c:pt idx="209">
                  <c:v>42006</c:v>
                </c:pt>
                <c:pt idx="210">
                  <c:v>42009</c:v>
                </c:pt>
                <c:pt idx="211">
                  <c:v>42010</c:v>
                </c:pt>
                <c:pt idx="212">
                  <c:v>42011</c:v>
                </c:pt>
                <c:pt idx="213">
                  <c:v>42012</c:v>
                </c:pt>
                <c:pt idx="214">
                  <c:v>42013</c:v>
                </c:pt>
                <c:pt idx="215">
                  <c:v>42016</c:v>
                </c:pt>
                <c:pt idx="216">
                  <c:v>42017</c:v>
                </c:pt>
                <c:pt idx="217">
                  <c:v>42018</c:v>
                </c:pt>
                <c:pt idx="218">
                  <c:v>42019</c:v>
                </c:pt>
                <c:pt idx="219">
                  <c:v>42020</c:v>
                </c:pt>
                <c:pt idx="220">
                  <c:v>42023</c:v>
                </c:pt>
                <c:pt idx="221">
                  <c:v>42024</c:v>
                </c:pt>
                <c:pt idx="222">
                  <c:v>42025</c:v>
                </c:pt>
                <c:pt idx="223">
                  <c:v>42026</c:v>
                </c:pt>
                <c:pt idx="224">
                  <c:v>42027</c:v>
                </c:pt>
                <c:pt idx="225">
                  <c:v>42030</c:v>
                </c:pt>
                <c:pt idx="226">
                  <c:v>42031</c:v>
                </c:pt>
                <c:pt idx="227">
                  <c:v>42032</c:v>
                </c:pt>
                <c:pt idx="228">
                  <c:v>42033</c:v>
                </c:pt>
                <c:pt idx="229">
                  <c:v>42034</c:v>
                </c:pt>
                <c:pt idx="230">
                  <c:v>42037</c:v>
                </c:pt>
                <c:pt idx="231">
                  <c:v>42038</c:v>
                </c:pt>
                <c:pt idx="232">
                  <c:v>42039</c:v>
                </c:pt>
                <c:pt idx="233">
                  <c:v>42040</c:v>
                </c:pt>
                <c:pt idx="234">
                  <c:v>42041</c:v>
                </c:pt>
                <c:pt idx="235">
                  <c:v>42044</c:v>
                </c:pt>
                <c:pt idx="236">
                  <c:v>42045</c:v>
                </c:pt>
                <c:pt idx="237">
                  <c:v>42046</c:v>
                </c:pt>
                <c:pt idx="238">
                  <c:v>42047</c:v>
                </c:pt>
                <c:pt idx="239">
                  <c:v>42048</c:v>
                </c:pt>
                <c:pt idx="240">
                  <c:v>42051</c:v>
                </c:pt>
                <c:pt idx="241">
                  <c:v>42052</c:v>
                </c:pt>
                <c:pt idx="242">
                  <c:v>42053</c:v>
                </c:pt>
                <c:pt idx="243">
                  <c:v>42054</c:v>
                </c:pt>
                <c:pt idx="244">
                  <c:v>42055</c:v>
                </c:pt>
                <c:pt idx="245">
                  <c:v>42058</c:v>
                </c:pt>
                <c:pt idx="246">
                  <c:v>42059</c:v>
                </c:pt>
                <c:pt idx="247">
                  <c:v>42060</c:v>
                </c:pt>
                <c:pt idx="248">
                  <c:v>42061</c:v>
                </c:pt>
                <c:pt idx="249">
                  <c:v>42062</c:v>
                </c:pt>
                <c:pt idx="250">
                  <c:v>42065</c:v>
                </c:pt>
                <c:pt idx="251">
                  <c:v>42066</c:v>
                </c:pt>
                <c:pt idx="252">
                  <c:v>42067</c:v>
                </c:pt>
                <c:pt idx="253">
                  <c:v>42068</c:v>
                </c:pt>
                <c:pt idx="254">
                  <c:v>42069</c:v>
                </c:pt>
                <c:pt idx="255">
                  <c:v>42072</c:v>
                </c:pt>
                <c:pt idx="256">
                  <c:v>42073</c:v>
                </c:pt>
                <c:pt idx="257">
                  <c:v>42074</c:v>
                </c:pt>
                <c:pt idx="258">
                  <c:v>42075</c:v>
                </c:pt>
                <c:pt idx="259">
                  <c:v>42076</c:v>
                </c:pt>
                <c:pt idx="260">
                  <c:v>42079</c:v>
                </c:pt>
                <c:pt idx="261">
                  <c:v>42080</c:v>
                </c:pt>
                <c:pt idx="262">
                  <c:v>42081</c:v>
                </c:pt>
                <c:pt idx="263">
                  <c:v>42082</c:v>
                </c:pt>
                <c:pt idx="264">
                  <c:v>42083</c:v>
                </c:pt>
                <c:pt idx="265">
                  <c:v>42086</c:v>
                </c:pt>
                <c:pt idx="266">
                  <c:v>42087</c:v>
                </c:pt>
                <c:pt idx="267">
                  <c:v>42088</c:v>
                </c:pt>
                <c:pt idx="268">
                  <c:v>42089</c:v>
                </c:pt>
                <c:pt idx="269">
                  <c:v>42090</c:v>
                </c:pt>
                <c:pt idx="270">
                  <c:v>42093</c:v>
                </c:pt>
                <c:pt idx="271">
                  <c:v>42094</c:v>
                </c:pt>
                <c:pt idx="272">
                  <c:v>42095</c:v>
                </c:pt>
                <c:pt idx="273">
                  <c:v>42096</c:v>
                </c:pt>
                <c:pt idx="274">
                  <c:v>42101</c:v>
                </c:pt>
                <c:pt idx="275">
                  <c:v>42102</c:v>
                </c:pt>
                <c:pt idx="276">
                  <c:v>42103</c:v>
                </c:pt>
                <c:pt idx="277">
                  <c:v>42104</c:v>
                </c:pt>
                <c:pt idx="278">
                  <c:v>42107</c:v>
                </c:pt>
                <c:pt idx="279">
                  <c:v>42108</c:v>
                </c:pt>
                <c:pt idx="280">
                  <c:v>42109</c:v>
                </c:pt>
                <c:pt idx="281">
                  <c:v>42110</c:v>
                </c:pt>
                <c:pt idx="282">
                  <c:v>42111</c:v>
                </c:pt>
                <c:pt idx="283">
                  <c:v>42114</c:v>
                </c:pt>
                <c:pt idx="284">
                  <c:v>42115</c:v>
                </c:pt>
                <c:pt idx="285">
                  <c:v>42116</c:v>
                </c:pt>
                <c:pt idx="286">
                  <c:v>42117</c:v>
                </c:pt>
                <c:pt idx="287">
                  <c:v>42118</c:v>
                </c:pt>
                <c:pt idx="288">
                  <c:v>42121</c:v>
                </c:pt>
                <c:pt idx="289">
                  <c:v>42122</c:v>
                </c:pt>
                <c:pt idx="290">
                  <c:v>42123</c:v>
                </c:pt>
                <c:pt idx="291">
                  <c:v>42124</c:v>
                </c:pt>
                <c:pt idx="292">
                  <c:v>42128</c:v>
                </c:pt>
                <c:pt idx="293">
                  <c:v>42129</c:v>
                </c:pt>
                <c:pt idx="294">
                  <c:v>42130</c:v>
                </c:pt>
                <c:pt idx="295">
                  <c:v>42131</c:v>
                </c:pt>
                <c:pt idx="296">
                  <c:v>42132</c:v>
                </c:pt>
                <c:pt idx="297">
                  <c:v>42135</c:v>
                </c:pt>
                <c:pt idx="298">
                  <c:v>42136</c:v>
                </c:pt>
                <c:pt idx="299">
                  <c:v>42137</c:v>
                </c:pt>
                <c:pt idx="300">
                  <c:v>42138</c:v>
                </c:pt>
                <c:pt idx="301">
                  <c:v>42139</c:v>
                </c:pt>
                <c:pt idx="302">
                  <c:v>42142</c:v>
                </c:pt>
                <c:pt idx="303">
                  <c:v>42143</c:v>
                </c:pt>
                <c:pt idx="304">
                  <c:v>42144</c:v>
                </c:pt>
                <c:pt idx="305">
                  <c:v>42145</c:v>
                </c:pt>
                <c:pt idx="306">
                  <c:v>42146</c:v>
                </c:pt>
                <c:pt idx="307">
                  <c:v>42149</c:v>
                </c:pt>
                <c:pt idx="308">
                  <c:v>42150</c:v>
                </c:pt>
                <c:pt idx="309">
                  <c:v>42151</c:v>
                </c:pt>
                <c:pt idx="310">
                  <c:v>42152</c:v>
                </c:pt>
                <c:pt idx="311">
                  <c:v>42153</c:v>
                </c:pt>
                <c:pt idx="312">
                  <c:v>42156</c:v>
                </c:pt>
                <c:pt idx="313">
                  <c:v>42157</c:v>
                </c:pt>
                <c:pt idx="314">
                  <c:v>42158</c:v>
                </c:pt>
                <c:pt idx="315">
                  <c:v>42159</c:v>
                </c:pt>
                <c:pt idx="316">
                  <c:v>42160</c:v>
                </c:pt>
                <c:pt idx="317">
                  <c:v>42163</c:v>
                </c:pt>
                <c:pt idx="318">
                  <c:v>42164</c:v>
                </c:pt>
                <c:pt idx="319">
                  <c:v>42165</c:v>
                </c:pt>
                <c:pt idx="320">
                  <c:v>42166</c:v>
                </c:pt>
                <c:pt idx="321">
                  <c:v>42167</c:v>
                </c:pt>
                <c:pt idx="322">
                  <c:v>42170</c:v>
                </c:pt>
                <c:pt idx="323">
                  <c:v>42171</c:v>
                </c:pt>
                <c:pt idx="324">
                  <c:v>42172</c:v>
                </c:pt>
                <c:pt idx="325">
                  <c:v>42173</c:v>
                </c:pt>
                <c:pt idx="326">
                  <c:v>42174</c:v>
                </c:pt>
                <c:pt idx="327">
                  <c:v>42177</c:v>
                </c:pt>
                <c:pt idx="328">
                  <c:v>42178</c:v>
                </c:pt>
                <c:pt idx="329">
                  <c:v>42179</c:v>
                </c:pt>
                <c:pt idx="330">
                  <c:v>42180</c:v>
                </c:pt>
                <c:pt idx="331">
                  <c:v>42181</c:v>
                </c:pt>
                <c:pt idx="332">
                  <c:v>42184</c:v>
                </c:pt>
                <c:pt idx="333">
                  <c:v>42185</c:v>
                </c:pt>
                <c:pt idx="334">
                  <c:v>42186</c:v>
                </c:pt>
                <c:pt idx="335">
                  <c:v>42187</c:v>
                </c:pt>
                <c:pt idx="336">
                  <c:v>42188</c:v>
                </c:pt>
                <c:pt idx="337">
                  <c:v>42191</c:v>
                </c:pt>
                <c:pt idx="338">
                  <c:v>42192</c:v>
                </c:pt>
                <c:pt idx="339">
                  <c:v>42193</c:v>
                </c:pt>
                <c:pt idx="340">
                  <c:v>42194</c:v>
                </c:pt>
                <c:pt idx="341">
                  <c:v>42195</c:v>
                </c:pt>
                <c:pt idx="342">
                  <c:v>42198</c:v>
                </c:pt>
                <c:pt idx="343">
                  <c:v>42199</c:v>
                </c:pt>
                <c:pt idx="344">
                  <c:v>42200</c:v>
                </c:pt>
                <c:pt idx="345">
                  <c:v>42201</c:v>
                </c:pt>
                <c:pt idx="346">
                  <c:v>42202</c:v>
                </c:pt>
                <c:pt idx="347">
                  <c:v>42205</c:v>
                </c:pt>
                <c:pt idx="348">
                  <c:v>42206</c:v>
                </c:pt>
                <c:pt idx="349">
                  <c:v>42207</c:v>
                </c:pt>
                <c:pt idx="350">
                  <c:v>42208</c:v>
                </c:pt>
                <c:pt idx="351">
                  <c:v>42209</c:v>
                </c:pt>
                <c:pt idx="352">
                  <c:v>42212</c:v>
                </c:pt>
                <c:pt idx="353">
                  <c:v>42213</c:v>
                </c:pt>
                <c:pt idx="354">
                  <c:v>42214</c:v>
                </c:pt>
                <c:pt idx="355">
                  <c:v>42215</c:v>
                </c:pt>
                <c:pt idx="356">
                  <c:v>42216</c:v>
                </c:pt>
                <c:pt idx="357">
                  <c:v>42219</c:v>
                </c:pt>
                <c:pt idx="358">
                  <c:v>42220</c:v>
                </c:pt>
                <c:pt idx="359">
                  <c:v>42221</c:v>
                </c:pt>
                <c:pt idx="360">
                  <c:v>42222</c:v>
                </c:pt>
                <c:pt idx="361">
                  <c:v>42223</c:v>
                </c:pt>
                <c:pt idx="362">
                  <c:v>42226</c:v>
                </c:pt>
                <c:pt idx="363">
                  <c:v>42227</c:v>
                </c:pt>
                <c:pt idx="364">
                  <c:v>42228</c:v>
                </c:pt>
                <c:pt idx="365">
                  <c:v>42229</c:v>
                </c:pt>
                <c:pt idx="366">
                  <c:v>42230</c:v>
                </c:pt>
                <c:pt idx="367">
                  <c:v>42233</c:v>
                </c:pt>
                <c:pt idx="368">
                  <c:v>42234</c:v>
                </c:pt>
                <c:pt idx="369">
                  <c:v>42235</c:v>
                </c:pt>
                <c:pt idx="370">
                  <c:v>42236</c:v>
                </c:pt>
                <c:pt idx="371">
                  <c:v>42237</c:v>
                </c:pt>
                <c:pt idx="372">
                  <c:v>42240</c:v>
                </c:pt>
                <c:pt idx="373">
                  <c:v>42241</c:v>
                </c:pt>
                <c:pt idx="374">
                  <c:v>42242</c:v>
                </c:pt>
                <c:pt idx="375">
                  <c:v>42243</c:v>
                </c:pt>
                <c:pt idx="376">
                  <c:v>42244</c:v>
                </c:pt>
                <c:pt idx="377">
                  <c:v>42247</c:v>
                </c:pt>
                <c:pt idx="378">
                  <c:v>42248</c:v>
                </c:pt>
                <c:pt idx="379">
                  <c:v>42249</c:v>
                </c:pt>
                <c:pt idx="380">
                  <c:v>42250</c:v>
                </c:pt>
                <c:pt idx="381">
                  <c:v>42251</c:v>
                </c:pt>
                <c:pt idx="382">
                  <c:v>42254</c:v>
                </c:pt>
                <c:pt idx="383">
                  <c:v>42255</c:v>
                </c:pt>
                <c:pt idx="384">
                  <c:v>42256</c:v>
                </c:pt>
                <c:pt idx="385">
                  <c:v>42257</c:v>
                </c:pt>
                <c:pt idx="386">
                  <c:v>42258</c:v>
                </c:pt>
                <c:pt idx="387">
                  <c:v>42261</c:v>
                </c:pt>
                <c:pt idx="388">
                  <c:v>42262</c:v>
                </c:pt>
                <c:pt idx="389">
                  <c:v>42263</c:v>
                </c:pt>
                <c:pt idx="390">
                  <c:v>42264</c:v>
                </c:pt>
                <c:pt idx="391">
                  <c:v>42265</c:v>
                </c:pt>
                <c:pt idx="392">
                  <c:v>42268</c:v>
                </c:pt>
                <c:pt idx="393">
                  <c:v>42269</c:v>
                </c:pt>
                <c:pt idx="394">
                  <c:v>42270</c:v>
                </c:pt>
                <c:pt idx="395">
                  <c:v>42271</c:v>
                </c:pt>
                <c:pt idx="396">
                  <c:v>42272</c:v>
                </c:pt>
                <c:pt idx="397">
                  <c:v>42275</c:v>
                </c:pt>
                <c:pt idx="398">
                  <c:v>42276</c:v>
                </c:pt>
                <c:pt idx="399">
                  <c:v>42277</c:v>
                </c:pt>
                <c:pt idx="400">
                  <c:v>42278</c:v>
                </c:pt>
                <c:pt idx="401">
                  <c:v>42279</c:v>
                </c:pt>
                <c:pt idx="402">
                  <c:v>42282</c:v>
                </c:pt>
                <c:pt idx="403">
                  <c:v>42283</c:v>
                </c:pt>
                <c:pt idx="404">
                  <c:v>42284</c:v>
                </c:pt>
                <c:pt idx="405">
                  <c:v>42285</c:v>
                </c:pt>
                <c:pt idx="406">
                  <c:v>42286</c:v>
                </c:pt>
                <c:pt idx="407">
                  <c:v>42289</c:v>
                </c:pt>
                <c:pt idx="408">
                  <c:v>42290</c:v>
                </c:pt>
                <c:pt idx="409">
                  <c:v>42291</c:v>
                </c:pt>
                <c:pt idx="410">
                  <c:v>42292</c:v>
                </c:pt>
                <c:pt idx="411">
                  <c:v>42293</c:v>
                </c:pt>
                <c:pt idx="412">
                  <c:v>42296</c:v>
                </c:pt>
                <c:pt idx="413">
                  <c:v>42297</c:v>
                </c:pt>
                <c:pt idx="414">
                  <c:v>42298</c:v>
                </c:pt>
                <c:pt idx="415">
                  <c:v>42299</c:v>
                </c:pt>
                <c:pt idx="416">
                  <c:v>42300</c:v>
                </c:pt>
                <c:pt idx="417">
                  <c:v>42303</c:v>
                </c:pt>
                <c:pt idx="418">
                  <c:v>42304</c:v>
                </c:pt>
                <c:pt idx="419">
                  <c:v>42305</c:v>
                </c:pt>
                <c:pt idx="420">
                  <c:v>42306</c:v>
                </c:pt>
                <c:pt idx="421">
                  <c:v>42307</c:v>
                </c:pt>
                <c:pt idx="422">
                  <c:v>42310</c:v>
                </c:pt>
                <c:pt idx="423">
                  <c:v>42311</c:v>
                </c:pt>
                <c:pt idx="424">
                  <c:v>42312</c:v>
                </c:pt>
                <c:pt idx="425">
                  <c:v>42313</c:v>
                </c:pt>
                <c:pt idx="426">
                  <c:v>42314</c:v>
                </c:pt>
                <c:pt idx="427">
                  <c:v>42317</c:v>
                </c:pt>
                <c:pt idx="428">
                  <c:v>42318</c:v>
                </c:pt>
                <c:pt idx="429">
                  <c:v>42319</c:v>
                </c:pt>
                <c:pt idx="430">
                  <c:v>42320</c:v>
                </c:pt>
                <c:pt idx="431">
                  <c:v>42321</c:v>
                </c:pt>
                <c:pt idx="432">
                  <c:v>42324</c:v>
                </c:pt>
                <c:pt idx="433">
                  <c:v>42325</c:v>
                </c:pt>
                <c:pt idx="434">
                  <c:v>42326</c:v>
                </c:pt>
                <c:pt idx="435">
                  <c:v>42327</c:v>
                </c:pt>
                <c:pt idx="436">
                  <c:v>42328</c:v>
                </c:pt>
                <c:pt idx="437">
                  <c:v>42331</c:v>
                </c:pt>
                <c:pt idx="438">
                  <c:v>42332</c:v>
                </c:pt>
                <c:pt idx="439">
                  <c:v>42333</c:v>
                </c:pt>
                <c:pt idx="440">
                  <c:v>42334</c:v>
                </c:pt>
                <c:pt idx="441">
                  <c:v>42335</c:v>
                </c:pt>
                <c:pt idx="442">
                  <c:v>42338</c:v>
                </c:pt>
                <c:pt idx="443">
                  <c:v>42339</c:v>
                </c:pt>
                <c:pt idx="444">
                  <c:v>42340</c:v>
                </c:pt>
                <c:pt idx="445">
                  <c:v>42341</c:v>
                </c:pt>
                <c:pt idx="446">
                  <c:v>42342</c:v>
                </c:pt>
                <c:pt idx="447">
                  <c:v>42345</c:v>
                </c:pt>
                <c:pt idx="448">
                  <c:v>42346</c:v>
                </c:pt>
                <c:pt idx="449">
                  <c:v>42347</c:v>
                </c:pt>
                <c:pt idx="450">
                  <c:v>42348</c:v>
                </c:pt>
                <c:pt idx="451">
                  <c:v>42349</c:v>
                </c:pt>
                <c:pt idx="452">
                  <c:v>42352</c:v>
                </c:pt>
                <c:pt idx="453">
                  <c:v>42353</c:v>
                </c:pt>
                <c:pt idx="454">
                  <c:v>42354</c:v>
                </c:pt>
                <c:pt idx="455">
                  <c:v>42355</c:v>
                </c:pt>
                <c:pt idx="456">
                  <c:v>42356</c:v>
                </c:pt>
                <c:pt idx="457">
                  <c:v>42359</c:v>
                </c:pt>
                <c:pt idx="458">
                  <c:v>42360</c:v>
                </c:pt>
                <c:pt idx="459">
                  <c:v>42361</c:v>
                </c:pt>
                <c:pt idx="460">
                  <c:v>42366</c:v>
                </c:pt>
                <c:pt idx="461">
                  <c:v>42367</c:v>
                </c:pt>
                <c:pt idx="462">
                  <c:v>42368</c:v>
                </c:pt>
                <c:pt idx="463">
                  <c:v>42369</c:v>
                </c:pt>
                <c:pt idx="464">
                  <c:v>42373</c:v>
                </c:pt>
                <c:pt idx="465">
                  <c:v>42374</c:v>
                </c:pt>
                <c:pt idx="466">
                  <c:v>42375</c:v>
                </c:pt>
                <c:pt idx="467">
                  <c:v>42376</c:v>
                </c:pt>
                <c:pt idx="468">
                  <c:v>42377</c:v>
                </c:pt>
                <c:pt idx="469">
                  <c:v>42380</c:v>
                </c:pt>
                <c:pt idx="470">
                  <c:v>42381</c:v>
                </c:pt>
                <c:pt idx="471">
                  <c:v>42382</c:v>
                </c:pt>
                <c:pt idx="472">
                  <c:v>42383</c:v>
                </c:pt>
                <c:pt idx="473">
                  <c:v>42384</c:v>
                </c:pt>
                <c:pt idx="474">
                  <c:v>42387</c:v>
                </c:pt>
                <c:pt idx="475">
                  <c:v>42388</c:v>
                </c:pt>
                <c:pt idx="476">
                  <c:v>42389</c:v>
                </c:pt>
                <c:pt idx="477">
                  <c:v>42390</c:v>
                </c:pt>
                <c:pt idx="478">
                  <c:v>42391</c:v>
                </c:pt>
                <c:pt idx="479">
                  <c:v>42394</c:v>
                </c:pt>
                <c:pt idx="480">
                  <c:v>42395</c:v>
                </c:pt>
                <c:pt idx="481">
                  <c:v>42396</c:v>
                </c:pt>
                <c:pt idx="482">
                  <c:v>42397</c:v>
                </c:pt>
                <c:pt idx="483">
                  <c:v>42398</c:v>
                </c:pt>
                <c:pt idx="484">
                  <c:v>42401</c:v>
                </c:pt>
                <c:pt idx="485">
                  <c:v>42402</c:v>
                </c:pt>
                <c:pt idx="486">
                  <c:v>42403</c:v>
                </c:pt>
                <c:pt idx="487">
                  <c:v>42404</c:v>
                </c:pt>
                <c:pt idx="488">
                  <c:v>42405</c:v>
                </c:pt>
                <c:pt idx="489">
                  <c:v>42408</c:v>
                </c:pt>
                <c:pt idx="490">
                  <c:v>42409</c:v>
                </c:pt>
                <c:pt idx="491">
                  <c:v>42410</c:v>
                </c:pt>
                <c:pt idx="492">
                  <c:v>42411</c:v>
                </c:pt>
                <c:pt idx="493">
                  <c:v>42412</c:v>
                </c:pt>
                <c:pt idx="494">
                  <c:v>42415</c:v>
                </c:pt>
                <c:pt idx="495">
                  <c:v>42416</c:v>
                </c:pt>
                <c:pt idx="496">
                  <c:v>42417</c:v>
                </c:pt>
                <c:pt idx="497">
                  <c:v>42418</c:v>
                </c:pt>
                <c:pt idx="498">
                  <c:v>42419</c:v>
                </c:pt>
                <c:pt idx="499">
                  <c:v>42422</c:v>
                </c:pt>
                <c:pt idx="500">
                  <c:v>42423</c:v>
                </c:pt>
                <c:pt idx="501">
                  <c:v>42424</c:v>
                </c:pt>
                <c:pt idx="502">
                  <c:v>42425</c:v>
                </c:pt>
                <c:pt idx="503">
                  <c:v>42426</c:v>
                </c:pt>
                <c:pt idx="504">
                  <c:v>42429</c:v>
                </c:pt>
                <c:pt idx="505">
                  <c:v>42430</c:v>
                </c:pt>
                <c:pt idx="506">
                  <c:v>42431</c:v>
                </c:pt>
                <c:pt idx="507">
                  <c:v>42432</c:v>
                </c:pt>
                <c:pt idx="508">
                  <c:v>42433</c:v>
                </c:pt>
                <c:pt idx="509">
                  <c:v>42436</c:v>
                </c:pt>
                <c:pt idx="510">
                  <c:v>42437</c:v>
                </c:pt>
                <c:pt idx="511">
                  <c:v>42438</c:v>
                </c:pt>
                <c:pt idx="512">
                  <c:v>42439</c:v>
                </c:pt>
                <c:pt idx="513">
                  <c:v>42440</c:v>
                </c:pt>
                <c:pt idx="514">
                  <c:v>42443</c:v>
                </c:pt>
                <c:pt idx="515">
                  <c:v>42444</c:v>
                </c:pt>
                <c:pt idx="516">
                  <c:v>42445</c:v>
                </c:pt>
                <c:pt idx="517">
                  <c:v>42446</c:v>
                </c:pt>
                <c:pt idx="518">
                  <c:v>42447</c:v>
                </c:pt>
                <c:pt idx="519">
                  <c:v>42450</c:v>
                </c:pt>
                <c:pt idx="520">
                  <c:v>42451</c:v>
                </c:pt>
                <c:pt idx="521">
                  <c:v>42452</c:v>
                </c:pt>
                <c:pt idx="522">
                  <c:v>42453</c:v>
                </c:pt>
                <c:pt idx="523">
                  <c:v>42458</c:v>
                </c:pt>
                <c:pt idx="524">
                  <c:v>42459</c:v>
                </c:pt>
                <c:pt idx="525">
                  <c:v>42460</c:v>
                </c:pt>
                <c:pt idx="526">
                  <c:v>42461</c:v>
                </c:pt>
                <c:pt idx="527">
                  <c:v>42464</c:v>
                </c:pt>
                <c:pt idx="528">
                  <c:v>42465</c:v>
                </c:pt>
                <c:pt idx="529">
                  <c:v>42466</c:v>
                </c:pt>
                <c:pt idx="530">
                  <c:v>42467</c:v>
                </c:pt>
                <c:pt idx="531">
                  <c:v>42468</c:v>
                </c:pt>
                <c:pt idx="532">
                  <c:v>42471</c:v>
                </c:pt>
                <c:pt idx="533">
                  <c:v>42472</c:v>
                </c:pt>
                <c:pt idx="534">
                  <c:v>42473</c:v>
                </c:pt>
                <c:pt idx="535">
                  <c:v>42474</c:v>
                </c:pt>
                <c:pt idx="536">
                  <c:v>42475</c:v>
                </c:pt>
                <c:pt idx="537">
                  <c:v>42478</c:v>
                </c:pt>
                <c:pt idx="538">
                  <c:v>42479</c:v>
                </c:pt>
                <c:pt idx="539">
                  <c:v>42480</c:v>
                </c:pt>
                <c:pt idx="540">
                  <c:v>42481</c:v>
                </c:pt>
                <c:pt idx="541">
                  <c:v>42482</c:v>
                </c:pt>
                <c:pt idx="542">
                  <c:v>42485</c:v>
                </c:pt>
                <c:pt idx="543">
                  <c:v>42486</c:v>
                </c:pt>
                <c:pt idx="544">
                  <c:v>42487</c:v>
                </c:pt>
                <c:pt idx="545">
                  <c:v>42488</c:v>
                </c:pt>
                <c:pt idx="546">
                  <c:v>42489</c:v>
                </c:pt>
                <c:pt idx="547">
                  <c:v>42492</c:v>
                </c:pt>
                <c:pt idx="548">
                  <c:v>42493</c:v>
                </c:pt>
                <c:pt idx="549">
                  <c:v>42494</c:v>
                </c:pt>
                <c:pt idx="550">
                  <c:v>42495</c:v>
                </c:pt>
                <c:pt idx="551">
                  <c:v>42496</c:v>
                </c:pt>
                <c:pt idx="552">
                  <c:v>42499</c:v>
                </c:pt>
                <c:pt idx="553">
                  <c:v>42500</c:v>
                </c:pt>
                <c:pt idx="554">
                  <c:v>42501</c:v>
                </c:pt>
                <c:pt idx="555">
                  <c:v>42502</c:v>
                </c:pt>
                <c:pt idx="556">
                  <c:v>42503</c:v>
                </c:pt>
                <c:pt idx="557">
                  <c:v>42506</c:v>
                </c:pt>
                <c:pt idx="558">
                  <c:v>42507</c:v>
                </c:pt>
                <c:pt idx="559">
                  <c:v>42508</c:v>
                </c:pt>
                <c:pt idx="560">
                  <c:v>42509</c:v>
                </c:pt>
                <c:pt idx="561">
                  <c:v>42510</c:v>
                </c:pt>
                <c:pt idx="562">
                  <c:v>42513</c:v>
                </c:pt>
                <c:pt idx="563">
                  <c:v>42514</c:v>
                </c:pt>
                <c:pt idx="564">
                  <c:v>42515</c:v>
                </c:pt>
                <c:pt idx="565">
                  <c:v>42516</c:v>
                </c:pt>
                <c:pt idx="566">
                  <c:v>42517</c:v>
                </c:pt>
                <c:pt idx="567">
                  <c:v>42520</c:v>
                </c:pt>
                <c:pt idx="568">
                  <c:v>42521</c:v>
                </c:pt>
                <c:pt idx="569">
                  <c:v>42522</c:v>
                </c:pt>
                <c:pt idx="570">
                  <c:v>42523</c:v>
                </c:pt>
                <c:pt idx="571">
                  <c:v>42524</c:v>
                </c:pt>
                <c:pt idx="572">
                  <c:v>42527</c:v>
                </c:pt>
                <c:pt idx="573">
                  <c:v>42528</c:v>
                </c:pt>
                <c:pt idx="574">
                  <c:v>42529</c:v>
                </c:pt>
                <c:pt idx="575">
                  <c:v>42530</c:v>
                </c:pt>
                <c:pt idx="576">
                  <c:v>42531</c:v>
                </c:pt>
                <c:pt idx="577">
                  <c:v>42534</c:v>
                </c:pt>
                <c:pt idx="578">
                  <c:v>42535</c:v>
                </c:pt>
                <c:pt idx="579">
                  <c:v>42536</c:v>
                </c:pt>
                <c:pt idx="580">
                  <c:v>42537</c:v>
                </c:pt>
                <c:pt idx="581">
                  <c:v>42538</c:v>
                </c:pt>
                <c:pt idx="582">
                  <c:v>42541</c:v>
                </c:pt>
                <c:pt idx="583">
                  <c:v>42542</c:v>
                </c:pt>
                <c:pt idx="584">
                  <c:v>42543</c:v>
                </c:pt>
                <c:pt idx="585">
                  <c:v>42544</c:v>
                </c:pt>
                <c:pt idx="586">
                  <c:v>42545</c:v>
                </c:pt>
                <c:pt idx="587">
                  <c:v>42548</c:v>
                </c:pt>
                <c:pt idx="588">
                  <c:v>42549</c:v>
                </c:pt>
                <c:pt idx="589">
                  <c:v>42550</c:v>
                </c:pt>
                <c:pt idx="590">
                  <c:v>42551</c:v>
                </c:pt>
                <c:pt idx="591">
                  <c:v>42552</c:v>
                </c:pt>
                <c:pt idx="592">
                  <c:v>42555</c:v>
                </c:pt>
                <c:pt idx="593">
                  <c:v>42556</c:v>
                </c:pt>
                <c:pt idx="594">
                  <c:v>42557</c:v>
                </c:pt>
                <c:pt idx="595">
                  <c:v>42558</c:v>
                </c:pt>
                <c:pt idx="596">
                  <c:v>42559</c:v>
                </c:pt>
                <c:pt idx="597">
                  <c:v>42562</c:v>
                </c:pt>
                <c:pt idx="598">
                  <c:v>42563</c:v>
                </c:pt>
                <c:pt idx="599">
                  <c:v>42564</c:v>
                </c:pt>
                <c:pt idx="600">
                  <c:v>42565</c:v>
                </c:pt>
                <c:pt idx="601">
                  <c:v>42566</c:v>
                </c:pt>
                <c:pt idx="602">
                  <c:v>42569</c:v>
                </c:pt>
                <c:pt idx="603">
                  <c:v>42570</c:v>
                </c:pt>
                <c:pt idx="604">
                  <c:v>42571</c:v>
                </c:pt>
                <c:pt idx="605">
                  <c:v>42572</c:v>
                </c:pt>
                <c:pt idx="606">
                  <c:v>42573</c:v>
                </c:pt>
                <c:pt idx="607">
                  <c:v>42576</c:v>
                </c:pt>
                <c:pt idx="608">
                  <c:v>42577</c:v>
                </c:pt>
                <c:pt idx="609">
                  <c:v>42578</c:v>
                </c:pt>
                <c:pt idx="610">
                  <c:v>42579</c:v>
                </c:pt>
                <c:pt idx="611">
                  <c:v>42580</c:v>
                </c:pt>
                <c:pt idx="612">
                  <c:v>42583</c:v>
                </c:pt>
                <c:pt idx="613">
                  <c:v>42584</c:v>
                </c:pt>
                <c:pt idx="614">
                  <c:v>42585</c:v>
                </c:pt>
                <c:pt idx="615">
                  <c:v>42586</c:v>
                </c:pt>
                <c:pt idx="616">
                  <c:v>42587</c:v>
                </c:pt>
                <c:pt idx="617">
                  <c:v>42590</c:v>
                </c:pt>
                <c:pt idx="618">
                  <c:v>42591</c:v>
                </c:pt>
                <c:pt idx="619">
                  <c:v>42592</c:v>
                </c:pt>
                <c:pt idx="620">
                  <c:v>42593</c:v>
                </c:pt>
                <c:pt idx="621">
                  <c:v>42594</c:v>
                </c:pt>
                <c:pt idx="622">
                  <c:v>42598</c:v>
                </c:pt>
                <c:pt idx="623">
                  <c:v>42599</c:v>
                </c:pt>
                <c:pt idx="624">
                  <c:v>42600</c:v>
                </c:pt>
                <c:pt idx="625">
                  <c:v>42601</c:v>
                </c:pt>
                <c:pt idx="626">
                  <c:v>42604</c:v>
                </c:pt>
                <c:pt idx="627">
                  <c:v>42605</c:v>
                </c:pt>
                <c:pt idx="628">
                  <c:v>42606</c:v>
                </c:pt>
                <c:pt idx="629">
                  <c:v>42607</c:v>
                </c:pt>
                <c:pt idx="630">
                  <c:v>42608</c:v>
                </c:pt>
                <c:pt idx="631">
                  <c:v>42611</c:v>
                </c:pt>
                <c:pt idx="632">
                  <c:v>42612</c:v>
                </c:pt>
                <c:pt idx="633">
                  <c:v>42613</c:v>
                </c:pt>
                <c:pt idx="634">
                  <c:v>42614</c:v>
                </c:pt>
                <c:pt idx="635">
                  <c:v>42615</c:v>
                </c:pt>
                <c:pt idx="636">
                  <c:v>42618</c:v>
                </c:pt>
                <c:pt idx="637">
                  <c:v>42619</c:v>
                </c:pt>
                <c:pt idx="638">
                  <c:v>42620</c:v>
                </c:pt>
                <c:pt idx="639">
                  <c:v>42621</c:v>
                </c:pt>
                <c:pt idx="640">
                  <c:v>42622</c:v>
                </c:pt>
                <c:pt idx="641">
                  <c:v>42625</c:v>
                </c:pt>
                <c:pt idx="642">
                  <c:v>42626</c:v>
                </c:pt>
                <c:pt idx="643">
                  <c:v>42627</c:v>
                </c:pt>
                <c:pt idx="644">
                  <c:v>42628</c:v>
                </c:pt>
                <c:pt idx="645">
                  <c:v>42629</c:v>
                </c:pt>
                <c:pt idx="646">
                  <c:v>42632</c:v>
                </c:pt>
                <c:pt idx="647">
                  <c:v>42633</c:v>
                </c:pt>
                <c:pt idx="648">
                  <c:v>42634</c:v>
                </c:pt>
                <c:pt idx="649">
                  <c:v>42635</c:v>
                </c:pt>
                <c:pt idx="650">
                  <c:v>42636</c:v>
                </c:pt>
                <c:pt idx="651">
                  <c:v>42639</c:v>
                </c:pt>
                <c:pt idx="652">
                  <c:v>42640</c:v>
                </c:pt>
                <c:pt idx="653">
                  <c:v>42641</c:v>
                </c:pt>
                <c:pt idx="654">
                  <c:v>42642</c:v>
                </c:pt>
                <c:pt idx="655">
                  <c:v>42643</c:v>
                </c:pt>
                <c:pt idx="656">
                  <c:v>42646</c:v>
                </c:pt>
                <c:pt idx="657">
                  <c:v>42647</c:v>
                </c:pt>
                <c:pt idx="658">
                  <c:v>42648</c:v>
                </c:pt>
                <c:pt idx="659">
                  <c:v>42649</c:v>
                </c:pt>
                <c:pt idx="660">
                  <c:v>42650</c:v>
                </c:pt>
                <c:pt idx="661">
                  <c:v>42653</c:v>
                </c:pt>
                <c:pt idx="662">
                  <c:v>42654</c:v>
                </c:pt>
                <c:pt idx="663">
                  <c:v>42655</c:v>
                </c:pt>
                <c:pt idx="664">
                  <c:v>42656</c:v>
                </c:pt>
                <c:pt idx="665">
                  <c:v>42657</c:v>
                </c:pt>
                <c:pt idx="666">
                  <c:v>42660</c:v>
                </c:pt>
                <c:pt idx="667">
                  <c:v>42661</c:v>
                </c:pt>
                <c:pt idx="668">
                  <c:v>42662</c:v>
                </c:pt>
                <c:pt idx="669">
                  <c:v>42663</c:v>
                </c:pt>
                <c:pt idx="670">
                  <c:v>42664</c:v>
                </c:pt>
                <c:pt idx="671">
                  <c:v>42667</c:v>
                </c:pt>
                <c:pt idx="672">
                  <c:v>42668</c:v>
                </c:pt>
                <c:pt idx="673">
                  <c:v>42669</c:v>
                </c:pt>
                <c:pt idx="674">
                  <c:v>42670</c:v>
                </c:pt>
                <c:pt idx="675">
                  <c:v>42671</c:v>
                </c:pt>
                <c:pt idx="676">
                  <c:v>42674</c:v>
                </c:pt>
                <c:pt idx="677">
                  <c:v>42675</c:v>
                </c:pt>
                <c:pt idx="678">
                  <c:v>42676</c:v>
                </c:pt>
                <c:pt idx="679">
                  <c:v>42677</c:v>
                </c:pt>
                <c:pt idx="680">
                  <c:v>42678</c:v>
                </c:pt>
                <c:pt idx="681">
                  <c:v>42681</c:v>
                </c:pt>
                <c:pt idx="682">
                  <c:v>42682</c:v>
                </c:pt>
                <c:pt idx="683">
                  <c:v>42683</c:v>
                </c:pt>
                <c:pt idx="684">
                  <c:v>42684</c:v>
                </c:pt>
                <c:pt idx="685">
                  <c:v>42685</c:v>
                </c:pt>
                <c:pt idx="686">
                  <c:v>42688</c:v>
                </c:pt>
                <c:pt idx="687">
                  <c:v>42689</c:v>
                </c:pt>
                <c:pt idx="688">
                  <c:v>42690</c:v>
                </c:pt>
                <c:pt idx="689">
                  <c:v>42691</c:v>
                </c:pt>
                <c:pt idx="690">
                  <c:v>42692</c:v>
                </c:pt>
                <c:pt idx="691">
                  <c:v>42695</c:v>
                </c:pt>
                <c:pt idx="692">
                  <c:v>42696</c:v>
                </c:pt>
                <c:pt idx="693">
                  <c:v>42697</c:v>
                </c:pt>
                <c:pt idx="694">
                  <c:v>42698</c:v>
                </c:pt>
                <c:pt idx="695">
                  <c:v>42699</c:v>
                </c:pt>
                <c:pt idx="696">
                  <c:v>42702</c:v>
                </c:pt>
                <c:pt idx="697">
                  <c:v>42703</c:v>
                </c:pt>
                <c:pt idx="698">
                  <c:v>42704</c:v>
                </c:pt>
                <c:pt idx="699">
                  <c:v>42705</c:v>
                </c:pt>
                <c:pt idx="700">
                  <c:v>42706</c:v>
                </c:pt>
                <c:pt idx="701">
                  <c:v>42709</c:v>
                </c:pt>
                <c:pt idx="702">
                  <c:v>42710</c:v>
                </c:pt>
                <c:pt idx="703">
                  <c:v>42711</c:v>
                </c:pt>
                <c:pt idx="704">
                  <c:v>42712</c:v>
                </c:pt>
                <c:pt idx="705">
                  <c:v>42713</c:v>
                </c:pt>
                <c:pt idx="706">
                  <c:v>42716</c:v>
                </c:pt>
                <c:pt idx="707">
                  <c:v>42717</c:v>
                </c:pt>
                <c:pt idx="708">
                  <c:v>42718</c:v>
                </c:pt>
                <c:pt idx="709">
                  <c:v>42719</c:v>
                </c:pt>
                <c:pt idx="710">
                  <c:v>42720</c:v>
                </c:pt>
                <c:pt idx="711">
                  <c:v>42723</c:v>
                </c:pt>
                <c:pt idx="712">
                  <c:v>42724</c:v>
                </c:pt>
                <c:pt idx="713">
                  <c:v>42725</c:v>
                </c:pt>
                <c:pt idx="714">
                  <c:v>42726</c:v>
                </c:pt>
                <c:pt idx="715">
                  <c:v>42727</c:v>
                </c:pt>
                <c:pt idx="716">
                  <c:v>42731</c:v>
                </c:pt>
                <c:pt idx="717">
                  <c:v>42732</c:v>
                </c:pt>
                <c:pt idx="718">
                  <c:v>42733</c:v>
                </c:pt>
                <c:pt idx="719">
                  <c:v>42734</c:v>
                </c:pt>
                <c:pt idx="720">
                  <c:v>42737</c:v>
                </c:pt>
                <c:pt idx="721">
                  <c:v>42738</c:v>
                </c:pt>
                <c:pt idx="722">
                  <c:v>42739</c:v>
                </c:pt>
                <c:pt idx="723">
                  <c:v>42740</c:v>
                </c:pt>
                <c:pt idx="724">
                  <c:v>42741</c:v>
                </c:pt>
                <c:pt idx="725">
                  <c:v>42744</c:v>
                </c:pt>
                <c:pt idx="726">
                  <c:v>42745</c:v>
                </c:pt>
                <c:pt idx="727">
                  <c:v>42746</c:v>
                </c:pt>
                <c:pt idx="728">
                  <c:v>42747</c:v>
                </c:pt>
                <c:pt idx="729">
                  <c:v>42748</c:v>
                </c:pt>
                <c:pt idx="730">
                  <c:v>42751</c:v>
                </c:pt>
                <c:pt idx="731">
                  <c:v>42752</c:v>
                </c:pt>
                <c:pt idx="732">
                  <c:v>42753</c:v>
                </c:pt>
                <c:pt idx="733">
                  <c:v>42754</c:v>
                </c:pt>
                <c:pt idx="734">
                  <c:v>42755</c:v>
                </c:pt>
                <c:pt idx="735">
                  <c:v>42758</c:v>
                </c:pt>
                <c:pt idx="736">
                  <c:v>42759</c:v>
                </c:pt>
                <c:pt idx="737">
                  <c:v>42760</c:v>
                </c:pt>
                <c:pt idx="738">
                  <c:v>42761</c:v>
                </c:pt>
                <c:pt idx="739">
                  <c:v>42762</c:v>
                </c:pt>
                <c:pt idx="740">
                  <c:v>42765</c:v>
                </c:pt>
                <c:pt idx="741">
                  <c:v>42766</c:v>
                </c:pt>
                <c:pt idx="742">
                  <c:v>42767</c:v>
                </c:pt>
                <c:pt idx="743">
                  <c:v>42768</c:v>
                </c:pt>
                <c:pt idx="744">
                  <c:v>42769</c:v>
                </c:pt>
                <c:pt idx="745">
                  <c:v>42772</c:v>
                </c:pt>
                <c:pt idx="746">
                  <c:v>42773</c:v>
                </c:pt>
                <c:pt idx="747">
                  <c:v>42774</c:v>
                </c:pt>
                <c:pt idx="748">
                  <c:v>42775</c:v>
                </c:pt>
                <c:pt idx="749">
                  <c:v>42776</c:v>
                </c:pt>
                <c:pt idx="750">
                  <c:v>42779</c:v>
                </c:pt>
                <c:pt idx="751">
                  <c:v>42780</c:v>
                </c:pt>
                <c:pt idx="752">
                  <c:v>42781</c:v>
                </c:pt>
                <c:pt idx="753">
                  <c:v>42782</c:v>
                </c:pt>
                <c:pt idx="754">
                  <c:v>42783</c:v>
                </c:pt>
                <c:pt idx="755">
                  <c:v>42786</c:v>
                </c:pt>
                <c:pt idx="756">
                  <c:v>42787</c:v>
                </c:pt>
                <c:pt idx="757">
                  <c:v>42788</c:v>
                </c:pt>
                <c:pt idx="758">
                  <c:v>42789</c:v>
                </c:pt>
                <c:pt idx="759">
                  <c:v>42790</c:v>
                </c:pt>
                <c:pt idx="760">
                  <c:v>42793</c:v>
                </c:pt>
                <c:pt idx="761">
                  <c:v>42794</c:v>
                </c:pt>
                <c:pt idx="762">
                  <c:v>42795</c:v>
                </c:pt>
                <c:pt idx="763">
                  <c:v>42796</c:v>
                </c:pt>
                <c:pt idx="764">
                  <c:v>42797</c:v>
                </c:pt>
                <c:pt idx="765">
                  <c:v>42800</c:v>
                </c:pt>
                <c:pt idx="766">
                  <c:v>42801</c:v>
                </c:pt>
                <c:pt idx="767">
                  <c:v>42802</c:v>
                </c:pt>
                <c:pt idx="768">
                  <c:v>42803</c:v>
                </c:pt>
                <c:pt idx="769">
                  <c:v>42804</c:v>
                </c:pt>
                <c:pt idx="770">
                  <c:v>42807</c:v>
                </c:pt>
                <c:pt idx="771">
                  <c:v>42808</c:v>
                </c:pt>
                <c:pt idx="772">
                  <c:v>42809</c:v>
                </c:pt>
                <c:pt idx="773">
                  <c:v>42810</c:v>
                </c:pt>
                <c:pt idx="774">
                  <c:v>42811</c:v>
                </c:pt>
                <c:pt idx="775">
                  <c:v>42814</c:v>
                </c:pt>
                <c:pt idx="776">
                  <c:v>42815</c:v>
                </c:pt>
                <c:pt idx="777">
                  <c:v>42816</c:v>
                </c:pt>
                <c:pt idx="778">
                  <c:v>42817</c:v>
                </c:pt>
                <c:pt idx="779">
                  <c:v>42818</c:v>
                </c:pt>
                <c:pt idx="780">
                  <c:v>42821</c:v>
                </c:pt>
                <c:pt idx="781">
                  <c:v>42822</c:v>
                </c:pt>
                <c:pt idx="782">
                  <c:v>42823</c:v>
                </c:pt>
                <c:pt idx="783">
                  <c:v>42824</c:v>
                </c:pt>
                <c:pt idx="784">
                  <c:v>42825</c:v>
                </c:pt>
                <c:pt idx="785">
                  <c:v>42828</c:v>
                </c:pt>
                <c:pt idx="786">
                  <c:v>42829</c:v>
                </c:pt>
                <c:pt idx="787">
                  <c:v>42830</c:v>
                </c:pt>
                <c:pt idx="788">
                  <c:v>42831</c:v>
                </c:pt>
                <c:pt idx="789">
                  <c:v>42832</c:v>
                </c:pt>
                <c:pt idx="790">
                  <c:v>42835</c:v>
                </c:pt>
                <c:pt idx="791">
                  <c:v>42836</c:v>
                </c:pt>
                <c:pt idx="792">
                  <c:v>42837</c:v>
                </c:pt>
                <c:pt idx="793">
                  <c:v>42838</c:v>
                </c:pt>
                <c:pt idx="794">
                  <c:v>42843</c:v>
                </c:pt>
                <c:pt idx="795">
                  <c:v>42844</c:v>
                </c:pt>
                <c:pt idx="796">
                  <c:v>42845</c:v>
                </c:pt>
                <c:pt idx="797">
                  <c:v>42846</c:v>
                </c:pt>
                <c:pt idx="798">
                  <c:v>42849</c:v>
                </c:pt>
                <c:pt idx="799">
                  <c:v>42850</c:v>
                </c:pt>
                <c:pt idx="800">
                  <c:v>42851</c:v>
                </c:pt>
                <c:pt idx="801">
                  <c:v>42852</c:v>
                </c:pt>
                <c:pt idx="802">
                  <c:v>42853</c:v>
                </c:pt>
                <c:pt idx="803">
                  <c:v>42857</c:v>
                </c:pt>
                <c:pt idx="804">
                  <c:v>42858</c:v>
                </c:pt>
                <c:pt idx="805">
                  <c:v>42859</c:v>
                </c:pt>
                <c:pt idx="806">
                  <c:v>42860</c:v>
                </c:pt>
                <c:pt idx="807">
                  <c:v>42863</c:v>
                </c:pt>
                <c:pt idx="808">
                  <c:v>42864</c:v>
                </c:pt>
                <c:pt idx="809">
                  <c:v>42865</c:v>
                </c:pt>
                <c:pt idx="810">
                  <c:v>42866</c:v>
                </c:pt>
                <c:pt idx="811">
                  <c:v>42867</c:v>
                </c:pt>
                <c:pt idx="812">
                  <c:v>42870</c:v>
                </c:pt>
                <c:pt idx="813">
                  <c:v>42871</c:v>
                </c:pt>
                <c:pt idx="814">
                  <c:v>42872</c:v>
                </c:pt>
                <c:pt idx="815">
                  <c:v>42873</c:v>
                </c:pt>
                <c:pt idx="816">
                  <c:v>42874</c:v>
                </c:pt>
                <c:pt idx="817">
                  <c:v>42877</c:v>
                </c:pt>
                <c:pt idx="818">
                  <c:v>42878</c:v>
                </c:pt>
                <c:pt idx="819">
                  <c:v>42879</c:v>
                </c:pt>
                <c:pt idx="820">
                  <c:v>42880</c:v>
                </c:pt>
                <c:pt idx="821">
                  <c:v>42881</c:v>
                </c:pt>
                <c:pt idx="822">
                  <c:v>42884</c:v>
                </c:pt>
                <c:pt idx="823">
                  <c:v>42885</c:v>
                </c:pt>
                <c:pt idx="824">
                  <c:v>42886</c:v>
                </c:pt>
                <c:pt idx="825">
                  <c:v>42887</c:v>
                </c:pt>
                <c:pt idx="826">
                  <c:v>42888</c:v>
                </c:pt>
                <c:pt idx="827">
                  <c:v>42891</c:v>
                </c:pt>
                <c:pt idx="828">
                  <c:v>42892</c:v>
                </c:pt>
                <c:pt idx="829">
                  <c:v>42893</c:v>
                </c:pt>
                <c:pt idx="830">
                  <c:v>42894</c:v>
                </c:pt>
                <c:pt idx="831">
                  <c:v>42895</c:v>
                </c:pt>
                <c:pt idx="832">
                  <c:v>42898</c:v>
                </c:pt>
                <c:pt idx="833">
                  <c:v>42899</c:v>
                </c:pt>
                <c:pt idx="834">
                  <c:v>42900</c:v>
                </c:pt>
                <c:pt idx="835">
                  <c:v>42901</c:v>
                </c:pt>
                <c:pt idx="836">
                  <c:v>42902</c:v>
                </c:pt>
                <c:pt idx="837">
                  <c:v>42905</c:v>
                </c:pt>
                <c:pt idx="838">
                  <c:v>42906</c:v>
                </c:pt>
                <c:pt idx="839">
                  <c:v>42907</c:v>
                </c:pt>
                <c:pt idx="840">
                  <c:v>42908</c:v>
                </c:pt>
                <c:pt idx="841">
                  <c:v>42909</c:v>
                </c:pt>
                <c:pt idx="842">
                  <c:v>42912</c:v>
                </c:pt>
                <c:pt idx="843">
                  <c:v>42913</c:v>
                </c:pt>
                <c:pt idx="844">
                  <c:v>42914</c:v>
                </c:pt>
                <c:pt idx="845">
                  <c:v>42915</c:v>
                </c:pt>
                <c:pt idx="846">
                  <c:v>42916</c:v>
                </c:pt>
                <c:pt idx="847">
                  <c:v>42919</c:v>
                </c:pt>
                <c:pt idx="848">
                  <c:v>42920</c:v>
                </c:pt>
                <c:pt idx="849">
                  <c:v>42921</c:v>
                </c:pt>
                <c:pt idx="850">
                  <c:v>42922</c:v>
                </c:pt>
                <c:pt idx="851">
                  <c:v>42923</c:v>
                </c:pt>
                <c:pt idx="852">
                  <c:v>42926</c:v>
                </c:pt>
                <c:pt idx="853">
                  <c:v>42927</c:v>
                </c:pt>
                <c:pt idx="854">
                  <c:v>42928</c:v>
                </c:pt>
                <c:pt idx="855">
                  <c:v>42929</c:v>
                </c:pt>
                <c:pt idx="856">
                  <c:v>42930</c:v>
                </c:pt>
                <c:pt idx="857">
                  <c:v>42933</c:v>
                </c:pt>
                <c:pt idx="858">
                  <c:v>42934</c:v>
                </c:pt>
                <c:pt idx="859">
                  <c:v>42935</c:v>
                </c:pt>
                <c:pt idx="860">
                  <c:v>42936</c:v>
                </c:pt>
                <c:pt idx="861">
                  <c:v>42937</c:v>
                </c:pt>
                <c:pt idx="862">
                  <c:v>42940</c:v>
                </c:pt>
                <c:pt idx="863">
                  <c:v>42941</c:v>
                </c:pt>
                <c:pt idx="864">
                  <c:v>42942</c:v>
                </c:pt>
                <c:pt idx="865">
                  <c:v>42943</c:v>
                </c:pt>
                <c:pt idx="866">
                  <c:v>42944</c:v>
                </c:pt>
                <c:pt idx="867">
                  <c:v>42947</c:v>
                </c:pt>
                <c:pt idx="868">
                  <c:v>42948</c:v>
                </c:pt>
                <c:pt idx="869">
                  <c:v>42949</c:v>
                </c:pt>
                <c:pt idx="870">
                  <c:v>42950</c:v>
                </c:pt>
                <c:pt idx="871">
                  <c:v>42951</c:v>
                </c:pt>
                <c:pt idx="872">
                  <c:v>42954</c:v>
                </c:pt>
                <c:pt idx="873">
                  <c:v>42955</c:v>
                </c:pt>
                <c:pt idx="874">
                  <c:v>42956</c:v>
                </c:pt>
                <c:pt idx="875">
                  <c:v>42957</c:v>
                </c:pt>
                <c:pt idx="876">
                  <c:v>42958</c:v>
                </c:pt>
                <c:pt idx="877">
                  <c:v>42961</c:v>
                </c:pt>
                <c:pt idx="878">
                  <c:v>42963</c:v>
                </c:pt>
                <c:pt idx="879">
                  <c:v>42964</c:v>
                </c:pt>
                <c:pt idx="880">
                  <c:v>42965</c:v>
                </c:pt>
                <c:pt idx="881">
                  <c:v>42968</c:v>
                </c:pt>
                <c:pt idx="882">
                  <c:v>42969</c:v>
                </c:pt>
                <c:pt idx="883">
                  <c:v>42970</c:v>
                </c:pt>
                <c:pt idx="884">
                  <c:v>42971</c:v>
                </c:pt>
                <c:pt idx="885">
                  <c:v>42972</c:v>
                </c:pt>
                <c:pt idx="886">
                  <c:v>42975</c:v>
                </c:pt>
                <c:pt idx="887">
                  <c:v>42976</c:v>
                </c:pt>
                <c:pt idx="888">
                  <c:v>42977</c:v>
                </c:pt>
                <c:pt idx="889">
                  <c:v>42978</c:v>
                </c:pt>
                <c:pt idx="890">
                  <c:v>42979</c:v>
                </c:pt>
                <c:pt idx="891">
                  <c:v>42982</c:v>
                </c:pt>
                <c:pt idx="892">
                  <c:v>42983</c:v>
                </c:pt>
                <c:pt idx="893">
                  <c:v>42984</c:v>
                </c:pt>
                <c:pt idx="894">
                  <c:v>42985</c:v>
                </c:pt>
                <c:pt idx="895">
                  <c:v>42986</c:v>
                </c:pt>
                <c:pt idx="896">
                  <c:v>42989</c:v>
                </c:pt>
                <c:pt idx="897">
                  <c:v>42990</c:v>
                </c:pt>
                <c:pt idx="898">
                  <c:v>42991</c:v>
                </c:pt>
                <c:pt idx="899">
                  <c:v>42992</c:v>
                </c:pt>
                <c:pt idx="900">
                  <c:v>42993</c:v>
                </c:pt>
                <c:pt idx="901">
                  <c:v>42996</c:v>
                </c:pt>
                <c:pt idx="902">
                  <c:v>42997</c:v>
                </c:pt>
                <c:pt idx="903">
                  <c:v>42998</c:v>
                </c:pt>
                <c:pt idx="904">
                  <c:v>42999</c:v>
                </c:pt>
                <c:pt idx="905">
                  <c:v>43000</c:v>
                </c:pt>
                <c:pt idx="906">
                  <c:v>43003</c:v>
                </c:pt>
                <c:pt idx="907">
                  <c:v>43004</c:v>
                </c:pt>
                <c:pt idx="908">
                  <c:v>43005</c:v>
                </c:pt>
                <c:pt idx="909">
                  <c:v>43006</c:v>
                </c:pt>
                <c:pt idx="910">
                  <c:v>43007</c:v>
                </c:pt>
                <c:pt idx="911">
                  <c:v>43010</c:v>
                </c:pt>
                <c:pt idx="912">
                  <c:v>43011</c:v>
                </c:pt>
                <c:pt idx="913">
                  <c:v>43012</c:v>
                </c:pt>
                <c:pt idx="914">
                  <c:v>43013</c:v>
                </c:pt>
                <c:pt idx="915">
                  <c:v>43014</c:v>
                </c:pt>
                <c:pt idx="916">
                  <c:v>43017</c:v>
                </c:pt>
                <c:pt idx="917">
                  <c:v>43018</c:v>
                </c:pt>
                <c:pt idx="918">
                  <c:v>43019</c:v>
                </c:pt>
                <c:pt idx="919">
                  <c:v>43020</c:v>
                </c:pt>
                <c:pt idx="920">
                  <c:v>43021</c:v>
                </c:pt>
                <c:pt idx="921">
                  <c:v>43024</c:v>
                </c:pt>
                <c:pt idx="922">
                  <c:v>43025</c:v>
                </c:pt>
                <c:pt idx="923">
                  <c:v>43026</c:v>
                </c:pt>
                <c:pt idx="924">
                  <c:v>43027</c:v>
                </c:pt>
                <c:pt idx="925">
                  <c:v>43028</c:v>
                </c:pt>
                <c:pt idx="926">
                  <c:v>43031</c:v>
                </c:pt>
                <c:pt idx="927">
                  <c:v>43032</c:v>
                </c:pt>
                <c:pt idx="928">
                  <c:v>43033</c:v>
                </c:pt>
                <c:pt idx="929">
                  <c:v>43034</c:v>
                </c:pt>
                <c:pt idx="930">
                  <c:v>43035</c:v>
                </c:pt>
                <c:pt idx="931">
                  <c:v>43038</c:v>
                </c:pt>
                <c:pt idx="932">
                  <c:v>43039</c:v>
                </c:pt>
                <c:pt idx="933">
                  <c:v>43040</c:v>
                </c:pt>
                <c:pt idx="934">
                  <c:v>43041</c:v>
                </c:pt>
                <c:pt idx="935">
                  <c:v>43042</c:v>
                </c:pt>
                <c:pt idx="936">
                  <c:v>43045</c:v>
                </c:pt>
                <c:pt idx="937">
                  <c:v>43046</c:v>
                </c:pt>
                <c:pt idx="938">
                  <c:v>43047</c:v>
                </c:pt>
                <c:pt idx="939">
                  <c:v>43048</c:v>
                </c:pt>
                <c:pt idx="940">
                  <c:v>43049</c:v>
                </c:pt>
                <c:pt idx="941">
                  <c:v>43052</c:v>
                </c:pt>
                <c:pt idx="942">
                  <c:v>43053</c:v>
                </c:pt>
                <c:pt idx="943">
                  <c:v>43054</c:v>
                </c:pt>
                <c:pt idx="944">
                  <c:v>43055</c:v>
                </c:pt>
                <c:pt idx="945">
                  <c:v>43056</c:v>
                </c:pt>
                <c:pt idx="946">
                  <c:v>43059</c:v>
                </c:pt>
                <c:pt idx="947">
                  <c:v>43060</c:v>
                </c:pt>
                <c:pt idx="948">
                  <c:v>43061</c:v>
                </c:pt>
                <c:pt idx="949">
                  <c:v>43062</c:v>
                </c:pt>
                <c:pt idx="950">
                  <c:v>43063</c:v>
                </c:pt>
                <c:pt idx="951">
                  <c:v>43066</c:v>
                </c:pt>
                <c:pt idx="952">
                  <c:v>43067</c:v>
                </c:pt>
                <c:pt idx="953">
                  <c:v>43068</c:v>
                </c:pt>
                <c:pt idx="954">
                  <c:v>43069</c:v>
                </c:pt>
                <c:pt idx="955">
                  <c:v>43070</c:v>
                </c:pt>
                <c:pt idx="956">
                  <c:v>43073</c:v>
                </c:pt>
                <c:pt idx="957">
                  <c:v>43074</c:v>
                </c:pt>
                <c:pt idx="958">
                  <c:v>43075</c:v>
                </c:pt>
                <c:pt idx="959">
                  <c:v>43076</c:v>
                </c:pt>
                <c:pt idx="960">
                  <c:v>43077</c:v>
                </c:pt>
                <c:pt idx="961">
                  <c:v>43080</c:v>
                </c:pt>
                <c:pt idx="962">
                  <c:v>43081</c:v>
                </c:pt>
                <c:pt idx="963">
                  <c:v>43082</c:v>
                </c:pt>
                <c:pt idx="964">
                  <c:v>43083</c:v>
                </c:pt>
                <c:pt idx="965">
                  <c:v>43084</c:v>
                </c:pt>
                <c:pt idx="966">
                  <c:v>43087</c:v>
                </c:pt>
                <c:pt idx="967">
                  <c:v>43088</c:v>
                </c:pt>
                <c:pt idx="968">
                  <c:v>43089</c:v>
                </c:pt>
                <c:pt idx="969">
                  <c:v>43090</c:v>
                </c:pt>
                <c:pt idx="970">
                  <c:v>43091</c:v>
                </c:pt>
                <c:pt idx="971">
                  <c:v>43096</c:v>
                </c:pt>
                <c:pt idx="972">
                  <c:v>43097</c:v>
                </c:pt>
                <c:pt idx="973">
                  <c:v>43098</c:v>
                </c:pt>
                <c:pt idx="974">
                  <c:v>43102</c:v>
                </c:pt>
                <c:pt idx="975">
                  <c:v>43103</c:v>
                </c:pt>
                <c:pt idx="976">
                  <c:v>43104</c:v>
                </c:pt>
                <c:pt idx="977">
                  <c:v>43105</c:v>
                </c:pt>
                <c:pt idx="978">
                  <c:v>43108</c:v>
                </c:pt>
                <c:pt idx="979">
                  <c:v>43109</c:v>
                </c:pt>
                <c:pt idx="980">
                  <c:v>43110</c:v>
                </c:pt>
                <c:pt idx="981">
                  <c:v>43111</c:v>
                </c:pt>
                <c:pt idx="982">
                  <c:v>43112</c:v>
                </c:pt>
                <c:pt idx="983">
                  <c:v>43115</c:v>
                </c:pt>
                <c:pt idx="984">
                  <c:v>43116</c:v>
                </c:pt>
                <c:pt idx="985">
                  <c:v>43117</c:v>
                </c:pt>
                <c:pt idx="986">
                  <c:v>43118</c:v>
                </c:pt>
                <c:pt idx="987">
                  <c:v>43119</c:v>
                </c:pt>
                <c:pt idx="988">
                  <c:v>43122</c:v>
                </c:pt>
                <c:pt idx="989">
                  <c:v>43123</c:v>
                </c:pt>
                <c:pt idx="990">
                  <c:v>43124</c:v>
                </c:pt>
                <c:pt idx="991">
                  <c:v>43125</c:v>
                </c:pt>
                <c:pt idx="992">
                  <c:v>43126</c:v>
                </c:pt>
                <c:pt idx="993">
                  <c:v>43129</c:v>
                </c:pt>
                <c:pt idx="994">
                  <c:v>43130</c:v>
                </c:pt>
                <c:pt idx="995">
                  <c:v>43131</c:v>
                </c:pt>
                <c:pt idx="996">
                  <c:v>43132</c:v>
                </c:pt>
                <c:pt idx="997">
                  <c:v>43133</c:v>
                </c:pt>
                <c:pt idx="998">
                  <c:v>43136</c:v>
                </c:pt>
                <c:pt idx="999">
                  <c:v>43137</c:v>
                </c:pt>
                <c:pt idx="1000">
                  <c:v>43138</c:v>
                </c:pt>
                <c:pt idx="1001">
                  <c:v>43139</c:v>
                </c:pt>
                <c:pt idx="1002">
                  <c:v>43140</c:v>
                </c:pt>
                <c:pt idx="1003">
                  <c:v>43143</c:v>
                </c:pt>
                <c:pt idx="1004">
                  <c:v>43144</c:v>
                </c:pt>
                <c:pt idx="1005">
                  <c:v>43145</c:v>
                </c:pt>
                <c:pt idx="1006">
                  <c:v>43146</c:v>
                </c:pt>
                <c:pt idx="1007">
                  <c:v>43147</c:v>
                </c:pt>
                <c:pt idx="1008">
                  <c:v>43150</c:v>
                </c:pt>
                <c:pt idx="1009">
                  <c:v>43151</c:v>
                </c:pt>
                <c:pt idx="1010">
                  <c:v>43152</c:v>
                </c:pt>
                <c:pt idx="1011">
                  <c:v>43153</c:v>
                </c:pt>
                <c:pt idx="1012">
                  <c:v>43154</c:v>
                </c:pt>
                <c:pt idx="1013">
                  <c:v>43157</c:v>
                </c:pt>
                <c:pt idx="1014">
                  <c:v>43158</c:v>
                </c:pt>
                <c:pt idx="1015">
                  <c:v>43159</c:v>
                </c:pt>
                <c:pt idx="1016">
                  <c:v>43160</c:v>
                </c:pt>
                <c:pt idx="1017">
                  <c:v>43161</c:v>
                </c:pt>
                <c:pt idx="1018">
                  <c:v>43164</c:v>
                </c:pt>
                <c:pt idx="1019">
                  <c:v>43165</c:v>
                </c:pt>
                <c:pt idx="1020">
                  <c:v>43166</c:v>
                </c:pt>
                <c:pt idx="1021">
                  <c:v>43167</c:v>
                </c:pt>
                <c:pt idx="1022">
                  <c:v>43168</c:v>
                </c:pt>
                <c:pt idx="1023">
                  <c:v>43171</c:v>
                </c:pt>
                <c:pt idx="1024">
                  <c:v>43172</c:v>
                </c:pt>
                <c:pt idx="1025">
                  <c:v>43173</c:v>
                </c:pt>
                <c:pt idx="1026">
                  <c:v>43174</c:v>
                </c:pt>
                <c:pt idx="1027">
                  <c:v>43175</c:v>
                </c:pt>
                <c:pt idx="1028">
                  <c:v>43178</c:v>
                </c:pt>
                <c:pt idx="1029">
                  <c:v>43179</c:v>
                </c:pt>
                <c:pt idx="1030">
                  <c:v>43180</c:v>
                </c:pt>
                <c:pt idx="1031">
                  <c:v>43181</c:v>
                </c:pt>
                <c:pt idx="1032">
                  <c:v>43182</c:v>
                </c:pt>
                <c:pt idx="1033">
                  <c:v>43185</c:v>
                </c:pt>
                <c:pt idx="1034">
                  <c:v>43186</c:v>
                </c:pt>
                <c:pt idx="1035">
                  <c:v>43187</c:v>
                </c:pt>
                <c:pt idx="1036">
                  <c:v>43188</c:v>
                </c:pt>
                <c:pt idx="1037">
                  <c:v>43193</c:v>
                </c:pt>
                <c:pt idx="1038">
                  <c:v>43194</c:v>
                </c:pt>
                <c:pt idx="1039">
                  <c:v>43195</c:v>
                </c:pt>
                <c:pt idx="1040">
                  <c:v>43196</c:v>
                </c:pt>
                <c:pt idx="1041">
                  <c:v>43199</c:v>
                </c:pt>
                <c:pt idx="1042">
                  <c:v>43200</c:v>
                </c:pt>
                <c:pt idx="1043">
                  <c:v>43201</c:v>
                </c:pt>
                <c:pt idx="1044">
                  <c:v>43202</c:v>
                </c:pt>
                <c:pt idx="1045">
                  <c:v>43203</c:v>
                </c:pt>
                <c:pt idx="1046">
                  <c:v>43206</c:v>
                </c:pt>
                <c:pt idx="1047">
                  <c:v>43207</c:v>
                </c:pt>
                <c:pt idx="1048">
                  <c:v>43208</c:v>
                </c:pt>
                <c:pt idx="1049">
                  <c:v>43209</c:v>
                </c:pt>
                <c:pt idx="1050">
                  <c:v>43210</c:v>
                </c:pt>
                <c:pt idx="1051">
                  <c:v>43213</c:v>
                </c:pt>
                <c:pt idx="1052">
                  <c:v>43214</c:v>
                </c:pt>
                <c:pt idx="1053">
                  <c:v>43215</c:v>
                </c:pt>
                <c:pt idx="1054">
                  <c:v>43216</c:v>
                </c:pt>
                <c:pt idx="1055">
                  <c:v>43217</c:v>
                </c:pt>
                <c:pt idx="1056">
                  <c:v>43220</c:v>
                </c:pt>
                <c:pt idx="1057">
                  <c:v>43222</c:v>
                </c:pt>
                <c:pt idx="1058">
                  <c:v>43223</c:v>
                </c:pt>
                <c:pt idx="1059">
                  <c:v>43224</c:v>
                </c:pt>
                <c:pt idx="1060">
                  <c:v>43227</c:v>
                </c:pt>
                <c:pt idx="1061">
                  <c:v>43228</c:v>
                </c:pt>
                <c:pt idx="1062">
                  <c:v>43229</c:v>
                </c:pt>
                <c:pt idx="1063">
                  <c:v>43230</c:v>
                </c:pt>
                <c:pt idx="1064">
                  <c:v>43231</c:v>
                </c:pt>
                <c:pt idx="1065">
                  <c:v>43234</c:v>
                </c:pt>
                <c:pt idx="1066">
                  <c:v>43235</c:v>
                </c:pt>
                <c:pt idx="1067">
                  <c:v>43236</c:v>
                </c:pt>
                <c:pt idx="1068">
                  <c:v>43237</c:v>
                </c:pt>
                <c:pt idx="1069">
                  <c:v>43238</c:v>
                </c:pt>
                <c:pt idx="1070">
                  <c:v>43241</c:v>
                </c:pt>
                <c:pt idx="1071">
                  <c:v>43242</c:v>
                </c:pt>
                <c:pt idx="1072">
                  <c:v>43243</c:v>
                </c:pt>
                <c:pt idx="1073">
                  <c:v>43244</c:v>
                </c:pt>
                <c:pt idx="1074">
                  <c:v>43245</c:v>
                </c:pt>
                <c:pt idx="1075">
                  <c:v>43248</c:v>
                </c:pt>
                <c:pt idx="1076">
                  <c:v>43249</c:v>
                </c:pt>
                <c:pt idx="1077">
                  <c:v>43250</c:v>
                </c:pt>
                <c:pt idx="1078">
                  <c:v>43252</c:v>
                </c:pt>
                <c:pt idx="1079">
                  <c:v>43255</c:v>
                </c:pt>
                <c:pt idx="1080">
                  <c:v>43256</c:v>
                </c:pt>
                <c:pt idx="1081">
                  <c:v>43257</c:v>
                </c:pt>
                <c:pt idx="1082">
                  <c:v>43258</c:v>
                </c:pt>
                <c:pt idx="1083">
                  <c:v>43259</c:v>
                </c:pt>
                <c:pt idx="1084">
                  <c:v>43262</c:v>
                </c:pt>
                <c:pt idx="1085">
                  <c:v>43263</c:v>
                </c:pt>
                <c:pt idx="1086">
                  <c:v>43264</c:v>
                </c:pt>
                <c:pt idx="1087">
                  <c:v>43265</c:v>
                </c:pt>
                <c:pt idx="1088">
                  <c:v>43266</c:v>
                </c:pt>
                <c:pt idx="1089">
                  <c:v>43269</c:v>
                </c:pt>
                <c:pt idx="1090">
                  <c:v>43270</c:v>
                </c:pt>
                <c:pt idx="1091">
                  <c:v>43271</c:v>
                </c:pt>
                <c:pt idx="1092">
                  <c:v>43272</c:v>
                </c:pt>
                <c:pt idx="1093">
                  <c:v>43273</c:v>
                </c:pt>
                <c:pt idx="1094">
                  <c:v>43276</c:v>
                </c:pt>
                <c:pt idx="1095">
                  <c:v>43277</c:v>
                </c:pt>
                <c:pt idx="1096">
                  <c:v>43278</c:v>
                </c:pt>
                <c:pt idx="1097">
                  <c:v>43279</c:v>
                </c:pt>
                <c:pt idx="1098">
                  <c:v>43280</c:v>
                </c:pt>
                <c:pt idx="1099">
                  <c:v>43283</c:v>
                </c:pt>
                <c:pt idx="1100">
                  <c:v>43284</c:v>
                </c:pt>
                <c:pt idx="1101">
                  <c:v>43285</c:v>
                </c:pt>
                <c:pt idx="1102">
                  <c:v>43286</c:v>
                </c:pt>
                <c:pt idx="1103">
                  <c:v>43287</c:v>
                </c:pt>
                <c:pt idx="1104">
                  <c:v>43290</c:v>
                </c:pt>
                <c:pt idx="1105">
                  <c:v>43291</c:v>
                </c:pt>
                <c:pt idx="1106">
                  <c:v>43292</c:v>
                </c:pt>
                <c:pt idx="1107">
                  <c:v>43293</c:v>
                </c:pt>
                <c:pt idx="1108">
                  <c:v>43294</c:v>
                </c:pt>
                <c:pt idx="1109">
                  <c:v>43297</c:v>
                </c:pt>
                <c:pt idx="1110">
                  <c:v>43298</c:v>
                </c:pt>
                <c:pt idx="1111">
                  <c:v>43299</c:v>
                </c:pt>
                <c:pt idx="1112">
                  <c:v>43300</c:v>
                </c:pt>
                <c:pt idx="1113">
                  <c:v>43301</c:v>
                </c:pt>
                <c:pt idx="1114">
                  <c:v>43304</c:v>
                </c:pt>
                <c:pt idx="1115">
                  <c:v>43305</c:v>
                </c:pt>
                <c:pt idx="1116">
                  <c:v>43306</c:v>
                </c:pt>
                <c:pt idx="1117">
                  <c:v>43307</c:v>
                </c:pt>
                <c:pt idx="1118">
                  <c:v>43308</c:v>
                </c:pt>
                <c:pt idx="1119">
                  <c:v>43311</c:v>
                </c:pt>
                <c:pt idx="1120">
                  <c:v>43312</c:v>
                </c:pt>
                <c:pt idx="1121">
                  <c:v>43313</c:v>
                </c:pt>
                <c:pt idx="1122">
                  <c:v>43314</c:v>
                </c:pt>
                <c:pt idx="1123">
                  <c:v>43315</c:v>
                </c:pt>
                <c:pt idx="1124">
                  <c:v>43318</c:v>
                </c:pt>
                <c:pt idx="1125">
                  <c:v>43319</c:v>
                </c:pt>
                <c:pt idx="1126">
                  <c:v>43320</c:v>
                </c:pt>
                <c:pt idx="1127">
                  <c:v>43321</c:v>
                </c:pt>
                <c:pt idx="1128">
                  <c:v>43322</c:v>
                </c:pt>
                <c:pt idx="1129">
                  <c:v>43325</c:v>
                </c:pt>
                <c:pt idx="1130">
                  <c:v>43326</c:v>
                </c:pt>
                <c:pt idx="1131">
                  <c:v>43328</c:v>
                </c:pt>
                <c:pt idx="1132">
                  <c:v>43329</c:v>
                </c:pt>
                <c:pt idx="1133">
                  <c:v>43332</c:v>
                </c:pt>
                <c:pt idx="1134">
                  <c:v>43333</c:v>
                </c:pt>
                <c:pt idx="1135">
                  <c:v>43334</c:v>
                </c:pt>
                <c:pt idx="1136">
                  <c:v>43335</c:v>
                </c:pt>
                <c:pt idx="1137">
                  <c:v>43336</c:v>
                </c:pt>
                <c:pt idx="1138">
                  <c:v>43339</c:v>
                </c:pt>
                <c:pt idx="1139">
                  <c:v>43340</c:v>
                </c:pt>
                <c:pt idx="1140">
                  <c:v>43341</c:v>
                </c:pt>
                <c:pt idx="1141">
                  <c:v>43342</c:v>
                </c:pt>
                <c:pt idx="1142">
                  <c:v>43343</c:v>
                </c:pt>
                <c:pt idx="1143">
                  <c:v>43346</c:v>
                </c:pt>
                <c:pt idx="1144">
                  <c:v>43347</c:v>
                </c:pt>
                <c:pt idx="1145">
                  <c:v>43348</c:v>
                </c:pt>
                <c:pt idx="1146">
                  <c:v>43349</c:v>
                </c:pt>
                <c:pt idx="1147">
                  <c:v>43350</c:v>
                </c:pt>
                <c:pt idx="1148">
                  <c:v>43353</c:v>
                </c:pt>
                <c:pt idx="1149">
                  <c:v>43354</c:v>
                </c:pt>
                <c:pt idx="1150">
                  <c:v>43355</c:v>
                </c:pt>
                <c:pt idx="1151">
                  <c:v>43356</c:v>
                </c:pt>
                <c:pt idx="1152">
                  <c:v>43357</c:v>
                </c:pt>
                <c:pt idx="1153">
                  <c:v>43360</c:v>
                </c:pt>
                <c:pt idx="1154">
                  <c:v>43361</c:v>
                </c:pt>
                <c:pt idx="1155">
                  <c:v>43362</c:v>
                </c:pt>
                <c:pt idx="1156">
                  <c:v>43363</c:v>
                </c:pt>
                <c:pt idx="1157">
                  <c:v>43364</c:v>
                </c:pt>
                <c:pt idx="1158">
                  <c:v>43367</c:v>
                </c:pt>
                <c:pt idx="1159">
                  <c:v>43368</c:v>
                </c:pt>
                <c:pt idx="1160">
                  <c:v>43369</c:v>
                </c:pt>
                <c:pt idx="1161">
                  <c:v>43370</c:v>
                </c:pt>
                <c:pt idx="1162">
                  <c:v>43371</c:v>
                </c:pt>
                <c:pt idx="1163">
                  <c:v>43374</c:v>
                </c:pt>
                <c:pt idx="1164">
                  <c:v>43375</c:v>
                </c:pt>
                <c:pt idx="1165">
                  <c:v>43376</c:v>
                </c:pt>
                <c:pt idx="1166">
                  <c:v>43377</c:v>
                </c:pt>
                <c:pt idx="1167">
                  <c:v>43378</c:v>
                </c:pt>
                <c:pt idx="1168">
                  <c:v>43381</c:v>
                </c:pt>
                <c:pt idx="1169">
                  <c:v>43382</c:v>
                </c:pt>
                <c:pt idx="1170">
                  <c:v>43383</c:v>
                </c:pt>
                <c:pt idx="1171">
                  <c:v>43384</c:v>
                </c:pt>
                <c:pt idx="1172">
                  <c:v>43385</c:v>
                </c:pt>
                <c:pt idx="1173">
                  <c:v>43388</c:v>
                </c:pt>
                <c:pt idx="1174">
                  <c:v>43389</c:v>
                </c:pt>
                <c:pt idx="1175">
                  <c:v>43390</c:v>
                </c:pt>
                <c:pt idx="1176">
                  <c:v>43391</c:v>
                </c:pt>
                <c:pt idx="1177">
                  <c:v>43392</c:v>
                </c:pt>
                <c:pt idx="1178">
                  <c:v>43395</c:v>
                </c:pt>
                <c:pt idx="1179">
                  <c:v>43396</c:v>
                </c:pt>
                <c:pt idx="1180">
                  <c:v>43397</c:v>
                </c:pt>
                <c:pt idx="1181">
                  <c:v>43398</c:v>
                </c:pt>
                <c:pt idx="1182">
                  <c:v>43399</c:v>
                </c:pt>
                <c:pt idx="1183">
                  <c:v>43402</c:v>
                </c:pt>
                <c:pt idx="1184">
                  <c:v>43403</c:v>
                </c:pt>
                <c:pt idx="1185">
                  <c:v>43404</c:v>
                </c:pt>
                <c:pt idx="1186">
                  <c:v>43405</c:v>
                </c:pt>
                <c:pt idx="1187">
                  <c:v>43406</c:v>
                </c:pt>
                <c:pt idx="1188">
                  <c:v>43409</c:v>
                </c:pt>
                <c:pt idx="1189">
                  <c:v>43410</c:v>
                </c:pt>
                <c:pt idx="1190">
                  <c:v>43411</c:v>
                </c:pt>
                <c:pt idx="1191">
                  <c:v>43412</c:v>
                </c:pt>
                <c:pt idx="1192">
                  <c:v>43413</c:v>
                </c:pt>
                <c:pt idx="1193">
                  <c:v>43416</c:v>
                </c:pt>
                <c:pt idx="1194">
                  <c:v>43417</c:v>
                </c:pt>
                <c:pt idx="1195">
                  <c:v>43418</c:v>
                </c:pt>
                <c:pt idx="1196">
                  <c:v>43419</c:v>
                </c:pt>
                <c:pt idx="1197">
                  <c:v>43420</c:v>
                </c:pt>
                <c:pt idx="1198">
                  <c:v>43423</c:v>
                </c:pt>
                <c:pt idx="1199">
                  <c:v>43424</c:v>
                </c:pt>
                <c:pt idx="1200">
                  <c:v>43425</c:v>
                </c:pt>
                <c:pt idx="1201">
                  <c:v>43426</c:v>
                </c:pt>
                <c:pt idx="1202">
                  <c:v>43427</c:v>
                </c:pt>
                <c:pt idx="1203">
                  <c:v>43430</c:v>
                </c:pt>
                <c:pt idx="1204">
                  <c:v>43431</c:v>
                </c:pt>
                <c:pt idx="1205">
                  <c:v>43432</c:v>
                </c:pt>
                <c:pt idx="1206">
                  <c:v>43433</c:v>
                </c:pt>
                <c:pt idx="1207">
                  <c:v>43434</c:v>
                </c:pt>
                <c:pt idx="1208">
                  <c:v>43437</c:v>
                </c:pt>
                <c:pt idx="1209">
                  <c:v>43438</c:v>
                </c:pt>
                <c:pt idx="1210">
                  <c:v>43439</c:v>
                </c:pt>
                <c:pt idx="1211">
                  <c:v>43440</c:v>
                </c:pt>
                <c:pt idx="1212">
                  <c:v>43441</c:v>
                </c:pt>
                <c:pt idx="1213">
                  <c:v>43444</c:v>
                </c:pt>
                <c:pt idx="1214">
                  <c:v>43445</c:v>
                </c:pt>
                <c:pt idx="1215">
                  <c:v>43446</c:v>
                </c:pt>
                <c:pt idx="1216">
                  <c:v>43447</c:v>
                </c:pt>
                <c:pt idx="1217">
                  <c:v>43448</c:v>
                </c:pt>
                <c:pt idx="1218">
                  <c:v>43451</c:v>
                </c:pt>
                <c:pt idx="1219">
                  <c:v>43452</c:v>
                </c:pt>
                <c:pt idx="1220">
                  <c:v>43453</c:v>
                </c:pt>
                <c:pt idx="1221">
                  <c:v>43454</c:v>
                </c:pt>
                <c:pt idx="1222">
                  <c:v>43455</c:v>
                </c:pt>
                <c:pt idx="1223">
                  <c:v>43461</c:v>
                </c:pt>
                <c:pt idx="1224">
                  <c:v>43462</c:v>
                </c:pt>
                <c:pt idx="1225">
                  <c:v>43467</c:v>
                </c:pt>
                <c:pt idx="1226">
                  <c:v>43468</c:v>
                </c:pt>
                <c:pt idx="1227">
                  <c:v>43469</c:v>
                </c:pt>
                <c:pt idx="1228">
                  <c:v>43472</c:v>
                </c:pt>
                <c:pt idx="1229">
                  <c:v>43473</c:v>
                </c:pt>
                <c:pt idx="1230">
                  <c:v>43474</c:v>
                </c:pt>
                <c:pt idx="1231">
                  <c:v>43475</c:v>
                </c:pt>
                <c:pt idx="1232">
                  <c:v>43476</c:v>
                </c:pt>
                <c:pt idx="1233">
                  <c:v>43479</c:v>
                </c:pt>
                <c:pt idx="1234">
                  <c:v>43480</c:v>
                </c:pt>
                <c:pt idx="1235">
                  <c:v>43481</c:v>
                </c:pt>
                <c:pt idx="1236">
                  <c:v>43482</c:v>
                </c:pt>
                <c:pt idx="1237">
                  <c:v>43483</c:v>
                </c:pt>
                <c:pt idx="1238">
                  <c:v>43486</c:v>
                </c:pt>
                <c:pt idx="1239">
                  <c:v>43487</c:v>
                </c:pt>
                <c:pt idx="1240">
                  <c:v>43488</c:v>
                </c:pt>
                <c:pt idx="1241">
                  <c:v>43489</c:v>
                </c:pt>
                <c:pt idx="1242">
                  <c:v>43490</c:v>
                </c:pt>
                <c:pt idx="1243">
                  <c:v>43493</c:v>
                </c:pt>
                <c:pt idx="1244">
                  <c:v>43494</c:v>
                </c:pt>
                <c:pt idx="1245">
                  <c:v>43495</c:v>
                </c:pt>
                <c:pt idx="1246">
                  <c:v>43496</c:v>
                </c:pt>
                <c:pt idx="1247">
                  <c:v>43497</c:v>
                </c:pt>
                <c:pt idx="1248">
                  <c:v>43500</c:v>
                </c:pt>
                <c:pt idx="1249">
                  <c:v>43501</c:v>
                </c:pt>
                <c:pt idx="1250">
                  <c:v>43502</c:v>
                </c:pt>
                <c:pt idx="1251">
                  <c:v>43503</c:v>
                </c:pt>
                <c:pt idx="1252">
                  <c:v>43504</c:v>
                </c:pt>
                <c:pt idx="1253">
                  <c:v>43507</c:v>
                </c:pt>
                <c:pt idx="1254">
                  <c:v>43508</c:v>
                </c:pt>
                <c:pt idx="1255">
                  <c:v>43509</c:v>
                </c:pt>
                <c:pt idx="1256">
                  <c:v>43510</c:v>
                </c:pt>
                <c:pt idx="1257">
                  <c:v>43511</c:v>
                </c:pt>
                <c:pt idx="1258">
                  <c:v>43514</c:v>
                </c:pt>
                <c:pt idx="1259">
                  <c:v>43515</c:v>
                </c:pt>
                <c:pt idx="1260">
                  <c:v>43516</c:v>
                </c:pt>
                <c:pt idx="1261">
                  <c:v>43517</c:v>
                </c:pt>
                <c:pt idx="1262">
                  <c:v>43518</c:v>
                </c:pt>
                <c:pt idx="1263">
                  <c:v>43521</c:v>
                </c:pt>
                <c:pt idx="1264">
                  <c:v>43522</c:v>
                </c:pt>
                <c:pt idx="1265">
                  <c:v>43523</c:v>
                </c:pt>
              </c:numCache>
            </c:numRef>
          </c:cat>
          <c:val>
            <c:numRef>
              <c:f>Sheet1!$E$2:$E$1267</c:f>
              <c:numCache>
                <c:formatCode>General</c:formatCode>
                <c:ptCount val="1266"/>
                <c:pt idx="0">
                  <c:v>1.9034896321567001E-2</c:v>
                </c:pt>
                <c:pt idx="1">
                  <c:v>-2.0777881488478699E-3</c:v>
                </c:pt>
                <c:pt idx="2">
                  <c:v>-4.62731092835295E-3</c:v>
                </c:pt>
                <c:pt idx="3">
                  <c:v>-1.3827304232966299E-2</c:v>
                </c:pt>
                <c:pt idx="4">
                  <c:v>-3.9161710218567298E-4</c:v>
                </c:pt>
                <c:pt idx="5">
                  <c:v>-2.4794183478615401E-3</c:v>
                </c:pt>
                <c:pt idx="6">
                  <c:v>-1.09244622675606E-2</c:v>
                </c:pt>
                <c:pt idx="7">
                  <c:v>-8.9288708901824193E-3</c:v>
                </c:pt>
                <c:pt idx="8">
                  <c:v>-5.5548014625293003E-3</c:v>
                </c:pt>
                <c:pt idx="9">
                  <c:v>1.0160592559621699E-2</c:v>
                </c:pt>
                <c:pt idx="10">
                  <c:v>1.0531611629525499E-2</c:v>
                </c:pt>
                <c:pt idx="11">
                  <c:v>-4.07683331245002E-3</c:v>
                </c:pt>
                <c:pt idx="12">
                  <c:v>1.9818683746695201E-3</c:v>
                </c:pt>
                <c:pt idx="13">
                  <c:v>2.1408598192077001E-2</c:v>
                </c:pt>
                <c:pt idx="14">
                  <c:v>-2.0154755570623701E-2</c:v>
                </c:pt>
                <c:pt idx="15">
                  <c:v>6.6933105797806498E-3</c:v>
                </c:pt>
                <c:pt idx="16">
                  <c:v>1.63353033693839E-3</c:v>
                </c:pt>
                <c:pt idx="17">
                  <c:v>-4.2290752768980302E-3</c:v>
                </c:pt>
                <c:pt idx="18">
                  <c:v>1.37373987508365E-2</c:v>
                </c:pt>
                <c:pt idx="19" formatCode="0.00E+00">
                  <c:v>-6.8333723778415996E-5</c:v>
                </c:pt>
                <c:pt idx="20">
                  <c:v>-4.7911144901163502E-3</c:v>
                </c:pt>
                <c:pt idx="21">
                  <c:v>-3.6577203498275698E-3</c:v>
                </c:pt>
                <c:pt idx="22">
                  <c:v>-5.3947247918181796E-4</c:v>
                </c:pt>
                <c:pt idx="23">
                  <c:v>3.9526371872858996E-3</c:v>
                </c:pt>
                <c:pt idx="24">
                  <c:v>-9.4849206876201804E-3</c:v>
                </c:pt>
                <c:pt idx="25">
                  <c:v>-4.7946940768324904E-3</c:v>
                </c:pt>
                <c:pt idx="26">
                  <c:v>4.6719712578573601E-3</c:v>
                </c:pt>
                <c:pt idx="27">
                  <c:v>-2.0844397788416201E-3</c:v>
                </c:pt>
                <c:pt idx="28">
                  <c:v>-9.1499703634659504E-3</c:v>
                </c:pt>
                <c:pt idx="29">
                  <c:v>1.4761698013898299E-2</c:v>
                </c:pt>
                <c:pt idx="30">
                  <c:v>-3.3653610663388002E-3</c:v>
                </c:pt>
                <c:pt idx="31">
                  <c:v>1.2923208587331401E-2</c:v>
                </c:pt>
                <c:pt idx="32">
                  <c:v>7.6824892923591697E-3</c:v>
                </c:pt>
                <c:pt idx="33">
                  <c:v>-5.5092965725096503E-3</c:v>
                </c:pt>
                <c:pt idx="34">
                  <c:v>-9.8825273717667098E-3</c:v>
                </c:pt>
                <c:pt idx="35">
                  <c:v>5.9185023324022003E-3</c:v>
                </c:pt>
                <c:pt idx="36">
                  <c:v>-1.78369204604042E-2</c:v>
                </c:pt>
                <c:pt idx="37">
                  <c:v>-9.2688172109711992E-3</c:v>
                </c:pt>
                <c:pt idx="38">
                  <c:v>2.79555165104554E-2</c:v>
                </c:pt>
                <c:pt idx="39">
                  <c:v>-7.7573041457804099E-3</c:v>
                </c:pt>
                <c:pt idx="40">
                  <c:v>-2.6885831340909901E-3</c:v>
                </c:pt>
                <c:pt idx="41">
                  <c:v>-6.6225775992392998E-3</c:v>
                </c:pt>
                <c:pt idx="42">
                  <c:v>-2.80687025252227E-3</c:v>
                </c:pt>
                <c:pt idx="43">
                  <c:v>4.4392006305570596E-3</c:v>
                </c:pt>
                <c:pt idx="44">
                  <c:v>1.4999130503193099E-2</c:v>
                </c:pt>
                <c:pt idx="45">
                  <c:v>-4.1595014375259498E-3</c:v>
                </c:pt>
                <c:pt idx="46">
                  <c:v>2.8766503211595201E-3</c:v>
                </c:pt>
                <c:pt idx="47">
                  <c:v>-6.6530082033431403E-3</c:v>
                </c:pt>
                <c:pt idx="48">
                  <c:v>3.9065685055935501E-4</c:v>
                </c:pt>
                <c:pt idx="49">
                  <c:v>-1.71877685571654E-2</c:v>
                </c:pt>
                <c:pt idx="50">
                  <c:v>2.8704045986637202E-3</c:v>
                </c:pt>
                <c:pt idx="51">
                  <c:v>-3.0109288594840199E-2</c:v>
                </c:pt>
                <c:pt idx="52">
                  <c:v>-6.8027732503736496E-3</c:v>
                </c:pt>
                <c:pt idx="53">
                  <c:v>2.1959606848771501E-2</c:v>
                </c:pt>
                <c:pt idx="54">
                  <c:v>4.3064261779043899E-4</c:v>
                </c:pt>
                <c:pt idx="55">
                  <c:v>1.50751240514764E-2</c:v>
                </c:pt>
                <c:pt idx="56">
                  <c:v>1.3207689902791199E-2</c:v>
                </c:pt>
                <c:pt idx="57" formatCode="0.00E+00">
                  <c:v>-2.4325920880627299E-5</c:v>
                </c:pt>
                <c:pt idx="58">
                  <c:v>-3.2241875090836098E-3</c:v>
                </c:pt>
                <c:pt idx="59">
                  <c:v>-3.7946716784158399E-3</c:v>
                </c:pt>
                <c:pt idx="60">
                  <c:v>-1.0619694069405E-2</c:v>
                </c:pt>
                <c:pt idx="61">
                  <c:v>5.7853206186037698E-3</c:v>
                </c:pt>
                <c:pt idx="62">
                  <c:v>2.59013475136952E-3</c:v>
                </c:pt>
                <c:pt idx="63">
                  <c:v>-1.4479243870147601E-2</c:v>
                </c:pt>
                <c:pt idx="64">
                  <c:v>1.48698604587666E-2</c:v>
                </c:pt>
                <c:pt idx="65">
                  <c:v>6.1473674909683701E-3</c:v>
                </c:pt>
                <c:pt idx="66">
                  <c:v>6.4051810916899597E-3</c:v>
                </c:pt>
                <c:pt idx="67">
                  <c:v>4.6841542774925899E-3</c:v>
                </c:pt>
                <c:pt idx="68">
                  <c:v>-1.03560703847057E-2</c:v>
                </c:pt>
                <c:pt idx="69">
                  <c:v>1.02321654436427E-2</c:v>
                </c:pt>
                <c:pt idx="70">
                  <c:v>1.5692965904413901E-2</c:v>
                </c:pt>
                <c:pt idx="71">
                  <c:v>1.32830119333206E-3</c:v>
                </c:pt>
                <c:pt idx="72">
                  <c:v>-4.5594544457392598E-3</c:v>
                </c:pt>
                <c:pt idx="73">
                  <c:v>5.7511800057478803E-3</c:v>
                </c:pt>
                <c:pt idx="74">
                  <c:v>2.6002191824946098E-2</c:v>
                </c:pt>
                <c:pt idx="75">
                  <c:v>-1.8769943588728701E-3</c:v>
                </c:pt>
                <c:pt idx="76">
                  <c:v>7.3055269768003304E-3</c:v>
                </c:pt>
                <c:pt idx="77">
                  <c:v>-2.67494039612723E-4</c:v>
                </c:pt>
                <c:pt idx="78">
                  <c:v>-4.7911798191145197E-3</c:v>
                </c:pt>
                <c:pt idx="79">
                  <c:v>-3.01881402235059E-3</c:v>
                </c:pt>
                <c:pt idx="80">
                  <c:v>2.9661722581481699E-3</c:v>
                </c:pt>
                <c:pt idx="81">
                  <c:v>5.6262757471558502E-3</c:v>
                </c:pt>
                <c:pt idx="82">
                  <c:v>8.2847458885180296E-3</c:v>
                </c:pt>
                <c:pt idx="83">
                  <c:v>4.8232893613050802E-3</c:v>
                </c:pt>
                <c:pt idx="84">
                  <c:v>1.2344287539333801E-2</c:v>
                </c:pt>
                <c:pt idx="85">
                  <c:v>-7.7481247400423298E-3</c:v>
                </c:pt>
                <c:pt idx="86">
                  <c:v>-1.31639804908056E-2</c:v>
                </c:pt>
                <c:pt idx="87">
                  <c:v>-1.81559954893253E-2</c:v>
                </c:pt>
                <c:pt idx="88">
                  <c:v>7.4824163063706203E-3</c:v>
                </c:pt>
                <c:pt idx="89">
                  <c:v>-2.1788125088797499E-2</c:v>
                </c:pt>
                <c:pt idx="90">
                  <c:v>3.2806445547558902E-3</c:v>
                </c:pt>
                <c:pt idx="91">
                  <c:v>1.21254349871978E-2</c:v>
                </c:pt>
                <c:pt idx="92">
                  <c:v>-1.05101948293816E-2</c:v>
                </c:pt>
                <c:pt idx="93">
                  <c:v>2.4465307372282401E-2</c:v>
                </c:pt>
                <c:pt idx="94">
                  <c:v>-1.7493601122271201E-2</c:v>
                </c:pt>
                <c:pt idx="95">
                  <c:v>3.2780668505139501E-3</c:v>
                </c:pt>
                <c:pt idx="96">
                  <c:v>-1.23243659130863E-2</c:v>
                </c:pt>
                <c:pt idx="97">
                  <c:v>2.2769036958012499E-2</c:v>
                </c:pt>
                <c:pt idx="98">
                  <c:v>6.2962828165318997E-3</c:v>
                </c:pt>
                <c:pt idx="99">
                  <c:v>1.07622774419162E-2</c:v>
                </c:pt>
                <c:pt idx="100">
                  <c:v>-1.5633272059268399E-2</c:v>
                </c:pt>
                <c:pt idx="101">
                  <c:v>-2.3545698579759502E-3</c:v>
                </c:pt>
                <c:pt idx="102">
                  <c:v>8.6124568207453702E-3</c:v>
                </c:pt>
                <c:pt idx="103">
                  <c:v>-1.90921995093986E-2</c:v>
                </c:pt>
                <c:pt idx="104">
                  <c:v>-1.6589627934020499E-2</c:v>
                </c:pt>
                <c:pt idx="105">
                  <c:v>-1.3580376192157901E-2</c:v>
                </c:pt>
                <c:pt idx="106">
                  <c:v>2.6303246432389702E-3</c:v>
                </c:pt>
                <c:pt idx="107">
                  <c:v>-9.9251018569526707E-3</c:v>
                </c:pt>
                <c:pt idx="108">
                  <c:v>-8.9830042152284403E-3</c:v>
                </c:pt>
                <c:pt idx="109">
                  <c:v>-1.5128233351494399E-2</c:v>
                </c:pt>
                <c:pt idx="110">
                  <c:v>-5.4908862614244701E-4</c:v>
                </c:pt>
                <c:pt idx="111">
                  <c:v>7.2050798148470697E-3</c:v>
                </c:pt>
                <c:pt idx="112">
                  <c:v>-1.3361193636964201E-2</c:v>
                </c:pt>
                <c:pt idx="113">
                  <c:v>2.3075057572062201E-3</c:v>
                </c:pt>
                <c:pt idx="114">
                  <c:v>8.4046691842615505E-3</c:v>
                </c:pt>
                <c:pt idx="115">
                  <c:v>-9.11730437213792E-4</c:v>
                </c:pt>
                <c:pt idx="116">
                  <c:v>4.6522554411707199E-3</c:v>
                </c:pt>
                <c:pt idx="117">
                  <c:v>-2.075269531104E-3</c:v>
                </c:pt>
                <c:pt idx="118">
                  <c:v>1.22026958824877E-2</c:v>
                </c:pt>
                <c:pt idx="119">
                  <c:v>-1.39453000954537E-2</c:v>
                </c:pt>
                <c:pt idx="120">
                  <c:v>2.2066710878852501E-2</c:v>
                </c:pt>
                <c:pt idx="121">
                  <c:v>1.20759393079105E-2</c:v>
                </c:pt>
                <c:pt idx="122">
                  <c:v>1.81718576850171E-3</c:v>
                </c:pt>
                <c:pt idx="123">
                  <c:v>-1.6999884266499898E-2</c:v>
                </c:pt>
                <c:pt idx="124">
                  <c:v>9.5078360380846105E-3</c:v>
                </c:pt>
                <c:pt idx="125">
                  <c:v>-2.0718396562824501E-3</c:v>
                </c:pt>
                <c:pt idx="126">
                  <c:v>3.21058975535607E-3</c:v>
                </c:pt>
                <c:pt idx="127">
                  <c:v>1.27112092956912E-2</c:v>
                </c:pt>
                <c:pt idx="128">
                  <c:v>2.04840004465284E-2</c:v>
                </c:pt>
                <c:pt idx="129">
                  <c:v>-4.78095312425794E-3</c:v>
                </c:pt>
                <c:pt idx="130">
                  <c:v>-9.3250774285609898E-3</c:v>
                </c:pt>
                <c:pt idx="131">
                  <c:v>-4.5508975271405204E-3</c:v>
                </c:pt>
                <c:pt idx="132">
                  <c:v>-3.03994295261253E-3</c:v>
                </c:pt>
                <c:pt idx="133">
                  <c:v>-1.0239871847841E-2</c:v>
                </c:pt>
                <c:pt idx="134">
                  <c:v>-3.1585777058843198E-3</c:v>
                </c:pt>
                <c:pt idx="135">
                  <c:v>-9.4186814599540591E-3</c:v>
                </c:pt>
                <c:pt idx="136">
                  <c:v>7.8651647893309608E-3</c:v>
                </c:pt>
                <c:pt idx="137">
                  <c:v>1.3525986399985699E-2</c:v>
                </c:pt>
                <c:pt idx="138">
                  <c:v>2.6159936273576902E-3</c:v>
                </c:pt>
                <c:pt idx="139">
                  <c:v>1.5333455312862101E-3</c:v>
                </c:pt>
                <c:pt idx="140">
                  <c:v>-3.3551385019072899E-2</c:v>
                </c:pt>
                <c:pt idx="141">
                  <c:v>-1.59613483333567E-2</c:v>
                </c:pt>
                <c:pt idx="142">
                  <c:v>2.3296241054954599E-2</c:v>
                </c:pt>
                <c:pt idx="143">
                  <c:v>-8.5683787261773593E-3</c:v>
                </c:pt>
                <c:pt idx="144">
                  <c:v>1.27798396102448E-2</c:v>
                </c:pt>
                <c:pt idx="145">
                  <c:v>-1.89125783383616E-3</c:v>
                </c:pt>
                <c:pt idx="146">
                  <c:v>2.0965655379318399E-2</c:v>
                </c:pt>
                <c:pt idx="147">
                  <c:v>-1.2324562659773599E-2</c:v>
                </c:pt>
                <c:pt idx="148">
                  <c:v>-4.0606087679755598E-2</c:v>
                </c:pt>
                <c:pt idx="149">
                  <c:v>-1.8229431841385701E-3</c:v>
                </c:pt>
                <c:pt idx="150">
                  <c:v>-9.0405043425230598E-3</c:v>
                </c:pt>
                <c:pt idx="151">
                  <c:v>-2.3892677884510299E-2</c:v>
                </c:pt>
                <c:pt idx="152">
                  <c:v>-1.19562481760937E-2</c:v>
                </c:pt>
                <c:pt idx="153">
                  <c:v>-7.70247939055985E-3</c:v>
                </c:pt>
                <c:pt idx="154">
                  <c:v>-2.3380038426416502E-2</c:v>
                </c:pt>
                <c:pt idx="155">
                  <c:v>3.4002707030423998E-3</c:v>
                </c:pt>
                <c:pt idx="156">
                  <c:v>-8.5622275376223394E-3</c:v>
                </c:pt>
                <c:pt idx="157">
                  <c:v>-3.5918059320874197E-2</c:v>
                </c:pt>
                <c:pt idx="158">
                  <c:v>-1.32480928103893E-2</c:v>
                </c:pt>
                <c:pt idx="159">
                  <c:v>2.7932315644108498E-2</c:v>
                </c:pt>
                <c:pt idx="160">
                  <c:v>-2.3869583383604599E-2</c:v>
                </c:pt>
                <c:pt idx="161">
                  <c:v>1.7412987628819099E-2</c:v>
                </c:pt>
                <c:pt idx="162">
                  <c:v>6.6524048264644297E-3</c:v>
                </c:pt>
                <c:pt idx="163">
                  <c:v>7.9273399893656192E-3</c:v>
                </c:pt>
                <c:pt idx="164">
                  <c:v>-1.20794780775157E-2</c:v>
                </c:pt>
                <c:pt idx="165">
                  <c:v>-2.0197192015657599E-2</c:v>
                </c:pt>
                <c:pt idx="166">
                  <c:v>2.20717457697444E-2</c:v>
                </c:pt>
                <c:pt idx="167">
                  <c:v>-6.7573185606506197E-3</c:v>
                </c:pt>
                <c:pt idx="168">
                  <c:v>1.39272566920695E-2</c:v>
                </c:pt>
                <c:pt idx="169">
                  <c:v>2.4838733942139101E-2</c:v>
                </c:pt>
                <c:pt idx="170">
                  <c:v>-1.46676419995031E-2</c:v>
                </c:pt>
                <c:pt idx="171">
                  <c:v>-3.7862506227234402E-2</c:v>
                </c:pt>
                <c:pt idx="172">
                  <c:v>1.6933704552879399E-2</c:v>
                </c:pt>
                <c:pt idx="173">
                  <c:v>4.1151371512969702E-3</c:v>
                </c:pt>
                <c:pt idx="174">
                  <c:v>-5.8767607699686097E-3</c:v>
                </c:pt>
                <c:pt idx="175">
                  <c:v>7.6376087664674604E-3</c:v>
                </c:pt>
                <c:pt idx="176">
                  <c:v>7.6384459680818595E-4</c:v>
                </c:pt>
                <c:pt idx="177">
                  <c:v>-2.60641811207196E-2</c:v>
                </c:pt>
                <c:pt idx="178">
                  <c:v>-6.6816902949064904E-3</c:v>
                </c:pt>
                <c:pt idx="179">
                  <c:v>6.2399111712247201E-3</c:v>
                </c:pt>
                <c:pt idx="180">
                  <c:v>7.82031124005007E-3</c:v>
                </c:pt>
                <c:pt idx="181">
                  <c:v>3.89128611323919E-3</c:v>
                </c:pt>
                <c:pt idx="182">
                  <c:v>-2.5057974975778398E-4</c:v>
                </c:pt>
                <c:pt idx="183">
                  <c:v>-6.9230883359019798E-3</c:v>
                </c:pt>
                <c:pt idx="184">
                  <c:v>4.2484142894895202E-2</c:v>
                </c:pt>
                <c:pt idx="185">
                  <c:v>1.8122967567337799E-3</c:v>
                </c:pt>
                <c:pt idx="186">
                  <c:v>-5.37284741812173E-3</c:v>
                </c:pt>
                <c:pt idx="187">
                  <c:v>-1.7707528246582099E-2</c:v>
                </c:pt>
                <c:pt idx="188">
                  <c:v>-2.0192324963343E-2</c:v>
                </c:pt>
                <c:pt idx="189">
                  <c:v>-2.7418341966291698E-2</c:v>
                </c:pt>
                <c:pt idx="190">
                  <c:v>-2.7385630957397499E-2</c:v>
                </c:pt>
                <c:pt idx="191">
                  <c:v>7.2127648225761799E-3</c:v>
                </c:pt>
                <c:pt idx="192">
                  <c:v>3.5715948120961199E-3</c:v>
                </c:pt>
                <c:pt idx="193">
                  <c:v>-3.7155891090938697E-2</c:v>
                </c:pt>
                <c:pt idx="194">
                  <c:v>9.5241517573094701E-3</c:v>
                </c:pt>
                <c:pt idx="195">
                  <c:v>-3.3469773113521097E-2</c:v>
                </c:pt>
                <c:pt idx="196">
                  <c:v>-2.24234264234104E-2</c:v>
                </c:pt>
                <c:pt idx="197">
                  <c:v>-1.7268491199507401E-2</c:v>
                </c:pt>
                <c:pt idx="198">
                  <c:v>-8.2054605590327605E-3</c:v>
                </c:pt>
                <c:pt idx="199">
                  <c:v>-4.3992203093969798E-2</c:v>
                </c:pt>
                <c:pt idx="200">
                  <c:v>-4.0447841446311798E-2</c:v>
                </c:pt>
                <c:pt idx="201">
                  <c:v>3.4193105613552502E-2</c:v>
                </c:pt>
                <c:pt idx="202">
                  <c:v>1.8201240588814602E-2</c:v>
                </c:pt>
                <c:pt idx="203">
                  <c:v>2.7435623543689301E-2</c:v>
                </c:pt>
                <c:pt idx="204">
                  <c:v>2.2365514215001402E-2</c:v>
                </c:pt>
                <c:pt idx="205">
                  <c:v>-1.26251964220159E-2</c:v>
                </c:pt>
                <c:pt idx="206">
                  <c:v>1.39168445281332E-2</c:v>
                </c:pt>
                <c:pt idx="207">
                  <c:v>-1.6091638169777E-2</c:v>
                </c:pt>
                <c:pt idx="208">
                  <c:v>-1.7991435298175699E-2</c:v>
                </c:pt>
                <c:pt idx="209">
                  <c:v>2.6635107835871899E-3</c:v>
                </c:pt>
                <c:pt idx="210">
                  <c:v>-9.0241255897600001E-2</c:v>
                </c:pt>
                <c:pt idx="211">
                  <c:v>5.9894219068063097E-3</c:v>
                </c:pt>
                <c:pt idx="212">
                  <c:v>2.7290267542701301E-3</c:v>
                </c:pt>
                <c:pt idx="213">
                  <c:v>3.5069523197937401E-2</c:v>
                </c:pt>
                <c:pt idx="214">
                  <c:v>-3.8439205853145697E-2</c:v>
                </c:pt>
                <c:pt idx="215">
                  <c:v>-1.1155799731643701E-3</c:v>
                </c:pt>
                <c:pt idx="216">
                  <c:v>1.18105478600634E-2</c:v>
                </c:pt>
                <c:pt idx="217">
                  <c:v>-3.1783272352968399E-2</c:v>
                </c:pt>
                <c:pt idx="218">
                  <c:v>3.18224310876737E-2</c:v>
                </c:pt>
                <c:pt idx="219">
                  <c:v>3.1909097469688501E-2</c:v>
                </c:pt>
                <c:pt idx="220">
                  <c:v>-8.7949738104001907E-3</c:v>
                </c:pt>
                <c:pt idx="221">
                  <c:v>-7.9266598771188402E-3</c:v>
                </c:pt>
                <c:pt idx="222">
                  <c:v>3.2689496656961602E-2</c:v>
                </c:pt>
                <c:pt idx="223">
                  <c:v>2.2521892623797501E-2</c:v>
                </c:pt>
                <c:pt idx="224">
                  <c:v>-2.4225014989339702E-3</c:v>
                </c:pt>
                <c:pt idx="225">
                  <c:v>8.2876584672958598E-3</c:v>
                </c:pt>
                <c:pt idx="226">
                  <c:v>2.9616630620242202E-3</c:v>
                </c:pt>
                <c:pt idx="227">
                  <c:v>-1.7210686337243201E-3</c:v>
                </c:pt>
                <c:pt idx="228">
                  <c:v>-2.0834226512658201E-2</c:v>
                </c:pt>
                <c:pt idx="229">
                  <c:v>-2.2383933108856302E-3</c:v>
                </c:pt>
                <c:pt idx="230">
                  <c:v>1.1097388196142E-2</c:v>
                </c:pt>
                <c:pt idx="231">
                  <c:v>3.4551923216677702E-2</c:v>
                </c:pt>
                <c:pt idx="232">
                  <c:v>-1.2977972142220399E-2</c:v>
                </c:pt>
                <c:pt idx="233">
                  <c:v>1.59399487794737E-2</c:v>
                </c:pt>
                <c:pt idx="234">
                  <c:v>-1.11729342463988E-2</c:v>
                </c:pt>
                <c:pt idx="235">
                  <c:v>-8.2839134762366408E-3</c:v>
                </c:pt>
                <c:pt idx="236">
                  <c:v>-4.1104025033326004E-3</c:v>
                </c:pt>
                <c:pt idx="237">
                  <c:v>-2.2925651731562999E-2</c:v>
                </c:pt>
                <c:pt idx="238">
                  <c:v>2.21991377349143E-2</c:v>
                </c:pt>
                <c:pt idx="239">
                  <c:v>2.27818966107982E-2</c:v>
                </c:pt>
                <c:pt idx="240">
                  <c:v>-9.7662191326865905E-3</c:v>
                </c:pt>
                <c:pt idx="241">
                  <c:v>-1.7775987117936399E-4</c:v>
                </c:pt>
                <c:pt idx="242">
                  <c:v>3.1635658794171302E-2</c:v>
                </c:pt>
                <c:pt idx="243" formatCode="0.00E+00">
                  <c:v>7.0961878445713306E-5</c:v>
                </c:pt>
                <c:pt idx="244">
                  <c:v>7.26309078477844E-3</c:v>
                </c:pt>
                <c:pt idx="245">
                  <c:v>4.6278823401418E-3</c:v>
                </c:pt>
                <c:pt idx="246">
                  <c:v>1.2173010928125699E-2</c:v>
                </c:pt>
                <c:pt idx="247">
                  <c:v>-9.6309134489032805E-3</c:v>
                </c:pt>
                <c:pt idx="248">
                  <c:v>3.10904178665453E-3</c:v>
                </c:pt>
                <c:pt idx="249">
                  <c:v>7.4084051436265098E-3</c:v>
                </c:pt>
                <c:pt idx="250">
                  <c:v>-8.0991691013965906E-3</c:v>
                </c:pt>
                <c:pt idx="251">
                  <c:v>-1.12853644401496E-2</c:v>
                </c:pt>
                <c:pt idx="252">
                  <c:v>-1.9015467581672101E-3</c:v>
                </c:pt>
                <c:pt idx="253">
                  <c:v>5.1918655926829899E-3</c:v>
                </c:pt>
                <c:pt idx="254">
                  <c:v>-9.7237085825904908E-3</c:v>
                </c:pt>
                <c:pt idx="255">
                  <c:v>1.79749281083856E-2</c:v>
                </c:pt>
                <c:pt idx="256">
                  <c:v>-2.6960576187020201E-2</c:v>
                </c:pt>
                <c:pt idx="257">
                  <c:v>1.5641626144206802E-2</c:v>
                </c:pt>
                <c:pt idx="258">
                  <c:v>-4.6240075466508802E-3</c:v>
                </c:pt>
                <c:pt idx="259">
                  <c:v>-4.6999859075097197E-2</c:v>
                </c:pt>
                <c:pt idx="260">
                  <c:v>-2.3425631783036801E-2</c:v>
                </c:pt>
                <c:pt idx="261">
                  <c:v>5.0554337114473696E-3</c:v>
                </c:pt>
                <c:pt idx="262">
                  <c:v>1.29212251404338E-2</c:v>
                </c:pt>
                <c:pt idx="263">
                  <c:v>9.6188766432675505E-3</c:v>
                </c:pt>
                <c:pt idx="264">
                  <c:v>3.4905278657376498E-2</c:v>
                </c:pt>
                <c:pt idx="265">
                  <c:v>-6.9719748184053996E-3</c:v>
                </c:pt>
                <c:pt idx="266">
                  <c:v>1.0816947087756001E-3</c:v>
                </c:pt>
                <c:pt idx="267">
                  <c:v>-8.4509103532305098E-3</c:v>
                </c:pt>
                <c:pt idx="268">
                  <c:v>-5.0747549176151396E-4</c:v>
                </c:pt>
                <c:pt idx="269">
                  <c:v>2.2100530108605798E-3</c:v>
                </c:pt>
                <c:pt idx="270">
                  <c:v>8.7983234619087199E-3</c:v>
                </c:pt>
                <c:pt idx="271">
                  <c:v>-3.41949859316848E-3</c:v>
                </c:pt>
                <c:pt idx="272">
                  <c:v>6.2232271318894304E-3</c:v>
                </c:pt>
                <c:pt idx="273">
                  <c:v>-7.5158332592861598E-3</c:v>
                </c:pt>
                <c:pt idx="274">
                  <c:v>3.7300797529395503E-2</c:v>
                </c:pt>
                <c:pt idx="275">
                  <c:v>4.6439070200113798E-3</c:v>
                </c:pt>
                <c:pt idx="276">
                  <c:v>8.4343509729282E-3</c:v>
                </c:pt>
                <c:pt idx="277">
                  <c:v>8.5915882769733703E-3</c:v>
                </c:pt>
                <c:pt idx="278">
                  <c:v>6.9473794162227404E-3</c:v>
                </c:pt>
                <c:pt idx="279">
                  <c:v>2.6159811802674202E-3</c:v>
                </c:pt>
                <c:pt idx="280">
                  <c:v>1.7457734603172698E-2</c:v>
                </c:pt>
                <c:pt idx="281">
                  <c:v>-8.8644059917458006E-3</c:v>
                </c:pt>
                <c:pt idx="282">
                  <c:v>-2.16390951125244E-2</c:v>
                </c:pt>
                <c:pt idx="283">
                  <c:v>1.0024140850097099E-2</c:v>
                </c:pt>
                <c:pt idx="284">
                  <c:v>-4.2587367485413001E-3</c:v>
                </c:pt>
                <c:pt idx="285">
                  <c:v>4.6881698202201902E-3</c:v>
                </c:pt>
                <c:pt idx="286">
                  <c:v>4.6199405712666602E-3</c:v>
                </c:pt>
                <c:pt idx="287">
                  <c:v>-9.4951926872488502E-4</c:v>
                </c:pt>
                <c:pt idx="288">
                  <c:v>2.1914745649855499E-2</c:v>
                </c:pt>
                <c:pt idx="289">
                  <c:v>9.929760632484551E-4</c:v>
                </c:pt>
                <c:pt idx="290">
                  <c:v>-1.3617765770602501E-2</c:v>
                </c:pt>
                <c:pt idx="291">
                  <c:v>3.3765013351971201E-3</c:v>
                </c:pt>
                <c:pt idx="292">
                  <c:v>9.5203101625227198E-3</c:v>
                </c:pt>
                <c:pt idx="293">
                  <c:v>-1.6130469755210802E-2</c:v>
                </c:pt>
                <c:pt idx="294">
                  <c:v>-1.8747248113303301E-3</c:v>
                </c:pt>
                <c:pt idx="295">
                  <c:v>-1.4520325246984499E-2</c:v>
                </c:pt>
                <c:pt idx="296">
                  <c:v>2.66027693213233E-2</c:v>
                </c:pt>
                <c:pt idx="297">
                  <c:v>-5.17795178508146E-3</c:v>
                </c:pt>
                <c:pt idx="298">
                  <c:v>-1.68268943765462E-3</c:v>
                </c:pt>
                <c:pt idx="299">
                  <c:v>1.4248711306182E-4</c:v>
                </c:pt>
                <c:pt idx="300">
                  <c:v>1.6879284982083902E-2</c:v>
                </c:pt>
                <c:pt idx="301">
                  <c:v>-1.4422127408437201E-2</c:v>
                </c:pt>
                <c:pt idx="302">
                  <c:v>-3.19006913835468E-2</c:v>
                </c:pt>
                <c:pt idx="303">
                  <c:v>2.1369573034854698E-2</c:v>
                </c:pt>
                <c:pt idx="304">
                  <c:v>6.4634497851408504E-3</c:v>
                </c:pt>
                <c:pt idx="305">
                  <c:v>6.3261565343813303E-3</c:v>
                </c:pt>
                <c:pt idx="306">
                  <c:v>8.6870433335938001E-4</c:v>
                </c:pt>
                <c:pt idx="307">
                  <c:v>-1.9050051168883201E-2</c:v>
                </c:pt>
                <c:pt idx="308">
                  <c:v>-2.2686494533103001E-3</c:v>
                </c:pt>
                <c:pt idx="309">
                  <c:v>1.68405015061261E-2</c:v>
                </c:pt>
                <c:pt idx="310">
                  <c:v>-3.55764074177838E-3</c:v>
                </c:pt>
                <c:pt idx="311">
                  <c:v>-8.1340007330268898E-3</c:v>
                </c:pt>
                <c:pt idx="312">
                  <c:v>-4.4618299614923697E-3</c:v>
                </c:pt>
                <c:pt idx="313">
                  <c:v>6.4333361099007799E-3</c:v>
                </c:pt>
                <c:pt idx="314">
                  <c:v>2.30166885078056E-4</c:v>
                </c:pt>
                <c:pt idx="315">
                  <c:v>-1.8480112086798801E-2</c:v>
                </c:pt>
                <c:pt idx="316">
                  <c:v>-8.7843013698027505E-3</c:v>
                </c:pt>
                <c:pt idx="317">
                  <c:v>-4.9526500692179997E-3</c:v>
                </c:pt>
                <c:pt idx="318">
                  <c:v>6.08040157829537E-3</c:v>
                </c:pt>
                <c:pt idx="319">
                  <c:v>3.6493933332331897E-2</c:v>
                </c:pt>
                <c:pt idx="320">
                  <c:v>4.6703071039943898E-3</c:v>
                </c:pt>
                <c:pt idx="321">
                  <c:v>-1.6273943998314298E-2</c:v>
                </c:pt>
                <c:pt idx="322">
                  <c:v>-1.6173074001424901E-2</c:v>
                </c:pt>
                <c:pt idx="323">
                  <c:v>2.8021486687677499E-3</c:v>
                </c:pt>
                <c:pt idx="324">
                  <c:v>1.49883924798927E-3</c:v>
                </c:pt>
                <c:pt idx="325">
                  <c:v>5.3024840195764799E-3</c:v>
                </c:pt>
                <c:pt idx="326">
                  <c:v>1.7031547649205701E-2</c:v>
                </c:pt>
                <c:pt idx="327">
                  <c:v>5.0288529340126099E-2</c:v>
                </c:pt>
                <c:pt idx="328">
                  <c:v>-6.9283854240875797E-4</c:v>
                </c:pt>
                <c:pt idx="329">
                  <c:v>2.56857892662979E-3</c:v>
                </c:pt>
                <c:pt idx="330">
                  <c:v>7.0022920525583698E-4</c:v>
                </c:pt>
                <c:pt idx="331">
                  <c:v>2.3564612592403599E-3</c:v>
                </c:pt>
                <c:pt idx="332">
                  <c:v>-4.0532745263256502E-2</c:v>
                </c:pt>
                <c:pt idx="333">
                  <c:v>-1.15465439916636E-2</c:v>
                </c:pt>
                <c:pt idx="334">
                  <c:v>9.3701674609589902E-3</c:v>
                </c:pt>
                <c:pt idx="335">
                  <c:v>-8.86691159069029E-3</c:v>
                </c:pt>
                <c:pt idx="336">
                  <c:v>-9.3806628807260907E-3</c:v>
                </c:pt>
                <c:pt idx="337">
                  <c:v>-3.4353023517714999E-2</c:v>
                </c:pt>
                <c:pt idx="338">
                  <c:v>-3.8479687327305202E-2</c:v>
                </c:pt>
                <c:pt idx="339">
                  <c:v>2.0165337230329702E-2</c:v>
                </c:pt>
                <c:pt idx="340">
                  <c:v>3.7507184735376897E-2</c:v>
                </c:pt>
                <c:pt idx="341">
                  <c:v>2.7646729180490201E-2</c:v>
                </c:pt>
                <c:pt idx="342">
                  <c:v>3.1289439016765198E-3</c:v>
                </c:pt>
                <c:pt idx="343">
                  <c:v>-5.71760272540078E-4</c:v>
                </c:pt>
                <c:pt idx="344">
                  <c:v>1.1814198940565099E-2</c:v>
                </c:pt>
                <c:pt idx="345">
                  <c:v>3.4027933475719299E-3</c:v>
                </c:pt>
                <c:pt idx="346">
                  <c:v>-5.6485975674625301E-3</c:v>
                </c:pt>
                <c:pt idx="347">
                  <c:v>5.4570125587438296E-3</c:v>
                </c:pt>
                <c:pt idx="348">
                  <c:v>1.68538451198391E-3</c:v>
                </c:pt>
                <c:pt idx="349">
                  <c:v>-9.9813653116815095E-3</c:v>
                </c:pt>
                <c:pt idx="350">
                  <c:v>3.1617136268301299E-3</c:v>
                </c:pt>
                <c:pt idx="351">
                  <c:v>-2.5771891013853898E-3</c:v>
                </c:pt>
                <c:pt idx="352">
                  <c:v>-3.2033611598840203E-2</c:v>
                </c:pt>
                <c:pt idx="353">
                  <c:v>3.2195607557457102E-2</c:v>
                </c:pt>
                <c:pt idx="354">
                  <c:v>6.2837365149049597E-3</c:v>
                </c:pt>
                <c:pt idx="355">
                  <c:v>4.6036687880568897E-3</c:v>
                </c:pt>
                <c:pt idx="356">
                  <c:v>3.5144167488293E-3</c:v>
                </c:pt>
                <c:pt idx="357">
                  <c:v>1.27569865005511E-3</c:v>
                </c:pt>
                <c:pt idx="358">
                  <c:v>-7.7376832765679599E-3</c:v>
                </c:pt>
                <c:pt idx="359">
                  <c:v>2.5576275691108201E-2</c:v>
                </c:pt>
                <c:pt idx="360">
                  <c:v>-5.8686192741564504E-3</c:v>
                </c:pt>
                <c:pt idx="361">
                  <c:v>9.7438819214011197E-3</c:v>
                </c:pt>
                <c:pt idx="362">
                  <c:v>7.4464789023798699E-3</c:v>
                </c:pt>
                <c:pt idx="363">
                  <c:v>-1.50121612235094E-2</c:v>
                </c:pt>
                <c:pt idx="364">
                  <c:v>-2.1191724314317401E-2</c:v>
                </c:pt>
                <c:pt idx="365">
                  <c:v>1.0334252458707701E-2</c:v>
                </c:pt>
                <c:pt idx="366">
                  <c:v>-8.9697009122456407E-3</c:v>
                </c:pt>
                <c:pt idx="367">
                  <c:v>-4.3835063158517701E-4</c:v>
                </c:pt>
                <c:pt idx="368">
                  <c:v>-7.11504366714928E-3</c:v>
                </c:pt>
                <c:pt idx="369">
                  <c:v>-2.9242581556575699E-2</c:v>
                </c:pt>
                <c:pt idx="370">
                  <c:v>-1.7327916811633301E-2</c:v>
                </c:pt>
                <c:pt idx="371">
                  <c:v>-2.8912034787433399E-2</c:v>
                </c:pt>
                <c:pt idx="372">
                  <c:v>-8.2713828165611597E-2</c:v>
                </c:pt>
                <c:pt idx="373">
                  <c:v>4.7865176242823701E-2</c:v>
                </c:pt>
                <c:pt idx="374">
                  <c:v>-2.2173248780046399E-2</c:v>
                </c:pt>
                <c:pt idx="375">
                  <c:v>5.9531810346036801E-2</c:v>
                </c:pt>
                <c:pt idx="376">
                  <c:v>8.0320598362752706E-3</c:v>
                </c:pt>
                <c:pt idx="377">
                  <c:v>1.51346613704784E-2</c:v>
                </c:pt>
                <c:pt idx="378">
                  <c:v>-1.7590966731087201E-2</c:v>
                </c:pt>
                <c:pt idx="379">
                  <c:v>3.1479320267765198E-3</c:v>
                </c:pt>
                <c:pt idx="380">
                  <c:v>2.5056022656754901E-2</c:v>
                </c:pt>
                <c:pt idx="381">
                  <c:v>-2.2775562660188601E-2</c:v>
                </c:pt>
                <c:pt idx="382">
                  <c:v>5.2255187964492496E-3</c:v>
                </c:pt>
                <c:pt idx="383">
                  <c:v>8.1660318506471992E-3</c:v>
                </c:pt>
                <c:pt idx="384">
                  <c:v>1.47047521929603E-2</c:v>
                </c:pt>
                <c:pt idx="385">
                  <c:v>-1.24101711332643E-2</c:v>
                </c:pt>
                <c:pt idx="386">
                  <c:v>-8.3492888858056197E-3</c:v>
                </c:pt>
                <c:pt idx="387">
                  <c:v>-3.1317658516608901E-3</c:v>
                </c:pt>
                <c:pt idx="388">
                  <c:v>2.2689875248779901E-2</c:v>
                </c:pt>
                <c:pt idx="389">
                  <c:v>2.17590986345392E-2</c:v>
                </c:pt>
                <c:pt idx="390">
                  <c:v>-7.5549463714632099E-3</c:v>
                </c:pt>
                <c:pt idx="391">
                  <c:v>-3.3271187401602197E-2</c:v>
                </c:pt>
                <c:pt idx="392">
                  <c:v>-9.1665400153208305E-3</c:v>
                </c:pt>
                <c:pt idx="393">
                  <c:v>-3.8759380608359997E-2</c:v>
                </c:pt>
                <c:pt idx="394">
                  <c:v>9.7459711867923897E-3</c:v>
                </c:pt>
                <c:pt idx="395">
                  <c:v>-3.2881916626869401E-2</c:v>
                </c:pt>
                <c:pt idx="396">
                  <c:v>2.7124056915720299E-2</c:v>
                </c:pt>
                <c:pt idx="397">
                  <c:v>-2.8289095424847699E-2</c:v>
                </c:pt>
                <c:pt idx="398">
                  <c:v>8.0196462220572008E-3</c:v>
                </c:pt>
                <c:pt idx="399">
                  <c:v>2.5186242072593699E-2</c:v>
                </c:pt>
                <c:pt idx="400">
                  <c:v>2.9386467774859798E-4</c:v>
                </c:pt>
                <c:pt idx="401">
                  <c:v>1.8246959559065499E-2</c:v>
                </c:pt>
                <c:pt idx="402">
                  <c:v>4.3686845287231803E-2</c:v>
                </c:pt>
                <c:pt idx="403">
                  <c:v>1.6319407634992299E-2</c:v>
                </c:pt>
                <c:pt idx="404">
                  <c:v>6.7590881802963203E-3</c:v>
                </c:pt>
                <c:pt idx="405">
                  <c:v>1.1736276222098101E-2</c:v>
                </c:pt>
                <c:pt idx="406">
                  <c:v>2.1695458399261501E-3</c:v>
                </c:pt>
                <c:pt idx="407">
                  <c:v>-3.96809849398852E-3</c:v>
                </c:pt>
                <c:pt idx="408">
                  <c:v>-1.1762052605050801E-4</c:v>
                </c:pt>
                <c:pt idx="409">
                  <c:v>-5.7536236094466002E-3</c:v>
                </c:pt>
                <c:pt idx="410">
                  <c:v>1.39810368349626E-2</c:v>
                </c:pt>
                <c:pt idx="411">
                  <c:v>1.34869628285572E-2</c:v>
                </c:pt>
                <c:pt idx="412">
                  <c:v>-8.9639801295880294E-3</c:v>
                </c:pt>
                <c:pt idx="413">
                  <c:v>-7.7429073956127199E-3</c:v>
                </c:pt>
                <c:pt idx="414">
                  <c:v>1.82588017794084E-3</c:v>
                </c:pt>
                <c:pt idx="415">
                  <c:v>1.6845432400044699E-2</c:v>
                </c:pt>
                <c:pt idx="416">
                  <c:v>-8.6765618914762706E-3</c:v>
                </c:pt>
                <c:pt idx="417">
                  <c:v>-1.2917378306411801E-2</c:v>
                </c:pt>
                <c:pt idx="418">
                  <c:v>-2.60737838055351E-2</c:v>
                </c:pt>
                <c:pt idx="419">
                  <c:v>2.1668005318911901E-2</c:v>
                </c:pt>
                <c:pt idx="420">
                  <c:v>-9.6181695018557507E-3</c:v>
                </c:pt>
                <c:pt idx="421">
                  <c:v>-1.1806722806296599E-2</c:v>
                </c:pt>
                <c:pt idx="422">
                  <c:v>1.2034844755448701E-3</c:v>
                </c:pt>
                <c:pt idx="423">
                  <c:v>1.1639528868470099E-2</c:v>
                </c:pt>
                <c:pt idx="424">
                  <c:v>-5.8318380062970399E-3</c:v>
                </c:pt>
                <c:pt idx="425">
                  <c:v>-1.0451823979549401E-2</c:v>
                </c:pt>
                <c:pt idx="426">
                  <c:v>1.1325944647340399E-2</c:v>
                </c:pt>
                <c:pt idx="427">
                  <c:v>-1.1367828275302199E-2</c:v>
                </c:pt>
                <c:pt idx="428">
                  <c:v>1.5698508732242E-2</c:v>
                </c:pt>
                <c:pt idx="429">
                  <c:v>-4.2811694829879999E-3</c:v>
                </c:pt>
                <c:pt idx="430">
                  <c:v>-2.77369095996341E-2</c:v>
                </c:pt>
                <c:pt idx="431">
                  <c:v>-5.8200056993632501E-3</c:v>
                </c:pt>
                <c:pt idx="432">
                  <c:v>8.8596945386756898E-4</c:v>
                </c:pt>
                <c:pt idx="433">
                  <c:v>3.6083195093691303E-2</c:v>
                </c:pt>
                <c:pt idx="434">
                  <c:v>1.6592593220171601E-3</c:v>
                </c:pt>
                <c:pt idx="435">
                  <c:v>4.7997793917135701E-3</c:v>
                </c:pt>
                <c:pt idx="436">
                  <c:v>-7.5685135842985703E-3</c:v>
                </c:pt>
                <c:pt idx="437">
                  <c:v>1.07906750420944E-2</c:v>
                </c:pt>
                <c:pt idx="438">
                  <c:v>5.9409292081267504E-3</c:v>
                </c:pt>
                <c:pt idx="439">
                  <c:v>1.8273326033861201E-2</c:v>
                </c:pt>
                <c:pt idx="440">
                  <c:v>8.4608847116441604E-3</c:v>
                </c:pt>
                <c:pt idx="441">
                  <c:v>-6.3657983556397197E-3</c:v>
                </c:pt>
                <c:pt idx="442">
                  <c:v>8.1953488996972697E-3</c:v>
                </c:pt>
                <c:pt idx="443">
                  <c:v>-1.27966877420717E-2</c:v>
                </c:pt>
                <c:pt idx="444">
                  <c:v>8.1813989299763402E-3</c:v>
                </c:pt>
                <c:pt idx="445">
                  <c:v>-3.5596652265429303E-2</c:v>
                </c:pt>
                <c:pt idx="446">
                  <c:v>-1.4861168494818101E-2</c:v>
                </c:pt>
                <c:pt idx="447">
                  <c:v>-2.41035280447328E-2</c:v>
                </c:pt>
                <c:pt idx="448">
                  <c:v>-2.4751333117622398E-2</c:v>
                </c:pt>
                <c:pt idx="449">
                  <c:v>4.9908390437599804E-3</c:v>
                </c:pt>
                <c:pt idx="450">
                  <c:v>2.14370771019035E-3</c:v>
                </c:pt>
                <c:pt idx="451">
                  <c:v>-2.69736667637984E-2</c:v>
                </c:pt>
                <c:pt idx="452">
                  <c:v>-3.0234104029249802E-2</c:v>
                </c:pt>
                <c:pt idx="453">
                  <c:v>3.7193483138666501E-2</c:v>
                </c:pt>
                <c:pt idx="454">
                  <c:v>1.2850096969943001E-3</c:v>
                </c:pt>
                <c:pt idx="455">
                  <c:v>-1.9568607207858398E-3</c:v>
                </c:pt>
                <c:pt idx="456">
                  <c:v>-1.7330753364531801E-2</c:v>
                </c:pt>
                <c:pt idx="457">
                  <c:v>-1.1842383055643601E-2</c:v>
                </c:pt>
                <c:pt idx="458">
                  <c:v>8.7116941251717296E-3</c:v>
                </c:pt>
                <c:pt idx="459">
                  <c:v>3.30250074533937E-2</c:v>
                </c:pt>
                <c:pt idx="460">
                  <c:v>-5.1224539929808598E-3</c:v>
                </c:pt>
                <c:pt idx="461">
                  <c:v>1.0138275501016999E-2</c:v>
                </c:pt>
                <c:pt idx="462">
                  <c:v>-1.7259936809336698E-2</c:v>
                </c:pt>
                <c:pt idx="463">
                  <c:v>-7.9892804486114699E-4</c:v>
                </c:pt>
                <c:pt idx="464">
                  <c:v>-2.7727809921035001E-2</c:v>
                </c:pt>
                <c:pt idx="465">
                  <c:v>6.5703299163997102E-3</c:v>
                </c:pt>
                <c:pt idx="466">
                  <c:v>-2.8156505320127201E-2</c:v>
                </c:pt>
                <c:pt idx="467">
                  <c:v>-9.4826775110521105E-3</c:v>
                </c:pt>
                <c:pt idx="468">
                  <c:v>-2.9095111891879299E-2</c:v>
                </c:pt>
                <c:pt idx="469">
                  <c:v>-5.3233690214905503E-3</c:v>
                </c:pt>
                <c:pt idx="470">
                  <c:v>1.4564201240391799E-3</c:v>
                </c:pt>
                <c:pt idx="471">
                  <c:v>8.68211699275322E-3</c:v>
                </c:pt>
                <c:pt idx="472">
                  <c:v>1.35574182503549E-2</c:v>
                </c:pt>
                <c:pt idx="473">
                  <c:v>-3.62506452722633E-2</c:v>
                </c:pt>
                <c:pt idx="474">
                  <c:v>-1.2884750871990799E-2</c:v>
                </c:pt>
                <c:pt idx="475">
                  <c:v>1.2876471941990901E-2</c:v>
                </c:pt>
                <c:pt idx="476">
                  <c:v>-3.5051996453108601E-2</c:v>
                </c:pt>
                <c:pt idx="477">
                  <c:v>3.0841599154545301E-2</c:v>
                </c:pt>
                <c:pt idx="478">
                  <c:v>3.19969229140869E-2</c:v>
                </c:pt>
                <c:pt idx="479">
                  <c:v>-1.45037107107845E-2</c:v>
                </c:pt>
                <c:pt idx="480">
                  <c:v>1.8837563931951601E-2</c:v>
                </c:pt>
                <c:pt idx="481">
                  <c:v>3.77065850659689E-3</c:v>
                </c:pt>
                <c:pt idx="482">
                  <c:v>2.2492134696251399E-3</c:v>
                </c:pt>
                <c:pt idx="483">
                  <c:v>5.1761779043865801E-3</c:v>
                </c:pt>
                <c:pt idx="484">
                  <c:v>-1.0767275831383901E-2</c:v>
                </c:pt>
                <c:pt idx="485">
                  <c:v>-5.0055945827946098E-2</c:v>
                </c:pt>
                <c:pt idx="486">
                  <c:v>-4.9691683106811296E-3</c:v>
                </c:pt>
                <c:pt idx="487">
                  <c:v>1.9919045110233201E-2</c:v>
                </c:pt>
                <c:pt idx="488">
                  <c:v>-1.7377268967060201E-2</c:v>
                </c:pt>
                <c:pt idx="489">
                  <c:v>-3.9819365113782E-2</c:v>
                </c:pt>
                <c:pt idx="490">
                  <c:v>-4.1069180904133397E-2</c:v>
                </c:pt>
                <c:pt idx="491">
                  <c:v>2.68003648846021E-3</c:v>
                </c:pt>
                <c:pt idx="492">
                  <c:v>-6.3525740579053497E-2</c:v>
                </c:pt>
                <c:pt idx="493">
                  <c:v>6.0768194303383503E-2</c:v>
                </c:pt>
                <c:pt idx="494">
                  <c:v>2.4350864735329499E-2</c:v>
                </c:pt>
                <c:pt idx="495">
                  <c:v>-8.2576993877393895E-3</c:v>
                </c:pt>
                <c:pt idx="496">
                  <c:v>3.0608093417578801E-2</c:v>
                </c:pt>
                <c:pt idx="497">
                  <c:v>-2.2262985618309999E-2</c:v>
                </c:pt>
                <c:pt idx="498">
                  <c:v>-5.9098936817386597E-3</c:v>
                </c:pt>
                <c:pt idx="499">
                  <c:v>3.4428730086035399E-2</c:v>
                </c:pt>
                <c:pt idx="500">
                  <c:v>-2.0908656693027099E-2</c:v>
                </c:pt>
                <c:pt idx="501">
                  <c:v>-2.7474341670897E-2</c:v>
                </c:pt>
                <c:pt idx="502">
                  <c:v>2.3326195387584001E-2</c:v>
                </c:pt>
                <c:pt idx="503">
                  <c:v>4.9492213811485802E-2</c:v>
                </c:pt>
                <c:pt idx="504">
                  <c:v>1.90376389738823E-2</c:v>
                </c:pt>
                <c:pt idx="505">
                  <c:v>3.0321717993057301E-2</c:v>
                </c:pt>
                <c:pt idx="506">
                  <c:v>7.19658031781899E-3</c:v>
                </c:pt>
                <c:pt idx="507">
                  <c:v>1.1839566620283E-2</c:v>
                </c:pt>
                <c:pt idx="508">
                  <c:v>-7.1798421201838799E-3</c:v>
                </c:pt>
                <c:pt idx="509">
                  <c:v>3.8310581471397401E-3</c:v>
                </c:pt>
                <c:pt idx="510">
                  <c:v>-2.6063061516184399E-2</c:v>
                </c:pt>
                <c:pt idx="511">
                  <c:v>1.18128299955527E-2</c:v>
                </c:pt>
                <c:pt idx="512">
                  <c:v>-3.2988210625257502E-2</c:v>
                </c:pt>
                <c:pt idx="513">
                  <c:v>2.9520966791228499E-2</c:v>
                </c:pt>
                <c:pt idx="514">
                  <c:v>6.7245482416005298E-3</c:v>
                </c:pt>
                <c:pt idx="515">
                  <c:v>-1.397463740658E-2</c:v>
                </c:pt>
                <c:pt idx="516">
                  <c:v>1.2449870884566601E-2</c:v>
                </c:pt>
                <c:pt idx="517">
                  <c:v>1.8076876780610499E-2</c:v>
                </c:pt>
                <c:pt idx="518">
                  <c:v>1.0355257720690699E-2</c:v>
                </c:pt>
                <c:pt idx="519">
                  <c:v>-1.4399465411793499E-4</c:v>
                </c:pt>
                <c:pt idx="520">
                  <c:v>6.2134033315179998E-3</c:v>
                </c:pt>
                <c:pt idx="521">
                  <c:v>-2.2966551138884499E-2</c:v>
                </c:pt>
                <c:pt idx="522">
                  <c:v>-2.4216677759214801E-2</c:v>
                </c:pt>
                <c:pt idx="523">
                  <c:v>2.5761856367127701E-4</c:v>
                </c:pt>
                <c:pt idx="524">
                  <c:v>3.0834379312753402E-2</c:v>
                </c:pt>
                <c:pt idx="525">
                  <c:v>-1.53838785491975E-2</c:v>
                </c:pt>
                <c:pt idx="526">
                  <c:v>-4.0133255885945199E-2</c:v>
                </c:pt>
                <c:pt idx="527">
                  <c:v>-2.51973974721446E-3</c:v>
                </c:pt>
                <c:pt idx="528">
                  <c:v>-2.56197035433328E-2</c:v>
                </c:pt>
                <c:pt idx="529">
                  <c:v>7.9975807953471395E-3</c:v>
                </c:pt>
                <c:pt idx="530">
                  <c:v>-2.0187147482834102E-2</c:v>
                </c:pt>
                <c:pt idx="531">
                  <c:v>4.0448683596752702E-2</c:v>
                </c:pt>
                <c:pt idx="532">
                  <c:v>4.1865954537674997E-3</c:v>
                </c:pt>
                <c:pt idx="533">
                  <c:v>5.18549709489864E-3</c:v>
                </c:pt>
                <c:pt idx="534">
                  <c:v>3.8856369126946802E-2</c:v>
                </c:pt>
                <c:pt idx="535">
                  <c:v>1.82853135502468E-2</c:v>
                </c:pt>
                <c:pt idx="536">
                  <c:v>-1.23261640280502E-2</c:v>
                </c:pt>
                <c:pt idx="537">
                  <c:v>-3.9933641709428104E-3</c:v>
                </c:pt>
                <c:pt idx="538">
                  <c:v>1.40743143202732E-2</c:v>
                </c:pt>
                <c:pt idx="539">
                  <c:v>1.5517003002048699E-2</c:v>
                </c:pt>
                <c:pt idx="540">
                  <c:v>9.0857300842056097E-3</c:v>
                </c:pt>
                <c:pt idx="541">
                  <c:v>7.5036432760052897E-3</c:v>
                </c:pt>
                <c:pt idx="542">
                  <c:v>-6.2032307142966302E-3</c:v>
                </c:pt>
                <c:pt idx="543">
                  <c:v>3.6776470825922898E-3</c:v>
                </c:pt>
                <c:pt idx="544">
                  <c:v>8.8651882630251897E-3</c:v>
                </c:pt>
                <c:pt idx="545">
                  <c:v>1.02286402350735E-2</c:v>
                </c:pt>
                <c:pt idx="546">
                  <c:v>-1.18938336048541E-2</c:v>
                </c:pt>
                <c:pt idx="547">
                  <c:v>-1.8145498823889699E-2</c:v>
                </c:pt>
                <c:pt idx="548">
                  <c:v>-2.9728224436314399E-2</c:v>
                </c:pt>
                <c:pt idx="549">
                  <c:v>-9.1617007247398602E-3</c:v>
                </c:pt>
                <c:pt idx="550">
                  <c:v>1.9485499237764801E-2</c:v>
                </c:pt>
                <c:pt idx="551">
                  <c:v>-7.2373382175113399E-3</c:v>
                </c:pt>
                <c:pt idx="552">
                  <c:v>-1.2437411210626199E-2</c:v>
                </c:pt>
                <c:pt idx="553">
                  <c:v>1.6490619339159601E-2</c:v>
                </c:pt>
                <c:pt idx="554">
                  <c:v>-7.4998995568269899E-3</c:v>
                </c:pt>
                <c:pt idx="555">
                  <c:v>7.6000740256304796E-3</c:v>
                </c:pt>
                <c:pt idx="556">
                  <c:v>4.2745560561041097E-3</c:v>
                </c:pt>
                <c:pt idx="557">
                  <c:v>9.2602178877657006E-3</c:v>
                </c:pt>
                <c:pt idx="558">
                  <c:v>-8.6050623985047502E-3</c:v>
                </c:pt>
                <c:pt idx="559">
                  <c:v>2.5604111151030602E-3</c:v>
                </c:pt>
                <c:pt idx="560">
                  <c:v>-2.9659612992431202E-2</c:v>
                </c:pt>
                <c:pt idx="561">
                  <c:v>1.5482648144138101E-2</c:v>
                </c:pt>
                <c:pt idx="562">
                  <c:v>-3.2201453556942802E-2</c:v>
                </c:pt>
                <c:pt idx="563">
                  <c:v>3.0161644765147499E-2</c:v>
                </c:pt>
                <c:pt idx="564">
                  <c:v>3.6252122029685398E-2</c:v>
                </c:pt>
                <c:pt idx="565">
                  <c:v>5.7294124248328396E-3</c:v>
                </c:pt>
                <c:pt idx="566">
                  <c:v>-4.0085902933553004E-3</c:v>
                </c:pt>
                <c:pt idx="567">
                  <c:v>7.4378805101885104E-3</c:v>
                </c:pt>
                <c:pt idx="568">
                  <c:v>-1.4795250064255401E-2</c:v>
                </c:pt>
                <c:pt idx="569">
                  <c:v>-1.4269902997814899E-2</c:v>
                </c:pt>
                <c:pt idx="570">
                  <c:v>-1.88386002552111E-3</c:v>
                </c:pt>
                <c:pt idx="571">
                  <c:v>-7.11931695686557E-3</c:v>
                </c:pt>
                <c:pt idx="572">
                  <c:v>2.4427406351721099E-2</c:v>
                </c:pt>
                <c:pt idx="573">
                  <c:v>2.54530555859406E-2</c:v>
                </c:pt>
                <c:pt idx="574">
                  <c:v>2.74105214822871E-3</c:v>
                </c:pt>
                <c:pt idx="575">
                  <c:v>-5.2351527649365402E-3</c:v>
                </c:pt>
                <c:pt idx="576">
                  <c:v>-2.05445374600511E-2</c:v>
                </c:pt>
                <c:pt idx="577">
                  <c:v>-2.5069362999463499E-2</c:v>
                </c:pt>
                <c:pt idx="578">
                  <c:v>-1.62763687142621E-2</c:v>
                </c:pt>
                <c:pt idx="579">
                  <c:v>1.15000785567824E-2</c:v>
                </c:pt>
                <c:pt idx="580">
                  <c:v>-9.6103659342697996E-3</c:v>
                </c:pt>
                <c:pt idx="581">
                  <c:v>4.0670043031646702E-2</c:v>
                </c:pt>
                <c:pt idx="582">
                  <c:v>2.9431522108616E-2</c:v>
                </c:pt>
                <c:pt idx="583">
                  <c:v>1.12380868489785E-2</c:v>
                </c:pt>
                <c:pt idx="584">
                  <c:v>-1.61337289031948E-2</c:v>
                </c:pt>
                <c:pt idx="585">
                  <c:v>3.1653993076735998E-2</c:v>
                </c:pt>
                <c:pt idx="586">
                  <c:v>-9.4801023164379494E-2</c:v>
                </c:pt>
                <c:pt idx="587">
                  <c:v>-3.9337406744296803E-3</c:v>
                </c:pt>
                <c:pt idx="588">
                  <c:v>3.12118983919706E-2</c:v>
                </c:pt>
                <c:pt idx="589">
                  <c:v>4.5330378071632198E-2</c:v>
                </c:pt>
                <c:pt idx="590">
                  <c:v>1.67488825094355E-2</c:v>
                </c:pt>
                <c:pt idx="591">
                  <c:v>2.0730079320062701E-2</c:v>
                </c:pt>
                <c:pt idx="592">
                  <c:v>-2.2948346580141402E-2</c:v>
                </c:pt>
                <c:pt idx="593">
                  <c:v>-5.6494610257967603E-3</c:v>
                </c:pt>
                <c:pt idx="594">
                  <c:v>-1.7532112533957301E-2</c:v>
                </c:pt>
                <c:pt idx="595">
                  <c:v>4.3680481712006503E-3</c:v>
                </c:pt>
                <c:pt idx="596">
                  <c:v>1.8229928499838299E-2</c:v>
                </c:pt>
                <c:pt idx="597">
                  <c:v>1.2374113772670999E-2</c:v>
                </c:pt>
                <c:pt idx="598">
                  <c:v>1.02178558863E-2</c:v>
                </c:pt>
                <c:pt idx="599">
                  <c:v>-1.33840625151828E-2</c:v>
                </c:pt>
                <c:pt idx="600">
                  <c:v>1.8077433836241299E-2</c:v>
                </c:pt>
                <c:pt idx="601">
                  <c:v>-1.23172295365235E-2</c:v>
                </c:pt>
                <c:pt idx="602">
                  <c:v>-1.12312651959681E-2</c:v>
                </c:pt>
                <c:pt idx="603">
                  <c:v>-3.6231180881191099E-3</c:v>
                </c:pt>
                <c:pt idx="604">
                  <c:v>-1.01200611701551E-2</c:v>
                </c:pt>
                <c:pt idx="605">
                  <c:v>-7.5084383035676399E-3</c:v>
                </c:pt>
                <c:pt idx="606">
                  <c:v>-3.6653975068616602E-3</c:v>
                </c:pt>
                <c:pt idx="607">
                  <c:v>-1.3036251552714999E-2</c:v>
                </c:pt>
                <c:pt idx="608">
                  <c:v>1.27055786955376E-3</c:v>
                </c:pt>
                <c:pt idx="609">
                  <c:v>-4.9054774933852995E-4</c:v>
                </c:pt>
                <c:pt idx="610">
                  <c:v>-2.7443502126124199E-2</c:v>
                </c:pt>
                <c:pt idx="611">
                  <c:v>-5.9398454414386103E-4</c:v>
                </c:pt>
                <c:pt idx="612">
                  <c:v>-1.8259088816340599E-2</c:v>
                </c:pt>
                <c:pt idx="613">
                  <c:v>-2.0331898791684299E-2</c:v>
                </c:pt>
                <c:pt idx="614">
                  <c:v>6.72686406518709E-3</c:v>
                </c:pt>
                <c:pt idx="615">
                  <c:v>2.4030917659507199E-3</c:v>
                </c:pt>
                <c:pt idx="616">
                  <c:v>1.2382416169427399E-2</c:v>
                </c:pt>
                <c:pt idx="617">
                  <c:v>1.20181448908061E-2</c:v>
                </c:pt>
                <c:pt idx="618">
                  <c:v>-2.4503293837260698E-3</c:v>
                </c:pt>
                <c:pt idx="619">
                  <c:v>-4.0578058112171102E-3</c:v>
                </c:pt>
                <c:pt idx="620">
                  <c:v>1.44889375485925E-2</c:v>
                </c:pt>
                <c:pt idx="621" formatCode="0.00E+00">
                  <c:v>-2.5174264938150601E-5</c:v>
                </c:pt>
                <c:pt idx="622">
                  <c:v>3.7896097865227599E-3</c:v>
                </c:pt>
                <c:pt idx="623">
                  <c:v>-1.32504961571161E-2</c:v>
                </c:pt>
                <c:pt idx="624">
                  <c:v>1.05253842708838E-2</c:v>
                </c:pt>
                <c:pt idx="625">
                  <c:v>-2.0397460300857002E-2</c:v>
                </c:pt>
                <c:pt idx="626">
                  <c:v>-3.8223918444271802E-3</c:v>
                </c:pt>
                <c:pt idx="627">
                  <c:v>1.24791023588891E-2</c:v>
                </c:pt>
                <c:pt idx="628">
                  <c:v>-9.4898788605127897E-3</c:v>
                </c:pt>
                <c:pt idx="629">
                  <c:v>-1.2819016913622999E-2</c:v>
                </c:pt>
                <c:pt idx="630">
                  <c:v>1.87751439200491E-2</c:v>
                </c:pt>
                <c:pt idx="631">
                  <c:v>-1.12133113087391E-2</c:v>
                </c:pt>
                <c:pt idx="632">
                  <c:v>1.51653077348158E-2</c:v>
                </c:pt>
                <c:pt idx="633">
                  <c:v>-1.08542339538996E-2</c:v>
                </c:pt>
                <c:pt idx="634">
                  <c:v>-8.3964755735690504E-3</c:v>
                </c:pt>
                <c:pt idx="635">
                  <c:v>1.9317687842872501E-2</c:v>
                </c:pt>
                <c:pt idx="636">
                  <c:v>1.00061512760862E-2</c:v>
                </c:pt>
                <c:pt idx="637">
                  <c:v>-5.4224016850537397E-3</c:v>
                </c:pt>
                <c:pt idx="638">
                  <c:v>1.0633741502797001E-2</c:v>
                </c:pt>
                <c:pt idx="639">
                  <c:v>1.3614288849047E-2</c:v>
                </c:pt>
                <c:pt idx="640">
                  <c:v>-2.0552277259899301E-2</c:v>
                </c:pt>
                <c:pt idx="641">
                  <c:v>-1.4451285322974799E-2</c:v>
                </c:pt>
                <c:pt idx="642">
                  <c:v>-3.29338857620671E-2</c:v>
                </c:pt>
                <c:pt idx="643">
                  <c:v>2.3155920233377701E-3</c:v>
                </c:pt>
                <c:pt idx="644">
                  <c:v>3.36679053489568E-3</c:v>
                </c:pt>
                <c:pt idx="645">
                  <c:v>-2.2626441061813E-2</c:v>
                </c:pt>
                <c:pt idx="646">
                  <c:v>-1.74565421429301E-2</c:v>
                </c:pt>
                <c:pt idx="647">
                  <c:v>-1.7207667216308301E-2</c:v>
                </c:pt>
                <c:pt idx="648">
                  <c:v>2.7974329602256901E-3</c:v>
                </c:pt>
                <c:pt idx="649">
                  <c:v>1.0535014183950401E-2</c:v>
                </c:pt>
                <c:pt idx="650">
                  <c:v>-3.1343435253874002E-3</c:v>
                </c:pt>
                <c:pt idx="651">
                  <c:v>-1.9643743571595498E-2</c:v>
                </c:pt>
                <c:pt idx="652">
                  <c:v>-6.9329156936077801E-3</c:v>
                </c:pt>
                <c:pt idx="653">
                  <c:v>2.3426523280996201E-3</c:v>
                </c:pt>
                <c:pt idx="654">
                  <c:v>4.3682501824082197E-2</c:v>
                </c:pt>
                <c:pt idx="655">
                  <c:v>-9.00630361988582E-3</c:v>
                </c:pt>
                <c:pt idx="656">
                  <c:v>4.8471292328093997E-3</c:v>
                </c:pt>
                <c:pt idx="657">
                  <c:v>5.8650773329676003E-3</c:v>
                </c:pt>
                <c:pt idx="658">
                  <c:v>2.1621483370555399E-2</c:v>
                </c:pt>
                <c:pt idx="659">
                  <c:v>-1.8114046183227101E-3</c:v>
                </c:pt>
                <c:pt idx="660">
                  <c:v>1.63407642749344E-4</c:v>
                </c:pt>
                <c:pt idx="661">
                  <c:v>2.1049228281963098E-2</c:v>
                </c:pt>
                <c:pt idx="662">
                  <c:v>-1.9687787739138301E-2</c:v>
                </c:pt>
                <c:pt idx="663">
                  <c:v>-9.2820785643710005E-3</c:v>
                </c:pt>
                <c:pt idx="664">
                  <c:v>-1.0154053707241499E-2</c:v>
                </c:pt>
                <c:pt idx="665">
                  <c:v>1.7517042033102399E-2</c:v>
                </c:pt>
                <c:pt idx="666">
                  <c:v>-9.5825908103562701E-3</c:v>
                </c:pt>
                <c:pt idx="667">
                  <c:v>1.6079685559610601E-2</c:v>
                </c:pt>
                <c:pt idx="668">
                  <c:v>2.75622639198399E-3</c:v>
                </c:pt>
                <c:pt idx="669">
                  <c:v>8.2377102313840496E-3</c:v>
                </c:pt>
                <c:pt idx="670">
                  <c:v>1.4235619201397301E-3</c:v>
                </c:pt>
                <c:pt idx="671">
                  <c:v>-5.5778463783746901E-3</c:v>
                </c:pt>
                <c:pt idx="672">
                  <c:v>-4.9970925945499196E-3</c:v>
                </c:pt>
                <c:pt idx="673">
                  <c:v>-1.0558648257034699E-2</c:v>
                </c:pt>
                <c:pt idx="674">
                  <c:v>1.39864316745449E-2</c:v>
                </c:pt>
                <c:pt idx="675">
                  <c:v>-1.9228576476322999E-2</c:v>
                </c:pt>
                <c:pt idx="676">
                  <c:v>-2.51452714321348E-2</c:v>
                </c:pt>
                <c:pt idx="677">
                  <c:v>-1.71583126026865E-2</c:v>
                </c:pt>
                <c:pt idx="678">
                  <c:v>-1.6038088558057599E-2</c:v>
                </c:pt>
                <c:pt idx="679">
                  <c:v>-1.07590361818822E-2</c:v>
                </c:pt>
                <c:pt idx="680">
                  <c:v>-1.11113435713599E-2</c:v>
                </c:pt>
                <c:pt idx="681">
                  <c:v>1.25025088457237E-2</c:v>
                </c:pt>
                <c:pt idx="682">
                  <c:v>4.2014589000483804E-3</c:v>
                </c:pt>
                <c:pt idx="683">
                  <c:v>-5.2999487208911997E-3</c:v>
                </c:pt>
                <c:pt idx="684">
                  <c:v>-7.0358108581389401E-3</c:v>
                </c:pt>
                <c:pt idx="685">
                  <c:v>-1.9740096886014299E-2</c:v>
                </c:pt>
                <c:pt idx="686">
                  <c:v>-2.6984193057430401E-2</c:v>
                </c:pt>
                <c:pt idx="687">
                  <c:v>1.5135882832422299E-2</c:v>
                </c:pt>
                <c:pt idx="688">
                  <c:v>-5.9095767676590298E-3</c:v>
                </c:pt>
                <c:pt idx="689">
                  <c:v>1.2596579545849799E-2</c:v>
                </c:pt>
                <c:pt idx="690">
                  <c:v>-1.8901227268093901E-2</c:v>
                </c:pt>
                <c:pt idx="691">
                  <c:v>1.0894011691454901E-2</c:v>
                </c:pt>
                <c:pt idx="692">
                  <c:v>9.2567283823607894E-3</c:v>
                </c:pt>
                <c:pt idx="693">
                  <c:v>-1.8542324286364099E-3</c:v>
                </c:pt>
                <c:pt idx="694" formatCode="0.00E+00">
                  <c:v>4.8535574060218397E-5</c:v>
                </c:pt>
                <c:pt idx="695">
                  <c:v>-8.2085455026551001E-4</c:v>
                </c:pt>
                <c:pt idx="696">
                  <c:v>-1.6289886958411801E-2</c:v>
                </c:pt>
                <c:pt idx="697">
                  <c:v>5.3254512612283698E-3</c:v>
                </c:pt>
                <c:pt idx="698">
                  <c:v>3.53637582833735E-2</c:v>
                </c:pt>
                <c:pt idx="699">
                  <c:v>3.3156805625256303E-2</c:v>
                </c:pt>
                <c:pt idx="700">
                  <c:v>-6.5983859464535596E-3</c:v>
                </c:pt>
                <c:pt idx="701">
                  <c:v>1.04279323556322E-2</c:v>
                </c:pt>
                <c:pt idx="702">
                  <c:v>1.6231812615548302E-2</c:v>
                </c:pt>
                <c:pt idx="703">
                  <c:v>1.13028825289915E-2</c:v>
                </c:pt>
                <c:pt idx="704">
                  <c:v>7.7958384748692301E-3</c:v>
                </c:pt>
                <c:pt idx="705">
                  <c:v>4.9947860279658796E-4</c:v>
                </c:pt>
                <c:pt idx="706">
                  <c:v>3.5788148011286401E-2</c:v>
                </c:pt>
                <c:pt idx="707">
                  <c:v>9.1478248243590504E-3</c:v>
                </c:pt>
                <c:pt idx="708">
                  <c:v>-2.2124782224339601E-3</c:v>
                </c:pt>
                <c:pt idx="709">
                  <c:v>5.12566374992263E-3</c:v>
                </c:pt>
                <c:pt idx="710">
                  <c:v>4.9397475950278104E-3</c:v>
                </c:pt>
                <c:pt idx="711">
                  <c:v>-1.0026256008509199E-2</c:v>
                </c:pt>
                <c:pt idx="712">
                  <c:v>1.2572536634496499E-2</c:v>
                </c:pt>
                <c:pt idx="713">
                  <c:v>2.9964473954725698E-3</c:v>
                </c:pt>
                <c:pt idx="714">
                  <c:v>-3.4203274472552298E-4</c:v>
                </c:pt>
                <c:pt idx="715">
                  <c:v>1.0256479297355899E-2</c:v>
                </c:pt>
                <c:pt idx="716">
                  <c:v>3.9064012532587201E-4</c:v>
                </c:pt>
                <c:pt idx="717">
                  <c:v>-2.0715372409190499E-3</c:v>
                </c:pt>
                <c:pt idx="718">
                  <c:v>8.1452735494153307E-3</c:v>
                </c:pt>
                <c:pt idx="719">
                  <c:v>2.24329468787889E-3</c:v>
                </c:pt>
                <c:pt idx="720">
                  <c:v>1.13303874704504E-2</c:v>
                </c:pt>
                <c:pt idx="721">
                  <c:v>-1.34271010621318E-3</c:v>
                </c:pt>
                <c:pt idx="722">
                  <c:v>1.11915113834928E-3</c:v>
                </c:pt>
                <c:pt idx="723">
                  <c:v>-2.53476019001923E-3</c:v>
                </c:pt>
                <c:pt idx="724">
                  <c:v>4.7201070391687597E-3</c:v>
                </c:pt>
                <c:pt idx="725">
                  <c:v>-2.1730113313866602E-2</c:v>
                </c:pt>
                <c:pt idx="726">
                  <c:v>1.12656801858109E-2</c:v>
                </c:pt>
                <c:pt idx="727">
                  <c:v>-1.25749615792395E-3</c:v>
                </c:pt>
                <c:pt idx="728">
                  <c:v>-5.7964474688385796E-3</c:v>
                </c:pt>
                <c:pt idx="729">
                  <c:v>1.2879857896937101E-2</c:v>
                </c:pt>
                <c:pt idx="730">
                  <c:v>-1.7322746491435399E-2</c:v>
                </c:pt>
                <c:pt idx="731">
                  <c:v>2.33403103594922E-3</c:v>
                </c:pt>
                <c:pt idx="732">
                  <c:v>6.7377975623316598E-3</c:v>
                </c:pt>
                <c:pt idx="733">
                  <c:v>-4.6544318687141402E-3</c:v>
                </c:pt>
                <c:pt idx="734">
                  <c:v>1.6299616424315299E-3</c:v>
                </c:pt>
                <c:pt idx="735">
                  <c:v>-1.5268386390357399E-2</c:v>
                </c:pt>
                <c:pt idx="736">
                  <c:v>2.7249980359146702E-4</c:v>
                </c:pt>
                <c:pt idx="737">
                  <c:v>-1.45981919306664E-2</c:v>
                </c:pt>
                <c:pt idx="738">
                  <c:v>-1.4836442476954301E-2</c:v>
                </c:pt>
                <c:pt idx="739">
                  <c:v>-1.41480684585142E-2</c:v>
                </c:pt>
                <c:pt idx="740">
                  <c:v>-2.8964350611752499E-2</c:v>
                </c:pt>
                <c:pt idx="741">
                  <c:v>-1.44215393272965E-2</c:v>
                </c:pt>
                <c:pt idx="742">
                  <c:v>-6.7492558085231096E-3</c:v>
                </c:pt>
                <c:pt idx="743">
                  <c:v>-2.8008938494185902E-3</c:v>
                </c:pt>
                <c:pt idx="744">
                  <c:v>2.4372367765980299E-2</c:v>
                </c:pt>
                <c:pt idx="745">
                  <c:v>-2.2705179715954499E-2</c:v>
                </c:pt>
                <c:pt idx="746">
                  <c:v>-4.9520890239252704E-3</c:v>
                </c:pt>
                <c:pt idx="747">
                  <c:v>-5.9490191972656403E-3</c:v>
                </c:pt>
                <c:pt idx="748">
                  <c:v>1.6172923380371702E-2</c:v>
                </c:pt>
                <c:pt idx="749">
                  <c:v>1.9758518542697498E-3</c:v>
                </c:pt>
                <c:pt idx="750">
                  <c:v>7.6716788365092502E-3</c:v>
                </c:pt>
                <c:pt idx="751">
                  <c:v>-1.79628865567306E-3</c:v>
                </c:pt>
                <c:pt idx="752">
                  <c:v>-1.0861435618145499E-2</c:v>
                </c:pt>
                <c:pt idx="753">
                  <c:v>-1.4614000817031599E-3</c:v>
                </c:pt>
                <c:pt idx="754">
                  <c:v>-1.9160594111051098E-2</c:v>
                </c:pt>
                <c:pt idx="755">
                  <c:v>8.9237309968587097E-3</c:v>
                </c:pt>
                <c:pt idx="756">
                  <c:v>2.0243437099129499E-2</c:v>
                </c:pt>
                <c:pt idx="757">
                  <c:v>-1.6241093725973599E-2</c:v>
                </c:pt>
                <c:pt idx="758">
                  <c:v>8.1206291264418495E-4</c:v>
                </c:pt>
                <c:pt idx="759">
                  <c:v>-7.9786824029647908E-3</c:v>
                </c:pt>
                <c:pt idx="760">
                  <c:v>3.0374454437386801E-3</c:v>
                </c:pt>
                <c:pt idx="761">
                  <c:v>1.12583675340856E-2</c:v>
                </c:pt>
                <c:pt idx="762">
                  <c:v>3.02287454495275E-2</c:v>
                </c:pt>
                <c:pt idx="763">
                  <c:v>-5.5863431137106296E-4</c:v>
                </c:pt>
                <c:pt idx="764">
                  <c:v>1.74390186594943E-2</c:v>
                </c:pt>
                <c:pt idx="765">
                  <c:v>-1.2288584709074599E-2</c:v>
                </c:pt>
                <c:pt idx="766">
                  <c:v>-3.4642605683978698E-3</c:v>
                </c:pt>
                <c:pt idx="767">
                  <c:v>-1.75789856411829E-2</c:v>
                </c:pt>
                <c:pt idx="768">
                  <c:v>-7.1692449157367503E-3</c:v>
                </c:pt>
                <c:pt idx="769">
                  <c:v>-5.0284485032004098E-3</c:v>
                </c:pt>
                <c:pt idx="770">
                  <c:v>1.4012182493927099E-3</c:v>
                </c:pt>
                <c:pt idx="771">
                  <c:v>-1.3429847594959E-2</c:v>
                </c:pt>
                <c:pt idx="772">
                  <c:v>1.3028341478174501E-2</c:v>
                </c:pt>
                <c:pt idx="773">
                  <c:v>2.0597245786961298E-2</c:v>
                </c:pt>
                <c:pt idx="774">
                  <c:v>-4.8505269673025401E-3</c:v>
                </c:pt>
                <c:pt idx="775">
                  <c:v>-6.1306370984988302E-3</c:v>
                </c:pt>
                <c:pt idx="776">
                  <c:v>3.2798189226518398E-3</c:v>
                </c:pt>
                <c:pt idx="777">
                  <c:v>-1.5238509955830099E-3</c:v>
                </c:pt>
                <c:pt idx="778">
                  <c:v>9.8424636001548903E-3</c:v>
                </c:pt>
                <c:pt idx="779">
                  <c:v>-2.6307243127135201E-3</c:v>
                </c:pt>
                <c:pt idx="780">
                  <c:v>-1.53049409886451E-3</c:v>
                </c:pt>
                <c:pt idx="781">
                  <c:v>5.1871934984193697E-3</c:v>
                </c:pt>
                <c:pt idx="782">
                  <c:v>3.88100384703018E-3</c:v>
                </c:pt>
                <c:pt idx="783">
                  <c:v>1.37412312093982E-2</c:v>
                </c:pt>
                <c:pt idx="784">
                  <c:v>2.0402259424858E-3</c:v>
                </c:pt>
                <c:pt idx="785">
                  <c:v>-1.4604366565163601E-2</c:v>
                </c:pt>
                <c:pt idx="786">
                  <c:v>7.3183545020588702E-3</c:v>
                </c:pt>
                <c:pt idx="787">
                  <c:v>-5.2510874511054297E-3</c:v>
                </c:pt>
                <c:pt idx="788">
                  <c:v>8.3255391885015502E-4</c:v>
                </c:pt>
                <c:pt idx="789">
                  <c:v>4.6084700894160899E-3</c:v>
                </c:pt>
                <c:pt idx="790" formatCode="0.00E+00">
                  <c:v>-6.4804967080139803E-5</c:v>
                </c:pt>
                <c:pt idx="791">
                  <c:v>4.53336780316477E-4</c:v>
                </c:pt>
                <c:pt idx="792">
                  <c:v>7.78868960858492E-4</c:v>
                </c:pt>
                <c:pt idx="793">
                  <c:v>-1.6469441328231301E-2</c:v>
                </c:pt>
                <c:pt idx="794">
                  <c:v>-2.1484431239139599E-2</c:v>
                </c:pt>
                <c:pt idx="795">
                  <c:v>-1.08982738137883E-3</c:v>
                </c:pt>
                <c:pt idx="796">
                  <c:v>-5.3289263175748702E-4</c:v>
                </c:pt>
                <c:pt idx="797">
                  <c:v>-1.17954494002083E-2</c:v>
                </c:pt>
                <c:pt idx="798">
                  <c:v>-2.5810347221838498E-4</c:v>
                </c:pt>
                <c:pt idx="799">
                  <c:v>-7.5392853051250302E-4</c:v>
                </c:pt>
                <c:pt idx="800">
                  <c:v>3.9069957611185101E-3</c:v>
                </c:pt>
                <c:pt idx="801">
                  <c:v>-1.6176985312101599E-2</c:v>
                </c:pt>
                <c:pt idx="802">
                  <c:v>-3.2332222977041101E-3</c:v>
                </c:pt>
                <c:pt idx="803">
                  <c:v>7.0656525231105999E-4</c:v>
                </c:pt>
                <c:pt idx="804">
                  <c:v>-4.5439781857078802E-3</c:v>
                </c:pt>
                <c:pt idx="805">
                  <c:v>-1.74820685420803E-4</c:v>
                </c:pt>
                <c:pt idx="806">
                  <c:v>2.68043088841836E-2</c:v>
                </c:pt>
                <c:pt idx="807">
                  <c:v>2.5700426802270599E-4</c:v>
                </c:pt>
                <c:pt idx="808">
                  <c:v>1.2305536553041001E-2</c:v>
                </c:pt>
                <c:pt idx="809">
                  <c:v>5.9204005271781702E-3</c:v>
                </c:pt>
                <c:pt idx="810">
                  <c:v>6.7939244518070404E-3</c:v>
                </c:pt>
                <c:pt idx="811">
                  <c:v>-9.7273977898262897E-4</c:v>
                </c:pt>
                <c:pt idx="812">
                  <c:v>8.9064768744383706E-3</c:v>
                </c:pt>
                <c:pt idx="813">
                  <c:v>4.0095139636326998E-3</c:v>
                </c:pt>
                <c:pt idx="814">
                  <c:v>-1.3009226329051099E-2</c:v>
                </c:pt>
                <c:pt idx="815">
                  <c:v>4.5373705232844303E-3</c:v>
                </c:pt>
                <c:pt idx="816">
                  <c:v>1.35875287359991E-2</c:v>
                </c:pt>
                <c:pt idx="817">
                  <c:v>-8.3225310861233899E-4</c:v>
                </c:pt>
                <c:pt idx="818">
                  <c:v>4.5687213926497199E-4</c:v>
                </c:pt>
                <c:pt idx="819">
                  <c:v>-1.77487937962452E-3</c:v>
                </c:pt>
                <c:pt idx="820">
                  <c:v>-1.8704880357324299E-2</c:v>
                </c:pt>
                <c:pt idx="821">
                  <c:v>-2.1826633153031499E-2</c:v>
                </c:pt>
                <c:pt idx="822">
                  <c:v>-2.7068360436984E-4</c:v>
                </c:pt>
                <c:pt idx="823">
                  <c:v>3.2446221720650302E-3</c:v>
                </c:pt>
                <c:pt idx="824">
                  <c:v>-1.5855828076546299E-2</c:v>
                </c:pt>
                <c:pt idx="825">
                  <c:v>1.32897016006679E-2</c:v>
                </c:pt>
                <c:pt idx="826">
                  <c:v>-1.3663509078919601E-2</c:v>
                </c:pt>
                <c:pt idx="827">
                  <c:v>-6.6335252392591103E-3</c:v>
                </c:pt>
                <c:pt idx="828">
                  <c:v>8.5875672844998793E-3</c:v>
                </c:pt>
                <c:pt idx="829">
                  <c:v>-1.8020457784540301E-2</c:v>
                </c:pt>
                <c:pt idx="830">
                  <c:v>6.3072775441838404E-3</c:v>
                </c:pt>
                <c:pt idx="831">
                  <c:v>3.9583249692098704E-3</c:v>
                </c:pt>
                <c:pt idx="832">
                  <c:v>4.2718286314785301E-3</c:v>
                </c:pt>
                <c:pt idx="833">
                  <c:v>2.4774136988297999E-3</c:v>
                </c:pt>
                <c:pt idx="834">
                  <c:v>-1.00958304839201E-2</c:v>
                </c:pt>
                <c:pt idx="835">
                  <c:v>-5.7373921004714697E-3</c:v>
                </c:pt>
                <c:pt idx="836">
                  <c:v>6.9662711818312597E-3</c:v>
                </c:pt>
                <c:pt idx="837">
                  <c:v>3.3648632498589799E-3</c:v>
                </c:pt>
                <c:pt idx="838">
                  <c:v>-1.86207491189955E-2</c:v>
                </c:pt>
                <c:pt idx="839">
                  <c:v>6.1259372640389397E-3</c:v>
                </c:pt>
                <c:pt idx="840">
                  <c:v>-1.9344849929560999E-3</c:v>
                </c:pt>
                <c:pt idx="841">
                  <c:v>-7.1622646587109701E-3</c:v>
                </c:pt>
                <c:pt idx="842">
                  <c:v>-8.2487491234285704E-4</c:v>
                </c:pt>
                <c:pt idx="843">
                  <c:v>-5.4040986120428196E-3</c:v>
                </c:pt>
                <c:pt idx="844">
                  <c:v>1.12966879735547E-3</c:v>
                </c:pt>
                <c:pt idx="845">
                  <c:v>-1.9742316620514601E-2</c:v>
                </c:pt>
                <c:pt idx="846">
                  <c:v>-1.3270428533519899E-2</c:v>
                </c:pt>
                <c:pt idx="847">
                  <c:v>9.7065834951087192E-3</c:v>
                </c:pt>
                <c:pt idx="848">
                  <c:v>3.19761429569698E-3</c:v>
                </c:pt>
                <c:pt idx="849">
                  <c:v>-1.5661809269385301E-2</c:v>
                </c:pt>
                <c:pt idx="850">
                  <c:v>-7.7529101762360102E-3</c:v>
                </c:pt>
                <c:pt idx="851">
                  <c:v>-1.1026186504851701E-2</c:v>
                </c:pt>
                <c:pt idx="852">
                  <c:v>1.95667357275021E-3</c:v>
                </c:pt>
                <c:pt idx="853">
                  <c:v>-3.5248672262903698E-3</c:v>
                </c:pt>
                <c:pt idx="854">
                  <c:v>1.5767550643966701E-2</c:v>
                </c:pt>
                <c:pt idx="855">
                  <c:v>2.5331182182991301E-3</c:v>
                </c:pt>
                <c:pt idx="856">
                  <c:v>3.5795465407672E-3</c:v>
                </c:pt>
                <c:pt idx="857">
                  <c:v>-2.4282028960671098E-3</c:v>
                </c:pt>
                <c:pt idx="858">
                  <c:v>-6.33841048942864E-3</c:v>
                </c:pt>
                <c:pt idx="859">
                  <c:v>-4.2786919988229598E-4</c:v>
                </c:pt>
                <c:pt idx="860">
                  <c:v>1.56027265986022E-3</c:v>
                </c:pt>
                <c:pt idx="861">
                  <c:v>-9.5209454522973205E-3</c:v>
                </c:pt>
                <c:pt idx="862">
                  <c:v>1.7208611416084699E-3</c:v>
                </c:pt>
                <c:pt idx="863">
                  <c:v>8.9671583491400305E-3</c:v>
                </c:pt>
                <c:pt idx="864">
                  <c:v>2.9623474779793802E-3</c:v>
                </c:pt>
                <c:pt idx="865">
                  <c:v>-2.1317508047446099E-3</c:v>
                </c:pt>
                <c:pt idx="866">
                  <c:v>3.1837928995972799E-3</c:v>
                </c:pt>
                <c:pt idx="867">
                  <c:v>7.0835431738355504E-3</c:v>
                </c:pt>
                <c:pt idx="868">
                  <c:v>7.8199857217547304E-3</c:v>
                </c:pt>
                <c:pt idx="869">
                  <c:v>5.3930538063848201E-3</c:v>
                </c:pt>
                <c:pt idx="870">
                  <c:v>-4.8912600168917698E-3</c:v>
                </c:pt>
                <c:pt idx="871">
                  <c:v>4.7047597265942303E-3</c:v>
                </c:pt>
                <c:pt idx="872">
                  <c:v>1.9777421519124802E-3</c:v>
                </c:pt>
                <c:pt idx="873">
                  <c:v>-1.7202681565896801E-3</c:v>
                </c:pt>
                <c:pt idx="874">
                  <c:v>-2.35003410695291E-3</c:v>
                </c:pt>
                <c:pt idx="875">
                  <c:v>-3.9165650135238001E-4</c:v>
                </c:pt>
                <c:pt idx="876">
                  <c:v>-1.53979940027508E-2</c:v>
                </c:pt>
                <c:pt idx="877">
                  <c:v>3.9280188409257198E-3</c:v>
                </c:pt>
                <c:pt idx="878">
                  <c:v>6.2792392516986097E-3</c:v>
                </c:pt>
                <c:pt idx="879">
                  <c:v>-1.1230408603573799E-2</c:v>
                </c:pt>
                <c:pt idx="880">
                  <c:v>5.7736059011651703E-4</c:v>
                </c:pt>
                <c:pt idx="881">
                  <c:v>-2.9629228116423E-3</c:v>
                </c:pt>
                <c:pt idx="882">
                  <c:v>-3.4679942422750801E-3</c:v>
                </c:pt>
                <c:pt idx="883">
                  <c:v>1.5048068615165599E-3</c:v>
                </c:pt>
                <c:pt idx="884">
                  <c:v>-1.4512351072847899E-3</c:v>
                </c:pt>
                <c:pt idx="885">
                  <c:v>-3.4806157016451601E-4</c:v>
                </c:pt>
                <c:pt idx="886">
                  <c:v>2.2837599307798701E-3</c:v>
                </c:pt>
                <c:pt idx="887">
                  <c:v>-5.6463085030319905E-4</c:v>
                </c:pt>
                <c:pt idx="888">
                  <c:v>1.4397498663889601E-3</c:v>
                </c:pt>
                <c:pt idx="889">
                  <c:v>3.8624983125942198E-3</c:v>
                </c:pt>
                <c:pt idx="890">
                  <c:v>1.0465158692646101E-2</c:v>
                </c:pt>
                <c:pt idx="891">
                  <c:v>2.2061883009277901E-3</c:v>
                </c:pt>
                <c:pt idx="892">
                  <c:v>4.6023117950206504E-3</c:v>
                </c:pt>
                <c:pt idx="893">
                  <c:v>7.25575483560696E-3</c:v>
                </c:pt>
                <c:pt idx="894">
                  <c:v>7.0548300690125298E-3</c:v>
                </c:pt>
                <c:pt idx="895">
                  <c:v>-5.0132082996193102E-3</c:v>
                </c:pt>
                <c:pt idx="896">
                  <c:v>4.51762178159362E-3</c:v>
                </c:pt>
                <c:pt idx="897">
                  <c:v>5.0562699373450396E-3</c:v>
                </c:pt>
                <c:pt idx="898">
                  <c:v>9.3915382582330403E-4</c:v>
                </c:pt>
                <c:pt idx="899">
                  <c:v>6.63723972078513E-3</c:v>
                </c:pt>
                <c:pt idx="900">
                  <c:v>1.31862631920862E-2</c:v>
                </c:pt>
                <c:pt idx="901">
                  <c:v>-2.4523984002077399E-2</c:v>
                </c:pt>
                <c:pt idx="902">
                  <c:v>6.5197986576300496E-3</c:v>
                </c:pt>
                <c:pt idx="903">
                  <c:v>9.0965197176118701E-3</c:v>
                </c:pt>
                <c:pt idx="904">
                  <c:v>7.3868469967406699E-3</c:v>
                </c:pt>
                <c:pt idx="905">
                  <c:v>3.5637295225893302E-3</c:v>
                </c:pt>
                <c:pt idx="906">
                  <c:v>1.1023591932576999E-2</c:v>
                </c:pt>
                <c:pt idx="907">
                  <c:v>4.3287219714503401E-3</c:v>
                </c:pt>
                <c:pt idx="908">
                  <c:v>-3.1023746579797199E-3</c:v>
                </c:pt>
                <c:pt idx="909">
                  <c:v>1.93121301299602E-3</c:v>
                </c:pt>
                <c:pt idx="910">
                  <c:v>2.8062693789530102E-3</c:v>
                </c:pt>
                <c:pt idx="911">
                  <c:v>-7.3722360982138302E-4</c:v>
                </c:pt>
                <c:pt idx="912">
                  <c:v>7.4494931547759704E-3</c:v>
                </c:pt>
                <c:pt idx="913">
                  <c:v>-1.2526235595570499E-2</c:v>
                </c:pt>
                <c:pt idx="914">
                  <c:v>6.9574098937523502E-3</c:v>
                </c:pt>
                <c:pt idx="915">
                  <c:v>-1.2156633536509099E-2</c:v>
                </c:pt>
                <c:pt idx="916">
                  <c:v>-1.30660335486765E-3</c:v>
                </c:pt>
                <c:pt idx="917">
                  <c:v>7.9847116747623604E-4</c:v>
                </c:pt>
                <c:pt idx="918">
                  <c:v>3.05053712519864E-3</c:v>
                </c:pt>
                <c:pt idx="919">
                  <c:v>-2.4519833777686302E-3</c:v>
                </c:pt>
                <c:pt idx="920">
                  <c:v>8.4283482871079802E-3</c:v>
                </c:pt>
                <c:pt idx="921">
                  <c:v>-5.5311677796501802E-4</c:v>
                </c:pt>
                <c:pt idx="922">
                  <c:v>-7.2725461301424302E-3</c:v>
                </c:pt>
                <c:pt idx="923">
                  <c:v>-1.72386071431166E-3</c:v>
                </c:pt>
                <c:pt idx="924">
                  <c:v>-9.0189224809919498E-3</c:v>
                </c:pt>
                <c:pt idx="925">
                  <c:v>7.1438699444859597E-3</c:v>
                </c:pt>
                <c:pt idx="926">
                  <c:v>-1.8308410226468E-3</c:v>
                </c:pt>
                <c:pt idx="927">
                  <c:v>8.6632768755199492E-3</c:v>
                </c:pt>
                <c:pt idx="928">
                  <c:v>-1.0690130724557E-2</c:v>
                </c:pt>
                <c:pt idx="929">
                  <c:v>7.9496370171283602E-3</c:v>
                </c:pt>
                <c:pt idx="930">
                  <c:v>-8.2523054718569508E-3</c:v>
                </c:pt>
                <c:pt idx="931">
                  <c:v>4.6174650013888398E-3</c:v>
                </c:pt>
                <c:pt idx="932">
                  <c:v>1.47307105747906E-2</c:v>
                </c:pt>
                <c:pt idx="933">
                  <c:v>1.3737733688722199E-2</c:v>
                </c:pt>
                <c:pt idx="934">
                  <c:v>6.1845502249225802E-3</c:v>
                </c:pt>
                <c:pt idx="935">
                  <c:v>5.3051561407223098E-3</c:v>
                </c:pt>
                <c:pt idx="936">
                  <c:v>8.9140813147675808E-3</c:v>
                </c:pt>
                <c:pt idx="937">
                  <c:v>1.43573783793015E-2</c:v>
                </c:pt>
                <c:pt idx="938">
                  <c:v>-5.3326389423410704E-3</c:v>
                </c:pt>
                <c:pt idx="939">
                  <c:v>-5.53473039190244E-3</c:v>
                </c:pt>
                <c:pt idx="940">
                  <c:v>-7.3309025111331604E-3</c:v>
                </c:pt>
                <c:pt idx="941">
                  <c:v>-5.7034322487864502E-3</c:v>
                </c:pt>
                <c:pt idx="942">
                  <c:v>-1.1349680090307301E-2</c:v>
                </c:pt>
                <c:pt idx="943">
                  <c:v>-1.7393810616241699E-2</c:v>
                </c:pt>
                <c:pt idx="944">
                  <c:v>-7.1600599179099502E-3</c:v>
                </c:pt>
                <c:pt idx="945">
                  <c:v>5.4040283261830302E-4</c:v>
                </c:pt>
                <c:pt idx="946">
                  <c:v>2.47549242041135E-3</c:v>
                </c:pt>
                <c:pt idx="947">
                  <c:v>8.7868899814426606E-3</c:v>
                </c:pt>
                <c:pt idx="948">
                  <c:v>4.6672856103563603E-3</c:v>
                </c:pt>
                <c:pt idx="949">
                  <c:v>-3.7278618119374598E-3</c:v>
                </c:pt>
                <c:pt idx="950">
                  <c:v>-1.2568378765735501E-3</c:v>
                </c:pt>
                <c:pt idx="951">
                  <c:v>-9.0987865721612708E-3</c:v>
                </c:pt>
                <c:pt idx="952">
                  <c:v>7.2448213230310102E-3</c:v>
                </c:pt>
                <c:pt idx="953">
                  <c:v>9.3536981974949595E-4</c:v>
                </c:pt>
                <c:pt idx="954">
                  <c:v>5.2164976153751801E-3</c:v>
                </c:pt>
                <c:pt idx="955">
                  <c:v>7.2854306770746302E-4</c:v>
                </c:pt>
                <c:pt idx="956">
                  <c:v>6.0883874329568603E-3</c:v>
                </c:pt>
                <c:pt idx="957">
                  <c:v>1.7697013540339799E-3</c:v>
                </c:pt>
                <c:pt idx="958">
                  <c:v>-3.0623834330877598E-3</c:v>
                </c:pt>
                <c:pt idx="959">
                  <c:v>2.8632659361419498E-3</c:v>
                </c:pt>
                <c:pt idx="960">
                  <c:v>5.4785226029042504E-3</c:v>
                </c:pt>
                <c:pt idx="961">
                  <c:v>6.8934284349359701E-3</c:v>
                </c:pt>
                <c:pt idx="962">
                  <c:v>1.2815729455764801E-2</c:v>
                </c:pt>
                <c:pt idx="963">
                  <c:v>-7.3153932210293397E-3</c:v>
                </c:pt>
                <c:pt idx="964">
                  <c:v>-5.3394701624332498E-3</c:v>
                </c:pt>
                <c:pt idx="965">
                  <c:v>-1.2960437715756801E-3</c:v>
                </c:pt>
                <c:pt idx="966">
                  <c:v>9.5295131958796197E-3</c:v>
                </c:pt>
                <c:pt idx="967">
                  <c:v>-3.2485610139412202E-3</c:v>
                </c:pt>
                <c:pt idx="968">
                  <c:v>-5.9647361619876802E-3</c:v>
                </c:pt>
                <c:pt idx="969">
                  <c:v>7.7932166472797597E-3</c:v>
                </c:pt>
                <c:pt idx="970">
                  <c:v>5.6203772125160102E-4</c:v>
                </c:pt>
                <c:pt idx="971">
                  <c:v>5.0583766583816104E-3</c:v>
                </c:pt>
                <c:pt idx="972">
                  <c:v>-6.0885598696957697E-3</c:v>
                </c:pt>
                <c:pt idx="973">
                  <c:v>-1.24435998009242E-2</c:v>
                </c:pt>
                <c:pt idx="974">
                  <c:v>2.5584655988924402E-3</c:v>
                </c:pt>
                <c:pt idx="975">
                  <c:v>5.8221484372727901E-3</c:v>
                </c:pt>
                <c:pt idx="976">
                  <c:v>2.06133536780541E-2</c:v>
                </c:pt>
                <c:pt idx="977">
                  <c:v>1.37269787341288E-2</c:v>
                </c:pt>
                <c:pt idx="978">
                  <c:v>7.8578999942490006E-3</c:v>
                </c:pt>
                <c:pt idx="979">
                  <c:v>-7.9324857760962298E-4</c:v>
                </c:pt>
                <c:pt idx="980">
                  <c:v>1.0314914434076301E-3</c:v>
                </c:pt>
                <c:pt idx="981">
                  <c:v>1.1620496470788E-2</c:v>
                </c:pt>
                <c:pt idx="982">
                  <c:v>2.2675312186748301E-3</c:v>
                </c:pt>
                <c:pt idx="983">
                  <c:v>1.3620011426301201E-2</c:v>
                </c:pt>
                <c:pt idx="984" formatCode="0.00E+00">
                  <c:v>9.8381026490464206E-5</c:v>
                </c:pt>
                <c:pt idx="985">
                  <c:v>-1.36786402777638E-3</c:v>
                </c:pt>
                <c:pt idx="986">
                  <c:v>6.5854346444026704E-3</c:v>
                </c:pt>
                <c:pt idx="987">
                  <c:v>-7.55772937544403E-3</c:v>
                </c:pt>
                <c:pt idx="988">
                  <c:v>1.0035878191354101E-2</c:v>
                </c:pt>
                <c:pt idx="989">
                  <c:v>6.5431843677998802E-4</c:v>
                </c:pt>
                <c:pt idx="990">
                  <c:v>-3.5883090609884799E-3</c:v>
                </c:pt>
                <c:pt idx="991">
                  <c:v>9.3928024402509204E-4</c:v>
                </c:pt>
                <c:pt idx="992">
                  <c:v>1.74057784072334E-3</c:v>
                </c:pt>
                <c:pt idx="993">
                  <c:v>-1.0909894738667301E-2</c:v>
                </c:pt>
                <c:pt idx="994">
                  <c:v>-1.6963071602665102E-2</c:v>
                </c:pt>
                <c:pt idx="995">
                  <c:v>-4.47602975017503E-3</c:v>
                </c:pt>
                <c:pt idx="996">
                  <c:v>7.6884332553350298E-3</c:v>
                </c:pt>
                <c:pt idx="997">
                  <c:v>-1.73386222687445E-2</c:v>
                </c:pt>
                <c:pt idx="998">
                  <c:v>-1.3935648290675E-2</c:v>
                </c:pt>
                <c:pt idx="999">
                  <c:v>-2.8063938112260201E-2</c:v>
                </c:pt>
                <c:pt idx="1000">
                  <c:v>1.55838216062479E-2</c:v>
                </c:pt>
                <c:pt idx="1001">
                  <c:v>-2.3514321144393901E-2</c:v>
                </c:pt>
                <c:pt idx="1002">
                  <c:v>-2.3495505635177199E-2</c:v>
                </c:pt>
                <c:pt idx="1003">
                  <c:v>3.6949375132212E-3</c:v>
                </c:pt>
                <c:pt idx="1004">
                  <c:v>-1.20662970714188E-2</c:v>
                </c:pt>
                <c:pt idx="1005">
                  <c:v>3.9574395663724603E-3</c:v>
                </c:pt>
                <c:pt idx="1006">
                  <c:v>5.6858285948870897E-3</c:v>
                </c:pt>
                <c:pt idx="1007">
                  <c:v>8.6623210745868304E-3</c:v>
                </c:pt>
                <c:pt idx="1008">
                  <c:v>-1.48310758345278E-3</c:v>
                </c:pt>
                <c:pt idx="1009">
                  <c:v>3.9675716128237601E-3</c:v>
                </c:pt>
                <c:pt idx="1010">
                  <c:v>-5.6715226298861799E-4</c:v>
                </c:pt>
                <c:pt idx="1011">
                  <c:v>-5.2881903220794403E-3</c:v>
                </c:pt>
                <c:pt idx="1012">
                  <c:v>8.1373218258701495E-3</c:v>
                </c:pt>
                <c:pt idx="1013">
                  <c:v>6.0857237394688797E-3</c:v>
                </c:pt>
                <c:pt idx="1014">
                  <c:v>-3.4974425785777902E-3</c:v>
                </c:pt>
                <c:pt idx="1015">
                  <c:v>-7.5456730604362603E-3</c:v>
                </c:pt>
                <c:pt idx="1016">
                  <c:v>-1.1557245010866E-2</c:v>
                </c:pt>
                <c:pt idx="1017">
                  <c:v>-1.4741375809709399E-2</c:v>
                </c:pt>
                <c:pt idx="1018">
                  <c:v>6.9099322148257598E-4</c:v>
                </c:pt>
                <c:pt idx="1019">
                  <c:v>-3.8800348501358498E-3</c:v>
                </c:pt>
                <c:pt idx="1020">
                  <c:v>1.1657449570482099E-2</c:v>
                </c:pt>
                <c:pt idx="1021">
                  <c:v>5.4205775834687301E-3</c:v>
                </c:pt>
                <c:pt idx="1022">
                  <c:v>1.4943959473019399E-3</c:v>
                </c:pt>
                <c:pt idx="1023">
                  <c:v>6.9237882779839902E-3</c:v>
                </c:pt>
                <c:pt idx="1024">
                  <c:v>3.89092000356527E-3</c:v>
                </c:pt>
                <c:pt idx="1025">
                  <c:v>-5.3377492611115301E-3</c:v>
                </c:pt>
                <c:pt idx="1026">
                  <c:v>7.54688873749577E-3</c:v>
                </c:pt>
                <c:pt idx="1027">
                  <c:v>1.9479139223402199E-2</c:v>
                </c:pt>
                <c:pt idx="1028">
                  <c:v>-1.15323590248283E-2</c:v>
                </c:pt>
                <c:pt idx="1029">
                  <c:v>1.0464822891192599E-2</c:v>
                </c:pt>
                <c:pt idx="1030">
                  <c:v>7.7183325162623996E-3</c:v>
                </c:pt>
                <c:pt idx="1031">
                  <c:v>-4.2506070285087101E-3</c:v>
                </c:pt>
                <c:pt idx="1032">
                  <c:v>-6.20847704486525E-3</c:v>
                </c:pt>
                <c:pt idx="1033">
                  <c:v>-2.7564317028771698E-3</c:v>
                </c:pt>
                <c:pt idx="1034">
                  <c:v>9.1346687850059304E-3</c:v>
                </c:pt>
                <c:pt idx="1035">
                  <c:v>-1.90199841062232E-3</c:v>
                </c:pt>
                <c:pt idx="1036">
                  <c:v>1.01906730753651E-2</c:v>
                </c:pt>
                <c:pt idx="1037">
                  <c:v>9.3062278874912596E-3</c:v>
                </c:pt>
                <c:pt idx="1038">
                  <c:v>8.7700547719047808E-3</c:v>
                </c:pt>
                <c:pt idx="1039">
                  <c:v>2.1664834747596399E-2</c:v>
                </c:pt>
                <c:pt idx="1040">
                  <c:v>2.5647125853821601E-3</c:v>
                </c:pt>
                <c:pt idx="1041">
                  <c:v>6.3588301217612402E-3</c:v>
                </c:pt>
                <c:pt idx="1042">
                  <c:v>1.07378668032094E-2</c:v>
                </c:pt>
                <c:pt idx="1043">
                  <c:v>7.3476294077815096E-3</c:v>
                </c:pt>
                <c:pt idx="1044">
                  <c:v>7.2713584663545196E-3</c:v>
                </c:pt>
                <c:pt idx="1045">
                  <c:v>8.0391100748119903E-3</c:v>
                </c:pt>
                <c:pt idx="1046">
                  <c:v>1.8281255505828301E-3</c:v>
                </c:pt>
                <c:pt idx="1047">
                  <c:v>1.5012654323400701E-2</c:v>
                </c:pt>
                <c:pt idx="1048">
                  <c:v>9.7483247013910694E-3</c:v>
                </c:pt>
                <c:pt idx="1049">
                  <c:v>1.47422619117165E-2</c:v>
                </c:pt>
                <c:pt idx="1050">
                  <c:v>-2.0691809177753799E-3</c:v>
                </c:pt>
                <c:pt idx="1051">
                  <c:v>9.9634011723701895E-3</c:v>
                </c:pt>
                <c:pt idx="1052">
                  <c:v>-2.22143855166115E-3</c:v>
                </c:pt>
                <c:pt idx="1053">
                  <c:v>-1.03871171535027E-2</c:v>
                </c:pt>
                <c:pt idx="1054">
                  <c:v>2.2294546646736101E-2</c:v>
                </c:pt>
                <c:pt idx="1055">
                  <c:v>1.6994237590254101E-3</c:v>
                </c:pt>
                <c:pt idx="1056">
                  <c:v>3.9374014648539601E-3</c:v>
                </c:pt>
                <c:pt idx="1057">
                  <c:v>8.1748449342652092E-3</c:v>
                </c:pt>
                <c:pt idx="1058">
                  <c:v>-1.07435278454939E-2</c:v>
                </c:pt>
                <c:pt idx="1059">
                  <c:v>1.47883784262085E-2</c:v>
                </c:pt>
                <c:pt idx="1060">
                  <c:v>2.09318888088201E-2</c:v>
                </c:pt>
                <c:pt idx="1061">
                  <c:v>-2.2250996499499399E-2</c:v>
                </c:pt>
                <c:pt idx="1062">
                  <c:v>2.9014423221352E-2</c:v>
                </c:pt>
                <c:pt idx="1063">
                  <c:v>-1.5634284956232099E-2</c:v>
                </c:pt>
                <c:pt idx="1064">
                  <c:v>2.1193458632285701E-3</c:v>
                </c:pt>
                <c:pt idx="1065">
                  <c:v>1.5659922895394099E-2</c:v>
                </c:pt>
                <c:pt idx="1066">
                  <c:v>5.9266507910978204E-3</c:v>
                </c:pt>
                <c:pt idx="1067">
                  <c:v>-1.0750719332105099E-2</c:v>
                </c:pt>
                <c:pt idx="1068">
                  <c:v>3.0191627666746601E-3</c:v>
                </c:pt>
                <c:pt idx="1069">
                  <c:v>-1.86381653041175E-3</c:v>
                </c:pt>
                <c:pt idx="1070">
                  <c:v>-3.2540503774766701E-2</c:v>
                </c:pt>
                <c:pt idx="1071">
                  <c:v>5.24083114722005E-3</c:v>
                </c:pt>
                <c:pt idx="1072">
                  <c:v>-1.1054130086625501E-2</c:v>
                </c:pt>
                <c:pt idx="1073">
                  <c:v>-8.6164500501811105E-3</c:v>
                </c:pt>
                <c:pt idx="1074">
                  <c:v>-2.4808797712093801E-2</c:v>
                </c:pt>
                <c:pt idx="1075">
                  <c:v>-2.20183493253856E-2</c:v>
                </c:pt>
                <c:pt idx="1076">
                  <c:v>1.94732468875892E-3</c:v>
                </c:pt>
                <c:pt idx="1077">
                  <c:v>2.6029095332649299E-2</c:v>
                </c:pt>
                <c:pt idx="1078">
                  <c:v>1.6680210258852302E-2</c:v>
                </c:pt>
                <c:pt idx="1079">
                  <c:v>-1.04906691931353E-2</c:v>
                </c:pt>
                <c:pt idx="1080">
                  <c:v>-7.4449360095867299E-3</c:v>
                </c:pt>
                <c:pt idx="1081">
                  <c:v>-1.48133424446903E-3</c:v>
                </c:pt>
                <c:pt idx="1082">
                  <c:v>1.1736241448028199E-2</c:v>
                </c:pt>
                <c:pt idx="1083">
                  <c:v>-2.73167177902746E-2</c:v>
                </c:pt>
                <c:pt idx="1084">
                  <c:v>2.58012429838076E-2</c:v>
                </c:pt>
                <c:pt idx="1085">
                  <c:v>3.33521920830499E-3</c:v>
                </c:pt>
                <c:pt idx="1086">
                  <c:v>-1.01547683716186E-2</c:v>
                </c:pt>
                <c:pt idx="1087">
                  <c:v>2.02284762238494E-2</c:v>
                </c:pt>
                <c:pt idx="1088">
                  <c:v>-2.17685294921942E-2</c:v>
                </c:pt>
                <c:pt idx="1089">
                  <c:v>7.5207135601318698E-3</c:v>
                </c:pt>
                <c:pt idx="1090" formatCode="0.00E+00">
                  <c:v>8.8177193079748404E-5</c:v>
                </c:pt>
                <c:pt idx="1091">
                  <c:v>-6.2411763573307901E-3</c:v>
                </c:pt>
                <c:pt idx="1092">
                  <c:v>-1.8230468849859401E-2</c:v>
                </c:pt>
                <c:pt idx="1093">
                  <c:v>3.0911150084092801E-2</c:v>
                </c:pt>
                <c:pt idx="1094">
                  <c:v>-2.4547816687416801E-2</c:v>
                </c:pt>
                <c:pt idx="1095">
                  <c:v>1.01969675631559E-2</c:v>
                </c:pt>
                <c:pt idx="1096">
                  <c:v>2.61473217671108E-2</c:v>
                </c:pt>
                <c:pt idx="1097">
                  <c:v>4.9164009617191796E-3</c:v>
                </c:pt>
                <c:pt idx="1098">
                  <c:v>-4.13942421057023E-4</c:v>
                </c:pt>
                <c:pt idx="1099">
                  <c:v>-8.3319041091577499E-3</c:v>
                </c:pt>
                <c:pt idx="1100">
                  <c:v>2.4676181174612202E-2</c:v>
                </c:pt>
                <c:pt idx="1101">
                  <c:v>6.3685996777489205E-4</c:v>
                </c:pt>
                <c:pt idx="1102">
                  <c:v>4.92511057263126E-3</c:v>
                </c:pt>
                <c:pt idx="1103">
                  <c:v>-1.6340514414143099E-3</c:v>
                </c:pt>
                <c:pt idx="1104">
                  <c:v>9.12433913425581E-3</c:v>
                </c:pt>
                <c:pt idx="1105">
                  <c:v>1.23159159501569E-2</c:v>
                </c:pt>
                <c:pt idx="1106">
                  <c:v>-1.5223940721880699E-2</c:v>
                </c:pt>
                <c:pt idx="1107">
                  <c:v>1.6518745296037501E-4</c:v>
                </c:pt>
                <c:pt idx="1108">
                  <c:v>2.8717567617194701E-3</c:v>
                </c:pt>
                <c:pt idx="1109">
                  <c:v>-1.3174811396629399E-2</c:v>
                </c:pt>
                <c:pt idx="1110">
                  <c:v>5.66332319655542E-3</c:v>
                </c:pt>
                <c:pt idx="1111">
                  <c:v>8.8605686575840602E-4</c:v>
                </c:pt>
                <c:pt idx="1112">
                  <c:v>-2.8107084605160601E-3</c:v>
                </c:pt>
                <c:pt idx="1113">
                  <c:v>1.0647040071226201E-3</c:v>
                </c:pt>
                <c:pt idx="1114">
                  <c:v>3.7443042155477801E-3</c:v>
                </c:pt>
                <c:pt idx="1115">
                  <c:v>4.5464430562099098E-3</c:v>
                </c:pt>
                <c:pt idx="1116">
                  <c:v>-9.7871612915446894E-4</c:v>
                </c:pt>
                <c:pt idx="1117">
                  <c:v>3.55394594880637E-3</c:v>
                </c:pt>
                <c:pt idx="1118">
                  <c:v>-1.04698905624367E-2</c:v>
                </c:pt>
                <c:pt idx="1119">
                  <c:v>5.1434175377743996E-3</c:v>
                </c:pt>
                <c:pt idx="1120">
                  <c:v>9.5082733620674102E-3</c:v>
                </c:pt>
                <c:pt idx="1121">
                  <c:v>-6.4832083003342903E-3</c:v>
                </c:pt>
                <c:pt idx="1122">
                  <c:v>-1.66253600952481E-2</c:v>
                </c:pt>
                <c:pt idx="1123">
                  <c:v>-8.2198785806359602E-4</c:v>
                </c:pt>
                <c:pt idx="1124">
                  <c:v>4.5003122805168704E-3</c:v>
                </c:pt>
                <c:pt idx="1125">
                  <c:v>1.90341107512489E-2</c:v>
                </c:pt>
                <c:pt idx="1126">
                  <c:v>-6.9939296468211403E-3</c:v>
                </c:pt>
                <c:pt idx="1127">
                  <c:v>-7.5639457505803503E-3</c:v>
                </c:pt>
                <c:pt idx="1128">
                  <c:v>-2.7053492955604601E-2</c:v>
                </c:pt>
                <c:pt idx="1129">
                  <c:v>-1.5233012709561899E-3</c:v>
                </c:pt>
                <c:pt idx="1130">
                  <c:v>8.6986864576868092E-3</c:v>
                </c:pt>
                <c:pt idx="1131">
                  <c:v>-1.4197911999734501E-2</c:v>
                </c:pt>
                <c:pt idx="1132">
                  <c:v>-6.1878883774445599E-3</c:v>
                </c:pt>
                <c:pt idx="1133">
                  <c:v>1.00142901301781E-2</c:v>
                </c:pt>
                <c:pt idx="1134">
                  <c:v>8.4182027360343199E-3</c:v>
                </c:pt>
                <c:pt idx="1135">
                  <c:v>7.4391144579213399E-3</c:v>
                </c:pt>
                <c:pt idx="1136">
                  <c:v>-7.4813630426567501E-3</c:v>
                </c:pt>
                <c:pt idx="1137">
                  <c:v>7.8538519807827608E-3</c:v>
                </c:pt>
                <c:pt idx="1138">
                  <c:v>7.6978009349348798E-4</c:v>
                </c:pt>
                <c:pt idx="1139">
                  <c:v>-8.8271005656340405E-3</c:v>
                </c:pt>
                <c:pt idx="1140">
                  <c:v>3.66950527419621E-3</c:v>
                </c:pt>
                <c:pt idx="1141">
                  <c:v>-1.44575605655966E-2</c:v>
                </c:pt>
                <c:pt idx="1142">
                  <c:v>-1.6499044296118301E-2</c:v>
                </c:pt>
                <c:pt idx="1143">
                  <c:v>3.6749506924721701E-3</c:v>
                </c:pt>
                <c:pt idx="1144">
                  <c:v>-4.8527137626942101E-4</c:v>
                </c:pt>
                <c:pt idx="1145">
                  <c:v>-1.13906217537707E-2</c:v>
                </c:pt>
                <c:pt idx="1146">
                  <c:v>-1.08167308609875E-2</c:v>
                </c:pt>
                <c:pt idx="1147">
                  <c:v>-6.7885554817009499E-3</c:v>
                </c:pt>
                <c:pt idx="1148">
                  <c:v>6.6046321448564003E-3</c:v>
                </c:pt>
                <c:pt idx="1149">
                  <c:v>3.3317747098071601E-3</c:v>
                </c:pt>
                <c:pt idx="1150">
                  <c:v>8.3686306171735104E-3</c:v>
                </c:pt>
                <c:pt idx="1151">
                  <c:v>-3.2843483523959799E-3</c:v>
                </c:pt>
                <c:pt idx="1152">
                  <c:v>-1.76763289744745E-3</c:v>
                </c:pt>
                <c:pt idx="1153">
                  <c:v>8.0009237676157297E-3</c:v>
                </c:pt>
                <c:pt idx="1154">
                  <c:v>2.5325762739421202E-3</c:v>
                </c:pt>
                <c:pt idx="1155">
                  <c:v>1.4082504702562001E-3</c:v>
                </c:pt>
                <c:pt idx="1156">
                  <c:v>5.4376061798626397E-3</c:v>
                </c:pt>
                <c:pt idx="1157">
                  <c:v>-2.2678105607387999E-3</c:v>
                </c:pt>
                <c:pt idx="1158">
                  <c:v>-8.9871215894156194E-3</c:v>
                </c:pt>
                <c:pt idx="1159">
                  <c:v>2.20403637095819E-2</c:v>
                </c:pt>
                <c:pt idx="1160">
                  <c:v>2.6943468862555202E-3</c:v>
                </c:pt>
                <c:pt idx="1161">
                  <c:v>-4.3153851270378999E-3</c:v>
                </c:pt>
                <c:pt idx="1162">
                  <c:v>-1.52198439481614E-2</c:v>
                </c:pt>
                <c:pt idx="1163">
                  <c:v>1.7605462152166899E-4</c:v>
                </c:pt>
                <c:pt idx="1164">
                  <c:v>-6.0686072393403801E-4</c:v>
                </c:pt>
                <c:pt idx="1165">
                  <c:v>1.6139327062089899E-3</c:v>
                </c:pt>
                <c:pt idx="1166">
                  <c:v>-5.5127942989543497E-3</c:v>
                </c:pt>
                <c:pt idx="1167">
                  <c:v>-2.60071629676654E-3</c:v>
                </c:pt>
                <c:pt idx="1168">
                  <c:v>-2.6794751318951999E-2</c:v>
                </c:pt>
                <c:pt idx="1169">
                  <c:v>2.4549578034313999E-2</c:v>
                </c:pt>
                <c:pt idx="1170">
                  <c:v>-7.6870074289711E-3</c:v>
                </c:pt>
                <c:pt idx="1171">
                  <c:v>-3.0589706669438398E-2</c:v>
                </c:pt>
                <c:pt idx="1172">
                  <c:v>-6.5533363931549798E-3</c:v>
                </c:pt>
                <c:pt idx="1173">
                  <c:v>5.5255858499639E-3</c:v>
                </c:pt>
                <c:pt idx="1174">
                  <c:v>4.712508659646E-3</c:v>
                </c:pt>
                <c:pt idx="1175">
                  <c:v>-1.63430383024986E-2</c:v>
                </c:pt>
                <c:pt idx="1176">
                  <c:v>-2.1488469255572702E-2</c:v>
                </c:pt>
                <c:pt idx="1177">
                  <c:v>4.98051345196188E-3</c:v>
                </c:pt>
                <c:pt idx="1178">
                  <c:v>-1.31476622509503E-2</c:v>
                </c:pt>
                <c:pt idx="1179">
                  <c:v>-1.5916841336463601E-2</c:v>
                </c:pt>
                <c:pt idx="1180">
                  <c:v>-1.48578255898924E-2</c:v>
                </c:pt>
                <c:pt idx="1181">
                  <c:v>1.5478378473696E-2</c:v>
                </c:pt>
                <c:pt idx="1182">
                  <c:v>1.1350490700996099E-2</c:v>
                </c:pt>
                <c:pt idx="1183">
                  <c:v>1.2572390380813999E-2</c:v>
                </c:pt>
                <c:pt idx="1184">
                  <c:v>-1.09969044711781E-3</c:v>
                </c:pt>
                <c:pt idx="1185">
                  <c:v>1.8608326260398499E-2</c:v>
                </c:pt>
                <c:pt idx="1186">
                  <c:v>-2.0522408078572502E-2</c:v>
                </c:pt>
                <c:pt idx="1187">
                  <c:v>-4.72660276301895E-3</c:v>
                </c:pt>
                <c:pt idx="1188">
                  <c:v>3.2006877776468998E-3</c:v>
                </c:pt>
                <c:pt idx="1189">
                  <c:v>-9.1847974898268299E-3</c:v>
                </c:pt>
                <c:pt idx="1190">
                  <c:v>1.8203535532403298E-2</c:v>
                </c:pt>
                <c:pt idx="1191">
                  <c:v>-4.3319265877351703E-3</c:v>
                </c:pt>
                <c:pt idx="1192">
                  <c:v>-9.4400334665076593E-3</c:v>
                </c:pt>
                <c:pt idx="1193">
                  <c:v>1.81208309186563E-3</c:v>
                </c:pt>
                <c:pt idx="1194">
                  <c:v>-2.3597928300672501E-2</c:v>
                </c:pt>
                <c:pt idx="1195">
                  <c:v>-1.58014771319238E-2</c:v>
                </c:pt>
                <c:pt idx="1196">
                  <c:v>2.4828562263206899E-3</c:v>
                </c:pt>
                <c:pt idx="1197">
                  <c:v>-6.4694811285794197E-3</c:v>
                </c:pt>
                <c:pt idx="1198">
                  <c:v>-1.33313851902252E-2</c:v>
                </c:pt>
                <c:pt idx="1199">
                  <c:v>-1.7645776565139399E-2</c:v>
                </c:pt>
                <c:pt idx="1200">
                  <c:v>1.21361011913991E-2</c:v>
                </c:pt>
                <c:pt idx="1201">
                  <c:v>-2.1151151307042301E-2</c:v>
                </c:pt>
                <c:pt idx="1202">
                  <c:v>-1.8006433944165099E-2</c:v>
                </c:pt>
                <c:pt idx="1203">
                  <c:v>1.6081969397004299E-2</c:v>
                </c:pt>
                <c:pt idx="1204">
                  <c:v>-8.0570678719022303E-3</c:v>
                </c:pt>
                <c:pt idx="1205">
                  <c:v>-2.4496920166855E-3</c:v>
                </c:pt>
                <c:pt idx="1206">
                  <c:v>4.8747094842342504E-3</c:v>
                </c:pt>
                <c:pt idx="1207">
                  <c:v>5.1150425258321397E-4</c:v>
                </c:pt>
                <c:pt idx="1208">
                  <c:v>1.77197034068583E-2</c:v>
                </c:pt>
                <c:pt idx="1209">
                  <c:v>-7.2307548865705902E-3</c:v>
                </c:pt>
                <c:pt idx="1210">
                  <c:v>-8.9885150032080197E-3</c:v>
                </c:pt>
                <c:pt idx="1211">
                  <c:v>-3.4979675064392098E-2</c:v>
                </c:pt>
                <c:pt idx="1212">
                  <c:v>2.0213922725708801E-2</c:v>
                </c:pt>
                <c:pt idx="1213">
                  <c:v>-1.25872046993499E-2</c:v>
                </c:pt>
                <c:pt idx="1214">
                  <c:v>7.7501237702193903E-3</c:v>
                </c:pt>
                <c:pt idx="1215">
                  <c:v>1.29877166054168E-2</c:v>
                </c:pt>
                <c:pt idx="1216">
                  <c:v>2.9953747168724801E-3</c:v>
                </c:pt>
                <c:pt idx="1217">
                  <c:v>-6.5157349983356004E-3</c:v>
                </c:pt>
                <c:pt idx="1218">
                  <c:v>-1.3403389216948201E-2</c:v>
                </c:pt>
                <c:pt idx="1219">
                  <c:v>-8.9813346966402408E-3</c:v>
                </c:pt>
                <c:pt idx="1220">
                  <c:v>9.7021319305231994E-3</c:v>
                </c:pt>
                <c:pt idx="1221">
                  <c:v>-6.7682965375341101E-3</c:v>
                </c:pt>
                <c:pt idx="1222">
                  <c:v>-1.5503203588841E-3</c:v>
                </c:pt>
                <c:pt idx="1223">
                  <c:v>-1.7109658774296699E-2</c:v>
                </c:pt>
                <c:pt idx="1224">
                  <c:v>1.6417791214511101E-2</c:v>
                </c:pt>
                <c:pt idx="1225">
                  <c:v>1.44168324633029E-3</c:v>
                </c:pt>
                <c:pt idx="1226">
                  <c:v>5.5478651448405501E-3</c:v>
                </c:pt>
                <c:pt idx="1227">
                  <c:v>3.3756022732374297E-2</c:v>
                </c:pt>
                <c:pt idx="1228">
                  <c:v>-7.7452208904588904E-3</c:v>
                </c:pt>
                <c:pt idx="1229">
                  <c:v>-5.1725101331005097E-3</c:v>
                </c:pt>
                <c:pt idx="1230">
                  <c:v>1.04072188448619E-2</c:v>
                </c:pt>
                <c:pt idx="1231">
                  <c:v>-2.9265847376693698E-4</c:v>
                </c:pt>
                <c:pt idx="1232">
                  <c:v>-3.1652813726179801E-3</c:v>
                </c:pt>
                <c:pt idx="1233">
                  <c:v>-2.9406504322930399E-3</c:v>
                </c:pt>
                <c:pt idx="1234">
                  <c:v>1.0417454639474201E-2</c:v>
                </c:pt>
                <c:pt idx="1235">
                  <c:v>3.2398583356005699E-3</c:v>
                </c:pt>
                <c:pt idx="1236">
                  <c:v>-3.5408701189384201E-3</c:v>
                </c:pt>
                <c:pt idx="1237">
                  <c:v>2.8038881948675699E-2</c:v>
                </c:pt>
                <c:pt idx="1238">
                  <c:v>-2.6228826448259301E-3</c:v>
                </c:pt>
                <c:pt idx="1239">
                  <c:v>-5.6884484188893898E-3</c:v>
                </c:pt>
                <c:pt idx="1240">
                  <c:v>-1.03659211455942E-2</c:v>
                </c:pt>
                <c:pt idx="1241">
                  <c:v>5.6186603873135902E-3</c:v>
                </c:pt>
                <c:pt idx="1242">
                  <c:v>1.0782403827771099E-2</c:v>
                </c:pt>
                <c:pt idx="1243">
                  <c:v>-8.9332793350762503E-3</c:v>
                </c:pt>
                <c:pt idx="1244">
                  <c:v>6.2468397709947001E-3</c:v>
                </c:pt>
                <c:pt idx="1245">
                  <c:v>9.9180943778128701E-3</c:v>
                </c:pt>
                <c:pt idx="1246">
                  <c:v>1.0814915941724301E-2</c:v>
                </c:pt>
                <c:pt idx="1247">
                  <c:v>-1.10165066013564E-3</c:v>
                </c:pt>
                <c:pt idx="1248">
                  <c:v>1.2884563794386699E-4</c:v>
                </c:pt>
                <c:pt idx="1249">
                  <c:v>1.1019810529466101E-2</c:v>
                </c:pt>
                <c:pt idx="1250">
                  <c:v>-5.1937381304861998E-3</c:v>
                </c:pt>
                <c:pt idx="1251">
                  <c:v>-2.2658395274301499E-2</c:v>
                </c:pt>
                <c:pt idx="1252">
                  <c:v>-1.49034193696474E-3</c:v>
                </c:pt>
                <c:pt idx="1253">
                  <c:v>8.6168832745193401E-3</c:v>
                </c:pt>
                <c:pt idx="1254">
                  <c:v>8.1137968966553103E-3</c:v>
                </c:pt>
                <c:pt idx="1255">
                  <c:v>6.5192505517353196E-3</c:v>
                </c:pt>
                <c:pt idx="1256">
                  <c:v>-4.9801906907968301E-3</c:v>
                </c:pt>
                <c:pt idx="1257">
                  <c:v>2.2537336924967101E-2</c:v>
                </c:pt>
                <c:pt idx="1258">
                  <c:v>6.3206382450768303E-3</c:v>
                </c:pt>
                <c:pt idx="1259">
                  <c:v>3.2503987970509598E-3</c:v>
                </c:pt>
                <c:pt idx="1260">
                  <c:v>4.1627657452421897E-3</c:v>
                </c:pt>
                <c:pt idx="1261">
                  <c:v>2.9301825960482801E-3</c:v>
                </c:pt>
                <c:pt idx="1262">
                  <c:v>2.27876445247165E-3</c:v>
                </c:pt>
                <c:pt idx="1263">
                  <c:v>-4.3548412209493204E-3</c:v>
                </c:pt>
                <c:pt idx="1264">
                  <c:v>9.5903765526596197E-4</c:v>
                </c:pt>
                <c:pt idx="1265">
                  <c:v>2.3214613203582199E-3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Eni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Pt>
            <c:idx val="25"/>
            <c:marker>
              <c:symbol val="circle"/>
              <c:size val="5"/>
              <c:spPr>
                <a:solidFill>
                  <a:schemeClr val="accent1">
                    <a:lumMod val="75000"/>
                  </a:schemeClr>
                </a:solidFill>
                <a:ln w="9525">
                  <a:solidFill>
                    <a:schemeClr val="accent1">
                      <a:lumMod val="75000"/>
                    </a:schemeClr>
                  </a:solidFill>
                </a:ln>
                <a:effectLst/>
              </c:spPr>
            </c:marker>
            <c:bubble3D val="0"/>
            <c:spPr>
              <a:ln w="28575" cap="rnd">
                <a:solidFill>
                  <a:schemeClr val="accent1">
                    <a:lumMod val="75000"/>
                  </a:schemeClr>
                </a:solidFill>
                <a:round/>
              </a:ln>
              <a:effectLst/>
            </c:spPr>
            <c:extLst>
              <c:ext xmlns:c16="http://schemas.microsoft.com/office/drawing/2014/chart" uri="{C3380CC4-5D6E-409C-BE32-E72D297353CC}">
                <c16:uniqueId val="{00000000-B9D4-41A2-AC1A-D92BFEE55AEF}"/>
              </c:ext>
            </c:extLst>
          </c:dPt>
          <c:cat>
            <c:numRef>
              <c:f>Sheet1!$A$2:$A$1267</c:f>
              <c:numCache>
                <c:formatCode>m/d/yyyy</c:formatCode>
                <c:ptCount val="1266"/>
                <c:pt idx="0">
                  <c:v>43489</c:v>
                </c:pt>
                <c:pt idx="1">
                  <c:v>43490</c:v>
                </c:pt>
                <c:pt idx="2">
                  <c:v>43493</c:v>
                </c:pt>
                <c:pt idx="3">
                  <c:v>43494</c:v>
                </c:pt>
                <c:pt idx="4">
                  <c:v>43495</c:v>
                </c:pt>
                <c:pt idx="5">
                  <c:v>43496</c:v>
                </c:pt>
                <c:pt idx="6">
                  <c:v>43497</c:v>
                </c:pt>
                <c:pt idx="7">
                  <c:v>43500</c:v>
                </c:pt>
                <c:pt idx="8">
                  <c:v>43501</c:v>
                </c:pt>
                <c:pt idx="9">
                  <c:v>43502</c:v>
                </c:pt>
                <c:pt idx="10">
                  <c:v>43503</c:v>
                </c:pt>
                <c:pt idx="11">
                  <c:v>43504</c:v>
                </c:pt>
                <c:pt idx="12">
                  <c:v>43507</c:v>
                </c:pt>
                <c:pt idx="13">
                  <c:v>43508</c:v>
                </c:pt>
                <c:pt idx="14">
                  <c:v>43509</c:v>
                </c:pt>
                <c:pt idx="15">
                  <c:v>43510</c:v>
                </c:pt>
                <c:pt idx="16">
                  <c:v>43511</c:v>
                </c:pt>
                <c:pt idx="17">
                  <c:v>43514</c:v>
                </c:pt>
                <c:pt idx="18">
                  <c:v>43515</c:v>
                </c:pt>
                <c:pt idx="19">
                  <c:v>43516</c:v>
                </c:pt>
                <c:pt idx="20">
                  <c:v>43517</c:v>
                </c:pt>
                <c:pt idx="21">
                  <c:v>43518</c:v>
                </c:pt>
                <c:pt idx="22">
                  <c:v>43521</c:v>
                </c:pt>
                <c:pt idx="23">
                  <c:v>43522</c:v>
                </c:pt>
                <c:pt idx="24">
                  <c:v>43523</c:v>
                </c:pt>
                <c:pt idx="25">
                  <c:v>43524</c:v>
                </c:pt>
              </c:numCache>
            </c:numRef>
          </c:cat>
          <c:val>
            <c:numRef>
              <c:f>Sheet1!$E$2:$E$1267</c:f>
              <c:numCache>
                <c:formatCode>General</c:formatCode>
                <c:ptCount val="1266"/>
                <c:pt idx="0">
                  <c:v>2.6683387008659798</c:v>
                </c:pt>
                <c:pt idx="1">
                  <c:v>2.6791018791463199</c:v>
                </c:pt>
                <c:pt idx="2">
                  <c:v>2.6694479633202701</c:v>
                </c:pt>
                <c:pt idx="3">
                  <c:v>2.6756647409580601</c:v>
                </c:pt>
                <c:pt idx="4">
                  <c:v>2.6840306952579902</c:v>
                </c:pt>
                <c:pt idx="5">
                  <c:v>2.6950325040209102</c:v>
                </c:pt>
                <c:pt idx="6">
                  <c:v>2.6927334969903201</c:v>
                </c:pt>
                <c:pt idx="7">
                  <c:v>2.6936807871349102</c:v>
                </c:pt>
                <c:pt idx="8">
                  <c:v>2.7040421797046701</c:v>
                </c:pt>
                <c:pt idx="9">
                  <c:v>2.6986730392896101</c:v>
                </c:pt>
                <c:pt idx="10">
                  <c:v>2.67649073219444</c:v>
                </c:pt>
                <c:pt idx="11">
                  <c:v>2.6752514893508201</c:v>
                </c:pt>
                <c:pt idx="12">
                  <c:v>2.6844403354630799</c:v>
                </c:pt>
                <c:pt idx="13">
                  <c:v>2.6916497797344299</c:v>
                </c:pt>
                <c:pt idx="14">
                  <c:v>2.6984038240503998</c:v>
                </c:pt>
                <c:pt idx="15">
                  <c:v>2.6932749155200599</c:v>
                </c:pt>
                <c:pt idx="16">
                  <c:v>2.7160183707513901</c:v>
                </c:pt>
                <c:pt idx="17">
                  <c:v>2.7197152326327099</c:v>
                </c:pt>
                <c:pt idx="18">
                  <c:v>2.7211638402475899</c:v>
                </c:pt>
                <c:pt idx="19">
                  <c:v>2.72471064199532</c:v>
                </c:pt>
                <c:pt idx="20">
                  <c:v>2.7258901192305398</c:v>
                </c:pt>
                <c:pt idx="21">
                  <c:v>2.7270682069379699</c:v>
                </c:pt>
                <c:pt idx="22">
                  <c:v>2.72208459006601</c:v>
                </c:pt>
                <c:pt idx="23">
                  <c:v>2.7219531062711999</c:v>
                </c:pt>
                <c:pt idx="24">
                  <c:v>2.7227417498451998</c:v>
                </c:pt>
                <c:pt idx="25">
                  <c:v>2.7214245699999999</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none"/>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213965612235E-2"/>
          <c:y val="6.8028965380418624E-2"/>
          <c:w val="0.72572652277335281"/>
          <c:h val="0.86394206923916284"/>
        </c:manualLayout>
      </c:layout>
      <c:lineChart>
        <c:grouping val="standard"/>
        <c:varyColors val="0"/>
        <c:ser>
          <c:idx val="2"/>
          <c:order val="0"/>
          <c:tx>
            <c:strRef>
              <c:f>Sheet1!$B$1</c:f>
              <c:strCache>
                <c:ptCount val="1"/>
                <c:pt idx="0">
                  <c:v>Standard deviation in Real Estate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Sheet1!$A$2:$A$2034</c:f>
              <c:numCache>
                <c:formatCode>General</c:formatCode>
                <c:ptCount val="20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numCache>
            </c:numRef>
          </c:cat>
          <c:val>
            <c:numRef>
              <c:f>Sheet1!$B$2:$B$2034</c:f>
              <c:numCache>
                <c:formatCode>General</c:formatCode>
                <c:ptCount val="2033"/>
                <c:pt idx="0">
                  <c:v>0.33653159860976201</c:v>
                </c:pt>
                <c:pt idx="1">
                  <c:v>0.336222209649782</c:v>
                </c:pt>
                <c:pt idx="2">
                  <c:v>0.33591186775214099</c:v>
                </c:pt>
                <c:pt idx="3">
                  <c:v>0.33562137675716502</c:v>
                </c:pt>
                <c:pt idx="4">
                  <c:v>0.33533147493667997</c:v>
                </c:pt>
                <c:pt idx="5">
                  <c:v>0.33502573018659698</c:v>
                </c:pt>
                <c:pt idx="6">
                  <c:v>0.33469801157143397</c:v>
                </c:pt>
                <c:pt idx="7">
                  <c:v>0.33435340093845001</c:v>
                </c:pt>
                <c:pt idx="8">
                  <c:v>0.33400259545810901</c:v>
                </c:pt>
                <c:pt idx="9">
                  <c:v>0.33363692938977701</c:v>
                </c:pt>
                <c:pt idx="10">
                  <c:v>0.33326238438768901</c:v>
                </c:pt>
                <c:pt idx="11">
                  <c:v>0.332892713167663</c:v>
                </c:pt>
                <c:pt idx="12">
                  <c:v>0.33250774474667</c:v>
                </c:pt>
                <c:pt idx="13">
                  <c:v>0.332126362144263</c:v>
                </c:pt>
                <c:pt idx="14">
                  <c:v>0.33173949288858501</c:v>
                </c:pt>
                <c:pt idx="15">
                  <c:v>0.33133005201474702</c:v>
                </c:pt>
                <c:pt idx="16">
                  <c:v>0.33091072959234202</c:v>
                </c:pt>
                <c:pt idx="17">
                  <c:v>0.33048587041639599</c:v>
                </c:pt>
                <c:pt idx="18">
                  <c:v>0.330056438357263</c:v>
                </c:pt>
                <c:pt idx="19">
                  <c:v>0.32962226056156202</c:v>
                </c:pt>
                <c:pt idx="20">
                  <c:v>0.329165331788003</c:v>
                </c:pt>
                <c:pt idx="21">
                  <c:v>0.32870753800611002</c:v>
                </c:pt>
                <c:pt idx="22">
                  <c:v>0.32823715763557898</c:v>
                </c:pt>
                <c:pt idx="23">
                  <c:v>0.327767589550641</c:v>
                </c:pt>
                <c:pt idx="24">
                  <c:v>0.32727562849793401</c:v>
                </c:pt>
                <c:pt idx="25">
                  <c:v>0.32675694019324603</c:v>
                </c:pt>
                <c:pt idx="26">
                  <c:v>0.32625452885328898</c:v>
                </c:pt>
                <c:pt idx="27">
                  <c:v>0.32577119423547601</c:v>
                </c:pt>
                <c:pt idx="28">
                  <c:v>0.32531901963600701</c:v>
                </c:pt>
                <c:pt idx="29">
                  <c:v>0.324836556605056</c:v>
                </c:pt>
                <c:pt idx="30">
                  <c:v>0.32436358043345598</c:v>
                </c:pt>
                <c:pt idx="31">
                  <c:v>0.32387567008484802</c:v>
                </c:pt>
                <c:pt idx="32">
                  <c:v>0.32338948875733098</c:v>
                </c:pt>
                <c:pt idx="33">
                  <c:v>0.322890643957844</c:v>
                </c:pt>
                <c:pt idx="34">
                  <c:v>0.32240069761503898</c:v>
                </c:pt>
                <c:pt idx="35">
                  <c:v>0.32191925841470198</c:v>
                </c:pt>
                <c:pt idx="36">
                  <c:v>0.32146272994633401</c:v>
                </c:pt>
                <c:pt idx="37">
                  <c:v>0.321018635544152</c:v>
                </c:pt>
                <c:pt idx="38">
                  <c:v>0.32062818524815001</c:v>
                </c:pt>
                <c:pt idx="39">
                  <c:v>0.32022282187957901</c:v>
                </c:pt>
                <c:pt idx="40">
                  <c:v>0.31982783062407</c:v>
                </c:pt>
                <c:pt idx="41">
                  <c:v>0.319465738862594</c:v>
                </c:pt>
                <c:pt idx="42">
                  <c:v>0.31915886640081897</c:v>
                </c:pt>
                <c:pt idx="43">
                  <c:v>0.31879655780682298</c:v>
                </c:pt>
                <c:pt idx="44">
                  <c:v>0.31845244442071102</c:v>
                </c:pt>
                <c:pt idx="45">
                  <c:v>0.318080980770373</c:v>
                </c:pt>
                <c:pt idx="46">
                  <c:v>0.31769607336561201</c:v>
                </c:pt>
                <c:pt idx="47">
                  <c:v>0.31731134242359799</c:v>
                </c:pt>
                <c:pt idx="48">
                  <c:v>0.31695625772289199</c:v>
                </c:pt>
                <c:pt idx="49">
                  <c:v>0.31658991540363102</c:v>
                </c:pt>
                <c:pt idx="50">
                  <c:v>0.31621655397384102</c:v>
                </c:pt>
                <c:pt idx="51">
                  <c:v>0.31584768037973499</c:v>
                </c:pt>
                <c:pt idx="52">
                  <c:v>0.31545940694740998</c:v>
                </c:pt>
                <c:pt idx="53">
                  <c:v>0.31506986066547199</c:v>
                </c:pt>
                <c:pt idx="54">
                  <c:v>0.31465643929197501</c:v>
                </c:pt>
                <c:pt idx="55">
                  <c:v>0.31423707423876501</c:v>
                </c:pt>
                <c:pt idx="56">
                  <c:v>0.31383440684680503</c:v>
                </c:pt>
                <c:pt idx="57">
                  <c:v>0.31345353570908502</c:v>
                </c:pt>
                <c:pt idx="58">
                  <c:v>0.31308197304341401</c:v>
                </c:pt>
                <c:pt idx="59">
                  <c:v>0.31272331562203298</c:v>
                </c:pt>
                <c:pt idx="60">
                  <c:v>0.31235827821366202</c:v>
                </c:pt>
                <c:pt idx="61">
                  <c:v>0.31198081187401</c:v>
                </c:pt>
                <c:pt idx="62">
                  <c:v>0.31158767970525802</c:v>
                </c:pt>
                <c:pt idx="63">
                  <c:v>0.31117549662071098</c:v>
                </c:pt>
                <c:pt idx="64">
                  <c:v>0.31077032502365398</c:v>
                </c:pt>
                <c:pt idx="65">
                  <c:v>0.31036453357433802</c:v>
                </c:pt>
                <c:pt idx="66">
                  <c:v>0.30995747285461001</c:v>
                </c:pt>
                <c:pt idx="67">
                  <c:v>0.30954510844310201</c:v>
                </c:pt>
                <c:pt idx="68">
                  <c:v>0.30915577737887101</c:v>
                </c:pt>
                <c:pt idx="69">
                  <c:v>0.30877893180602201</c:v>
                </c:pt>
                <c:pt idx="70">
                  <c:v>0.30838664893408602</c:v>
                </c:pt>
                <c:pt idx="71">
                  <c:v>0.30799490973729599</c:v>
                </c:pt>
                <c:pt idx="72">
                  <c:v>0.307577807177836</c:v>
                </c:pt>
                <c:pt idx="73">
                  <c:v>0.30716655853650898</c:v>
                </c:pt>
                <c:pt idx="74">
                  <c:v>0.306768355644083</c:v>
                </c:pt>
                <c:pt idx="75">
                  <c:v>0.30634588851381001</c:v>
                </c:pt>
                <c:pt idx="76">
                  <c:v>0.30590438338639497</c:v>
                </c:pt>
                <c:pt idx="77">
                  <c:v>0.30547322784497999</c:v>
                </c:pt>
                <c:pt idx="78">
                  <c:v>0.30503768414897803</c:v>
                </c:pt>
                <c:pt idx="79">
                  <c:v>0.30459808210577799</c:v>
                </c:pt>
                <c:pt idx="80">
                  <c:v>0.30416898652274899</c:v>
                </c:pt>
                <c:pt idx="81">
                  <c:v>0.30377719472127201</c:v>
                </c:pt>
                <c:pt idx="82">
                  <c:v>0.30338853363349</c:v>
                </c:pt>
                <c:pt idx="83">
                  <c:v>0.30298884040972002</c:v>
                </c:pt>
                <c:pt idx="84">
                  <c:v>0.30258733426038298</c:v>
                </c:pt>
                <c:pt idx="85">
                  <c:v>0.30219732602952898</c:v>
                </c:pt>
                <c:pt idx="86">
                  <c:v>0.30180762783530501</c:v>
                </c:pt>
                <c:pt idx="87">
                  <c:v>0.30143371420235499</c:v>
                </c:pt>
                <c:pt idx="88">
                  <c:v>0.30104199919270302</c:v>
                </c:pt>
                <c:pt idx="89">
                  <c:v>0.30067382346427102</c:v>
                </c:pt>
                <c:pt idx="90">
                  <c:v>0.30028261466123501</c:v>
                </c:pt>
                <c:pt idx="91">
                  <c:v>0.29990855641446101</c:v>
                </c:pt>
                <c:pt idx="92">
                  <c:v>0.299552273869436</c:v>
                </c:pt>
                <c:pt idx="93">
                  <c:v>0.29920720698494302</c:v>
                </c:pt>
                <c:pt idx="94">
                  <c:v>0.29888977960747098</c:v>
                </c:pt>
                <c:pt idx="95">
                  <c:v>0.29858213905861097</c:v>
                </c:pt>
                <c:pt idx="96">
                  <c:v>0.29826548989929702</c:v>
                </c:pt>
                <c:pt idx="97">
                  <c:v>0.29794041277592997</c:v>
                </c:pt>
                <c:pt idx="98">
                  <c:v>0.29762024640497198</c:v>
                </c:pt>
                <c:pt idx="99">
                  <c:v>0.297323494796495</c:v>
                </c:pt>
                <c:pt idx="100">
                  <c:v>0.29701080042648698</c:v>
                </c:pt>
                <c:pt idx="101">
                  <c:v>0.29665007593126003</c:v>
                </c:pt>
                <c:pt idx="102">
                  <c:v>0.29624428073585202</c:v>
                </c:pt>
                <c:pt idx="103">
                  <c:v>0.29584914710172999</c:v>
                </c:pt>
                <c:pt idx="104">
                  <c:v>0.29545519314267898</c:v>
                </c:pt>
                <c:pt idx="105">
                  <c:v>0.295042703928449</c:v>
                </c:pt>
                <c:pt idx="106">
                  <c:v>0.29465358915290302</c:v>
                </c:pt>
                <c:pt idx="107">
                  <c:v>0.29427613017300103</c:v>
                </c:pt>
                <c:pt idx="108">
                  <c:v>0.29395240339193301</c:v>
                </c:pt>
                <c:pt idx="109">
                  <c:v>0.29360950862672502</c:v>
                </c:pt>
                <c:pt idx="110">
                  <c:v>0.29329144460498802</c:v>
                </c:pt>
                <c:pt idx="111">
                  <c:v>0.293018497957649</c:v>
                </c:pt>
                <c:pt idx="112">
                  <c:v>0.29269202930642901</c:v>
                </c:pt>
                <c:pt idx="113">
                  <c:v>0.292377964599979</c:v>
                </c:pt>
                <c:pt idx="114">
                  <c:v>0.29204127540765101</c:v>
                </c:pt>
                <c:pt idx="115">
                  <c:v>0.29171954105566</c:v>
                </c:pt>
                <c:pt idx="116">
                  <c:v>0.291402690699125</c:v>
                </c:pt>
                <c:pt idx="117">
                  <c:v>0.29111053657157698</c:v>
                </c:pt>
                <c:pt idx="118">
                  <c:v>0.29081855894868902</c:v>
                </c:pt>
                <c:pt idx="119">
                  <c:v>0.290519033801104</c:v>
                </c:pt>
                <c:pt idx="120">
                  <c:v>0.29025387848100598</c:v>
                </c:pt>
                <c:pt idx="121">
                  <c:v>0.28999850604448202</c:v>
                </c:pt>
                <c:pt idx="122">
                  <c:v>0.28970215163233598</c:v>
                </c:pt>
                <c:pt idx="123">
                  <c:v>0.28942888940081901</c:v>
                </c:pt>
                <c:pt idx="124">
                  <c:v>0.28916157412521099</c:v>
                </c:pt>
                <c:pt idx="125">
                  <c:v>0.288862134664988</c:v>
                </c:pt>
                <c:pt idx="126">
                  <c:v>0.28857472875448398</c:v>
                </c:pt>
                <c:pt idx="127">
                  <c:v>0.28826033537164802</c:v>
                </c:pt>
                <c:pt idx="128">
                  <c:v>0.287937808454028</c:v>
                </c:pt>
                <c:pt idx="129">
                  <c:v>0.28760310490973001</c:v>
                </c:pt>
                <c:pt idx="130">
                  <c:v>0.28731885107925098</c:v>
                </c:pt>
                <c:pt idx="131">
                  <c:v>0.287038662690631</c:v>
                </c:pt>
                <c:pt idx="132">
                  <c:v>0.28674530491887301</c:v>
                </c:pt>
                <c:pt idx="133">
                  <c:v>0.286437299095816</c:v>
                </c:pt>
                <c:pt idx="134">
                  <c:v>0.28614904678583403</c:v>
                </c:pt>
                <c:pt idx="135">
                  <c:v>0.28587468774575597</c:v>
                </c:pt>
                <c:pt idx="136">
                  <c:v>0.28561274706168199</c:v>
                </c:pt>
                <c:pt idx="137">
                  <c:v>0.28535463460437899</c:v>
                </c:pt>
                <c:pt idx="138">
                  <c:v>0.28511810470471199</c:v>
                </c:pt>
                <c:pt idx="139">
                  <c:v>0.28489321686874303</c:v>
                </c:pt>
                <c:pt idx="140">
                  <c:v>0.28470666235965197</c:v>
                </c:pt>
                <c:pt idx="141">
                  <c:v>0.28451214569987399</c:v>
                </c:pt>
                <c:pt idx="142">
                  <c:v>0.28434048109076199</c:v>
                </c:pt>
                <c:pt idx="143">
                  <c:v>0.28421015570760699</c:v>
                </c:pt>
                <c:pt idx="144">
                  <c:v>0.28405756325567899</c:v>
                </c:pt>
                <c:pt idx="145">
                  <c:v>0.28393264783587202</c:v>
                </c:pt>
                <c:pt idx="146">
                  <c:v>0.28379429923232702</c:v>
                </c:pt>
                <c:pt idx="147">
                  <c:v>0.28364224912271302</c:v>
                </c:pt>
                <c:pt idx="148">
                  <c:v>0.28353982030455299</c:v>
                </c:pt>
                <c:pt idx="149">
                  <c:v>0.28339773270638902</c:v>
                </c:pt>
                <c:pt idx="150">
                  <c:v>0.28325043156545698</c:v>
                </c:pt>
                <c:pt idx="151">
                  <c:v>0.28303670380833601</c:v>
                </c:pt>
                <c:pt idx="152">
                  <c:v>0.282824117737421</c:v>
                </c:pt>
                <c:pt idx="153">
                  <c:v>0.28265634493556002</c:v>
                </c:pt>
                <c:pt idx="154">
                  <c:v>0.28248529887037999</c:v>
                </c:pt>
                <c:pt idx="155">
                  <c:v>0.28234325916494302</c:v>
                </c:pt>
                <c:pt idx="156">
                  <c:v>0.28221004426753399</c:v>
                </c:pt>
                <c:pt idx="157">
                  <c:v>0.28202863891123697</c:v>
                </c:pt>
                <c:pt idx="158">
                  <c:v>0.28180965090047999</c:v>
                </c:pt>
                <c:pt idx="159">
                  <c:v>0.28156225525134099</c:v>
                </c:pt>
                <c:pt idx="160">
                  <c:v>0.28130020663810201</c:v>
                </c:pt>
                <c:pt idx="161">
                  <c:v>0.28102173216642401</c:v>
                </c:pt>
                <c:pt idx="162">
                  <c:v>0.28076299679010902</c:v>
                </c:pt>
                <c:pt idx="163">
                  <c:v>0.28051203995851498</c:v>
                </c:pt>
                <c:pt idx="164">
                  <c:v>0.28029197136043699</c:v>
                </c:pt>
                <c:pt idx="165">
                  <c:v>0.28011076006532898</c:v>
                </c:pt>
                <c:pt idx="166">
                  <c:v>0.27989707349628501</c:v>
                </c:pt>
                <c:pt idx="167">
                  <c:v>0.279661290959277</c:v>
                </c:pt>
                <c:pt idx="168">
                  <c:v>0.27939325638784701</c:v>
                </c:pt>
                <c:pt idx="169">
                  <c:v>0.27910580874101398</c:v>
                </c:pt>
                <c:pt idx="170">
                  <c:v>0.27885802519959202</c:v>
                </c:pt>
                <c:pt idx="171">
                  <c:v>0.27860479954178202</c:v>
                </c:pt>
                <c:pt idx="172">
                  <c:v>0.27837030083020098</c:v>
                </c:pt>
                <c:pt idx="173">
                  <c:v>0.27816429145003702</c:v>
                </c:pt>
                <c:pt idx="174">
                  <c:v>0.27794652141617099</c:v>
                </c:pt>
                <c:pt idx="175">
                  <c:v>0.27772767829418799</c:v>
                </c:pt>
                <c:pt idx="176">
                  <c:v>0.27748854363419601</c:v>
                </c:pt>
                <c:pt idx="177">
                  <c:v>0.27723455214967502</c:v>
                </c:pt>
                <c:pt idx="178">
                  <c:v>0.27697334829131598</c:v>
                </c:pt>
                <c:pt idx="179">
                  <c:v>0.27666568981404799</c:v>
                </c:pt>
                <c:pt idx="180">
                  <c:v>0.27633875350139597</c:v>
                </c:pt>
                <c:pt idx="181">
                  <c:v>0.27602733371529697</c:v>
                </c:pt>
                <c:pt idx="182">
                  <c:v>0.27570397441384398</c:v>
                </c:pt>
                <c:pt idx="183">
                  <c:v>0.27536728851419201</c:v>
                </c:pt>
                <c:pt idx="184">
                  <c:v>0.27506997738036598</c:v>
                </c:pt>
                <c:pt idx="185">
                  <c:v>0.27476533238071799</c:v>
                </c:pt>
                <c:pt idx="186">
                  <c:v>0.27445307791453699</c:v>
                </c:pt>
                <c:pt idx="187">
                  <c:v>0.27414895338576201</c:v>
                </c:pt>
                <c:pt idx="188">
                  <c:v>0.273793159251357</c:v>
                </c:pt>
                <c:pt idx="189">
                  <c:v>0.273419957052771</c:v>
                </c:pt>
                <c:pt idx="190">
                  <c:v>0.27303135047143801</c:v>
                </c:pt>
                <c:pt idx="191">
                  <c:v>0.2726366384276</c:v>
                </c:pt>
                <c:pt idx="192">
                  <c:v>0.272206036690405</c:v>
                </c:pt>
                <c:pt idx="193">
                  <c:v>0.271795543488553</c:v>
                </c:pt>
                <c:pt idx="194">
                  <c:v>0.271375552293463</c:v>
                </c:pt>
                <c:pt idx="195">
                  <c:v>0.270952691868034</c:v>
                </c:pt>
                <c:pt idx="196">
                  <c:v>0.270542396540291</c:v>
                </c:pt>
                <c:pt idx="197">
                  <c:v>0.27014033103577201</c:v>
                </c:pt>
                <c:pt idx="198">
                  <c:v>0.26977304544562802</c:v>
                </c:pt>
                <c:pt idx="199">
                  <c:v>0.26943039765673099</c:v>
                </c:pt>
                <c:pt idx="200">
                  <c:v>0.26909090741990699</c:v>
                </c:pt>
                <c:pt idx="201">
                  <c:v>0.26874767858916199</c:v>
                </c:pt>
                <c:pt idx="202">
                  <c:v>0.26845252796928398</c:v>
                </c:pt>
                <c:pt idx="203">
                  <c:v>0.26814228610975799</c:v>
                </c:pt>
                <c:pt idx="204">
                  <c:v>0.267814986841796</c:v>
                </c:pt>
                <c:pt idx="205">
                  <c:v>0.26749529179718701</c:v>
                </c:pt>
                <c:pt idx="206">
                  <c:v>0.267177722408873</c:v>
                </c:pt>
                <c:pt idx="207">
                  <c:v>0.26684059854907999</c:v>
                </c:pt>
                <c:pt idx="208">
                  <c:v>0.26650963927165799</c:v>
                </c:pt>
                <c:pt idx="209">
                  <c:v>0.26617749153456199</c:v>
                </c:pt>
                <c:pt idx="210">
                  <c:v>0.26581204207610998</c:v>
                </c:pt>
                <c:pt idx="211">
                  <c:v>0.26550556288276</c:v>
                </c:pt>
                <c:pt idx="212">
                  <c:v>0.26523746295376499</c:v>
                </c:pt>
                <c:pt idx="213">
                  <c:v>0.26500043614207303</c:v>
                </c:pt>
                <c:pt idx="214">
                  <c:v>0.264741197383698</c:v>
                </c:pt>
                <c:pt idx="215">
                  <c:v>0.26453334009798601</c:v>
                </c:pt>
                <c:pt idx="216">
                  <c:v>0.264338669791162</c:v>
                </c:pt>
                <c:pt idx="217">
                  <c:v>0.26415021459662902</c:v>
                </c:pt>
                <c:pt idx="218">
                  <c:v>0.26395346681041099</c:v>
                </c:pt>
                <c:pt idx="219">
                  <c:v>0.26368920725045297</c:v>
                </c:pt>
                <c:pt idx="220">
                  <c:v>0.26345558717803103</c:v>
                </c:pt>
                <c:pt idx="221">
                  <c:v>0.263235576535857</c:v>
                </c:pt>
                <c:pt idx="222">
                  <c:v>0.26303752542856501</c:v>
                </c:pt>
                <c:pt idx="223">
                  <c:v>0.26286569777466501</c:v>
                </c:pt>
                <c:pt idx="224">
                  <c:v>0.26272924055887198</c:v>
                </c:pt>
                <c:pt idx="225">
                  <c:v>0.26257819363096502</c:v>
                </c:pt>
                <c:pt idx="226">
                  <c:v>0.262404822438837</c:v>
                </c:pt>
                <c:pt idx="227">
                  <c:v>0.26228738442951</c:v>
                </c:pt>
                <c:pt idx="228">
                  <c:v>0.262152035041959</c:v>
                </c:pt>
                <c:pt idx="229">
                  <c:v>0.261965633668721</c:v>
                </c:pt>
                <c:pt idx="230">
                  <c:v>0.26176416239813799</c:v>
                </c:pt>
                <c:pt idx="231">
                  <c:v>0.26154265881929301</c:v>
                </c:pt>
                <c:pt idx="232">
                  <c:v>0.26133332412378801</c:v>
                </c:pt>
                <c:pt idx="233">
                  <c:v>0.26114814483612298</c:v>
                </c:pt>
                <c:pt idx="234">
                  <c:v>0.26092563346759501</c:v>
                </c:pt>
                <c:pt idx="235">
                  <c:v>0.260645870539853</c:v>
                </c:pt>
                <c:pt idx="236">
                  <c:v>0.26037317627769402</c:v>
                </c:pt>
                <c:pt idx="237">
                  <c:v>0.26006813472635698</c:v>
                </c:pt>
                <c:pt idx="238">
                  <c:v>0.25984691317402397</c:v>
                </c:pt>
                <c:pt idx="239">
                  <c:v>0.25963745850245601</c:v>
                </c:pt>
                <c:pt idx="240">
                  <c:v>0.25944612100487702</c:v>
                </c:pt>
                <c:pt idx="241">
                  <c:v>0.25929284623937399</c:v>
                </c:pt>
                <c:pt idx="242">
                  <c:v>0.25916412845950199</c:v>
                </c:pt>
                <c:pt idx="243">
                  <c:v>0.25902050096727702</c:v>
                </c:pt>
                <c:pt idx="244">
                  <c:v>0.258871452887314</c:v>
                </c:pt>
                <c:pt idx="245">
                  <c:v>0.258706881905229</c:v>
                </c:pt>
                <c:pt idx="246">
                  <c:v>0.25852984544072699</c:v>
                </c:pt>
                <c:pt idx="247">
                  <c:v>0.25830902651135101</c:v>
                </c:pt>
                <c:pt idx="248">
                  <c:v>0.25810678110320701</c:v>
                </c:pt>
                <c:pt idx="249">
                  <c:v>0.25794526427924802</c:v>
                </c:pt>
                <c:pt idx="250">
                  <c:v>0.25780654323534402</c:v>
                </c:pt>
                <c:pt idx="251">
                  <c:v>0.25766807744294601</c:v>
                </c:pt>
                <c:pt idx="252">
                  <c:v>0.25753434269707198</c:v>
                </c:pt>
                <c:pt idx="253">
                  <c:v>0.25745021600321899</c:v>
                </c:pt>
                <c:pt idx="254">
                  <c:v>0.257396664587067</c:v>
                </c:pt>
                <c:pt idx="255">
                  <c:v>0.25733672519970002</c:v>
                </c:pt>
                <c:pt idx="256">
                  <c:v>0.257310331620692</c:v>
                </c:pt>
                <c:pt idx="257">
                  <c:v>0.25726982141343901</c:v>
                </c:pt>
                <c:pt idx="258">
                  <c:v>0.25721157133983102</c:v>
                </c:pt>
                <c:pt idx="259">
                  <c:v>0.25715958461133198</c:v>
                </c:pt>
                <c:pt idx="260">
                  <c:v>0.257107067185113</c:v>
                </c:pt>
                <c:pt idx="261">
                  <c:v>0.25707972524313599</c:v>
                </c:pt>
                <c:pt idx="262">
                  <c:v>0.25703558735984</c:v>
                </c:pt>
                <c:pt idx="263">
                  <c:v>0.25700527658025701</c:v>
                </c:pt>
                <c:pt idx="264">
                  <c:v>0.256980257323773</c:v>
                </c:pt>
                <c:pt idx="265">
                  <c:v>0.25692704574731301</c:v>
                </c:pt>
                <c:pt idx="266">
                  <c:v>0.25680032264460501</c:v>
                </c:pt>
                <c:pt idx="267">
                  <c:v>0.256701530116487</c:v>
                </c:pt>
                <c:pt idx="268">
                  <c:v>0.25661338432334901</c:v>
                </c:pt>
                <c:pt idx="269">
                  <c:v>0.25648741256080998</c:v>
                </c:pt>
                <c:pt idx="270">
                  <c:v>0.25637185851500699</c:v>
                </c:pt>
                <c:pt idx="271">
                  <c:v>0.25628702543315901</c:v>
                </c:pt>
                <c:pt idx="272">
                  <c:v>0.25618029027107198</c:v>
                </c:pt>
                <c:pt idx="273">
                  <c:v>0.25602958884242</c:v>
                </c:pt>
                <c:pt idx="274">
                  <c:v>0.25590109427530799</c:v>
                </c:pt>
                <c:pt idx="275">
                  <c:v>0.25581511331217899</c:v>
                </c:pt>
                <c:pt idx="276">
                  <c:v>0.25576041656242698</c:v>
                </c:pt>
                <c:pt idx="277">
                  <c:v>0.255684312061004</c:v>
                </c:pt>
                <c:pt idx="278">
                  <c:v>0.25564453728318698</c:v>
                </c:pt>
                <c:pt idx="279">
                  <c:v>0.255617314879446</c:v>
                </c:pt>
                <c:pt idx="280">
                  <c:v>0.25556308917825798</c:v>
                </c:pt>
                <c:pt idx="281">
                  <c:v>0.25551018188531599</c:v>
                </c:pt>
                <c:pt idx="282">
                  <c:v>0.25546715305434797</c:v>
                </c:pt>
                <c:pt idx="283">
                  <c:v>0.25544143432256999</c:v>
                </c:pt>
                <c:pt idx="284">
                  <c:v>0.25542892818615998</c:v>
                </c:pt>
                <c:pt idx="285">
                  <c:v>0.25539216242845297</c:v>
                </c:pt>
                <c:pt idx="286">
                  <c:v>0.25537934616071201</c:v>
                </c:pt>
                <c:pt idx="287">
                  <c:v>0.255336188518825</c:v>
                </c:pt>
                <c:pt idx="288">
                  <c:v>0.25525138181450202</c:v>
                </c:pt>
                <c:pt idx="289">
                  <c:v>0.25517721896227802</c:v>
                </c:pt>
                <c:pt idx="290">
                  <c:v>0.25510253956682799</c:v>
                </c:pt>
                <c:pt idx="291">
                  <c:v>0.25504699886670901</c:v>
                </c:pt>
                <c:pt idx="292">
                  <c:v>0.25501688245892901</c:v>
                </c:pt>
                <c:pt idx="293">
                  <c:v>0.25498273386322001</c:v>
                </c:pt>
                <c:pt idx="294">
                  <c:v>0.254945956678922</c:v>
                </c:pt>
                <c:pt idx="295">
                  <c:v>0.25490341171542102</c:v>
                </c:pt>
                <c:pt idx="296">
                  <c:v>0.25491278473825202</c:v>
                </c:pt>
                <c:pt idx="297">
                  <c:v>0.25491631196118297</c:v>
                </c:pt>
                <c:pt idx="298">
                  <c:v>0.25493215765124499</c:v>
                </c:pt>
                <c:pt idx="299">
                  <c:v>0.25487855707766799</c:v>
                </c:pt>
                <c:pt idx="300">
                  <c:v>0.25484579022034298</c:v>
                </c:pt>
                <c:pt idx="301">
                  <c:v>0.25480510984002702</c:v>
                </c:pt>
                <c:pt idx="302">
                  <c:v>0.25478033272032102</c:v>
                </c:pt>
                <c:pt idx="303">
                  <c:v>0.25476887015817601</c:v>
                </c:pt>
                <c:pt idx="304">
                  <c:v>0.25469489578236398</c:v>
                </c:pt>
                <c:pt idx="305">
                  <c:v>0.25463659222530899</c:v>
                </c:pt>
                <c:pt idx="306">
                  <c:v>0.25452880997289801</c:v>
                </c:pt>
                <c:pt idx="307">
                  <c:v>0.25440326885571701</c:v>
                </c:pt>
                <c:pt idx="308">
                  <c:v>0.25428783000541899</c:v>
                </c:pt>
                <c:pt idx="309">
                  <c:v>0.25422186880016201</c:v>
                </c:pt>
                <c:pt idx="310">
                  <c:v>0.25415862503618297</c:v>
                </c:pt>
                <c:pt idx="311">
                  <c:v>0.25411250597519502</c:v>
                </c:pt>
                <c:pt idx="312">
                  <c:v>0.25406456107035202</c:v>
                </c:pt>
                <c:pt idx="313">
                  <c:v>0.25396301079362898</c:v>
                </c:pt>
                <c:pt idx="314">
                  <c:v>0.25385334805440801</c:v>
                </c:pt>
                <c:pt idx="315">
                  <c:v>0.25371331655448998</c:v>
                </c:pt>
                <c:pt idx="316">
                  <c:v>0.25358480967518099</c:v>
                </c:pt>
                <c:pt idx="317">
                  <c:v>0.25346314163331302</c:v>
                </c:pt>
                <c:pt idx="318">
                  <c:v>0.25335971752472602</c:v>
                </c:pt>
                <c:pt idx="319">
                  <c:v>0.253281866194071</c:v>
                </c:pt>
                <c:pt idx="320">
                  <c:v>0.25320442041527003</c:v>
                </c:pt>
                <c:pt idx="321">
                  <c:v>0.25313225076617901</c:v>
                </c:pt>
                <c:pt idx="322">
                  <c:v>0.25307462994162</c:v>
                </c:pt>
                <c:pt idx="323">
                  <c:v>0.25301713503983497</c:v>
                </c:pt>
                <c:pt idx="324">
                  <c:v>0.25290042787893102</c:v>
                </c:pt>
                <c:pt idx="325">
                  <c:v>0.25276579767239599</c:v>
                </c:pt>
                <c:pt idx="326">
                  <c:v>0.25262552064211402</c:v>
                </c:pt>
                <c:pt idx="327">
                  <c:v>0.25249019341650403</c:v>
                </c:pt>
                <c:pt idx="328">
                  <c:v>0.25234438324584801</c:v>
                </c:pt>
                <c:pt idx="329">
                  <c:v>0.25219254941270502</c:v>
                </c:pt>
                <c:pt idx="330">
                  <c:v>0.25202034509143501</c:v>
                </c:pt>
                <c:pt idx="331">
                  <c:v>0.25183810424770597</c:v>
                </c:pt>
                <c:pt idx="332">
                  <c:v>0.251662945784902</c:v>
                </c:pt>
                <c:pt idx="333">
                  <c:v>0.251517529377627</c:v>
                </c:pt>
                <c:pt idx="334">
                  <c:v>0.251391992034324</c:v>
                </c:pt>
                <c:pt idx="335">
                  <c:v>0.25123250327152002</c:v>
                </c:pt>
                <c:pt idx="336">
                  <c:v>0.25108059866383398</c:v>
                </c:pt>
                <c:pt idx="337">
                  <c:v>0.25092292588607701</c:v>
                </c:pt>
                <c:pt idx="338">
                  <c:v>0.250765826692458</c:v>
                </c:pt>
                <c:pt idx="339">
                  <c:v>0.25066349840438101</c:v>
                </c:pt>
                <c:pt idx="340">
                  <c:v>0.25056627146469701</c:v>
                </c:pt>
                <c:pt idx="341">
                  <c:v>0.25048415703308302</c:v>
                </c:pt>
                <c:pt idx="342">
                  <c:v>0.250370643361983</c:v>
                </c:pt>
                <c:pt idx="343">
                  <c:v>0.25025904307896801</c:v>
                </c:pt>
                <c:pt idx="344">
                  <c:v>0.250135668769361</c:v>
                </c:pt>
                <c:pt idx="345">
                  <c:v>0.249989435774048</c:v>
                </c:pt>
                <c:pt idx="346">
                  <c:v>0.24984478653866901</c:v>
                </c:pt>
                <c:pt idx="347">
                  <c:v>0.24969450330274301</c:v>
                </c:pt>
                <c:pt idx="348">
                  <c:v>0.24957477368328901</c:v>
                </c:pt>
                <c:pt idx="349">
                  <c:v>0.24948379842138699</c:v>
                </c:pt>
                <c:pt idx="350">
                  <c:v>0.24940100570111701</c:v>
                </c:pt>
                <c:pt idx="351">
                  <c:v>0.24933159036452901</c:v>
                </c:pt>
                <c:pt idx="352">
                  <c:v>0.24922933808731701</c:v>
                </c:pt>
                <c:pt idx="353">
                  <c:v>0.249116111703968</c:v>
                </c:pt>
                <c:pt idx="354">
                  <c:v>0.248975308701543</c:v>
                </c:pt>
                <c:pt idx="355">
                  <c:v>0.24881380034148301</c:v>
                </c:pt>
                <c:pt idx="356">
                  <c:v>0.24866311436337199</c:v>
                </c:pt>
                <c:pt idx="357">
                  <c:v>0.24852929100242699</c:v>
                </c:pt>
                <c:pt idx="358">
                  <c:v>0.248389556911079</c:v>
                </c:pt>
                <c:pt idx="359">
                  <c:v>0.24821731468586899</c:v>
                </c:pt>
                <c:pt idx="360">
                  <c:v>0.248105980288199</c:v>
                </c:pt>
                <c:pt idx="361">
                  <c:v>0.24802239347583299</c:v>
                </c:pt>
                <c:pt idx="362">
                  <c:v>0.247947160113964</c:v>
                </c:pt>
                <c:pt idx="363">
                  <c:v>0.24787487399969499</c:v>
                </c:pt>
                <c:pt idx="364">
                  <c:v>0.24780095515169201</c:v>
                </c:pt>
                <c:pt idx="365">
                  <c:v>0.24767798193863899</c:v>
                </c:pt>
                <c:pt idx="366">
                  <c:v>0.24753003632583501</c:v>
                </c:pt>
                <c:pt idx="367">
                  <c:v>0.24743763229533</c:v>
                </c:pt>
                <c:pt idx="368">
                  <c:v>0.247383143787201</c:v>
                </c:pt>
                <c:pt idx="369">
                  <c:v>0.24729886620276401</c:v>
                </c:pt>
                <c:pt idx="370">
                  <c:v>0.24725732038860301</c:v>
                </c:pt>
                <c:pt idx="371">
                  <c:v>0.247220066309109</c:v>
                </c:pt>
                <c:pt idx="372">
                  <c:v>0.24719113116894001</c:v>
                </c:pt>
                <c:pt idx="373">
                  <c:v>0.247149528337058</c:v>
                </c:pt>
                <c:pt idx="374">
                  <c:v>0.24715893907598599</c:v>
                </c:pt>
                <c:pt idx="375">
                  <c:v>0.247182165998408</c:v>
                </c:pt>
                <c:pt idx="376">
                  <c:v>0.24721660243594701</c:v>
                </c:pt>
                <c:pt idx="377">
                  <c:v>0.247241324005046</c:v>
                </c:pt>
                <c:pt idx="378">
                  <c:v>0.24728361530182799</c:v>
                </c:pt>
                <c:pt idx="379">
                  <c:v>0.24731678737677601</c:v>
                </c:pt>
                <c:pt idx="380">
                  <c:v>0.24736699098281401</c:v>
                </c:pt>
                <c:pt idx="381">
                  <c:v>0.24735019774752601</c:v>
                </c:pt>
                <c:pt idx="382">
                  <c:v>0.247404044759089</c:v>
                </c:pt>
                <c:pt idx="383">
                  <c:v>0.24745057178746899</c:v>
                </c:pt>
                <c:pt idx="384">
                  <c:v>0.24750528103233599</c:v>
                </c:pt>
                <c:pt idx="385">
                  <c:v>0.24760947425099999</c:v>
                </c:pt>
                <c:pt idx="386">
                  <c:v>0.24773159212440399</c:v>
                </c:pt>
                <c:pt idx="387">
                  <c:v>0.24780986809484401</c:v>
                </c:pt>
                <c:pt idx="388">
                  <c:v>0.247868134582864</c:v>
                </c:pt>
                <c:pt idx="389">
                  <c:v>0.24792769034884801</c:v>
                </c:pt>
                <c:pt idx="390">
                  <c:v>0.24798678912393399</c:v>
                </c:pt>
                <c:pt idx="391">
                  <c:v>0.24800030841190501</c:v>
                </c:pt>
                <c:pt idx="392">
                  <c:v>0.24799192091361699</c:v>
                </c:pt>
                <c:pt idx="393">
                  <c:v>0.248054336780103</c:v>
                </c:pt>
                <c:pt idx="394">
                  <c:v>0.24811528258878399</c:v>
                </c:pt>
                <c:pt idx="395">
                  <c:v>0.248200669109268</c:v>
                </c:pt>
                <c:pt idx="396">
                  <c:v>0.248248427155007</c:v>
                </c:pt>
                <c:pt idx="397">
                  <c:v>0.248291883793961</c:v>
                </c:pt>
                <c:pt idx="398">
                  <c:v>0.248337457835487</c:v>
                </c:pt>
                <c:pt idx="399">
                  <c:v>0.24837660519108901</c:v>
                </c:pt>
                <c:pt idx="400">
                  <c:v>0.248422838467066</c:v>
                </c:pt>
                <c:pt idx="401">
                  <c:v>0.24842073091657799</c:v>
                </c:pt>
                <c:pt idx="402">
                  <c:v>0.24842369801992001</c:v>
                </c:pt>
                <c:pt idx="403">
                  <c:v>0.24846193844958001</c:v>
                </c:pt>
                <c:pt idx="404">
                  <c:v>0.248479080546464</c:v>
                </c:pt>
                <c:pt idx="405">
                  <c:v>0.248470697336823</c:v>
                </c:pt>
                <c:pt idx="406">
                  <c:v>0.24848773133194499</c:v>
                </c:pt>
                <c:pt idx="407">
                  <c:v>0.248519400358097</c:v>
                </c:pt>
                <c:pt idx="408">
                  <c:v>0.24853404376924099</c:v>
                </c:pt>
                <c:pt idx="409">
                  <c:v>0.24855934460807999</c:v>
                </c:pt>
                <c:pt idx="410">
                  <c:v>0.24860438622623701</c:v>
                </c:pt>
                <c:pt idx="411">
                  <c:v>0.248658088814599</c:v>
                </c:pt>
                <c:pt idx="412">
                  <c:v>0.24870240710445199</c:v>
                </c:pt>
                <c:pt idx="413">
                  <c:v>0.24875651887161801</c:v>
                </c:pt>
                <c:pt idx="414">
                  <c:v>0.24879108495820701</c:v>
                </c:pt>
                <c:pt idx="415">
                  <c:v>0.248846979583255</c:v>
                </c:pt>
                <c:pt idx="416">
                  <c:v>0.248895105975251</c:v>
                </c:pt>
                <c:pt idx="417">
                  <c:v>0.248937747754857</c:v>
                </c:pt>
                <c:pt idx="418">
                  <c:v>0.24895432556227801</c:v>
                </c:pt>
                <c:pt idx="419">
                  <c:v>0.24898277244614</c:v>
                </c:pt>
                <c:pt idx="420">
                  <c:v>0.248996845173313</c:v>
                </c:pt>
                <c:pt idx="421">
                  <c:v>0.248995215102052</c:v>
                </c:pt>
                <c:pt idx="422">
                  <c:v>0.24902789631601599</c:v>
                </c:pt>
                <c:pt idx="423">
                  <c:v>0.249050774558423</c:v>
                </c:pt>
                <c:pt idx="424">
                  <c:v>0.24902896934954899</c:v>
                </c:pt>
                <c:pt idx="425">
                  <c:v>0.24906159699493499</c:v>
                </c:pt>
                <c:pt idx="426">
                  <c:v>0.24909318637224601</c:v>
                </c:pt>
                <c:pt idx="427">
                  <c:v>0.249112449537429</c:v>
                </c:pt>
                <c:pt idx="428">
                  <c:v>0.249118275979896</c:v>
                </c:pt>
                <c:pt idx="429">
                  <c:v>0.24919549531964399</c:v>
                </c:pt>
                <c:pt idx="430">
                  <c:v>0.249249006446956</c:v>
                </c:pt>
                <c:pt idx="431">
                  <c:v>0.24934690053980199</c:v>
                </c:pt>
                <c:pt idx="432">
                  <c:v>0.24937228781044399</c:v>
                </c:pt>
                <c:pt idx="433">
                  <c:v>0.249359975149477</c:v>
                </c:pt>
                <c:pt idx="434">
                  <c:v>0.24944286795939599</c:v>
                </c:pt>
                <c:pt idx="435">
                  <c:v>0.24952459756216899</c:v>
                </c:pt>
                <c:pt idx="436">
                  <c:v>0.249629535682864</c:v>
                </c:pt>
                <c:pt idx="437">
                  <c:v>0.249733226134779</c:v>
                </c:pt>
                <c:pt idx="438">
                  <c:v>0.249823298285544</c:v>
                </c:pt>
                <c:pt idx="439">
                  <c:v>0.24996309769103101</c:v>
                </c:pt>
                <c:pt idx="440">
                  <c:v>0.25004983873401398</c:v>
                </c:pt>
                <c:pt idx="441">
                  <c:v>0.25014518518249501</c:v>
                </c:pt>
                <c:pt idx="442">
                  <c:v>0.25027889583413399</c:v>
                </c:pt>
                <c:pt idx="443">
                  <c:v>0.25044092240193599</c:v>
                </c:pt>
                <c:pt idx="444">
                  <c:v>0.25060840418348002</c:v>
                </c:pt>
                <c:pt idx="445">
                  <c:v>0.250763640253646</c:v>
                </c:pt>
                <c:pt idx="446">
                  <c:v>0.250916627795363</c:v>
                </c:pt>
                <c:pt idx="447">
                  <c:v>0.25105812911847603</c:v>
                </c:pt>
                <c:pt idx="448">
                  <c:v>0.25121376938158302</c:v>
                </c:pt>
                <c:pt idx="449">
                  <c:v>0.25135616819057399</c:v>
                </c:pt>
                <c:pt idx="450">
                  <c:v>0.25151272571253502</c:v>
                </c:pt>
                <c:pt idx="451">
                  <c:v>0.251616871771846</c:v>
                </c:pt>
                <c:pt idx="452">
                  <c:v>0.25174930997501099</c:v>
                </c:pt>
                <c:pt idx="453">
                  <c:v>0.251881314145256</c:v>
                </c:pt>
                <c:pt idx="454">
                  <c:v>0.252012187330307</c:v>
                </c:pt>
                <c:pt idx="455">
                  <c:v>0.25211998909588501</c:v>
                </c:pt>
                <c:pt idx="456">
                  <c:v>0.252173152897057</c:v>
                </c:pt>
                <c:pt idx="457">
                  <c:v>0.25221121661776602</c:v>
                </c:pt>
                <c:pt idx="458">
                  <c:v>0.25217235939811999</c:v>
                </c:pt>
                <c:pt idx="459">
                  <c:v>0.25206901080639299</c:v>
                </c:pt>
                <c:pt idx="460">
                  <c:v>0.252139073654293</c:v>
                </c:pt>
                <c:pt idx="461">
                  <c:v>0.25217318579263498</c:v>
                </c:pt>
                <c:pt idx="462">
                  <c:v>0.25225905555318301</c:v>
                </c:pt>
                <c:pt idx="463">
                  <c:v>0.25237490034825699</c:v>
                </c:pt>
                <c:pt idx="464">
                  <c:v>0.25246255957257802</c:v>
                </c:pt>
                <c:pt idx="465">
                  <c:v>0.25257110895111801</c:v>
                </c:pt>
                <c:pt idx="466">
                  <c:v>0.25260885870476602</c:v>
                </c:pt>
                <c:pt idx="467">
                  <c:v>0.25259510684474101</c:v>
                </c:pt>
                <c:pt idx="468">
                  <c:v>0.25263022492336701</c:v>
                </c:pt>
                <c:pt idx="469">
                  <c:v>0.25258286929442902</c:v>
                </c:pt>
                <c:pt idx="470">
                  <c:v>0.25251942767139401</c:v>
                </c:pt>
                <c:pt idx="471">
                  <c:v>0.25235269844420199</c:v>
                </c:pt>
                <c:pt idx="472">
                  <c:v>0.25232015141699798</c:v>
                </c:pt>
                <c:pt idx="473">
                  <c:v>0.252146349495597</c:v>
                </c:pt>
                <c:pt idx="474">
                  <c:v>0.251952902317501</c:v>
                </c:pt>
                <c:pt idx="475">
                  <c:v>0.25167756517081102</c:v>
                </c:pt>
                <c:pt idx="476">
                  <c:v>0.25113435574613002</c:v>
                </c:pt>
                <c:pt idx="477">
                  <c:v>0.25035810825597299</c:v>
                </c:pt>
                <c:pt idx="478">
                  <c:v>0.24977369148370601</c:v>
                </c:pt>
                <c:pt idx="479">
                  <c:v>0.24945132649590099</c:v>
                </c:pt>
                <c:pt idx="480">
                  <c:v>0.24917061944625199</c:v>
                </c:pt>
                <c:pt idx="481">
                  <c:v>0.24897119253392599</c:v>
                </c:pt>
                <c:pt idx="482">
                  <c:v>0.24876500556329101</c:v>
                </c:pt>
                <c:pt idx="483">
                  <c:v>0.24808690407589801</c:v>
                </c:pt>
                <c:pt idx="484">
                  <c:v>0.24769730898624201</c:v>
                </c:pt>
                <c:pt idx="485">
                  <c:v>0.247398566324118</c:v>
                </c:pt>
                <c:pt idx="486">
                  <c:v>0.24706760724469401</c:v>
                </c:pt>
                <c:pt idx="487">
                  <c:v>0.246888386016343</c:v>
                </c:pt>
                <c:pt idx="488">
                  <c:v>0.246828654424495</c:v>
                </c:pt>
                <c:pt idx="489">
                  <c:v>0.24667448847474999</c:v>
                </c:pt>
                <c:pt idx="490">
                  <c:v>0.246609986090296</c:v>
                </c:pt>
                <c:pt idx="491">
                  <c:v>0.24630565787735401</c:v>
                </c:pt>
                <c:pt idx="492">
                  <c:v>0.24615024225385601</c:v>
                </c:pt>
                <c:pt idx="493">
                  <c:v>0.24594541066595499</c:v>
                </c:pt>
                <c:pt idx="494">
                  <c:v>0.24590767326542001</c:v>
                </c:pt>
                <c:pt idx="495">
                  <c:v>0.24590062908385199</c:v>
                </c:pt>
                <c:pt idx="496">
                  <c:v>0.24579146486637399</c:v>
                </c:pt>
                <c:pt idx="497">
                  <c:v>0.24574507597231601</c:v>
                </c:pt>
                <c:pt idx="498">
                  <c:v>0.24567039873426499</c:v>
                </c:pt>
                <c:pt idx="499">
                  <c:v>0.24554282932820101</c:v>
                </c:pt>
                <c:pt idx="500">
                  <c:v>0.24542330137104301</c:v>
                </c:pt>
                <c:pt idx="501">
                  <c:v>0.245326639062353</c:v>
                </c:pt>
                <c:pt idx="502">
                  <c:v>0.24515377030715399</c:v>
                </c:pt>
                <c:pt idx="503">
                  <c:v>0.245031701293347</c:v>
                </c:pt>
                <c:pt idx="504">
                  <c:v>0.244981020302764</c:v>
                </c:pt>
                <c:pt idx="505">
                  <c:v>0.244890190926704</c:v>
                </c:pt>
                <c:pt idx="506">
                  <c:v>0.244771953400198</c:v>
                </c:pt>
                <c:pt idx="507">
                  <c:v>0.24471148393513401</c:v>
                </c:pt>
                <c:pt idx="508">
                  <c:v>0.24460617986611899</c:v>
                </c:pt>
                <c:pt idx="509">
                  <c:v>0.244487222016599</c:v>
                </c:pt>
                <c:pt idx="510">
                  <c:v>0.24430551233657</c:v>
                </c:pt>
                <c:pt idx="511">
                  <c:v>0.24403580922329901</c:v>
                </c:pt>
                <c:pt idx="512">
                  <c:v>0.24381674584651</c:v>
                </c:pt>
                <c:pt idx="513">
                  <c:v>0.24350423088121101</c:v>
                </c:pt>
                <c:pt idx="514">
                  <c:v>0.24324480360474501</c:v>
                </c:pt>
                <c:pt idx="515">
                  <c:v>0.243044651876555</c:v>
                </c:pt>
                <c:pt idx="516">
                  <c:v>0.24262512824521801</c:v>
                </c:pt>
                <c:pt idx="517">
                  <c:v>0.24239307850258199</c:v>
                </c:pt>
                <c:pt idx="518">
                  <c:v>0.24205975718814299</c:v>
                </c:pt>
                <c:pt idx="519">
                  <c:v>0.24178604079061</c:v>
                </c:pt>
                <c:pt idx="520">
                  <c:v>0.241499063002454</c:v>
                </c:pt>
                <c:pt idx="521">
                  <c:v>0.241242280630838</c:v>
                </c:pt>
                <c:pt idx="522">
                  <c:v>0.24111565235198301</c:v>
                </c:pt>
                <c:pt idx="523">
                  <c:v>0.24085456339160399</c:v>
                </c:pt>
                <c:pt idx="524">
                  <c:v>0.24053368057993299</c:v>
                </c:pt>
                <c:pt idx="525">
                  <c:v>0.24022288306273801</c:v>
                </c:pt>
                <c:pt idx="526">
                  <c:v>0.23990296430045499</c:v>
                </c:pt>
                <c:pt idx="527">
                  <c:v>0.23953552533900299</c:v>
                </c:pt>
                <c:pt idx="528">
                  <c:v>0.239132632072695</c:v>
                </c:pt>
                <c:pt idx="529">
                  <c:v>0.23886562565556599</c:v>
                </c:pt>
                <c:pt idx="530">
                  <c:v>0.23861071978851001</c:v>
                </c:pt>
                <c:pt idx="531">
                  <c:v>0.23816065932536501</c:v>
                </c:pt>
                <c:pt idx="532">
                  <c:v>0.23777029339636799</c:v>
                </c:pt>
                <c:pt idx="533">
                  <c:v>0.23734169919572401</c:v>
                </c:pt>
                <c:pt idx="534">
                  <c:v>0.23676162789438401</c:v>
                </c:pt>
                <c:pt idx="535">
                  <c:v>0.23600649534075099</c:v>
                </c:pt>
                <c:pt idx="536">
                  <c:v>0.23525129471700601</c:v>
                </c:pt>
                <c:pt idx="537">
                  <c:v>0.234388264926708</c:v>
                </c:pt>
                <c:pt idx="538">
                  <c:v>0.23369645293796401</c:v>
                </c:pt>
                <c:pt idx="539">
                  <c:v>0.232776889510869</c:v>
                </c:pt>
                <c:pt idx="540">
                  <c:v>0.232079291870468</c:v>
                </c:pt>
                <c:pt idx="541">
                  <c:v>0.23129941535509099</c:v>
                </c:pt>
                <c:pt idx="542">
                  <c:v>0.230385693564928</c:v>
                </c:pt>
                <c:pt idx="543">
                  <c:v>0.22942445849898699</c:v>
                </c:pt>
                <c:pt idx="544">
                  <c:v>0.228202627955467</c:v>
                </c:pt>
                <c:pt idx="545">
                  <c:v>0.226973430330564</c:v>
                </c:pt>
                <c:pt idx="546">
                  <c:v>0.22583304874489399</c:v>
                </c:pt>
                <c:pt idx="547">
                  <c:v>0.22442418977064599</c:v>
                </c:pt>
                <c:pt idx="548">
                  <c:v>0.222955281413868</c:v>
                </c:pt>
                <c:pt idx="549">
                  <c:v>0.221559899382585</c:v>
                </c:pt>
                <c:pt idx="550">
                  <c:v>0.220585452246439</c:v>
                </c:pt>
                <c:pt idx="551">
                  <c:v>0.21954805270652999</c:v>
                </c:pt>
                <c:pt idx="552">
                  <c:v>0.21875021855137</c:v>
                </c:pt>
                <c:pt idx="553">
                  <c:v>0.21788963625034899</c:v>
                </c:pt>
                <c:pt idx="554">
                  <c:v>0.21676493288661</c:v>
                </c:pt>
                <c:pt idx="555">
                  <c:v>0.21586401595360299</c:v>
                </c:pt>
                <c:pt idx="556">
                  <c:v>0.21510980229978</c:v>
                </c:pt>
                <c:pt idx="557">
                  <c:v>0.21417263367422601</c:v>
                </c:pt>
                <c:pt idx="558">
                  <c:v>0.21295648476120799</c:v>
                </c:pt>
                <c:pt idx="559">
                  <c:v>0.21219096992575401</c:v>
                </c:pt>
                <c:pt idx="560">
                  <c:v>0.211190842639252</c:v>
                </c:pt>
                <c:pt idx="561">
                  <c:v>0.21015316039152901</c:v>
                </c:pt>
                <c:pt idx="562">
                  <c:v>0.20918476439273501</c:v>
                </c:pt>
                <c:pt idx="563">
                  <c:v>0.20805785523874401</c:v>
                </c:pt>
                <c:pt idx="564">
                  <c:v>0.20671919086471199</c:v>
                </c:pt>
                <c:pt idx="565">
                  <c:v>0.20558602852666</c:v>
                </c:pt>
                <c:pt idx="566">
                  <c:v>0.20441682888505999</c:v>
                </c:pt>
                <c:pt idx="567">
                  <c:v>0.20344851262962299</c:v>
                </c:pt>
                <c:pt idx="568">
                  <c:v>0.20275077136566899</c:v>
                </c:pt>
                <c:pt idx="569">
                  <c:v>0.202000753239686</c:v>
                </c:pt>
                <c:pt idx="570">
                  <c:v>0.200996705785354</c:v>
                </c:pt>
                <c:pt idx="571">
                  <c:v>0.200058071518422</c:v>
                </c:pt>
                <c:pt idx="572">
                  <c:v>0.19946235633071299</c:v>
                </c:pt>
                <c:pt idx="573">
                  <c:v>0.19888962832659501</c:v>
                </c:pt>
                <c:pt idx="574">
                  <c:v>0.198076969921998</c:v>
                </c:pt>
                <c:pt idx="575">
                  <c:v>0.197497829589736</c:v>
                </c:pt>
                <c:pt idx="576">
                  <c:v>0.19703571998890601</c:v>
                </c:pt>
                <c:pt idx="577">
                  <c:v>0.196595848758054</c:v>
                </c:pt>
                <c:pt idx="578">
                  <c:v>0.19583414349311701</c:v>
                </c:pt>
                <c:pt idx="579">
                  <c:v>0.19533179587232199</c:v>
                </c:pt>
                <c:pt idx="580">
                  <c:v>0.194736071279319</c:v>
                </c:pt>
                <c:pt idx="581">
                  <c:v>0.19421232418575901</c:v>
                </c:pt>
                <c:pt idx="582">
                  <c:v>0.19384105285668399</c:v>
                </c:pt>
                <c:pt idx="583">
                  <c:v>0.193294894835777</c:v>
                </c:pt>
                <c:pt idx="584">
                  <c:v>0.192773560105578</c:v>
                </c:pt>
                <c:pt idx="585">
                  <c:v>0.19236752671285801</c:v>
                </c:pt>
                <c:pt idx="586">
                  <c:v>0.19195956673526901</c:v>
                </c:pt>
                <c:pt idx="587">
                  <c:v>0.19146460243086399</c:v>
                </c:pt>
                <c:pt idx="588">
                  <c:v>0.191180810866244</c:v>
                </c:pt>
                <c:pt idx="589">
                  <c:v>0.19080936195325901</c:v>
                </c:pt>
                <c:pt idx="590">
                  <c:v>0.19050710521251199</c:v>
                </c:pt>
                <c:pt idx="591">
                  <c:v>0.19006391052153901</c:v>
                </c:pt>
                <c:pt idx="592">
                  <c:v>0.189795950254736</c:v>
                </c:pt>
                <c:pt idx="593">
                  <c:v>0.189441935606567</c:v>
                </c:pt>
                <c:pt idx="594">
                  <c:v>0.189049130276156</c:v>
                </c:pt>
                <c:pt idx="595">
                  <c:v>0.18845720451899201</c:v>
                </c:pt>
                <c:pt idx="596">
                  <c:v>0.18795721172215701</c:v>
                </c:pt>
                <c:pt idx="597">
                  <c:v>0.18736406442791301</c:v>
                </c:pt>
                <c:pt idx="598">
                  <c:v>0.18697386637435701</c:v>
                </c:pt>
                <c:pt idx="599">
                  <c:v>0.186527708642691</c:v>
                </c:pt>
                <c:pt idx="600">
                  <c:v>0.186044920977366</c:v>
                </c:pt>
                <c:pt idx="601">
                  <c:v>0.18556485627496799</c:v>
                </c:pt>
                <c:pt idx="602">
                  <c:v>0.185026551784714</c:v>
                </c:pt>
                <c:pt idx="603">
                  <c:v>0.18463964970892599</c:v>
                </c:pt>
                <c:pt idx="604">
                  <c:v>0.18414879836557499</c:v>
                </c:pt>
                <c:pt idx="605">
                  <c:v>0.18371664243106001</c:v>
                </c:pt>
                <c:pt idx="606">
                  <c:v>0.18335227513885399</c:v>
                </c:pt>
                <c:pt idx="607">
                  <c:v>0.18309644488223301</c:v>
                </c:pt>
                <c:pt idx="608">
                  <c:v>0.18275799944590099</c:v>
                </c:pt>
                <c:pt idx="609">
                  <c:v>0.182387775276251</c:v>
                </c:pt>
                <c:pt idx="610">
                  <c:v>0.182079630149315</c:v>
                </c:pt>
                <c:pt idx="611">
                  <c:v>0.18172241037206199</c:v>
                </c:pt>
                <c:pt idx="612">
                  <c:v>0.181324219235417</c:v>
                </c:pt>
                <c:pt idx="613">
                  <c:v>0.18091268561846299</c:v>
                </c:pt>
                <c:pt idx="614">
                  <c:v>0.180432693628232</c:v>
                </c:pt>
                <c:pt idx="615">
                  <c:v>0.179901441116435</c:v>
                </c:pt>
                <c:pt idx="616">
                  <c:v>0.17942574965171401</c:v>
                </c:pt>
                <c:pt idx="617">
                  <c:v>0.17880837777511599</c:v>
                </c:pt>
                <c:pt idx="618">
                  <c:v>0.17816597559601699</c:v>
                </c:pt>
                <c:pt idx="619">
                  <c:v>0.177474752296536</c:v>
                </c:pt>
                <c:pt idx="620">
                  <c:v>0.17678227774024499</c:v>
                </c:pt>
                <c:pt idx="621">
                  <c:v>0.17609920675796401</c:v>
                </c:pt>
                <c:pt idx="622">
                  <c:v>0.17522972516996299</c:v>
                </c:pt>
                <c:pt idx="623">
                  <c:v>0.17441369237398999</c:v>
                </c:pt>
                <c:pt idx="624">
                  <c:v>0.17359750494096499</c:v>
                </c:pt>
                <c:pt idx="625">
                  <c:v>0.17282724047088899</c:v>
                </c:pt>
                <c:pt idx="626">
                  <c:v>0.17208021399614201</c:v>
                </c:pt>
                <c:pt idx="627">
                  <c:v>0.17130070887848201</c:v>
                </c:pt>
                <c:pt idx="628">
                  <c:v>0.17049921375361601</c:v>
                </c:pt>
                <c:pt idx="629">
                  <c:v>0.169731956794821</c:v>
                </c:pt>
                <c:pt idx="630">
                  <c:v>0.16879981117127699</c:v>
                </c:pt>
                <c:pt idx="631">
                  <c:v>0.16794525408469199</c:v>
                </c:pt>
                <c:pt idx="632">
                  <c:v>0.166957815230491</c:v>
                </c:pt>
                <c:pt idx="633">
                  <c:v>0.165943347586442</c:v>
                </c:pt>
                <c:pt idx="634">
                  <c:v>0.16485347403582801</c:v>
                </c:pt>
                <c:pt idx="635">
                  <c:v>0.16374060180075001</c:v>
                </c:pt>
                <c:pt idx="636">
                  <c:v>0.16277352262748401</c:v>
                </c:pt>
                <c:pt idx="637">
                  <c:v>0.161834004644548</c:v>
                </c:pt>
                <c:pt idx="638">
                  <c:v>0.16099280918772099</c:v>
                </c:pt>
                <c:pt idx="639">
                  <c:v>0.16019138677214301</c:v>
                </c:pt>
                <c:pt idx="640">
                  <c:v>0.159315157133786</c:v>
                </c:pt>
                <c:pt idx="641">
                  <c:v>0.15853978741689401</c:v>
                </c:pt>
                <c:pt idx="642">
                  <c:v>0.157782924915637</c:v>
                </c:pt>
                <c:pt idx="643">
                  <c:v>0.15701379514670399</c:v>
                </c:pt>
                <c:pt idx="644">
                  <c:v>0.15635413768332099</c:v>
                </c:pt>
                <c:pt idx="645">
                  <c:v>0.15571413379801499</c:v>
                </c:pt>
                <c:pt idx="646">
                  <c:v>0.15513271229182499</c:v>
                </c:pt>
                <c:pt idx="647">
                  <c:v>0.15454216553217301</c:v>
                </c:pt>
                <c:pt idx="648">
                  <c:v>0.15390000295797199</c:v>
                </c:pt>
                <c:pt idx="649">
                  <c:v>0.153362021913555</c:v>
                </c:pt>
                <c:pt idx="650">
                  <c:v>0.152821200820178</c:v>
                </c:pt>
                <c:pt idx="651">
                  <c:v>0.15230808835586199</c:v>
                </c:pt>
                <c:pt idx="652">
                  <c:v>0.15191620515669599</c:v>
                </c:pt>
                <c:pt idx="653">
                  <c:v>0.15162169502592901</c:v>
                </c:pt>
                <c:pt idx="654">
                  <c:v>0.15130042646358599</c:v>
                </c:pt>
                <c:pt idx="655">
                  <c:v>0.15107645659766</c:v>
                </c:pt>
                <c:pt idx="656">
                  <c:v>0.150792196299459</c:v>
                </c:pt>
                <c:pt idx="657">
                  <c:v>0.15043021438079099</c:v>
                </c:pt>
                <c:pt idx="658">
                  <c:v>0.15007699928122301</c:v>
                </c:pt>
                <c:pt idx="659">
                  <c:v>0.149732015515047</c:v>
                </c:pt>
                <c:pt idx="660">
                  <c:v>0.149359286084777</c:v>
                </c:pt>
                <c:pt idx="661">
                  <c:v>0.14884515739908</c:v>
                </c:pt>
                <c:pt idx="662">
                  <c:v>0.14836175520818101</c:v>
                </c:pt>
                <c:pt idx="663">
                  <c:v>0.14786350325873501</c:v>
                </c:pt>
                <c:pt idx="664">
                  <c:v>0.14745948601290701</c:v>
                </c:pt>
                <c:pt idx="665">
                  <c:v>0.147094185668835</c:v>
                </c:pt>
                <c:pt idx="666">
                  <c:v>0.14671066792366699</c:v>
                </c:pt>
                <c:pt idx="667">
                  <c:v>0.14633627576542901</c:v>
                </c:pt>
                <c:pt idx="668">
                  <c:v>0.145955460200073</c:v>
                </c:pt>
                <c:pt idx="669">
                  <c:v>0.14558398404901901</c:v>
                </c:pt>
                <c:pt idx="670">
                  <c:v>0.14523783396548601</c:v>
                </c:pt>
                <c:pt idx="671">
                  <c:v>0.14485939289135999</c:v>
                </c:pt>
                <c:pt idx="672">
                  <c:v>0.14434819395128901</c:v>
                </c:pt>
                <c:pt idx="673">
                  <c:v>0.14378501065620899</c:v>
                </c:pt>
                <c:pt idx="674">
                  <c:v>0.14326518171163299</c:v>
                </c:pt>
                <c:pt idx="675">
                  <c:v>0.14277251599711599</c:v>
                </c:pt>
                <c:pt idx="676">
                  <c:v>0.142356194806319</c:v>
                </c:pt>
                <c:pt idx="677">
                  <c:v>0.14198707186175599</c:v>
                </c:pt>
                <c:pt idx="678">
                  <c:v>0.141643824805993</c:v>
                </c:pt>
                <c:pt idx="679">
                  <c:v>0.14128676315547101</c:v>
                </c:pt>
                <c:pt idx="680">
                  <c:v>0.14099442027918099</c:v>
                </c:pt>
                <c:pt idx="681">
                  <c:v>0.14073187344896901</c:v>
                </c:pt>
                <c:pt idx="682">
                  <c:v>0.14054981432342001</c:v>
                </c:pt>
                <c:pt idx="683">
                  <c:v>0.140371862471486</c:v>
                </c:pt>
                <c:pt idx="684">
                  <c:v>0.14019142244913299</c:v>
                </c:pt>
                <c:pt idx="685">
                  <c:v>0.139985807172187</c:v>
                </c:pt>
                <c:pt idx="686">
                  <c:v>0.13981320130736299</c:v>
                </c:pt>
                <c:pt idx="687">
                  <c:v>0.13957719591748899</c:v>
                </c:pt>
                <c:pt idx="688">
                  <c:v>0.13927608247507101</c:v>
                </c:pt>
                <c:pt idx="689">
                  <c:v>0.13897072339092101</c:v>
                </c:pt>
                <c:pt idx="690">
                  <c:v>0.138777816659272</c:v>
                </c:pt>
                <c:pt idx="691">
                  <c:v>0.13854449018644999</c:v>
                </c:pt>
                <c:pt idx="692">
                  <c:v>0.13827707829939301</c:v>
                </c:pt>
                <c:pt idx="693">
                  <c:v>0.13790043164101601</c:v>
                </c:pt>
                <c:pt idx="694">
                  <c:v>0.13748302364909701</c:v>
                </c:pt>
                <c:pt idx="695">
                  <c:v>0.137131859427814</c:v>
                </c:pt>
                <c:pt idx="696">
                  <c:v>0.13678385947391999</c:v>
                </c:pt>
                <c:pt idx="697">
                  <c:v>0.136422899768191</c:v>
                </c:pt>
                <c:pt idx="698">
                  <c:v>0.136096231602997</c:v>
                </c:pt>
                <c:pt idx="699">
                  <c:v>0.13580136784490601</c:v>
                </c:pt>
                <c:pt idx="700">
                  <c:v>0.13550136552688199</c:v>
                </c:pt>
                <c:pt idx="701">
                  <c:v>0.13515189421844101</c:v>
                </c:pt>
                <c:pt idx="702">
                  <c:v>0.13487938784711001</c:v>
                </c:pt>
                <c:pt idx="703">
                  <c:v>0.134591854325708</c:v>
                </c:pt>
                <c:pt idx="704">
                  <c:v>0.13423131102316099</c:v>
                </c:pt>
                <c:pt idx="705">
                  <c:v>0.13392165803848</c:v>
                </c:pt>
                <c:pt idx="706">
                  <c:v>0.133583489269432</c:v>
                </c:pt>
                <c:pt idx="707">
                  <c:v>0.133232001198619</c:v>
                </c:pt>
                <c:pt idx="708">
                  <c:v>0.13293099198192901</c:v>
                </c:pt>
                <c:pt idx="709">
                  <c:v>0.13259910096025901</c:v>
                </c:pt>
                <c:pt idx="710">
                  <c:v>0.13226649524504999</c:v>
                </c:pt>
                <c:pt idx="711">
                  <c:v>0.131908701878168</c:v>
                </c:pt>
                <c:pt idx="712">
                  <c:v>0.13142825160042801</c:v>
                </c:pt>
                <c:pt idx="713">
                  <c:v>0.13105546272860599</c:v>
                </c:pt>
                <c:pt idx="714">
                  <c:v>0.13063934676707001</c:v>
                </c:pt>
                <c:pt idx="715">
                  <c:v>0.130226372168678</c:v>
                </c:pt>
                <c:pt idx="716">
                  <c:v>0.129847939543554</c:v>
                </c:pt>
                <c:pt idx="717">
                  <c:v>0.12942796359518399</c:v>
                </c:pt>
                <c:pt idx="718">
                  <c:v>0.12905303465395301</c:v>
                </c:pt>
                <c:pt idx="719">
                  <c:v>0.128622611685309</c:v>
                </c:pt>
                <c:pt idx="720">
                  <c:v>0.12830251337138501</c:v>
                </c:pt>
                <c:pt idx="721">
                  <c:v>0.12796043863487599</c:v>
                </c:pt>
                <c:pt idx="722">
                  <c:v>0.127666979699219</c:v>
                </c:pt>
                <c:pt idx="723">
                  <c:v>0.12734376468016401</c:v>
                </c:pt>
                <c:pt idx="724">
                  <c:v>0.12703572470938601</c:v>
                </c:pt>
                <c:pt idx="725">
                  <c:v>0.12677720723976299</c:v>
                </c:pt>
                <c:pt idx="726">
                  <c:v>0.126473544531298</c:v>
                </c:pt>
                <c:pt idx="727">
                  <c:v>0.12619513067608501</c:v>
                </c:pt>
                <c:pt idx="728">
                  <c:v>0.125868126321214</c:v>
                </c:pt>
                <c:pt idx="729">
                  <c:v>0.125518176725189</c:v>
                </c:pt>
                <c:pt idx="730">
                  <c:v>0.12519833831786001</c:v>
                </c:pt>
                <c:pt idx="731">
                  <c:v>0.124846210219883</c:v>
                </c:pt>
                <c:pt idx="732">
                  <c:v>0.12450358375722501</c:v>
                </c:pt>
                <c:pt idx="733">
                  <c:v>0.124078212248595</c:v>
                </c:pt>
                <c:pt idx="734">
                  <c:v>0.12373984761828299</c:v>
                </c:pt>
                <c:pt idx="735">
                  <c:v>0.123424386010148</c:v>
                </c:pt>
                <c:pt idx="736">
                  <c:v>0.123144097859139</c:v>
                </c:pt>
                <c:pt idx="737">
                  <c:v>0.12284074271544899</c:v>
                </c:pt>
                <c:pt idx="738">
                  <c:v>0.122591712960154</c:v>
                </c:pt>
                <c:pt idx="739">
                  <c:v>0.122301336469874</c:v>
                </c:pt>
                <c:pt idx="740">
                  <c:v>0.12200164354406701</c:v>
                </c:pt>
                <c:pt idx="741">
                  <c:v>0.121691309829861</c:v>
                </c:pt>
                <c:pt idx="742">
                  <c:v>0.121369356511184</c:v>
                </c:pt>
                <c:pt idx="743">
                  <c:v>0.12107825902036901</c:v>
                </c:pt>
                <c:pt idx="744">
                  <c:v>0.12082869507776101</c:v>
                </c:pt>
                <c:pt idx="745">
                  <c:v>0.120558514213711</c:v>
                </c:pt>
                <c:pt idx="746">
                  <c:v>0.120304176870638</c:v>
                </c:pt>
                <c:pt idx="747">
                  <c:v>0.12003851680262199</c:v>
                </c:pt>
                <c:pt idx="748">
                  <c:v>0.11978810028662</c:v>
                </c:pt>
                <c:pt idx="749">
                  <c:v>0.119549189690645</c:v>
                </c:pt>
                <c:pt idx="750">
                  <c:v>0.1193273848314</c:v>
                </c:pt>
                <c:pt idx="751">
                  <c:v>0.119107055801506</c:v>
                </c:pt>
                <c:pt idx="752">
                  <c:v>0.11891037420441899</c:v>
                </c:pt>
                <c:pt idx="753">
                  <c:v>0.118721925853464</c:v>
                </c:pt>
                <c:pt idx="754">
                  <c:v>0.11851468519203399</c:v>
                </c:pt>
                <c:pt idx="755">
                  <c:v>0.118302422406779</c:v>
                </c:pt>
                <c:pt idx="756">
                  <c:v>0.118052971083086</c:v>
                </c:pt>
                <c:pt idx="757">
                  <c:v>0.117792451581581</c:v>
                </c:pt>
                <c:pt idx="758">
                  <c:v>0.117536633940676</c:v>
                </c:pt>
                <c:pt idx="759">
                  <c:v>0.117279060037645</c:v>
                </c:pt>
                <c:pt idx="760">
                  <c:v>0.11703978654786699</c:v>
                </c:pt>
                <c:pt idx="761">
                  <c:v>0.116785276066584</c:v>
                </c:pt>
                <c:pt idx="762">
                  <c:v>0.116537867304168</c:v>
                </c:pt>
                <c:pt idx="763">
                  <c:v>0.116250572642029</c:v>
                </c:pt>
                <c:pt idx="764">
                  <c:v>0.116005917916382</c:v>
                </c:pt>
                <c:pt idx="765">
                  <c:v>0.115754831134283</c:v>
                </c:pt>
                <c:pt idx="766">
                  <c:v>0.115484132857819</c:v>
                </c:pt>
                <c:pt idx="767">
                  <c:v>0.115253868224095</c:v>
                </c:pt>
                <c:pt idx="768">
                  <c:v>0.11499976688005099</c:v>
                </c:pt>
                <c:pt idx="769">
                  <c:v>0.114685018008521</c:v>
                </c:pt>
                <c:pt idx="770">
                  <c:v>0.114304102325628</c:v>
                </c:pt>
                <c:pt idx="771">
                  <c:v>0.113944187156355</c:v>
                </c:pt>
                <c:pt idx="772">
                  <c:v>0.11356218527048199</c:v>
                </c:pt>
                <c:pt idx="773">
                  <c:v>0.113203669621345</c:v>
                </c:pt>
                <c:pt idx="774">
                  <c:v>0.112814515417881</c:v>
                </c:pt>
                <c:pt idx="775">
                  <c:v>0.11240950482081501</c:v>
                </c:pt>
                <c:pt idx="776">
                  <c:v>0.11205307124262801</c:v>
                </c:pt>
                <c:pt idx="777">
                  <c:v>0.11173628061458001</c:v>
                </c:pt>
                <c:pt idx="778">
                  <c:v>0.111376117735711</c:v>
                </c:pt>
                <c:pt idx="779">
                  <c:v>0.110902022548846</c:v>
                </c:pt>
                <c:pt idx="780">
                  <c:v>0.11048553217699</c:v>
                </c:pt>
                <c:pt idx="781">
                  <c:v>0.10999467267643</c:v>
                </c:pt>
                <c:pt idx="782">
                  <c:v>0.109499396253953</c:v>
                </c:pt>
                <c:pt idx="783">
                  <c:v>0.109004863207838</c:v>
                </c:pt>
                <c:pt idx="784">
                  <c:v>0.108522366993848</c:v>
                </c:pt>
                <c:pt idx="785">
                  <c:v>0.10807125734595301</c:v>
                </c:pt>
                <c:pt idx="786">
                  <c:v>0.10769298453050601</c:v>
                </c:pt>
                <c:pt idx="787">
                  <c:v>0.107343691278595</c:v>
                </c:pt>
                <c:pt idx="788">
                  <c:v>0.107032844260986</c:v>
                </c:pt>
                <c:pt idx="789">
                  <c:v>0.106727755484052</c:v>
                </c:pt>
                <c:pt idx="790">
                  <c:v>0.106434655220234</c:v>
                </c:pt>
                <c:pt idx="791">
                  <c:v>0.106119302443902</c:v>
                </c:pt>
                <c:pt idx="792">
                  <c:v>0.105830907618281</c:v>
                </c:pt>
                <c:pt idx="793">
                  <c:v>0.105557479003801</c:v>
                </c:pt>
                <c:pt idx="794">
                  <c:v>0.10528247360601201</c:v>
                </c:pt>
                <c:pt idx="795">
                  <c:v>0.105030730649201</c:v>
                </c:pt>
                <c:pt idx="796">
                  <c:v>0.104776061538797</c:v>
                </c:pt>
                <c:pt idx="797">
                  <c:v>0.104515842617556</c:v>
                </c:pt>
                <c:pt idx="798">
                  <c:v>0.104265712981834</c:v>
                </c:pt>
                <c:pt idx="799">
                  <c:v>0.10406793779569901</c:v>
                </c:pt>
                <c:pt idx="800">
                  <c:v>0.103899283055792</c:v>
                </c:pt>
                <c:pt idx="801">
                  <c:v>0.10373513060544499</c:v>
                </c:pt>
                <c:pt idx="802">
                  <c:v>0.10358891826225</c:v>
                </c:pt>
                <c:pt idx="803">
                  <c:v>0.103452495555239</c:v>
                </c:pt>
                <c:pt idx="804">
                  <c:v>0.103345485578886</c:v>
                </c:pt>
                <c:pt idx="805">
                  <c:v>0.103229737745483</c:v>
                </c:pt>
                <c:pt idx="806">
                  <c:v>0.103154990135</c:v>
                </c:pt>
                <c:pt idx="807">
                  <c:v>0.103085858765608</c:v>
                </c:pt>
                <c:pt idx="808">
                  <c:v>0.103004941710595</c:v>
                </c:pt>
                <c:pt idx="809">
                  <c:v>0.102914585544265</c:v>
                </c:pt>
                <c:pt idx="810">
                  <c:v>0.10284384362766399</c:v>
                </c:pt>
                <c:pt idx="811">
                  <c:v>0.10276359773610499</c:v>
                </c:pt>
                <c:pt idx="812">
                  <c:v>0.102688178811396</c:v>
                </c:pt>
                <c:pt idx="813">
                  <c:v>0.10259964512389901</c:v>
                </c:pt>
                <c:pt idx="814">
                  <c:v>0.10250899855309301</c:v>
                </c:pt>
                <c:pt idx="815">
                  <c:v>0.102404764577369</c:v>
                </c:pt>
                <c:pt idx="816">
                  <c:v>0.102297450260826</c:v>
                </c:pt>
                <c:pt idx="817">
                  <c:v>0.102181511003289</c:v>
                </c:pt>
                <c:pt idx="818">
                  <c:v>0.102066553999742</c:v>
                </c:pt>
                <c:pt idx="819">
                  <c:v>0.101982408819936</c:v>
                </c:pt>
                <c:pt idx="820">
                  <c:v>0.101917623817876</c:v>
                </c:pt>
                <c:pt idx="821">
                  <c:v>0.101822491179467</c:v>
                </c:pt>
                <c:pt idx="822">
                  <c:v>0.101733845510737</c:v>
                </c:pt>
                <c:pt idx="823">
                  <c:v>0.10167596540686299</c:v>
                </c:pt>
                <c:pt idx="824">
                  <c:v>0.10161414861265899</c:v>
                </c:pt>
                <c:pt idx="825">
                  <c:v>0.1015853157699</c:v>
                </c:pt>
                <c:pt idx="826">
                  <c:v>0.10155311214894</c:v>
                </c:pt>
                <c:pt idx="827">
                  <c:v>0.10148687050585301</c:v>
                </c:pt>
                <c:pt idx="828">
                  <c:v>0.101384395013427</c:v>
                </c:pt>
                <c:pt idx="829">
                  <c:v>0.101294417209552</c:v>
                </c:pt>
                <c:pt idx="830">
                  <c:v>0.10122952512842499</c:v>
                </c:pt>
                <c:pt idx="831">
                  <c:v>0.10118251905852001</c:v>
                </c:pt>
                <c:pt idx="832">
                  <c:v>0.10114861756342</c:v>
                </c:pt>
                <c:pt idx="833">
                  <c:v>0.101134637359702</c:v>
                </c:pt>
                <c:pt idx="834">
                  <c:v>0.10113967674341</c:v>
                </c:pt>
                <c:pt idx="835">
                  <c:v>0.101109108922999</c:v>
                </c:pt>
                <c:pt idx="836">
                  <c:v>0.10107939168089899</c:v>
                </c:pt>
                <c:pt idx="837">
                  <c:v>0.10110468376677</c:v>
                </c:pt>
                <c:pt idx="838">
                  <c:v>0.101095611200214</c:v>
                </c:pt>
                <c:pt idx="839">
                  <c:v>0.10111894832554701</c:v>
                </c:pt>
                <c:pt idx="840">
                  <c:v>0.10111794496764</c:v>
                </c:pt>
                <c:pt idx="841">
                  <c:v>0.10109242388838099</c:v>
                </c:pt>
                <c:pt idx="842">
                  <c:v>0.101005249800214</c:v>
                </c:pt>
                <c:pt idx="843">
                  <c:v>0.100884752661986</c:v>
                </c:pt>
                <c:pt idx="844">
                  <c:v>0.100878322649326</c:v>
                </c:pt>
                <c:pt idx="845">
                  <c:v>0.100883380729422</c:v>
                </c:pt>
                <c:pt idx="846">
                  <c:v>0.10090815453563901</c:v>
                </c:pt>
                <c:pt idx="847">
                  <c:v>0.100920040787079</c:v>
                </c:pt>
                <c:pt idx="848">
                  <c:v>0.10087806121578501</c:v>
                </c:pt>
                <c:pt idx="849">
                  <c:v>0.100849440638003</c:v>
                </c:pt>
                <c:pt idx="850">
                  <c:v>0.10077331710928</c:v>
                </c:pt>
                <c:pt idx="851">
                  <c:v>0.100678788632833</c:v>
                </c:pt>
                <c:pt idx="852">
                  <c:v>0.10047198402811799</c:v>
                </c:pt>
                <c:pt idx="853">
                  <c:v>0.10033067095402499</c:v>
                </c:pt>
                <c:pt idx="854">
                  <c:v>0.100143857358444</c:v>
                </c:pt>
                <c:pt idx="855">
                  <c:v>9.9977662965051298E-2</c:v>
                </c:pt>
                <c:pt idx="856">
                  <c:v>9.9811430901557599E-2</c:v>
                </c:pt>
                <c:pt idx="857">
                  <c:v>9.9751043319706995E-2</c:v>
                </c:pt>
                <c:pt idx="858">
                  <c:v>9.9655256163239697E-2</c:v>
                </c:pt>
                <c:pt idx="859">
                  <c:v>9.9510409260841995E-2</c:v>
                </c:pt>
                <c:pt idx="860">
                  <c:v>9.9409343463830999E-2</c:v>
                </c:pt>
                <c:pt idx="861">
                  <c:v>9.9312655883490794E-2</c:v>
                </c:pt>
                <c:pt idx="862">
                  <c:v>9.9093001048360593E-2</c:v>
                </c:pt>
                <c:pt idx="863">
                  <c:v>9.8851261101978602E-2</c:v>
                </c:pt>
                <c:pt idx="864">
                  <c:v>9.8654319984752006E-2</c:v>
                </c:pt>
                <c:pt idx="865">
                  <c:v>9.8475551849848603E-2</c:v>
                </c:pt>
                <c:pt idx="866">
                  <c:v>9.8391212477763099E-2</c:v>
                </c:pt>
                <c:pt idx="867">
                  <c:v>9.8324397974083794E-2</c:v>
                </c:pt>
                <c:pt idx="868">
                  <c:v>9.8280437897368705E-2</c:v>
                </c:pt>
                <c:pt idx="869">
                  <c:v>9.8298657527339295E-2</c:v>
                </c:pt>
                <c:pt idx="870">
                  <c:v>9.8299924412684397E-2</c:v>
                </c:pt>
                <c:pt idx="871">
                  <c:v>9.8284738092615606E-2</c:v>
                </c:pt>
                <c:pt idx="872">
                  <c:v>9.8255348301940798E-2</c:v>
                </c:pt>
                <c:pt idx="873">
                  <c:v>9.8205930046096596E-2</c:v>
                </c:pt>
                <c:pt idx="874">
                  <c:v>9.8094793351657106E-2</c:v>
                </c:pt>
                <c:pt idx="875">
                  <c:v>9.7987298311289106E-2</c:v>
                </c:pt>
                <c:pt idx="876">
                  <c:v>9.7804186208794899E-2</c:v>
                </c:pt>
                <c:pt idx="877">
                  <c:v>9.7678864580024505E-2</c:v>
                </c:pt>
                <c:pt idx="878">
                  <c:v>9.7535565435148894E-2</c:v>
                </c:pt>
                <c:pt idx="879">
                  <c:v>9.7322025456052105E-2</c:v>
                </c:pt>
                <c:pt idx="880">
                  <c:v>9.7085104624544005E-2</c:v>
                </c:pt>
                <c:pt idx="881">
                  <c:v>9.6836622102815503E-2</c:v>
                </c:pt>
                <c:pt idx="882">
                  <c:v>9.6517318743593206E-2</c:v>
                </c:pt>
                <c:pt idx="883">
                  <c:v>9.61337064524624E-2</c:v>
                </c:pt>
                <c:pt idx="884">
                  <c:v>9.5883949883199093E-2</c:v>
                </c:pt>
                <c:pt idx="885">
                  <c:v>9.5669940066701403E-2</c:v>
                </c:pt>
                <c:pt idx="886">
                  <c:v>9.54861512349134E-2</c:v>
                </c:pt>
                <c:pt idx="887">
                  <c:v>9.5313632234004603E-2</c:v>
                </c:pt>
                <c:pt idx="888">
                  <c:v>9.5189077848522902E-2</c:v>
                </c:pt>
                <c:pt idx="889">
                  <c:v>9.5042152714988601E-2</c:v>
                </c:pt>
                <c:pt idx="890">
                  <c:v>9.4889851471662401E-2</c:v>
                </c:pt>
                <c:pt idx="891">
                  <c:v>9.4661375252260899E-2</c:v>
                </c:pt>
                <c:pt idx="892">
                  <c:v>9.44644155335089E-2</c:v>
                </c:pt>
                <c:pt idx="893">
                  <c:v>9.4313163476142298E-2</c:v>
                </c:pt>
                <c:pt idx="894">
                  <c:v>9.4111958889154995E-2</c:v>
                </c:pt>
                <c:pt idx="895">
                  <c:v>9.4003030491277895E-2</c:v>
                </c:pt>
                <c:pt idx="896">
                  <c:v>9.3917954204402895E-2</c:v>
                </c:pt>
                <c:pt idx="897">
                  <c:v>9.3889216041319695E-2</c:v>
                </c:pt>
                <c:pt idx="898">
                  <c:v>9.3848984269503499E-2</c:v>
                </c:pt>
                <c:pt idx="899">
                  <c:v>9.3819477388002698E-2</c:v>
                </c:pt>
                <c:pt idx="900">
                  <c:v>9.3766320768154998E-2</c:v>
                </c:pt>
                <c:pt idx="901">
                  <c:v>9.3726114889412293E-2</c:v>
                </c:pt>
                <c:pt idx="902">
                  <c:v>9.37429524537364E-2</c:v>
                </c:pt>
                <c:pt idx="903">
                  <c:v>9.3745238109753395E-2</c:v>
                </c:pt>
                <c:pt idx="904">
                  <c:v>9.3742336909826599E-2</c:v>
                </c:pt>
                <c:pt idx="905">
                  <c:v>9.37266060149793E-2</c:v>
                </c:pt>
                <c:pt idx="906">
                  <c:v>9.3695766856480206E-2</c:v>
                </c:pt>
                <c:pt idx="907">
                  <c:v>9.3680120190428207E-2</c:v>
                </c:pt>
                <c:pt idx="908">
                  <c:v>9.3626268209300506E-2</c:v>
                </c:pt>
                <c:pt idx="909">
                  <c:v>9.3520050186199299E-2</c:v>
                </c:pt>
                <c:pt idx="910">
                  <c:v>9.3396184684403902E-2</c:v>
                </c:pt>
                <c:pt idx="911">
                  <c:v>9.3252522511596506E-2</c:v>
                </c:pt>
                <c:pt idx="912">
                  <c:v>9.3112252611990395E-2</c:v>
                </c:pt>
                <c:pt idx="913">
                  <c:v>9.3019427243175204E-2</c:v>
                </c:pt>
                <c:pt idx="914">
                  <c:v>9.2937154167128902E-2</c:v>
                </c:pt>
                <c:pt idx="915">
                  <c:v>9.2812296475255199E-2</c:v>
                </c:pt>
                <c:pt idx="916">
                  <c:v>9.26742633965668E-2</c:v>
                </c:pt>
                <c:pt idx="917">
                  <c:v>9.2543588156308795E-2</c:v>
                </c:pt>
                <c:pt idx="918">
                  <c:v>9.2399946638708097E-2</c:v>
                </c:pt>
                <c:pt idx="919">
                  <c:v>9.2287209096853701E-2</c:v>
                </c:pt>
                <c:pt idx="920">
                  <c:v>9.2175985254192405E-2</c:v>
                </c:pt>
                <c:pt idx="921">
                  <c:v>9.2101096426730505E-2</c:v>
                </c:pt>
                <c:pt idx="922">
                  <c:v>9.2012425087737701E-2</c:v>
                </c:pt>
                <c:pt idx="923">
                  <c:v>9.1941511404700402E-2</c:v>
                </c:pt>
                <c:pt idx="924">
                  <c:v>9.1921287496684795E-2</c:v>
                </c:pt>
                <c:pt idx="925">
                  <c:v>9.1922071170152705E-2</c:v>
                </c:pt>
                <c:pt idx="926">
                  <c:v>9.1943990784601901E-2</c:v>
                </c:pt>
                <c:pt idx="927">
                  <c:v>9.1943715918017602E-2</c:v>
                </c:pt>
                <c:pt idx="928">
                  <c:v>9.19415906997154E-2</c:v>
                </c:pt>
                <c:pt idx="929">
                  <c:v>9.1933446422610296E-2</c:v>
                </c:pt>
                <c:pt idx="930">
                  <c:v>9.1932395541087897E-2</c:v>
                </c:pt>
                <c:pt idx="931">
                  <c:v>9.1957846459594303E-2</c:v>
                </c:pt>
                <c:pt idx="932">
                  <c:v>9.1973728909107502E-2</c:v>
                </c:pt>
                <c:pt idx="933">
                  <c:v>9.2018819284003295E-2</c:v>
                </c:pt>
                <c:pt idx="934">
                  <c:v>9.2050579906263197E-2</c:v>
                </c:pt>
                <c:pt idx="935">
                  <c:v>9.2076234647321897E-2</c:v>
                </c:pt>
                <c:pt idx="936">
                  <c:v>9.2110655282899204E-2</c:v>
                </c:pt>
                <c:pt idx="937">
                  <c:v>9.2122311412590099E-2</c:v>
                </c:pt>
                <c:pt idx="938">
                  <c:v>9.2071925568650098E-2</c:v>
                </c:pt>
                <c:pt idx="939">
                  <c:v>9.1956170364285994E-2</c:v>
                </c:pt>
                <c:pt idx="940">
                  <c:v>9.1900672281992099E-2</c:v>
                </c:pt>
                <c:pt idx="941">
                  <c:v>9.1825100583817695E-2</c:v>
                </c:pt>
                <c:pt idx="942">
                  <c:v>9.1743724440686694E-2</c:v>
                </c:pt>
                <c:pt idx="943">
                  <c:v>9.1648088215812204E-2</c:v>
                </c:pt>
                <c:pt idx="944">
                  <c:v>9.1544707042072807E-2</c:v>
                </c:pt>
                <c:pt idx="945">
                  <c:v>9.14430217782186E-2</c:v>
                </c:pt>
                <c:pt idx="946">
                  <c:v>9.1345059119862598E-2</c:v>
                </c:pt>
                <c:pt idx="947">
                  <c:v>9.1263722894221105E-2</c:v>
                </c:pt>
                <c:pt idx="948">
                  <c:v>9.1187965505892199E-2</c:v>
                </c:pt>
                <c:pt idx="949">
                  <c:v>9.1114852012989703E-2</c:v>
                </c:pt>
                <c:pt idx="950">
                  <c:v>9.1036841890801898E-2</c:v>
                </c:pt>
                <c:pt idx="951">
                  <c:v>9.0956245943907804E-2</c:v>
                </c:pt>
                <c:pt idx="952">
                  <c:v>9.0887406950436594E-2</c:v>
                </c:pt>
                <c:pt idx="953">
                  <c:v>9.0839939071439099E-2</c:v>
                </c:pt>
                <c:pt idx="954">
                  <c:v>9.0788621164667294E-2</c:v>
                </c:pt>
                <c:pt idx="955">
                  <c:v>9.0729679073511399E-2</c:v>
                </c:pt>
                <c:pt idx="956">
                  <c:v>9.0683172409438406E-2</c:v>
                </c:pt>
                <c:pt idx="957">
                  <c:v>9.06420725456384E-2</c:v>
                </c:pt>
                <c:pt idx="958">
                  <c:v>9.0626861223350397E-2</c:v>
                </c:pt>
                <c:pt idx="959">
                  <c:v>9.0606469603992601E-2</c:v>
                </c:pt>
                <c:pt idx="960">
                  <c:v>9.0604328758456504E-2</c:v>
                </c:pt>
                <c:pt idx="961">
                  <c:v>9.0595143720899801E-2</c:v>
                </c:pt>
                <c:pt idx="962">
                  <c:v>9.0580703269071403E-2</c:v>
                </c:pt>
                <c:pt idx="963">
                  <c:v>9.0557528467350504E-2</c:v>
                </c:pt>
                <c:pt idx="964">
                  <c:v>9.0543943565751295E-2</c:v>
                </c:pt>
                <c:pt idx="965">
                  <c:v>9.0545147527110695E-2</c:v>
                </c:pt>
                <c:pt idx="966">
                  <c:v>9.0555955656321699E-2</c:v>
                </c:pt>
                <c:pt idx="967">
                  <c:v>9.0586187951394601E-2</c:v>
                </c:pt>
                <c:pt idx="968">
                  <c:v>9.0614658612278395E-2</c:v>
                </c:pt>
                <c:pt idx="969">
                  <c:v>9.0685852425676297E-2</c:v>
                </c:pt>
                <c:pt idx="970">
                  <c:v>9.0772951163808305E-2</c:v>
                </c:pt>
                <c:pt idx="971">
                  <c:v>9.0841302674382493E-2</c:v>
                </c:pt>
                <c:pt idx="972">
                  <c:v>9.0874653103278996E-2</c:v>
                </c:pt>
                <c:pt idx="973">
                  <c:v>9.0937798251524302E-2</c:v>
                </c:pt>
                <c:pt idx="974">
                  <c:v>9.1002640152493403E-2</c:v>
                </c:pt>
                <c:pt idx="975">
                  <c:v>9.1054109730262095E-2</c:v>
                </c:pt>
                <c:pt idx="976">
                  <c:v>9.1086205103144594E-2</c:v>
                </c:pt>
                <c:pt idx="977">
                  <c:v>9.1048368062163806E-2</c:v>
                </c:pt>
                <c:pt idx="978">
                  <c:v>9.1025316057213604E-2</c:v>
                </c:pt>
                <c:pt idx="979">
                  <c:v>9.1022898786467799E-2</c:v>
                </c:pt>
                <c:pt idx="980">
                  <c:v>9.1023258140805793E-2</c:v>
                </c:pt>
                <c:pt idx="981">
                  <c:v>9.1016656567736498E-2</c:v>
                </c:pt>
                <c:pt idx="982">
                  <c:v>9.1002728756498202E-2</c:v>
                </c:pt>
                <c:pt idx="983">
                  <c:v>9.1011313526016796E-2</c:v>
                </c:pt>
                <c:pt idx="984">
                  <c:v>9.1020345422844706E-2</c:v>
                </c:pt>
                <c:pt idx="985">
                  <c:v>9.1036001398822897E-2</c:v>
                </c:pt>
                <c:pt idx="986">
                  <c:v>9.1032148808221705E-2</c:v>
                </c:pt>
                <c:pt idx="987">
                  <c:v>9.1045549448993401E-2</c:v>
                </c:pt>
                <c:pt idx="988">
                  <c:v>9.1093692748484903E-2</c:v>
                </c:pt>
                <c:pt idx="989">
                  <c:v>9.1148508529524802E-2</c:v>
                </c:pt>
                <c:pt idx="990">
                  <c:v>9.12083505023948E-2</c:v>
                </c:pt>
                <c:pt idx="991">
                  <c:v>9.1286811813713203E-2</c:v>
                </c:pt>
                <c:pt idx="992">
                  <c:v>9.1345415921428003E-2</c:v>
                </c:pt>
                <c:pt idx="993">
                  <c:v>9.1376170887794594E-2</c:v>
                </c:pt>
                <c:pt idx="994">
                  <c:v>9.1430921984025401E-2</c:v>
                </c:pt>
                <c:pt idx="995">
                  <c:v>9.1486879950400099E-2</c:v>
                </c:pt>
                <c:pt idx="996">
                  <c:v>9.1526711159045704E-2</c:v>
                </c:pt>
                <c:pt idx="997">
                  <c:v>9.1533961263403005E-2</c:v>
                </c:pt>
                <c:pt idx="998">
                  <c:v>9.1553633953637595E-2</c:v>
                </c:pt>
                <c:pt idx="999">
                  <c:v>9.1593267528254002E-2</c:v>
                </c:pt>
                <c:pt idx="1000">
                  <c:v>9.1646875370922296E-2</c:v>
                </c:pt>
                <c:pt idx="1001">
                  <c:v>9.1718948128977795E-2</c:v>
                </c:pt>
                <c:pt idx="1002">
                  <c:v>9.1765738691429594E-2</c:v>
                </c:pt>
                <c:pt idx="1003">
                  <c:v>9.1784378593491797E-2</c:v>
                </c:pt>
                <c:pt idx="1004">
                  <c:v>9.1806741800689706E-2</c:v>
                </c:pt>
                <c:pt idx="1005">
                  <c:v>9.1875055679761605E-2</c:v>
                </c:pt>
                <c:pt idx="1006">
                  <c:v>9.1966948786989605E-2</c:v>
                </c:pt>
                <c:pt idx="1007">
                  <c:v>9.2063706150399494E-2</c:v>
                </c:pt>
                <c:pt idx="1008">
                  <c:v>9.2192540475308005E-2</c:v>
                </c:pt>
                <c:pt idx="1009">
                  <c:v>9.2330582629195496E-2</c:v>
                </c:pt>
                <c:pt idx="1010">
                  <c:v>9.2411187582750604E-2</c:v>
                </c:pt>
                <c:pt idx="1011">
                  <c:v>9.2504640140550307E-2</c:v>
                </c:pt>
                <c:pt idx="1012">
                  <c:v>9.2597723972234994E-2</c:v>
                </c:pt>
                <c:pt idx="1013">
                  <c:v>9.2686790103488098E-2</c:v>
                </c:pt>
                <c:pt idx="1014">
                  <c:v>9.2743119651721398E-2</c:v>
                </c:pt>
                <c:pt idx="1015">
                  <c:v>9.2819679672110106E-2</c:v>
                </c:pt>
                <c:pt idx="1016">
                  <c:v>9.2908803687397096E-2</c:v>
                </c:pt>
                <c:pt idx="1017">
                  <c:v>9.3016276428057404E-2</c:v>
                </c:pt>
                <c:pt idx="1018">
                  <c:v>9.3160731783702599E-2</c:v>
                </c:pt>
                <c:pt idx="1019">
                  <c:v>9.3329591802802106E-2</c:v>
                </c:pt>
                <c:pt idx="1020">
                  <c:v>9.3480899104942297E-2</c:v>
                </c:pt>
                <c:pt idx="1021">
                  <c:v>9.36402819546686E-2</c:v>
                </c:pt>
                <c:pt idx="1022">
                  <c:v>9.3797632887876001E-2</c:v>
                </c:pt>
                <c:pt idx="1023">
                  <c:v>9.3975977380920797E-2</c:v>
                </c:pt>
                <c:pt idx="1024">
                  <c:v>9.4170066556344703E-2</c:v>
                </c:pt>
                <c:pt idx="1025">
                  <c:v>9.43867215764575E-2</c:v>
                </c:pt>
                <c:pt idx="1026">
                  <c:v>9.4598874637594393E-2</c:v>
                </c:pt>
                <c:pt idx="1027">
                  <c:v>9.4786979900908105E-2</c:v>
                </c:pt>
                <c:pt idx="1028">
                  <c:v>9.5035417584124801E-2</c:v>
                </c:pt>
                <c:pt idx="1029">
                  <c:v>9.5281934029948098E-2</c:v>
                </c:pt>
                <c:pt idx="1030">
                  <c:v>9.5551900301925605E-2</c:v>
                </c:pt>
                <c:pt idx="1031">
                  <c:v>9.5819156896781305E-2</c:v>
                </c:pt>
                <c:pt idx="1032">
                  <c:v>9.6055898496697906E-2</c:v>
                </c:pt>
                <c:pt idx="1033">
                  <c:v>9.6307540028559693E-2</c:v>
                </c:pt>
                <c:pt idx="1034">
                  <c:v>9.6520042463772507E-2</c:v>
                </c:pt>
                <c:pt idx="1035">
                  <c:v>9.6726011444225504E-2</c:v>
                </c:pt>
                <c:pt idx="1036">
                  <c:v>9.6955245406684598E-2</c:v>
                </c:pt>
                <c:pt idx="1037">
                  <c:v>9.7181848689913003E-2</c:v>
                </c:pt>
                <c:pt idx="1038">
                  <c:v>9.7431526570472604E-2</c:v>
                </c:pt>
                <c:pt idx="1039">
                  <c:v>9.7614971158722502E-2</c:v>
                </c:pt>
                <c:pt idx="1040">
                  <c:v>9.77897198720247E-2</c:v>
                </c:pt>
                <c:pt idx="1041">
                  <c:v>9.7971915288465702E-2</c:v>
                </c:pt>
                <c:pt idx="1042">
                  <c:v>9.8151838289462306E-2</c:v>
                </c:pt>
                <c:pt idx="1043">
                  <c:v>9.8345178292466306E-2</c:v>
                </c:pt>
                <c:pt idx="1044">
                  <c:v>9.8517184136936206E-2</c:v>
                </c:pt>
                <c:pt idx="1045">
                  <c:v>9.8675862818625296E-2</c:v>
                </c:pt>
                <c:pt idx="1046">
                  <c:v>9.8869496201512197E-2</c:v>
                </c:pt>
                <c:pt idx="1047">
                  <c:v>9.9038886418092595E-2</c:v>
                </c:pt>
                <c:pt idx="1048">
                  <c:v>9.9202233445019397E-2</c:v>
                </c:pt>
                <c:pt idx="1049">
                  <c:v>9.9372528505667704E-2</c:v>
                </c:pt>
                <c:pt idx="1050">
                  <c:v>9.9517097073640898E-2</c:v>
                </c:pt>
                <c:pt idx="1051">
                  <c:v>9.9656285524341401E-2</c:v>
                </c:pt>
                <c:pt idx="1052">
                  <c:v>9.9771225214486295E-2</c:v>
                </c:pt>
                <c:pt idx="1053">
                  <c:v>9.9911549336938493E-2</c:v>
                </c:pt>
                <c:pt idx="1054">
                  <c:v>0.100058954598839</c:v>
                </c:pt>
                <c:pt idx="1055">
                  <c:v>0.100183634939168</c:v>
                </c:pt>
                <c:pt idx="1056">
                  <c:v>0.100303509395784</c:v>
                </c:pt>
                <c:pt idx="1057">
                  <c:v>0.10042138083267001</c:v>
                </c:pt>
                <c:pt idx="1058">
                  <c:v>0.100475948925416</c:v>
                </c:pt>
                <c:pt idx="1059">
                  <c:v>0.100527635502389</c:v>
                </c:pt>
                <c:pt idx="1060">
                  <c:v>0.100580964050609</c:v>
                </c:pt>
                <c:pt idx="1061">
                  <c:v>0.1006461505718</c:v>
                </c:pt>
                <c:pt idx="1062">
                  <c:v>0.100750028692526</c:v>
                </c:pt>
                <c:pt idx="1063">
                  <c:v>0.100836782755774</c:v>
                </c:pt>
                <c:pt idx="1064">
                  <c:v>0.100933129553941</c:v>
                </c:pt>
                <c:pt idx="1065">
                  <c:v>0.10103232171687899</c:v>
                </c:pt>
                <c:pt idx="1066">
                  <c:v>0.101163504908201</c:v>
                </c:pt>
                <c:pt idx="1067">
                  <c:v>0.10129050653704801</c:v>
                </c:pt>
                <c:pt idx="1068">
                  <c:v>0.101471735024298</c:v>
                </c:pt>
                <c:pt idx="1069">
                  <c:v>0.101660997276156</c:v>
                </c:pt>
                <c:pt idx="1070">
                  <c:v>0.10183896802956</c:v>
                </c:pt>
                <c:pt idx="1071">
                  <c:v>0.101968906986588</c:v>
                </c:pt>
                <c:pt idx="1072">
                  <c:v>0.102086706985635</c:v>
                </c:pt>
                <c:pt idx="1073">
                  <c:v>0.102211374303621</c:v>
                </c:pt>
                <c:pt idx="1074">
                  <c:v>0.10235479609612499</c:v>
                </c:pt>
                <c:pt idx="1075">
                  <c:v>0.10247287527669199</c:v>
                </c:pt>
                <c:pt idx="1076">
                  <c:v>0.102581484693613</c:v>
                </c:pt>
                <c:pt idx="1077">
                  <c:v>0.10270035808177</c:v>
                </c:pt>
                <c:pt idx="1078">
                  <c:v>0.102835160742878</c:v>
                </c:pt>
                <c:pt idx="1079">
                  <c:v>0.10293607447717699</c:v>
                </c:pt>
                <c:pt idx="1080">
                  <c:v>0.103056123670092</c:v>
                </c:pt>
                <c:pt idx="1081">
                  <c:v>0.10315486379325201</c:v>
                </c:pt>
                <c:pt idx="1082">
                  <c:v>0.10324181445927801</c:v>
                </c:pt>
                <c:pt idx="1083">
                  <c:v>0.103331126692701</c:v>
                </c:pt>
                <c:pt idx="1084">
                  <c:v>0.103433613443151</c:v>
                </c:pt>
                <c:pt idx="1085">
                  <c:v>0.10353169513807001</c:v>
                </c:pt>
                <c:pt idx="1086">
                  <c:v>0.10363951561630599</c:v>
                </c:pt>
                <c:pt idx="1087">
                  <c:v>0.10374479855841701</c:v>
                </c:pt>
                <c:pt idx="1088">
                  <c:v>0.10385439564412501</c:v>
                </c:pt>
                <c:pt idx="1089">
                  <c:v>0.103970888666892</c:v>
                </c:pt>
                <c:pt idx="1090">
                  <c:v>0.104088915474689</c:v>
                </c:pt>
                <c:pt idx="1091">
                  <c:v>0.104209122820817</c:v>
                </c:pt>
                <c:pt idx="1092">
                  <c:v>0.104327343952875</c:v>
                </c:pt>
                <c:pt idx="1093">
                  <c:v>0.104436919017158</c:v>
                </c:pt>
                <c:pt idx="1094">
                  <c:v>0.10454440717664901</c:v>
                </c:pt>
                <c:pt idx="1095">
                  <c:v>0.10461763290706901</c:v>
                </c:pt>
                <c:pt idx="1096">
                  <c:v>0.104677481277024</c:v>
                </c:pt>
                <c:pt idx="1097">
                  <c:v>0.104752807363684</c:v>
                </c:pt>
                <c:pt idx="1098">
                  <c:v>0.10482404575920801</c:v>
                </c:pt>
                <c:pt idx="1099">
                  <c:v>0.104866987341345</c:v>
                </c:pt>
                <c:pt idx="1100">
                  <c:v>0.104899697350449</c:v>
                </c:pt>
                <c:pt idx="1101">
                  <c:v>0.10494921607666099</c:v>
                </c:pt>
                <c:pt idx="1102">
                  <c:v>0.105016970059031</c:v>
                </c:pt>
                <c:pt idx="1103">
                  <c:v>0.105073202807916</c:v>
                </c:pt>
                <c:pt idx="1104">
                  <c:v>0.10513397193347999</c:v>
                </c:pt>
                <c:pt idx="1105">
                  <c:v>0.105176774085424</c:v>
                </c:pt>
                <c:pt idx="1106">
                  <c:v>0.105233321560913</c:v>
                </c:pt>
                <c:pt idx="1107">
                  <c:v>0.105303255123813</c:v>
                </c:pt>
                <c:pt idx="1108">
                  <c:v>0.105371765996957</c:v>
                </c:pt>
                <c:pt idx="1109">
                  <c:v>0.105447474282112</c:v>
                </c:pt>
                <c:pt idx="1110">
                  <c:v>0.105521028404808</c:v>
                </c:pt>
                <c:pt idx="1111">
                  <c:v>0.105598105827789</c:v>
                </c:pt>
                <c:pt idx="1112">
                  <c:v>0.105656903365768</c:v>
                </c:pt>
                <c:pt idx="1113">
                  <c:v>0.105702859749289</c:v>
                </c:pt>
                <c:pt idx="1114">
                  <c:v>0.105760902024359</c:v>
                </c:pt>
                <c:pt idx="1115">
                  <c:v>0.105805114069316</c:v>
                </c:pt>
                <c:pt idx="1116">
                  <c:v>0.105845702263362</c:v>
                </c:pt>
                <c:pt idx="1117">
                  <c:v>0.105893791895508</c:v>
                </c:pt>
                <c:pt idx="1118">
                  <c:v>0.105922613807968</c:v>
                </c:pt>
                <c:pt idx="1119">
                  <c:v>0.105911149000466</c:v>
                </c:pt>
                <c:pt idx="1120">
                  <c:v>0.10590033393633699</c:v>
                </c:pt>
                <c:pt idx="1121">
                  <c:v>0.105893723067602</c:v>
                </c:pt>
                <c:pt idx="1122">
                  <c:v>0.105866317511119</c:v>
                </c:pt>
                <c:pt idx="1123">
                  <c:v>0.105839926978007</c:v>
                </c:pt>
                <c:pt idx="1124">
                  <c:v>0.105828727830721</c:v>
                </c:pt>
                <c:pt idx="1125">
                  <c:v>0.10583531421624801</c:v>
                </c:pt>
                <c:pt idx="1126">
                  <c:v>0.105847586483029</c:v>
                </c:pt>
                <c:pt idx="1127">
                  <c:v>0.10585262161023901</c:v>
                </c:pt>
                <c:pt idx="1128">
                  <c:v>0.105846973121558</c:v>
                </c:pt>
                <c:pt idx="1129">
                  <c:v>0.105836399442669</c:v>
                </c:pt>
                <c:pt idx="1130">
                  <c:v>0.105846925407072</c:v>
                </c:pt>
                <c:pt idx="1131">
                  <c:v>0.10585820402054499</c:v>
                </c:pt>
                <c:pt idx="1132">
                  <c:v>0.10586911564347901</c:v>
                </c:pt>
                <c:pt idx="1133">
                  <c:v>0.10587591125179099</c:v>
                </c:pt>
                <c:pt idx="1134">
                  <c:v>0.105883532801091</c:v>
                </c:pt>
                <c:pt idx="1135">
                  <c:v>0.105888076488481</c:v>
                </c:pt>
                <c:pt idx="1136">
                  <c:v>0.105900347309287</c:v>
                </c:pt>
                <c:pt idx="1137">
                  <c:v>0.105908004582628</c:v>
                </c:pt>
                <c:pt idx="1138">
                  <c:v>0.105913952675748</c:v>
                </c:pt>
                <c:pt idx="1139">
                  <c:v>0.105917502836731</c:v>
                </c:pt>
                <c:pt idx="1140">
                  <c:v>0.10592584948710999</c:v>
                </c:pt>
                <c:pt idx="1141">
                  <c:v>0.105930858485247</c:v>
                </c:pt>
                <c:pt idx="1142">
                  <c:v>0.10593973696902401</c:v>
                </c:pt>
                <c:pt idx="1143">
                  <c:v>0.10595241948674899</c:v>
                </c:pt>
                <c:pt idx="1144">
                  <c:v>0.10595261768167499</c:v>
                </c:pt>
                <c:pt idx="1145">
                  <c:v>0.105972970486209</c:v>
                </c:pt>
                <c:pt idx="1146">
                  <c:v>0.10599990065215301</c:v>
                </c:pt>
                <c:pt idx="1147">
                  <c:v>0.10603286344828</c:v>
                </c:pt>
                <c:pt idx="1148">
                  <c:v>0.106069991220353</c:v>
                </c:pt>
                <c:pt idx="1149">
                  <c:v>0.106106842716396</c:v>
                </c:pt>
                <c:pt idx="1150">
                  <c:v>0.10613929765116201</c:v>
                </c:pt>
                <c:pt idx="1151">
                  <c:v>0.10615167088934099</c:v>
                </c:pt>
                <c:pt idx="1152">
                  <c:v>0.10615893366292301</c:v>
                </c:pt>
                <c:pt idx="1153">
                  <c:v>0.106169003278952</c:v>
                </c:pt>
                <c:pt idx="1154">
                  <c:v>0.10615776838214699</c:v>
                </c:pt>
                <c:pt idx="1155">
                  <c:v>0.106110713681398</c:v>
                </c:pt>
                <c:pt idx="1156">
                  <c:v>0.10605614581033899</c:v>
                </c:pt>
                <c:pt idx="1157">
                  <c:v>0.105921047549727</c:v>
                </c:pt>
                <c:pt idx="1158">
                  <c:v>0.10574858911122501</c:v>
                </c:pt>
                <c:pt idx="1159">
                  <c:v>0.10534693481985299</c:v>
                </c:pt>
                <c:pt idx="1160">
                  <c:v>0.105173074323975</c:v>
                </c:pt>
                <c:pt idx="1161">
                  <c:v>0.10495012581537699</c:v>
                </c:pt>
                <c:pt idx="1162">
                  <c:v>0.104817268436202</c:v>
                </c:pt>
                <c:pt idx="1163">
                  <c:v>0.10467603905386801</c:v>
                </c:pt>
                <c:pt idx="1164">
                  <c:v>0.104595835070735</c:v>
                </c:pt>
                <c:pt idx="1165">
                  <c:v>0.104512402243264</c:v>
                </c:pt>
                <c:pt idx="1166">
                  <c:v>0.10443018151053</c:v>
                </c:pt>
                <c:pt idx="1167">
                  <c:v>0.10427288537318399</c:v>
                </c:pt>
                <c:pt idx="1168">
                  <c:v>0.104072331194797</c:v>
                </c:pt>
                <c:pt idx="1169">
                  <c:v>0.10387640996878</c:v>
                </c:pt>
                <c:pt idx="1170">
                  <c:v>0.103737965767509</c:v>
                </c:pt>
                <c:pt idx="1171">
                  <c:v>0.10362965779269</c:v>
                </c:pt>
                <c:pt idx="1172">
                  <c:v>0.10347785349671799</c:v>
                </c:pt>
                <c:pt idx="1173">
                  <c:v>0.103348178332988</c:v>
                </c:pt>
                <c:pt idx="1174">
                  <c:v>0.10326605038985399</c:v>
                </c:pt>
                <c:pt idx="1175">
                  <c:v>0.103168552647668</c:v>
                </c:pt>
                <c:pt idx="1176">
                  <c:v>0.103054439261157</c:v>
                </c:pt>
                <c:pt idx="1177">
                  <c:v>0.10290265213658401</c:v>
                </c:pt>
                <c:pt idx="1178">
                  <c:v>0.102713392718199</c:v>
                </c:pt>
                <c:pt idx="1179">
                  <c:v>0.10253002463200001</c:v>
                </c:pt>
                <c:pt idx="1180">
                  <c:v>0.102405925233387</c:v>
                </c:pt>
                <c:pt idx="1181">
                  <c:v>0.10225782009565899</c:v>
                </c:pt>
                <c:pt idx="1182">
                  <c:v>0.102047553222578</c:v>
                </c:pt>
                <c:pt idx="1183">
                  <c:v>0.101845960210331</c:v>
                </c:pt>
                <c:pt idx="1184">
                  <c:v>0.101646032812028</c:v>
                </c:pt>
                <c:pt idx="1185">
                  <c:v>0.10145088117008499</c:v>
                </c:pt>
                <c:pt idx="1186">
                  <c:v>0.101295035486689</c:v>
                </c:pt>
                <c:pt idx="1187">
                  <c:v>0.101149403329289</c:v>
                </c:pt>
                <c:pt idx="1188">
                  <c:v>0.100967188372047</c:v>
                </c:pt>
                <c:pt idx="1189">
                  <c:v>0.100783580794732</c:v>
                </c:pt>
                <c:pt idx="1190">
                  <c:v>0.100490921122582</c:v>
                </c:pt>
                <c:pt idx="1191">
                  <c:v>0.100134276137003</c:v>
                </c:pt>
                <c:pt idx="1192">
                  <c:v>9.9774427223702694E-2</c:v>
                </c:pt>
                <c:pt idx="1193">
                  <c:v>9.9452292862691499E-2</c:v>
                </c:pt>
                <c:pt idx="1194">
                  <c:v>9.9153086128006704E-2</c:v>
                </c:pt>
                <c:pt idx="1195">
                  <c:v>9.8790201125003904E-2</c:v>
                </c:pt>
                <c:pt idx="1196">
                  <c:v>9.8456365779365798E-2</c:v>
                </c:pt>
                <c:pt idx="1197">
                  <c:v>9.8047701436388093E-2</c:v>
                </c:pt>
                <c:pt idx="1198">
                  <c:v>9.7475121685560495E-2</c:v>
                </c:pt>
                <c:pt idx="1199">
                  <c:v>9.70176838918545E-2</c:v>
                </c:pt>
                <c:pt idx="1200">
                  <c:v>9.6525227041118794E-2</c:v>
                </c:pt>
                <c:pt idx="1201">
                  <c:v>9.6115722319623606E-2</c:v>
                </c:pt>
                <c:pt idx="1202">
                  <c:v>9.5618324506327304E-2</c:v>
                </c:pt>
                <c:pt idx="1203">
                  <c:v>9.5262594588696695E-2</c:v>
                </c:pt>
                <c:pt idx="1204">
                  <c:v>9.4855327027617495E-2</c:v>
                </c:pt>
                <c:pt idx="1205">
                  <c:v>9.4505155190565501E-2</c:v>
                </c:pt>
                <c:pt idx="1206">
                  <c:v>9.4130245938403898E-2</c:v>
                </c:pt>
                <c:pt idx="1207">
                  <c:v>9.3825264106763007E-2</c:v>
                </c:pt>
                <c:pt idx="1208">
                  <c:v>9.3459639302891501E-2</c:v>
                </c:pt>
                <c:pt idx="1209">
                  <c:v>9.3181372130625106E-2</c:v>
                </c:pt>
                <c:pt idx="1210">
                  <c:v>9.2872503719294799E-2</c:v>
                </c:pt>
                <c:pt idx="1211">
                  <c:v>9.2570795508433501E-2</c:v>
                </c:pt>
                <c:pt idx="1212">
                  <c:v>9.2336093595035099E-2</c:v>
                </c:pt>
                <c:pt idx="1213">
                  <c:v>9.2170111427781698E-2</c:v>
                </c:pt>
                <c:pt idx="1214">
                  <c:v>9.1976473056138E-2</c:v>
                </c:pt>
                <c:pt idx="1215">
                  <c:v>9.1815832302255096E-2</c:v>
                </c:pt>
                <c:pt idx="1216">
                  <c:v>9.1739188457340207E-2</c:v>
                </c:pt>
                <c:pt idx="1217">
                  <c:v>9.1662903063120804E-2</c:v>
                </c:pt>
                <c:pt idx="1218">
                  <c:v>9.1575126297169004E-2</c:v>
                </c:pt>
                <c:pt idx="1219">
                  <c:v>9.1403164048170504E-2</c:v>
                </c:pt>
                <c:pt idx="1220">
                  <c:v>9.1272452717025901E-2</c:v>
                </c:pt>
                <c:pt idx="1221">
                  <c:v>9.1161554405796999E-2</c:v>
                </c:pt>
                <c:pt idx="1222">
                  <c:v>9.1038750521696396E-2</c:v>
                </c:pt>
                <c:pt idx="1223">
                  <c:v>9.0919052208451395E-2</c:v>
                </c:pt>
                <c:pt idx="1224">
                  <c:v>9.0812763293724702E-2</c:v>
                </c:pt>
                <c:pt idx="1225">
                  <c:v>9.0633596287219398E-2</c:v>
                </c:pt>
                <c:pt idx="1226">
                  <c:v>9.0442893228966398E-2</c:v>
                </c:pt>
                <c:pt idx="1227">
                  <c:v>9.0302603745750998E-2</c:v>
                </c:pt>
                <c:pt idx="1228">
                  <c:v>9.0119078356579604E-2</c:v>
                </c:pt>
                <c:pt idx="1229">
                  <c:v>8.9923605547729393E-2</c:v>
                </c:pt>
                <c:pt idx="1230">
                  <c:v>8.9693460405640496E-2</c:v>
                </c:pt>
                <c:pt idx="1231">
                  <c:v>8.9423802055882295E-2</c:v>
                </c:pt>
                <c:pt idx="1232">
                  <c:v>8.9171735777414302E-2</c:v>
                </c:pt>
                <c:pt idx="1233">
                  <c:v>8.8840103678724996E-2</c:v>
                </c:pt>
                <c:pt idx="1234">
                  <c:v>8.8490457667437503E-2</c:v>
                </c:pt>
                <c:pt idx="1235">
                  <c:v>8.8054652644891901E-2</c:v>
                </c:pt>
                <c:pt idx="1236">
                  <c:v>8.7627026594263094E-2</c:v>
                </c:pt>
                <c:pt idx="1237">
                  <c:v>8.7279842370824895E-2</c:v>
                </c:pt>
                <c:pt idx="1238">
                  <c:v>8.6924037077589097E-2</c:v>
                </c:pt>
                <c:pt idx="1239">
                  <c:v>8.6700457235831793E-2</c:v>
                </c:pt>
                <c:pt idx="1240">
                  <c:v>8.6450715643215006E-2</c:v>
                </c:pt>
                <c:pt idx="1241">
                  <c:v>8.6198252059126998E-2</c:v>
                </c:pt>
                <c:pt idx="1242">
                  <c:v>8.5971374390070798E-2</c:v>
                </c:pt>
                <c:pt idx="1243">
                  <c:v>8.5749695621326505E-2</c:v>
                </c:pt>
                <c:pt idx="1244">
                  <c:v>8.5542744124874504E-2</c:v>
                </c:pt>
                <c:pt idx="1245">
                  <c:v>8.5285297778252403E-2</c:v>
                </c:pt>
                <c:pt idx="1246">
                  <c:v>8.5056699399237504E-2</c:v>
                </c:pt>
                <c:pt idx="1247">
                  <c:v>8.4765397282246496E-2</c:v>
                </c:pt>
                <c:pt idx="1248">
                  <c:v>8.44621652500714E-2</c:v>
                </c:pt>
                <c:pt idx="1249">
                  <c:v>8.4170237190403605E-2</c:v>
                </c:pt>
                <c:pt idx="1250">
                  <c:v>8.3910977853535795E-2</c:v>
                </c:pt>
                <c:pt idx="1251">
                  <c:v>8.3666063130531002E-2</c:v>
                </c:pt>
                <c:pt idx="1252">
                  <c:v>8.3388744385666499E-2</c:v>
                </c:pt>
                <c:pt idx="1253">
                  <c:v>8.3181498876650703E-2</c:v>
                </c:pt>
                <c:pt idx="1254">
                  <c:v>8.2978665686194705E-2</c:v>
                </c:pt>
                <c:pt idx="1255">
                  <c:v>8.2791254488156302E-2</c:v>
                </c:pt>
                <c:pt idx="1256">
                  <c:v>8.2633937255215395E-2</c:v>
                </c:pt>
                <c:pt idx="1257">
                  <c:v>8.2475019964304494E-2</c:v>
                </c:pt>
                <c:pt idx="1258">
                  <c:v>8.2276622578111899E-2</c:v>
                </c:pt>
                <c:pt idx="1259">
                  <c:v>8.2101153298396595E-2</c:v>
                </c:pt>
                <c:pt idx="1260">
                  <c:v>8.1917139058042293E-2</c:v>
                </c:pt>
                <c:pt idx="1261">
                  <c:v>8.17586089580844E-2</c:v>
                </c:pt>
                <c:pt idx="1262">
                  <c:v>8.1558296002614605E-2</c:v>
                </c:pt>
                <c:pt idx="1263">
                  <c:v>8.1376988146684107E-2</c:v>
                </c:pt>
                <c:pt idx="1264">
                  <c:v>8.1201548851468006E-2</c:v>
                </c:pt>
                <c:pt idx="1265">
                  <c:v>8.10126706845158E-2</c:v>
                </c:pt>
                <c:pt idx="1266">
                  <c:v>8.0840475003721102E-2</c:v>
                </c:pt>
                <c:pt idx="1267">
                  <c:v>8.0677586228302497E-2</c:v>
                </c:pt>
                <c:pt idx="1268">
                  <c:v>8.05151382414553E-2</c:v>
                </c:pt>
                <c:pt idx="1269">
                  <c:v>8.0358109883289994E-2</c:v>
                </c:pt>
                <c:pt idx="1270">
                  <c:v>8.0190505927285397E-2</c:v>
                </c:pt>
                <c:pt idx="1271">
                  <c:v>8.0027130787888603E-2</c:v>
                </c:pt>
                <c:pt idx="1272">
                  <c:v>7.9878648326392604E-2</c:v>
                </c:pt>
                <c:pt idx="1273">
                  <c:v>7.9734443153537102E-2</c:v>
                </c:pt>
                <c:pt idx="1274">
                  <c:v>7.9587855424662596E-2</c:v>
                </c:pt>
                <c:pt idx="1275">
                  <c:v>7.9450760104872398E-2</c:v>
                </c:pt>
                <c:pt idx="1276">
                  <c:v>7.9332626833088393E-2</c:v>
                </c:pt>
                <c:pt idx="1277">
                  <c:v>7.9224680467943301E-2</c:v>
                </c:pt>
                <c:pt idx="1278">
                  <c:v>7.9117632979402802E-2</c:v>
                </c:pt>
                <c:pt idx="1279">
                  <c:v>7.8995102235222797E-2</c:v>
                </c:pt>
                <c:pt idx="1280">
                  <c:v>7.8886130564539705E-2</c:v>
                </c:pt>
                <c:pt idx="1281">
                  <c:v>7.8786048698087405E-2</c:v>
                </c:pt>
                <c:pt idx="1282">
                  <c:v>7.8696729090912701E-2</c:v>
                </c:pt>
                <c:pt idx="1283">
                  <c:v>7.8622184727488706E-2</c:v>
                </c:pt>
                <c:pt idx="1284">
                  <c:v>7.8538630842885801E-2</c:v>
                </c:pt>
                <c:pt idx="1285">
                  <c:v>7.84610540657871E-2</c:v>
                </c:pt>
                <c:pt idx="1286">
                  <c:v>7.8384127338283802E-2</c:v>
                </c:pt>
                <c:pt idx="1287">
                  <c:v>7.8291159720306105E-2</c:v>
                </c:pt>
                <c:pt idx="1288">
                  <c:v>7.8185935099891302E-2</c:v>
                </c:pt>
                <c:pt idx="1289">
                  <c:v>7.8099045020014898E-2</c:v>
                </c:pt>
                <c:pt idx="1290">
                  <c:v>7.7989316753785995E-2</c:v>
                </c:pt>
                <c:pt idx="1291">
                  <c:v>7.78725530274261E-2</c:v>
                </c:pt>
                <c:pt idx="1292">
                  <c:v>7.7775344477139297E-2</c:v>
                </c:pt>
                <c:pt idx="1293">
                  <c:v>7.7678328855377204E-2</c:v>
                </c:pt>
                <c:pt idx="1294">
                  <c:v>7.7566988861796998E-2</c:v>
                </c:pt>
                <c:pt idx="1295">
                  <c:v>7.7433654652023204E-2</c:v>
                </c:pt>
                <c:pt idx="1296">
                  <c:v>7.7315390226836103E-2</c:v>
                </c:pt>
                <c:pt idx="1297">
                  <c:v>7.7200486086232506E-2</c:v>
                </c:pt>
                <c:pt idx="1298">
                  <c:v>7.7083091137796406E-2</c:v>
                </c:pt>
                <c:pt idx="1299">
                  <c:v>7.6951686079595794E-2</c:v>
                </c:pt>
                <c:pt idx="1300">
                  <c:v>7.6819024474383504E-2</c:v>
                </c:pt>
                <c:pt idx="1301">
                  <c:v>7.6695086687310496E-2</c:v>
                </c:pt>
                <c:pt idx="1302">
                  <c:v>7.6570121235177702E-2</c:v>
                </c:pt>
                <c:pt idx="1303">
                  <c:v>7.6464567010919707E-2</c:v>
                </c:pt>
                <c:pt idx="1304">
                  <c:v>7.6332698836417107E-2</c:v>
                </c:pt>
                <c:pt idx="1305">
                  <c:v>7.6207681854814593E-2</c:v>
                </c:pt>
                <c:pt idx="1306">
                  <c:v>7.6091405232665596E-2</c:v>
                </c:pt>
                <c:pt idx="1307">
                  <c:v>7.5988773789310196E-2</c:v>
                </c:pt>
                <c:pt idx="1308">
                  <c:v>7.5902007644795405E-2</c:v>
                </c:pt>
                <c:pt idx="1309">
                  <c:v>7.5845915754772203E-2</c:v>
                </c:pt>
                <c:pt idx="1310">
                  <c:v>7.5787333740960403E-2</c:v>
                </c:pt>
                <c:pt idx="1311">
                  <c:v>7.5718418363676807E-2</c:v>
                </c:pt>
                <c:pt idx="1312">
                  <c:v>7.5661399683357902E-2</c:v>
                </c:pt>
                <c:pt idx="1313">
                  <c:v>7.5610441984310994E-2</c:v>
                </c:pt>
                <c:pt idx="1314">
                  <c:v>7.5577890722566293E-2</c:v>
                </c:pt>
                <c:pt idx="1315">
                  <c:v>7.5540099210611097E-2</c:v>
                </c:pt>
                <c:pt idx="1316">
                  <c:v>7.5482837446784204E-2</c:v>
                </c:pt>
                <c:pt idx="1317">
                  <c:v>7.5446205039501196E-2</c:v>
                </c:pt>
                <c:pt idx="1318">
                  <c:v>7.5430051466762904E-2</c:v>
                </c:pt>
                <c:pt idx="1319">
                  <c:v>7.5407031186771306E-2</c:v>
                </c:pt>
                <c:pt idx="1320">
                  <c:v>7.5371099575778699E-2</c:v>
                </c:pt>
                <c:pt idx="1321">
                  <c:v>7.5336419132482693E-2</c:v>
                </c:pt>
                <c:pt idx="1322">
                  <c:v>7.5292210874034399E-2</c:v>
                </c:pt>
                <c:pt idx="1323">
                  <c:v>7.5257663589235899E-2</c:v>
                </c:pt>
                <c:pt idx="1324">
                  <c:v>7.52242661227253E-2</c:v>
                </c:pt>
                <c:pt idx="1325">
                  <c:v>7.5199547733365901E-2</c:v>
                </c:pt>
                <c:pt idx="1326">
                  <c:v>7.5164742551713307E-2</c:v>
                </c:pt>
                <c:pt idx="1327">
                  <c:v>7.5120716733288295E-2</c:v>
                </c:pt>
                <c:pt idx="1328">
                  <c:v>7.5038632690995796E-2</c:v>
                </c:pt>
                <c:pt idx="1329">
                  <c:v>7.49772041562667E-2</c:v>
                </c:pt>
                <c:pt idx="1330">
                  <c:v>7.4932930126825406E-2</c:v>
                </c:pt>
                <c:pt idx="1331">
                  <c:v>7.4881942949432706E-2</c:v>
                </c:pt>
                <c:pt idx="1332">
                  <c:v>7.4843012734751094E-2</c:v>
                </c:pt>
                <c:pt idx="1333">
                  <c:v>7.4824901768835203E-2</c:v>
                </c:pt>
                <c:pt idx="1334">
                  <c:v>7.4795868749056096E-2</c:v>
                </c:pt>
                <c:pt idx="1335">
                  <c:v>7.4774993161879397E-2</c:v>
                </c:pt>
                <c:pt idx="1336">
                  <c:v>7.4766532422011797E-2</c:v>
                </c:pt>
                <c:pt idx="1337">
                  <c:v>7.4733891001393396E-2</c:v>
                </c:pt>
                <c:pt idx="1338">
                  <c:v>7.4729311551658295E-2</c:v>
                </c:pt>
                <c:pt idx="1339">
                  <c:v>7.4745511485814001E-2</c:v>
                </c:pt>
                <c:pt idx="1340">
                  <c:v>7.4768147245555694E-2</c:v>
                </c:pt>
                <c:pt idx="1341">
                  <c:v>7.4776567176265504E-2</c:v>
                </c:pt>
                <c:pt idx="1342">
                  <c:v>7.4762650339106201E-2</c:v>
                </c:pt>
                <c:pt idx="1343">
                  <c:v>7.4770577874776395E-2</c:v>
                </c:pt>
                <c:pt idx="1344">
                  <c:v>7.4784108290074397E-2</c:v>
                </c:pt>
                <c:pt idx="1345">
                  <c:v>7.4797952750927502E-2</c:v>
                </c:pt>
                <c:pt idx="1346">
                  <c:v>7.4801490657880707E-2</c:v>
                </c:pt>
                <c:pt idx="1347">
                  <c:v>7.4808551047636507E-2</c:v>
                </c:pt>
                <c:pt idx="1348">
                  <c:v>7.4803747790812503E-2</c:v>
                </c:pt>
                <c:pt idx="1349">
                  <c:v>7.48122706687534E-2</c:v>
                </c:pt>
                <c:pt idx="1350">
                  <c:v>7.4816161185522506E-2</c:v>
                </c:pt>
                <c:pt idx="1351">
                  <c:v>7.4843582864708796E-2</c:v>
                </c:pt>
                <c:pt idx="1352">
                  <c:v>7.4860163919789197E-2</c:v>
                </c:pt>
                <c:pt idx="1353">
                  <c:v>7.4884671236740294E-2</c:v>
                </c:pt>
                <c:pt idx="1354">
                  <c:v>7.4903170440878297E-2</c:v>
                </c:pt>
                <c:pt idx="1355">
                  <c:v>7.48730704154566E-2</c:v>
                </c:pt>
                <c:pt idx="1356">
                  <c:v>7.4790410546398303E-2</c:v>
                </c:pt>
                <c:pt idx="1357">
                  <c:v>7.4755560085474806E-2</c:v>
                </c:pt>
                <c:pt idx="1358">
                  <c:v>7.4711148449350798E-2</c:v>
                </c:pt>
                <c:pt idx="1359">
                  <c:v>7.4685842341740805E-2</c:v>
                </c:pt>
                <c:pt idx="1360">
                  <c:v>7.4642302940099006E-2</c:v>
                </c:pt>
                <c:pt idx="1361">
                  <c:v>7.4574439721781904E-2</c:v>
                </c:pt>
                <c:pt idx="1362">
                  <c:v>7.4516998232570505E-2</c:v>
                </c:pt>
                <c:pt idx="1363">
                  <c:v>7.4425487488944994E-2</c:v>
                </c:pt>
                <c:pt idx="1364">
                  <c:v>7.4346164103022597E-2</c:v>
                </c:pt>
                <c:pt idx="1365">
                  <c:v>7.4228239195520698E-2</c:v>
                </c:pt>
                <c:pt idx="1366">
                  <c:v>7.4095107032201707E-2</c:v>
                </c:pt>
                <c:pt idx="1367">
                  <c:v>7.4004792043106907E-2</c:v>
                </c:pt>
                <c:pt idx="1368">
                  <c:v>7.3960483960761297E-2</c:v>
                </c:pt>
                <c:pt idx="1369">
                  <c:v>7.3906640268243701E-2</c:v>
                </c:pt>
                <c:pt idx="1370">
                  <c:v>7.3875108820043403E-2</c:v>
                </c:pt>
                <c:pt idx="1371">
                  <c:v>7.3814202294839898E-2</c:v>
                </c:pt>
                <c:pt idx="1372">
                  <c:v>7.3774786299131895E-2</c:v>
                </c:pt>
                <c:pt idx="1373">
                  <c:v>7.3716321848123295E-2</c:v>
                </c:pt>
                <c:pt idx="1374">
                  <c:v>7.36907161831519E-2</c:v>
                </c:pt>
                <c:pt idx="1375">
                  <c:v>7.3683253140270202E-2</c:v>
                </c:pt>
                <c:pt idx="1376">
                  <c:v>7.3690013479144001E-2</c:v>
                </c:pt>
                <c:pt idx="1377">
                  <c:v>7.3681711656236895E-2</c:v>
                </c:pt>
                <c:pt idx="1378">
                  <c:v>7.3669430636872396E-2</c:v>
                </c:pt>
                <c:pt idx="1379">
                  <c:v>7.3620699288039798E-2</c:v>
                </c:pt>
                <c:pt idx="1380">
                  <c:v>7.3586419061577701E-2</c:v>
                </c:pt>
                <c:pt idx="1381">
                  <c:v>7.3548878239657195E-2</c:v>
                </c:pt>
                <c:pt idx="1382">
                  <c:v>7.3516294371049604E-2</c:v>
                </c:pt>
                <c:pt idx="1383">
                  <c:v>7.3497441504018698E-2</c:v>
                </c:pt>
                <c:pt idx="1384">
                  <c:v>7.3484387224077102E-2</c:v>
                </c:pt>
                <c:pt idx="1385">
                  <c:v>7.3504167738610501E-2</c:v>
                </c:pt>
                <c:pt idx="1386">
                  <c:v>7.3547810794744595E-2</c:v>
                </c:pt>
                <c:pt idx="1387">
                  <c:v>7.3578438235971794E-2</c:v>
                </c:pt>
                <c:pt idx="1388">
                  <c:v>7.3600225273200301E-2</c:v>
                </c:pt>
                <c:pt idx="1389">
                  <c:v>7.3657326229201694E-2</c:v>
                </c:pt>
                <c:pt idx="1390">
                  <c:v>7.3739260971847798E-2</c:v>
                </c:pt>
                <c:pt idx="1391">
                  <c:v>7.3827168616516198E-2</c:v>
                </c:pt>
                <c:pt idx="1392">
                  <c:v>7.3914727150331302E-2</c:v>
                </c:pt>
                <c:pt idx="1393">
                  <c:v>7.4022849791577403E-2</c:v>
                </c:pt>
                <c:pt idx="1394">
                  <c:v>7.4135328089605407E-2</c:v>
                </c:pt>
                <c:pt idx="1395">
                  <c:v>7.4233296130795004E-2</c:v>
                </c:pt>
                <c:pt idx="1396">
                  <c:v>7.4368934438479806E-2</c:v>
                </c:pt>
                <c:pt idx="1397">
                  <c:v>7.4511369557373697E-2</c:v>
                </c:pt>
                <c:pt idx="1398">
                  <c:v>7.4645850141950396E-2</c:v>
                </c:pt>
                <c:pt idx="1399">
                  <c:v>7.4784508392619006E-2</c:v>
                </c:pt>
                <c:pt idx="1400">
                  <c:v>7.4897811196676406E-2</c:v>
                </c:pt>
                <c:pt idx="1401">
                  <c:v>7.5006407847855797E-2</c:v>
                </c:pt>
                <c:pt idx="1402">
                  <c:v>7.5119186627461101E-2</c:v>
                </c:pt>
                <c:pt idx="1403">
                  <c:v>7.5251623754124197E-2</c:v>
                </c:pt>
                <c:pt idx="1404">
                  <c:v>7.5395794939779395E-2</c:v>
                </c:pt>
                <c:pt idx="1405">
                  <c:v>7.5545082347648604E-2</c:v>
                </c:pt>
                <c:pt idx="1406">
                  <c:v>7.5711150196169599E-2</c:v>
                </c:pt>
                <c:pt idx="1407">
                  <c:v>7.58704776478588E-2</c:v>
                </c:pt>
                <c:pt idx="1408">
                  <c:v>7.6019167482307498E-2</c:v>
                </c:pt>
                <c:pt idx="1409">
                  <c:v>7.6158795759148898E-2</c:v>
                </c:pt>
                <c:pt idx="1410">
                  <c:v>7.6310633000517505E-2</c:v>
                </c:pt>
                <c:pt idx="1411">
                  <c:v>7.6471789950224495E-2</c:v>
                </c:pt>
                <c:pt idx="1412">
                  <c:v>7.6632491597477703E-2</c:v>
                </c:pt>
                <c:pt idx="1413">
                  <c:v>7.6752647014897701E-2</c:v>
                </c:pt>
                <c:pt idx="1414">
                  <c:v>7.6865217022601504E-2</c:v>
                </c:pt>
                <c:pt idx="1415">
                  <c:v>7.6971238769621905E-2</c:v>
                </c:pt>
                <c:pt idx="1416">
                  <c:v>7.7078376540870297E-2</c:v>
                </c:pt>
                <c:pt idx="1417">
                  <c:v>7.7190101817335002E-2</c:v>
                </c:pt>
                <c:pt idx="1418">
                  <c:v>7.7317621612579698E-2</c:v>
                </c:pt>
                <c:pt idx="1419">
                  <c:v>7.7440703594807606E-2</c:v>
                </c:pt>
                <c:pt idx="1420">
                  <c:v>7.7541989087484997E-2</c:v>
                </c:pt>
                <c:pt idx="1421">
                  <c:v>7.7647919320968997E-2</c:v>
                </c:pt>
                <c:pt idx="1422">
                  <c:v>7.7750302439312594E-2</c:v>
                </c:pt>
                <c:pt idx="1423">
                  <c:v>7.7825506229310795E-2</c:v>
                </c:pt>
                <c:pt idx="1424">
                  <c:v>7.7910105895551904E-2</c:v>
                </c:pt>
                <c:pt idx="1425">
                  <c:v>7.7990980820796599E-2</c:v>
                </c:pt>
                <c:pt idx="1426">
                  <c:v>7.8062472266645394E-2</c:v>
                </c:pt>
                <c:pt idx="1427">
                  <c:v>7.81427458102395E-2</c:v>
                </c:pt>
                <c:pt idx="1428">
                  <c:v>7.8225032845335205E-2</c:v>
                </c:pt>
                <c:pt idx="1429">
                  <c:v>7.8302203058293801E-2</c:v>
                </c:pt>
                <c:pt idx="1430">
                  <c:v>7.8390567436931499E-2</c:v>
                </c:pt>
                <c:pt idx="1431">
                  <c:v>7.8461073722445596E-2</c:v>
                </c:pt>
                <c:pt idx="1432">
                  <c:v>7.8555216615474696E-2</c:v>
                </c:pt>
                <c:pt idx="1433">
                  <c:v>7.8647289190596104E-2</c:v>
                </c:pt>
                <c:pt idx="1434">
                  <c:v>7.8735873198550604E-2</c:v>
                </c:pt>
                <c:pt idx="1435">
                  <c:v>7.8824568506370499E-2</c:v>
                </c:pt>
                <c:pt idx="1436">
                  <c:v>7.8930677244487699E-2</c:v>
                </c:pt>
                <c:pt idx="1437">
                  <c:v>7.9059757811782802E-2</c:v>
                </c:pt>
                <c:pt idx="1438">
                  <c:v>7.9203228770346704E-2</c:v>
                </c:pt>
                <c:pt idx="1439">
                  <c:v>7.9320030781683898E-2</c:v>
                </c:pt>
                <c:pt idx="1440">
                  <c:v>7.9363427726188193E-2</c:v>
                </c:pt>
                <c:pt idx="1441">
                  <c:v>7.9419514384775194E-2</c:v>
                </c:pt>
                <c:pt idx="1442">
                  <c:v>7.9429861556236395E-2</c:v>
                </c:pt>
                <c:pt idx="1443">
                  <c:v>7.94431491885777E-2</c:v>
                </c:pt>
                <c:pt idx="1444">
                  <c:v>7.94605485480189E-2</c:v>
                </c:pt>
                <c:pt idx="1445">
                  <c:v>7.9447701345124994E-2</c:v>
                </c:pt>
                <c:pt idx="1446">
                  <c:v>7.9445461846215495E-2</c:v>
                </c:pt>
                <c:pt idx="1447">
                  <c:v>7.9447866889854404E-2</c:v>
                </c:pt>
                <c:pt idx="1448">
                  <c:v>7.9462904215156796E-2</c:v>
                </c:pt>
                <c:pt idx="1449">
                  <c:v>7.9498240135890103E-2</c:v>
                </c:pt>
                <c:pt idx="1450">
                  <c:v>7.9549133531501295E-2</c:v>
                </c:pt>
                <c:pt idx="1451">
                  <c:v>7.9590656009136604E-2</c:v>
                </c:pt>
                <c:pt idx="1452">
                  <c:v>7.9613701468258802E-2</c:v>
                </c:pt>
                <c:pt idx="1453">
                  <c:v>7.9650761188924807E-2</c:v>
                </c:pt>
                <c:pt idx="1454">
                  <c:v>7.9664502115997501E-2</c:v>
                </c:pt>
                <c:pt idx="1455">
                  <c:v>7.9664350573738801E-2</c:v>
                </c:pt>
                <c:pt idx="1456">
                  <c:v>7.9641233820796006E-2</c:v>
                </c:pt>
                <c:pt idx="1457">
                  <c:v>7.9601668888558602E-2</c:v>
                </c:pt>
                <c:pt idx="1458">
                  <c:v>7.9537733622196294E-2</c:v>
                </c:pt>
                <c:pt idx="1459">
                  <c:v>7.9484374419613604E-2</c:v>
                </c:pt>
                <c:pt idx="1460">
                  <c:v>7.9435888030223695E-2</c:v>
                </c:pt>
                <c:pt idx="1461">
                  <c:v>7.9393825478264707E-2</c:v>
                </c:pt>
                <c:pt idx="1462">
                  <c:v>7.9355500508807797E-2</c:v>
                </c:pt>
                <c:pt idx="1463">
                  <c:v>7.9315592402296797E-2</c:v>
                </c:pt>
                <c:pt idx="1464">
                  <c:v>7.9275508838217004E-2</c:v>
                </c:pt>
                <c:pt idx="1465">
                  <c:v>7.9217135084201404E-2</c:v>
                </c:pt>
                <c:pt idx="1466">
                  <c:v>7.9160382235906407E-2</c:v>
                </c:pt>
                <c:pt idx="1467">
                  <c:v>7.9102902348681697E-2</c:v>
                </c:pt>
                <c:pt idx="1468">
                  <c:v>7.9039797189208394E-2</c:v>
                </c:pt>
                <c:pt idx="1469">
                  <c:v>7.89897782277688E-2</c:v>
                </c:pt>
                <c:pt idx="1470">
                  <c:v>7.8939597320363999E-2</c:v>
                </c:pt>
                <c:pt idx="1471">
                  <c:v>7.8901389330009605E-2</c:v>
                </c:pt>
                <c:pt idx="1472">
                  <c:v>7.8849760341012001E-2</c:v>
                </c:pt>
                <c:pt idx="1473">
                  <c:v>7.87901101238421E-2</c:v>
                </c:pt>
                <c:pt idx="1474">
                  <c:v>7.8706166783019907E-2</c:v>
                </c:pt>
                <c:pt idx="1475">
                  <c:v>7.8606195513501995E-2</c:v>
                </c:pt>
                <c:pt idx="1476">
                  <c:v>7.8509743183500902E-2</c:v>
                </c:pt>
                <c:pt idx="1477">
                  <c:v>7.8396175386617195E-2</c:v>
                </c:pt>
                <c:pt idx="1478">
                  <c:v>7.8271319385629201E-2</c:v>
                </c:pt>
                <c:pt idx="1479">
                  <c:v>7.8106090704788703E-2</c:v>
                </c:pt>
                <c:pt idx="1480">
                  <c:v>7.7932200951719502E-2</c:v>
                </c:pt>
                <c:pt idx="1481">
                  <c:v>7.7787481341882597E-2</c:v>
                </c:pt>
                <c:pt idx="1482">
                  <c:v>7.7663425509999801E-2</c:v>
                </c:pt>
                <c:pt idx="1483">
                  <c:v>7.7541639196567397E-2</c:v>
                </c:pt>
                <c:pt idx="1484">
                  <c:v>7.7414158778451495E-2</c:v>
                </c:pt>
                <c:pt idx="1485">
                  <c:v>7.7301217362408706E-2</c:v>
                </c:pt>
                <c:pt idx="1486">
                  <c:v>7.7194857395386798E-2</c:v>
                </c:pt>
                <c:pt idx="1487">
                  <c:v>7.7077335552401205E-2</c:v>
                </c:pt>
                <c:pt idx="1488">
                  <c:v>7.6955468212860895E-2</c:v>
                </c:pt>
                <c:pt idx="1489">
                  <c:v>7.6842503441833507E-2</c:v>
                </c:pt>
                <c:pt idx="1490">
                  <c:v>7.6736442669580796E-2</c:v>
                </c:pt>
                <c:pt idx="1491">
                  <c:v>7.6634694332079395E-2</c:v>
                </c:pt>
                <c:pt idx="1492">
                  <c:v>7.6536240122269797E-2</c:v>
                </c:pt>
                <c:pt idx="1493">
                  <c:v>7.6430524808036193E-2</c:v>
                </c:pt>
                <c:pt idx="1494">
                  <c:v>7.6340935711727398E-2</c:v>
                </c:pt>
                <c:pt idx="1495">
                  <c:v>7.6258906019178396E-2</c:v>
                </c:pt>
                <c:pt idx="1496">
                  <c:v>7.6180906773270093E-2</c:v>
                </c:pt>
                <c:pt idx="1497">
                  <c:v>7.6097972747483894E-2</c:v>
                </c:pt>
                <c:pt idx="1498">
                  <c:v>7.6008599113444403E-2</c:v>
                </c:pt>
                <c:pt idx="1499">
                  <c:v>7.5911165417591603E-2</c:v>
                </c:pt>
                <c:pt idx="1500">
                  <c:v>7.5814419854672493E-2</c:v>
                </c:pt>
                <c:pt idx="1501">
                  <c:v>7.57305249086382E-2</c:v>
                </c:pt>
                <c:pt idx="1502">
                  <c:v>7.5674537552187504E-2</c:v>
                </c:pt>
                <c:pt idx="1503">
                  <c:v>7.5601181724874594E-2</c:v>
                </c:pt>
                <c:pt idx="1504">
                  <c:v>7.5544372762202605E-2</c:v>
                </c:pt>
                <c:pt idx="1505">
                  <c:v>7.5487896344814398E-2</c:v>
                </c:pt>
                <c:pt idx="1506">
                  <c:v>7.5433050670360297E-2</c:v>
                </c:pt>
                <c:pt idx="1507">
                  <c:v>7.5355087795207401E-2</c:v>
                </c:pt>
                <c:pt idx="1508">
                  <c:v>7.5273963593049997E-2</c:v>
                </c:pt>
                <c:pt idx="1509">
                  <c:v>7.5191283673053805E-2</c:v>
                </c:pt>
                <c:pt idx="1510">
                  <c:v>7.5131810352294201E-2</c:v>
                </c:pt>
                <c:pt idx="1511">
                  <c:v>7.5096677019383898E-2</c:v>
                </c:pt>
                <c:pt idx="1512">
                  <c:v>7.5041751586953004E-2</c:v>
                </c:pt>
                <c:pt idx="1513">
                  <c:v>7.4993380642504201E-2</c:v>
                </c:pt>
                <c:pt idx="1514">
                  <c:v>7.4948084801279305E-2</c:v>
                </c:pt>
                <c:pt idx="1515">
                  <c:v>7.4900731388702402E-2</c:v>
                </c:pt>
                <c:pt idx="1516">
                  <c:v>7.4854569699446899E-2</c:v>
                </c:pt>
                <c:pt idx="1517">
                  <c:v>7.4816680960750295E-2</c:v>
                </c:pt>
                <c:pt idx="1518">
                  <c:v>7.4784880819358607E-2</c:v>
                </c:pt>
                <c:pt idx="1519">
                  <c:v>7.4757717177281899E-2</c:v>
                </c:pt>
                <c:pt idx="1520">
                  <c:v>7.4747846888608999E-2</c:v>
                </c:pt>
                <c:pt idx="1521">
                  <c:v>7.4739945169281299E-2</c:v>
                </c:pt>
                <c:pt idx="1522">
                  <c:v>7.4732001017935604E-2</c:v>
                </c:pt>
                <c:pt idx="1523">
                  <c:v>7.4723718644922998E-2</c:v>
                </c:pt>
                <c:pt idx="1524">
                  <c:v>7.4712188773816898E-2</c:v>
                </c:pt>
                <c:pt idx="1525">
                  <c:v>7.4697336699699801E-2</c:v>
                </c:pt>
                <c:pt idx="1526">
                  <c:v>7.4686829767195401E-2</c:v>
                </c:pt>
                <c:pt idx="1527">
                  <c:v>7.4679097099471403E-2</c:v>
                </c:pt>
                <c:pt idx="1528">
                  <c:v>7.4677538413872396E-2</c:v>
                </c:pt>
                <c:pt idx="1529">
                  <c:v>7.4678868458962905E-2</c:v>
                </c:pt>
                <c:pt idx="1530">
                  <c:v>7.4662956936475594E-2</c:v>
                </c:pt>
                <c:pt idx="1531">
                  <c:v>7.4645821306156296E-2</c:v>
                </c:pt>
                <c:pt idx="1532">
                  <c:v>7.4641838618345197E-2</c:v>
                </c:pt>
                <c:pt idx="1533">
                  <c:v>7.4637681230028799E-2</c:v>
                </c:pt>
                <c:pt idx="1534">
                  <c:v>7.46269717824289E-2</c:v>
                </c:pt>
                <c:pt idx="1535">
                  <c:v>7.4616907747818095E-2</c:v>
                </c:pt>
                <c:pt idx="1536">
                  <c:v>7.4594145669515305E-2</c:v>
                </c:pt>
                <c:pt idx="1537">
                  <c:v>7.4576393062527793E-2</c:v>
                </c:pt>
                <c:pt idx="1538">
                  <c:v>7.4564796047500603E-2</c:v>
                </c:pt>
                <c:pt idx="1539">
                  <c:v>7.4550377448986196E-2</c:v>
                </c:pt>
                <c:pt idx="1540">
                  <c:v>7.4542678985416305E-2</c:v>
                </c:pt>
                <c:pt idx="1541">
                  <c:v>7.4536472519715596E-2</c:v>
                </c:pt>
                <c:pt idx="1542">
                  <c:v>7.4528446660866193E-2</c:v>
                </c:pt>
                <c:pt idx="1543">
                  <c:v>7.4525008683456906E-2</c:v>
                </c:pt>
                <c:pt idx="1544">
                  <c:v>7.4519782605183701E-2</c:v>
                </c:pt>
                <c:pt idx="1545">
                  <c:v>7.4509330057753898E-2</c:v>
                </c:pt>
                <c:pt idx="1546">
                  <c:v>7.4514113436014995E-2</c:v>
                </c:pt>
                <c:pt idx="1547">
                  <c:v>7.4504320568715698E-2</c:v>
                </c:pt>
                <c:pt idx="1548">
                  <c:v>7.4498230508084406E-2</c:v>
                </c:pt>
                <c:pt idx="1549">
                  <c:v>7.4498554776388004E-2</c:v>
                </c:pt>
                <c:pt idx="1550">
                  <c:v>7.4503311741606806E-2</c:v>
                </c:pt>
                <c:pt idx="1551">
                  <c:v>7.4511212378076105E-2</c:v>
                </c:pt>
                <c:pt idx="1552">
                  <c:v>7.4538980270084099E-2</c:v>
                </c:pt>
                <c:pt idx="1553">
                  <c:v>7.4569366344832202E-2</c:v>
                </c:pt>
                <c:pt idx="1554">
                  <c:v>7.4601717113014401E-2</c:v>
                </c:pt>
                <c:pt idx="1555">
                  <c:v>7.4637063517474206E-2</c:v>
                </c:pt>
                <c:pt idx="1556">
                  <c:v>7.4679315101921606E-2</c:v>
                </c:pt>
                <c:pt idx="1557">
                  <c:v>7.4719083222060098E-2</c:v>
                </c:pt>
                <c:pt idx="1558">
                  <c:v>7.4751785403832302E-2</c:v>
                </c:pt>
                <c:pt idx="1559">
                  <c:v>7.4779434539235995E-2</c:v>
                </c:pt>
                <c:pt idx="1560">
                  <c:v>7.4808145507393106E-2</c:v>
                </c:pt>
                <c:pt idx="1561">
                  <c:v>7.4831741258720899E-2</c:v>
                </c:pt>
                <c:pt idx="1562">
                  <c:v>7.4848532706020404E-2</c:v>
                </c:pt>
                <c:pt idx="1563">
                  <c:v>7.4845177251317604E-2</c:v>
                </c:pt>
                <c:pt idx="1564">
                  <c:v>7.4837169097092704E-2</c:v>
                </c:pt>
                <c:pt idx="1565">
                  <c:v>7.4824763919523501E-2</c:v>
                </c:pt>
                <c:pt idx="1566">
                  <c:v>7.4818001641413806E-2</c:v>
                </c:pt>
                <c:pt idx="1567">
                  <c:v>7.48030612200591E-2</c:v>
                </c:pt>
                <c:pt idx="1568">
                  <c:v>7.4807393768888605E-2</c:v>
                </c:pt>
                <c:pt idx="1569">
                  <c:v>7.4811358856048907E-2</c:v>
                </c:pt>
                <c:pt idx="1570">
                  <c:v>7.48221190640114E-2</c:v>
                </c:pt>
                <c:pt idx="1571">
                  <c:v>7.4834507032926698E-2</c:v>
                </c:pt>
                <c:pt idx="1572">
                  <c:v>7.4845651167215504E-2</c:v>
                </c:pt>
                <c:pt idx="1573">
                  <c:v>7.4853539166990002E-2</c:v>
                </c:pt>
                <c:pt idx="1574">
                  <c:v>7.4876580379453994E-2</c:v>
                </c:pt>
                <c:pt idx="1575">
                  <c:v>7.4891944831499496E-2</c:v>
                </c:pt>
                <c:pt idx="1576">
                  <c:v>7.4905881796687404E-2</c:v>
                </c:pt>
                <c:pt idx="1577">
                  <c:v>7.49230854157414E-2</c:v>
                </c:pt>
                <c:pt idx="1578">
                  <c:v>7.4945424527919496E-2</c:v>
                </c:pt>
                <c:pt idx="1579">
                  <c:v>7.49712683682488E-2</c:v>
                </c:pt>
                <c:pt idx="1580">
                  <c:v>7.5002149783864602E-2</c:v>
                </c:pt>
                <c:pt idx="1581">
                  <c:v>7.5026313476531603E-2</c:v>
                </c:pt>
                <c:pt idx="1582">
                  <c:v>7.5055155462443596E-2</c:v>
                </c:pt>
                <c:pt idx="1583">
                  <c:v>7.5080009894024094E-2</c:v>
                </c:pt>
                <c:pt idx="1584">
                  <c:v>7.5111291917166104E-2</c:v>
                </c:pt>
                <c:pt idx="1585">
                  <c:v>7.5147512659042501E-2</c:v>
                </c:pt>
                <c:pt idx="1586">
                  <c:v>7.5191305604064299E-2</c:v>
                </c:pt>
                <c:pt idx="1587">
                  <c:v>7.52424644492172E-2</c:v>
                </c:pt>
                <c:pt idx="1588">
                  <c:v>7.5291329176268698E-2</c:v>
                </c:pt>
                <c:pt idx="1589">
                  <c:v>7.5337595130508694E-2</c:v>
                </c:pt>
                <c:pt idx="1590">
                  <c:v>7.5397807824623395E-2</c:v>
                </c:pt>
                <c:pt idx="1591">
                  <c:v>7.5462105262289095E-2</c:v>
                </c:pt>
                <c:pt idx="1592">
                  <c:v>7.5524585720754905E-2</c:v>
                </c:pt>
                <c:pt idx="1593">
                  <c:v>7.5587478353701401E-2</c:v>
                </c:pt>
                <c:pt idx="1594">
                  <c:v>7.5645369833471601E-2</c:v>
                </c:pt>
                <c:pt idx="1595">
                  <c:v>7.5692841485665102E-2</c:v>
                </c:pt>
                <c:pt idx="1596">
                  <c:v>7.5743423280150504E-2</c:v>
                </c:pt>
                <c:pt idx="1597">
                  <c:v>7.5786088310319702E-2</c:v>
                </c:pt>
                <c:pt idx="1598">
                  <c:v>7.5829568538135494E-2</c:v>
                </c:pt>
                <c:pt idx="1599">
                  <c:v>7.58640117635421E-2</c:v>
                </c:pt>
                <c:pt idx="1600">
                  <c:v>7.5904388249805402E-2</c:v>
                </c:pt>
                <c:pt idx="1601">
                  <c:v>7.5941986465652797E-2</c:v>
                </c:pt>
                <c:pt idx="1602">
                  <c:v>7.5967747422128307E-2</c:v>
                </c:pt>
                <c:pt idx="1603">
                  <c:v>7.5987994730973202E-2</c:v>
                </c:pt>
                <c:pt idx="1604">
                  <c:v>7.60171203002597E-2</c:v>
                </c:pt>
                <c:pt idx="1605">
                  <c:v>7.6039493423228299E-2</c:v>
                </c:pt>
                <c:pt idx="1606">
                  <c:v>7.60577311164993E-2</c:v>
                </c:pt>
                <c:pt idx="1607">
                  <c:v>7.6078643892265901E-2</c:v>
                </c:pt>
                <c:pt idx="1608">
                  <c:v>7.6100396834386699E-2</c:v>
                </c:pt>
                <c:pt idx="1609">
                  <c:v>7.6119352114576794E-2</c:v>
                </c:pt>
                <c:pt idx="1610">
                  <c:v>7.6140255624046999E-2</c:v>
                </c:pt>
                <c:pt idx="1611">
                  <c:v>7.6154308065331605E-2</c:v>
                </c:pt>
                <c:pt idx="1612">
                  <c:v>7.6162746025009706E-2</c:v>
                </c:pt>
                <c:pt idx="1613">
                  <c:v>7.6166791714162102E-2</c:v>
                </c:pt>
                <c:pt idx="1614">
                  <c:v>7.61656165419487E-2</c:v>
                </c:pt>
                <c:pt idx="1615">
                  <c:v>7.6168956462037807E-2</c:v>
                </c:pt>
                <c:pt idx="1616">
                  <c:v>7.6163223001409902E-2</c:v>
                </c:pt>
                <c:pt idx="1617">
                  <c:v>7.6152021259200897E-2</c:v>
                </c:pt>
                <c:pt idx="1618">
                  <c:v>7.6161885911854202E-2</c:v>
                </c:pt>
                <c:pt idx="1619">
                  <c:v>7.6164731254960705E-2</c:v>
                </c:pt>
                <c:pt idx="1620">
                  <c:v>7.6154987185134401E-2</c:v>
                </c:pt>
                <c:pt idx="1621">
                  <c:v>7.6127513333962102E-2</c:v>
                </c:pt>
                <c:pt idx="1622">
                  <c:v>7.6083585179783197E-2</c:v>
                </c:pt>
                <c:pt idx="1623">
                  <c:v>7.6086758383817496E-2</c:v>
                </c:pt>
                <c:pt idx="1624">
                  <c:v>7.6088837452094604E-2</c:v>
                </c:pt>
                <c:pt idx="1625">
                  <c:v>7.6086848928166806E-2</c:v>
                </c:pt>
                <c:pt idx="1626">
                  <c:v>7.6090330485142799E-2</c:v>
                </c:pt>
                <c:pt idx="1627">
                  <c:v>7.6055615438892707E-2</c:v>
                </c:pt>
                <c:pt idx="1628">
                  <c:v>7.5961093214023903E-2</c:v>
                </c:pt>
                <c:pt idx="1629">
                  <c:v>7.5894868853319003E-2</c:v>
                </c:pt>
                <c:pt idx="1630">
                  <c:v>7.5818827702399894E-2</c:v>
                </c:pt>
                <c:pt idx="1631">
                  <c:v>7.5777762546618596E-2</c:v>
                </c:pt>
                <c:pt idx="1632">
                  <c:v>7.57491582859562E-2</c:v>
                </c:pt>
                <c:pt idx="1633">
                  <c:v>7.5744602691983104E-2</c:v>
                </c:pt>
                <c:pt idx="1634">
                  <c:v>7.5735851296936593E-2</c:v>
                </c:pt>
                <c:pt idx="1635">
                  <c:v>7.5714839578669202E-2</c:v>
                </c:pt>
                <c:pt idx="1636">
                  <c:v>7.57044531423961E-2</c:v>
                </c:pt>
                <c:pt idx="1637">
                  <c:v>7.5690167110716799E-2</c:v>
                </c:pt>
                <c:pt idx="1638">
                  <c:v>7.5665068119652595E-2</c:v>
                </c:pt>
                <c:pt idx="1639">
                  <c:v>7.5653559637609696E-2</c:v>
                </c:pt>
                <c:pt idx="1640">
                  <c:v>7.5640406895661594E-2</c:v>
                </c:pt>
                <c:pt idx="1641">
                  <c:v>7.5628378552825407E-2</c:v>
                </c:pt>
                <c:pt idx="1642">
                  <c:v>7.5634420252276693E-2</c:v>
                </c:pt>
                <c:pt idx="1643">
                  <c:v>7.5633719321863593E-2</c:v>
                </c:pt>
                <c:pt idx="1644">
                  <c:v>7.5647859432981093E-2</c:v>
                </c:pt>
                <c:pt idx="1645">
                  <c:v>7.5647838082781499E-2</c:v>
                </c:pt>
                <c:pt idx="1646">
                  <c:v>7.5637061879233303E-2</c:v>
                </c:pt>
                <c:pt idx="1647">
                  <c:v>7.5635509122845807E-2</c:v>
                </c:pt>
                <c:pt idx="1648">
                  <c:v>7.5627105466722397E-2</c:v>
                </c:pt>
                <c:pt idx="1649">
                  <c:v>7.5620137946741606E-2</c:v>
                </c:pt>
                <c:pt idx="1650">
                  <c:v>7.5622542115441796E-2</c:v>
                </c:pt>
                <c:pt idx="1651">
                  <c:v>7.5605928058656305E-2</c:v>
                </c:pt>
                <c:pt idx="1652">
                  <c:v>7.5597218411197098E-2</c:v>
                </c:pt>
                <c:pt idx="1653">
                  <c:v>7.5595234474624698E-2</c:v>
                </c:pt>
                <c:pt idx="1654">
                  <c:v>7.5581192268765904E-2</c:v>
                </c:pt>
                <c:pt idx="1655">
                  <c:v>7.5573937650665002E-2</c:v>
                </c:pt>
                <c:pt idx="1656">
                  <c:v>7.5543721533784899E-2</c:v>
                </c:pt>
                <c:pt idx="1657">
                  <c:v>7.5507298240905699E-2</c:v>
                </c:pt>
                <c:pt idx="1658">
                  <c:v>7.5460892742133606E-2</c:v>
                </c:pt>
                <c:pt idx="1659">
                  <c:v>7.5414341555012504E-2</c:v>
                </c:pt>
                <c:pt idx="1660">
                  <c:v>7.5367660486990506E-2</c:v>
                </c:pt>
                <c:pt idx="1661">
                  <c:v>7.5314647627877498E-2</c:v>
                </c:pt>
                <c:pt idx="1662">
                  <c:v>7.5260116171997196E-2</c:v>
                </c:pt>
                <c:pt idx="1663">
                  <c:v>7.5219850497258794E-2</c:v>
                </c:pt>
                <c:pt idx="1664">
                  <c:v>7.5171121910338395E-2</c:v>
                </c:pt>
                <c:pt idx="1665">
                  <c:v>7.5090509346510195E-2</c:v>
                </c:pt>
                <c:pt idx="1666">
                  <c:v>7.5001418146613402E-2</c:v>
                </c:pt>
                <c:pt idx="1667">
                  <c:v>7.4876968973984798E-2</c:v>
                </c:pt>
                <c:pt idx="1668">
                  <c:v>7.4698825440167399E-2</c:v>
                </c:pt>
                <c:pt idx="1669">
                  <c:v>7.44785702594086E-2</c:v>
                </c:pt>
                <c:pt idx="1670">
                  <c:v>7.4312822286659697E-2</c:v>
                </c:pt>
                <c:pt idx="1671">
                  <c:v>7.4133675589007395E-2</c:v>
                </c:pt>
                <c:pt idx="1672">
                  <c:v>7.3962323965819601E-2</c:v>
                </c:pt>
                <c:pt idx="1673">
                  <c:v>7.3830000389140005E-2</c:v>
                </c:pt>
                <c:pt idx="1674">
                  <c:v>7.3685437319061103E-2</c:v>
                </c:pt>
                <c:pt idx="1675">
                  <c:v>7.35375166124667E-2</c:v>
                </c:pt>
                <c:pt idx="1676">
                  <c:v>7.3370530932911501E-2</c:v>
                </c:pt>
                <c:pt idx="1677">
                  <c:v>7.3199364456634997E-2</c:v>
                </c:pt>
                <c:pt idx="1678">
                  <c:v>7.3016857052609796E-2</c:v>
                </c:pt>
                <c:pt idx="1679">
                  <c:v>7.2811104254588102E-2</c:v>
                </c:pt>
                <c:pt idx="1680">
                  <c:v>7.2630248278142198E-2</c:v>
                </c:pt>
                <c:pt idx="1681">
                  <c:v>7.2425100990712796E-2</c:v>
                </c:pt>
                <c:pt idx="1682">
                  <c:v>7.2268904128899594E-2</c:v>
                </c:pt>
                <c:pt idx="1683">
                  <c:v>7.2149790386368595E-2</c:v>
                </c:pt>
                <c:pt idx="1684">
                  <c:v>7.2025547806669504E-2</c:v>
                </c:pt>
                <c:pt idx="1685">
                  <c:v>7.1920403513430001E-2</c:v>
                </c:pt>
                <c:pt idx="1686">
                  <c:v>7.1808412106908207E-2</c:v>
                </c:pt>
                <c:pt idx="1687">
                  <c:v>7.1700247286205804E-2</c:v>
                </c:pt>
                <c:pt idx="1688">
                  <c:v>7.1608714047899397E-2</c:v>
                </c:pt>
                <c:pt idx="1689">
                  <c:v>7.1517133915816003E-2</c:v>
                </c:pt>
                <c:pt idx="1690">
                  <c:v>7.1493223494359201E-2</c:v>
                </c:pt>
                <c:pt idx="1691">
                  <c:v>7.1461934078630898E-2</c:v>
                </c:pt>
                <c:pt idx="1692">
                  <c:v>7.1411543191967894E-2</c:v>
                </c:pt>
                <c:pt idx="1693">
                  <c:v>7.1335059666001205E-2</c:v>
                </c:pt>
                <c:pt idx="1694">
                  <c:v>7.1220797558624899E-2</c:v>
                </c:pt>
                <c:pt idx="1695">
                  <c:v>7.1120402164260799E-2</c:v>
                </c:pt>
                <c:pt idx="1696">
                  <c:v>7.1036977979893903E-2</c:v>
                </c:pt>
                <c:pt idx="1697">
                  <c:v>7.0938069020554204E-2</c:v>
                </c:pt>
                <c:pt idx="1698">
                  <c:v>7.0807012354171806E-2</c:v>
                </c:pt>
                <c:pt idx="1699">
                  <c:v>7.0704431206681101E-2</c:v>
                </c:pt>
                <c:pt idx="1700">
                  <c:v>7.0598788843629495E-2</c:v>
                </c:pt>
                <c:pt idx="1701">
                  <c:v>7.0452878100947303E-2</c:v>
                </c:pt>
                <c:pt idx="1702">
                  <c:v>7.0303039615603399E-2</c:v>
                </c:pt>
                <c:pt idx="1703">
                  <c:v>7.0154068284688204E-2</c:v>
                </c:pt>
                <c:pt idx="1704">
                  <c:v>6.9970017693424605E-2</c:v>
                </c:pt>
                <c:pt idx="1705">
                  <c:v>6.9790361842923504E-2</c:v>
                </c:pt>
                <c:pt idx="1706">
                  <c:v>6.9664640517576704E-2</c:v>
                </c:pt>
                <c:pt idx="1707">
                  <c:v>6.9555854037048906E-2</c:v>
                </c:pt>
                <c:pt idx="1708">
                  <c:v>6.94463844737436E-2</c:v>
                </c:pt>
                <c:pt idx="1709">
                  <c:v>6.93356885097626E-2</c:v>
                </c:pt>
                <c:pt idx="1710">
                  <c:v>6.9262001408757698E-2</c:v>
                </c:pt>
                <c:pt idx="1711">
                  <c:v>6.92098615283889E-2</c:v>
                </c:pt>
                <c:pt idx="1712">
                  <c:v>6.9156128652967497E-2</c:v>
                </c:pt>
                <c:pt idx="1713">
                  <c:v>6.90946305834685E-2</c:v>
                </c:pt>
                <c:pt idx="1714">
                  <c:v>6.9054162652425199E-2</c:v>
                </c:pt>
                <c:pt idx="1715">
                  <c:v>6.9023795457707302E-2</c:v>
                </c:pt>
                <c:pt idx="1716">
                  <c:v>6.8994433133732602E-2</c:v>
                </c:pt>
                <c:pt idx="1717">
                  <c:v>6.8972823151552995E-2</c:v>
                </c:pt>
                <c:pt idx="1718">
                  <c:v>6.8941767906248203E-2</c:v>
                </c:pt>
                <c:pt idx="1719">
                  <c:v>6.8895778152636297E-2</c:v>
                </c:pt>
                <c:pt idx="1720">
                  <c:v>6.8836117191394097E-2</c:v>
                </c:pt>
                <c:pt idx="1721">
                  <c:v>6.8759407569497305E-2</c:v>
                </c:pt>
                <c:pt idx="1722">
                  <c:v>6.8688540861108996E-2</c:v>
                </c:pt>
                <c:pt idx="1723">
                  <c:v>6.8614644634681601E-2</c:v>
                </c:pt>
                <c:pt idx="1724">
                  <c:v>6.8508394568811401E-2</c:v>
                </c:pt>
                <c:pt idx="1725">
                  <c:v>6.8396065101790707E-2</c:v>
                </c:pt>
                <c:pt idx="1726">
                  <c:v>6.8261302658863904E-2</c:v>
                </c:pt>
                <c:pt idx="1727">
                  <c:v>6.8096843927604803E-2</c:v>
                </c:pt>
                <c:pt idx="1728">
                  <c:v>6.7931068849549497E-2</c:v>
                </c:pt>
                <c:pt idx="1729">
                  <c:v>6.7756475506748695E-2</c:v>
                </c:pt>
                <c:pt idx="1730">
                  <c:v>6.7603543231326599E-2</c:v>
                </c:pt>
                <c:pt idx="1731">
                  <c:v>6.7467125080588802E-2</c:v>
                </c:pt>
                <c:pt idx="1732">
                  <c:v>6.7347574862404599E-2</c:v>
                </c:pt>
                <c:pt idx="1733">
                  <c:v>6.72197916966224E-2</c:v>
                </c:pt>
                <c:pt idx="1734">
                  <c:v>6.7081392435336604E-2</c:v>
                </c:pt>
                <c:pt idx="1735">
                  <c:v>6.6919013005504804E-2</c:v>
                </c:pt>
                <c:pt idx="1736">
                  <c:v>6.6769729595747604E-2</c:v>
                </c:pt>
                <c:pt idx="1737">
                  <c:v>6.6616517765754904E-2</c:v>
                </c:pt>
                <c:pt idx="1738">
                  <c:v>6.6448527603076402E-2</c:v>
                </c:pt>
                <c:pt idx="1739">
                  <c:v>6.6259929051917896E-2</c:v>
                </c:pt>
                <c:pt idx="1740">
                  <c:v>6.6105583486896505E-2</c:v>
                </c:pt>
                <c:pt idx="1741">
                  <c:v>6.5919155518202599E-2</c:v>
                </c:pt>
                <c:pt idx="1742">
                  <c:v>6.5714001288692203E-2</c:v>
                </c:pt>
                <c:pt idx="1743">
                  <c:v>6.5513395855974099E-2</c:v>
                </c:pt>
                <c:pt idx="1744">
                  <c:v>6.5313564152919196E-2</c:v>
                </c:pt>
                <c:pt idx="1745">
                  <c:v>6.5117903830052296E-2</c:v>
                </c:pt>
                <c:pt idx="1746">
                  <c:v>6.4936463694547003E-2</c:v>
                </c:pt>
                <c:pt idx="1747">
                  <c:v>6.4767835642746602E-2</c:v>
                </c:pt>
                <c:pt idx="1748">
                  <c:v>6.4596268175553903E-2</c:v>
                </c:pt>
                <c:pt idx="1749">
                  <c:v>6.43633189080631E-2</c:v>
                </c:pt>
                <c:pt idx="1750">
                  <c:v>6.4110139132949398E-2</c:v>
                </c:pt>
                <c:pt idx="1751">
                  <c:v>6.3857667399232002E-2</c:v>
                </c:pt>
                <c:pt idx="1752">
                  <c:v>6.3599864519005705E-2</c:v>
                </c:pt>
                <c:pt idx="1753">
                  <c:v>6.3355501945704301E-2</c:v>
                </c:pt>
                <c:pt idx="1754">
                  <c:v>6.31633861476254E-2</c:v>
                </c:pt>
                <c:pt idx="1755">
                  <c:v>6.2938744858964196E-2</c:v>
                </c:pt>
                <c:pt idx="1756">
                  <c:v>6.2735881481438494E-2</c:v>
                </c:pt>
                <c:pt idx="1757">
                  <c:v>6.2513418035325993E-2</c:v>
                </c:pt>
                <c:pt idx="1758">
                  <c:v>6.2296868545755502E-2</c:v>
                </c:pt>
                <c:pt idx="1759">
                  <c:v>6.20809216512032E-2</c:v>
                </c:pt>
                <c:pt idx="1760">
                  <c:v>6.1872312981082797E-2</c:v>
                </c:pt>
                <c:pt idx="1761">
                  <c:v>6.1671993186903903E-2</c:v>
                </c:pt>
                <c:pt idx="1762">
                  <c:v>6.1424229958729003E-2</c:v>
                </c:pt>
                <c:pt idx="1763">
                  <c:v>6.1160479364558699E-2</c:v>
                </c:pt>
                <c:pt idx="1764">
                  <c:v>6.0909579329264003E-2</c:v>
                </c:pt>
                <c:pt idx="1765">
                  <c:v>6.0673798830832203E-2</c:v>
                </c:pt>
                <c:pt idx="1766">
                  <c:v>6.0450517746854802E-2</c:v>
                </c:pt>
                <c:pt idx="1767">
                  <c:v>6.0224392611901101E-2</c:v>
                </c:pt>
                <c:pt idx="1768">
                  <c:v>6.0001064009440101E-2</c:v>
                </c:pt>
                <c:pt idx="1769">
                  <c:v>5.9810022285011498E-2</c:v>
                </c:pt>
                <c:pt idx="1770">
                  <c:v>5.9593830851785101E-2</c:v>
                </c:pt>
                <c:pt idx="1771">
                  <c:v>5.9392051596715699E-2</c:v>
                </c:pt>
                <c:pt idx="1772">
                  <c:v>5.9188512584272997E-2</c:v>
                </c:pt>
                <c:pt idx="1773">
                  <c:v>5.89905628539662E-2</c:v>
                </c:pt>
                <c:pt idx="1774">
                  <c:v>5.8786689066592103E-2</c:v>
                </c:pt>
                <c:pt idx="1775">
                  <c:v>5.8591988638480398E-2</c:v>
                </c:pt>
                <c:pt idx="1776">
                  <c:v>5.8396782505585998E-2</c:v>
                </c:pt>
                <c:pt idx="1777">
                  <c:v>5.8197915735761697E-2</c:v>
                </c:pt>
                <c:pt idx="1778">
                  <c:v>5.7954504691327201E-2</c:v>
                </c:pt>
                <c:pt idx="1779">
                  <c:v>5.7691962232740902E-2</c:v>
                </c:pt>
                <c:pt idx="1780">
                  <c:v>5.74596568996565E-2</c:v>
                </c:pt>
                <c:pt idx="1781">
                  <c:v>5.7209522644894102E-2</c:v>
                </c:pt>
                <c:pt idx="1782">
                  <c:v>5.6993986231154502E-2</c:v>
                </c:pt>
                <c:pt idx="1783">
                  <c:v>5.6788512361938999E-2</c:v>
                </c:pt>
                <c:pt idx="1784">
                  <c:v>5.6547190587367603E-2</c:v>
                </c:pt>
                <c:pt idx="1785">
                  <c:v>5.6332146158285801E-2</c:v>
                </c:pt>
                <c:pt idx="1786">
                  <c:v>5.6113593942010501E-2</c:v>
                </c:pt>
                <c:pt idx="1787">
                  <c:v>5.5914394607779798E-2</c:v>
                </c:pt>
                <c:pt idx="1788">
                  <c:v>5.5725873992913601E-2</c:v>
                </c:pt>
                <c:pt idx="1789">
                  <c:v>5.5557798552498303E-2</c:v>
                </c:pt>
                <c:pt idx="1790">
                  <c:v>5.5403402049213499E-2</c:v>
                </c:pt>
                <c:pt idx="1791">
                  <c:v>5.5243178460954598E-2</c:v>
                </c:pt>
                <c:pt idx="1792">
                  <c:v>5.5090074185933598E-2</c:v>
                </c:pt>
                <c:pt idx="1793">
                  <c:v>5.4954177783680197E-2</c:v>
                </c:pt>
                <c:pt idx="1794">
                  <c:v>5.4829253324553399E-2</c:v>
                </c:pt>
                <c:pt idx="1795">
                  <c:v>5.4705335225272197E-2</c:v>
                </c:pt>
                <c:pt idx="1796">
                  <c:v>5.4602445939220902E-2</c:v>
                </c:pt>
                <c:pt idx="1797">
                  <c:v>5.4483658489111103E-2</c:v>
                </c:pt>
                <c:pt idx="1798">
                  <c:v>5.4365914360519803E-2</c:v>
                </c:pt>
                <c:pt idx="1799">
                  <c:v>5.4243977814944902E-2</c:v>
                </c:pt>
                <c:pt idx="1800">
                  <c:v>5.41306804666596E-2</c:v>
                </c:pt>
                <c:pt idx="1801">
                  <c:v>5.40092193912593E-2</c:v>
                </c:pt>
                <c:pt idx="1802">
                  <c:v>5.3897978674815501E-2</c:v>
                </c:pt>
                <c:pt idx="1803">
                  <c:v>5.37933189173051E-2</c:v>
                </c:pt>
                <c:pt idx="1804">
                  <c:v>5.3723963808921901E-2</c:v>
                </c:pt>
                <c:pt idx="1805">
                  <c:v>5.3644796955282403E-2</c:v>
                </c:pt>
                <c:pt idx="1806">
                  <c:v>5.3547194919163599E-2</c:v>
                </c:pt>
                <c:pt idx="1807">
                  <c:v>5.3424540479973699E-2</c:v>
                </c:pt>
                <c:pt idx="1808">
                  <c:v>5.3304443458305199E-2</c:v>
                </c:pt>
                <c:pt idx="1809">
                  <c:v>5.3197770065015602E-2</c:v>
                </c:pt>
                <c:pt idx="1810">
                  <c:v>5.3098003522098598E-2</c:v>
                </c:pt>
                <c:pt idx="1811">
                  <c:v>5.2992552653695998E-2</c:v>
                </c:pt>
                <c:pt idx="1812">
                  <c:v>5.2878844735044499E-2</c:v>
                </c:pt>
                <c:pt idx="1813">
                  <c:v>5.2764422602188901E-2</c:v>
                </c:pt>
                <c:pt idx="1814">
                  <c:v>5.26563630841166E-2</c:v>
                </c:pt>
                <c:pt idx="1815">
                  <c:v>5.2505697965023301E-2</c:v>
                </c:pt>
                <c:pt idx="1816">
                  <c:v>5.2355724965740903E-2</c:v>
                </c:pt>
                <c:pt idx="1817">
                  <c:v>5.2223106044061003E-2</c:v>
                </c:pt>
                <c:pt idx="1818">
                  <c:v>5.2075961286449E-2</c:v>
                </c:pt>
                <c:pt idx="1819">
                  <c:v>5.1917931899297602E-2</c:v>
                </c:pt>
                <c:pt idx="1820">
                  <c:v>5.1730085171371697E-2</c:v>
                </c:pt>
                <c:pt idx="1821">
                  <c:v>5.1553642432980197E-2</c:v>
                </c:pt>
                <c:pt idx="1822">
                  <c:v>5.1394010633374398E-2</c:v>
                </c:pt>
                <c:pt idx="1823">
                  <c:v>5.1247965636141098E-2</c:v>
                </c:pt>
                <c:pt idx="1824">
                  <c:v>5.1118315616181798E-2</c:v>
                </c:pt>
                <c:pt idx="1825">
                  <c:v>5.0995537654624098E-2</c:v>
                </c:pt>
                <c:pt idx="1826">
                  <c:v>5.0876948385470799E-2</c:v>
                </c:pt>
                <c:pt idx="1827">
                  <c:v>5.0756731347888301E-2</c:v>
                </c:pt>
                <c:pt idx="1828">
                  <c:v>5.0636584107650297E-2</c:v>
                </c:pt>
                <c:pt idx="1829">
                  <c:v>5.0519272176637299E-2</c:v>
                </c:pt>
                <c:pt idx="1830">
                  <c:v>5.0399832123948801E-2</c:v>
                </c:pt>
                <c:pt idx="1831">
                  <c:v>5.02653246164112E-2</c:v>
                </c:pt>
                <c:pt idx="1832">
                  <c:v>5.0112132840473798E-2</c:v>
                </c:pt>
                <c:pt idx="1833">
                  <c:v>4.9963775704941302E-2</c:v>
                </c:pt>
                <c:pt idx="1834">
                  <c:v>4.9839402902206502E-2</c:v>
                </c:pt>
                <c:pt idx="1835">
                  <c:v>4.9730259539779401E-2</c:v>
                </c:pt>
                <c:pt idx="1836">
                  <c:v>4.9615440383447902E-2</c:v>
                </c:pt>
                <c:pt idx="1837">
                  <c:v>4.9511094135802999E-2</c:v>
                </c:pt>
                <c:pt idx="1838">
                  <c:v>4.94122516515045E-2</c:v>
                </c:pt>
                <c:pt idx="1839">
                  <c:v>4.9312059527405097E-2</c:v>
                </c:pt>
                <c:pt idx="1840">
                  <c:v>4.9216344087337702E-2</c:v>
                </c:pt>
                <c:pt idx="1841">
                  <c:v>4.9110428665419301E-2</c:v>
                </c:pt>
                <c:pt idx="1842">
                  <c:v>4.9010344681474097E-2</c:v>
                </c:pt>
                <c:pt idx="1843">
                  <c:v>4.8911502607266302E-2</c:v>
                </c:pt>
                <c:pt idx="1844">
                  <c:v>4.8827202009030797E-2</c:v>
                </c:pt>
                <c:pt idx="1845">
                  <c:v>4.8762746509386203E-2</c:v>
                </c:pt>
                <c:pt idx="1846">
                  <c:v>4.86968844835503E-2</c:v>
                </c:pt>
                <c:pt idx="1847">
                  <c:v>4.8635438466468402E-2</c:v>
                </c:pt>
                <c:pt idx="1848">
                  <c:v>4.8568837198864998E-2</c:v>
                </c:pt>
                <c:pt idx="1849">
                  <c:v>4.8514415217974199E-2</c:v>
                </c:pt>
                <c:pt idx="1850">
                  <c:v>4.8456221172445101E-2</c:v>
                </c:pt>
                <c:pt idx="1851">
                  <c:v>4.8398415910179501E-2</c:v>
                </c:pt>
                <c:pt idx="1852">
                  <c:v>4.8342246822265303E-2</c:v>
                </c:pt>
                <c:pt idx="1853">
                  <c:v>4.8277080694784702E-2</c:v>
                </c:pt>
                <c:pt idx="1854">
                  <c:v>4.8215796559189797E-2</c:v>
                </c:pt>
                <c:pt idx="1855">
                  <c:v>4.8150528675259298E-2</c:v>
                </c:pt>
                <c:pt idx="1856">
                  <c:v>4.8096912867605097E-2</c:v>
                </c:pt>
                <c:pt idx="1857">
                  <c:v>4.8037152541506402E-2</c:v>
                </c:pt>
                <c:pt idx="1858">
                  <c:v>4.7972666919083098E-2</c:v>
                </c:pt>
                <c:pt idx="1859">
                  <c:v>4.7903394123759803E-2</c:v>
                </c:pt>
                <c:pt idx="1860">
                  <c:v>4.78311516540839E-2</c:v>
                </c:pt>
                <c:pt idx="1861">
                  <c:v>4.77699926955341E-2</c:v>
                </c:pt>
                <c:pt idx="1862">
                  <c:v>4.7718978290240098E-2</c:v>
                </c:pt>
                <c:pt idx="1863">
                  <c:v>4.7662379417900802E-2</c:v>
                </c:pt>
                <c:pt idx="1864">
                  <c:v>4.7609382794995103E-2</c:v>
                </c:pt>
                <c:pt idx="1865">
                  <c:v>4.7562745120397001E-2</c:v>
                </c:pt>
                <c:pt idx="1866">
                  <c:v>4.7516014189626997E-2</c:v>
                </c:pt>
                <c:pt idx="1867">
                  <c:v>4.7467217276860298E-2</c:v>
                </c:pt>
                <c:pt idx="1868">
                  <c:v>4.7419551909620002E-2</c:v>
                </c:pt>
                <c:pt idx="1869">
                  <c:v>4.7391134367756202E-2</c:v>
                </c:pt>
                <c:pt idx="1870">
                  <c:v>4.7360519768003699E-2</c:v>
                </c:pt>
                <c:pt idx="1871">
                  <c:v>4.7316609391655801E-2</c:v>
                </c:pt>
                <c:pt idx="1872">
                  <c:v>4.7268753387759502E-2</c:v>
                </c:pt>
                <c:pt idx="1873">
                  <c:v>4.7213751408226798E-2</c:v>
                </c:pt>
                <c:pt idx="1874">
                  <c:v>4.7155180028359098E-2</c:v>
                </c:pt>
                <c:pt idx="1875">
                  <c:v>4.7105158056281099E-2</c:v>
                </c:pt>
                <c:pt idx="1876">
                  <c:v>4.7045714101402403E-2</c:v>
                </c:pt>
                <c:pt idx="1877">
                  <c:v>4.69885572008941E-2</c:v>
                </c:pt>
                <c:pt idx="1878">
                  <c:v>4.6941502915964703E-2</c:v>
                </c:pt>
                <c:pt idx="1879">
                  <c:v>4.6907450967351501E-2</c:v>
                </c:pt>
                <c:pt idx="1880">
                  <c:v>4.6878066096681603E-2</c:v>
                </c:pt>
                <c:pt idx="1881">
                  <c:v>4.6849079364217401E-2</c:v>
                </c:pt>
                <c:pt idx="1882">
                  <c:v>4.6796181189298E-2</c:v>
                </c:pt>
                <c:pt idx="1883">
                  <c:v>4.6747785887724297E-2</c:v>
                </c:pt>
                <c:pt idx="1884">
                  <c:v>4.6697967655039301E-2</c:v>
                </c:pt>
                <c:pt idx="1885">
                  <c:v>4.66564861464661E-2</c:v>
                </c:pt>
                <c:pt idx="1886">
                  <c:v>4.6613471993983698E-2</c:v>
                </c:pt>
                <c:pt idx="1887">
                  <c:v>4.65804739763412E-2</c:v>
                </c:pt>
                <c:pt idx="1888">
                  <c:v>4.6549918430210301E-2</c:v>
                </c:pt>
                <c:pt idx="1889">
                  <c:v>4.6518014223730898E-2</c:v>
                </c:pt>
                <c:pt idx="1890">
                  <c:v>4.6483858624364799E-2</c:v>
                </c:pt>
                <c:pt idx="1891">
                  <c:v>4.6448937961698598E-2</c:v>
                </c:pt>
                <c:pt idx="1892">
                  <c:v>4.6412858746333698E-2</c:v>
                </c:pt>
                <c:pt idx="1893">
                  <c:v>4.63897548428426E-2</c:v>
                </c:pt>
                <c:pt idx="1894">
                  <c:v>4.63697264642925E-2</c:v>
                </c:pt>
                <c:pt idx="1895">
                  <c:v>4.63499067118942E-2</c:v>
                </c:pt>
                <c:pt idx="1896">
                  <c:v>4.6336504496327598E-2</c:v>
                </c:pt>
                <c:pt idx="1897">
                  <c:v>4.6342351124914999E-2</c:v>
                </c:pt>
                <c:pt idx="1898">
                  <c:v>4.6345991906861499E-2</c:v>
                </c:pt>
                <c:pt idx="1899">
                  <c:v>4.6348690106014397E-2</c:v>
                </c:pt>
                <c:pt idx="1900">
                  <c:v>4.6351499578527397E-2</c:v>
                </c:pt>
                <c:pt idx="1901">
                  <c:v>4.6355225291468502E-2</c:v>
                </c:pt>
                <c:pt idx="1902">
                  <c:v>4.6364649553056601E-2</c:v>
                </c:pt>
                <c:pt idx="1903">
                  <c:v>4.6366851990151399E-2</c:v>
                </c:pt>
                <c:pt idx="1904">
                  <c:v>4.6357060662648199E-2</c:v>
                </c:pt>
                <c:pt idx="1905">
                  <c:v>4.6348825645601097E-2</c:v>
                </c:pt>
                <c:pt idx="1906">
                  <c:v>4.6330698616627801E-2</c:v>
                </c:pt>
                <c:pt idx="1907">
                  <c:v>4.6320725218989001E-2</c:v>
                </c:pt>
                <c:pt idx="1908">
                  <c:v>4.6281906614378698E-2</c:v>
                </c:pt>
                <c:pt idx="1909">
                  <c:v>4.62375643148989E-2</c:v>
                </c:pt>
                <c:pt idx="1910">
                  <c:v>4.6198463017506297E-2</c:v>
                </c:pt>
                <c:pt idx="1911">
                  <c:v>4.61514260915699E-2</c:v>
                </c:pt>
                <c:pt idx="1912">
                  <c:v>4.6109569161238997E-2</c:v>
                </c:pt>
                <c:pt idx="1913">
                  <c:v>4.6061746848893602E-2</c:v>
                </c:pt>
                <c:pt idx="1914">
                  <c:v>4.6026217130747997E-2</c:v>
                </c:pt>
                <c:pt idx="1915">
                  <c:v>4.60141912435693E-2</c:v>
                </c:pt>
                <c:pt idx="1916">
                  <c:v>4.6001743897110897E-2</c:v>
                </c:pt>
                <c:pt idx="1917">
                  <c:v>4.6000905943552599E-2</c:v>
                </c:pt>
                <c:pt idx="1918">
                  <c:v>4.6014164956089003E-2</c:v>
                </c:pt>
                <c:pt idx="1919">
                  <c:v>4.6027386952669599E-2</c:v>
                </c:pt>
                <c:pt idx="1920">
                  <c:v>4.6045187364026602E-2</c:v>
                </c:pt>
                <c:pt idx="1921">
                  <c:v>4.6056237078309602E-2</c:v>
                </c:pt>
                <c:pt idx="1922">
                  <c:v>4.60726996757468E-2</c:v>
                </c:pt>
                <c:pt idx="1923">
                  <c:v>4.6078571157937898E-2</c:v>
                </c:pt>
                <c:pt idx="1924">
                  <c:v>4.6077682212280299E-2</c:v>
                </c:pt>
                <c:pt idx="1925">
                  <c:v>4.6081746421754902E-2</c:v>
                </c:pt>
                <c:pt idx="1926">
                  <c:v>4.6094261025284702E-2</c:v>
                </c:pt>
                <c:pt idx="1927">
                  <c:v>4.6118749226796603E-2</c:v>
                </c:pt>
                <c:pt idx="1928">
                  <c:v>4.6155459474030602E-2</c:v>
                </c:pt>
                <c:pt idx="1929">
                  <c:v>4.6199002679089697E-2</c:v>
                </c:pt>
                <c:pt idx="1930">
                  <c:v>4.6232225790527701E-2</c:v>
                </c:pt>
                <c:pt idx="1931">
                  <c:v>4.6257519078237302E-2</c:v>
                </c:pt>
                <c:pt idx="1932">
                  <c:v>4.6277994344638702E-2</c:v>
                </c:pt>
                <c:pt idx="1933">
                  <c:v>4.6312724895092701E-2</c:v>
                </c:pt>
                <c:pt idx="1934">
                  <c:v>4.6343437602230801E-2</c:v>
                </c:pt>
                <c:pt idx="1935">
                  <c:v>4.6385345688728701E-2</c:v>
                </c:pt>
                <c:pt idx="1936">
                  <c:v>4.6411276345327303E-2</c:v>
                </c:pt>
                <c:pt idx="1937">
                  <c:v>4.6432920184842498E-2</c:v>
                </c:pt>
                <c:pt idx="1938">
                  <c:v>4.64174169926189E-2</c:v>
                </c:pt>
                <c:pt idx="1939">
                  <c:v>4.6378520509978198E-2</c:v>
                </c:pt>
                <c:pt idx="1940">
                  <c:v>4.6358812272860699E-2</c:v>
                </c:pt>
                <c:pt idx="1941">
                  <c:v>4.6343126672646603E-2</c:v>
                </c:pt>
                <c:pt idx="1942">
                  <c:v>4.6296814326505203E-2</c:v>
                </c:pt>
                <c:pt idx="1943">
                  <c:v>4.6259379477991802E-2</c:v>
                </c:pt>
                <c:pt idx="1944">
                  <c:v>4.6200915110043497E-2</c:v>
                </c:pt>
                <c:pt idx="1945">
                  <c:v>4.6130713241918898E-2</c:v>
                </c:pt>
                <c:pt idx="1946">
                  <c:v>4.60447801997768E-2</c:v>
                </c:pt>
                <c:pt idx="1947">
                  <c:v>4.5934359707972598E-2</c:v>
                </c:pt>
                <c:pt idx="1948">
                  <c:v>4.5854546583810697E-2</c:v>
                </c:pt>
                <c:pt idx="1949">
                  <c:v>4.5768576179994802E-2</c:v>
                </c:pt>
                <c:pt idx="1950">
                  <c:v>4.5651818720108997E-2</c:v>
                </c:pt>
                <c:pt idx="1951">
                  <c:v>4.5546735542023098E-2</c:v>
                </c:pt>
                <c:pt idx="1952">
                  <c:v>4.5436205220599497E-2</c:v>
                </c:pt>
                <c:pt idx="1953">
                  <c:v>4.5323366983139997E-2</c:v>
                </c:pt>
                <c:pt idx="1954">
                  <c:v>4.52115543238698E-2</c:v>
                </c:pt>
                <c:pt idx="1955">
                  <c:v>4.5073736958159798E-2</c:v>
                </c:pt>
                <c:pt idx="1956">
                  <c:v>4.4979638930835598E-2</c:v>
                </c:pt>
                <c:pt idx="1957">
                  <c:v>4.4889223971057497E-2</c:v>
                </c:pt>
                <c:pt idx="1958">
                  <c:v>4.47902465617298E-2</c:v>
                </c:pt>
                <c:pt idx="1959">
                  <c:v>4.4686307469596599E-2</c:v>
                </c:pt>
                <c:pt idx="1960">
                  <c:v>4.4609753707828097E-2</c:v>
                </c:pt>
                <c:pt idx="1961">
                  <c:v>4.4516973886861697E-2</c:v>
                </c:pt>
                <c:pt idx="1962">
                  <c:v>4.4429121154327601E-2</c:v>
                </c:pt>
                <c:pt idx="1963">
                  <c:v>4.43534121488533E-2</c:v>
                </c:pt>
                <c:pt idx="1964">
                  <c:v>4.4302680418018103E-2</c:v>
                </c:pt>
                <c:pt idx="1965">
                  <c:v>4.4262152093127699E-2</c:v>
                </c:pt>
                <c:pt idx="1966">
                  <c:v>4.4228060037660097E-2</c:v>
                </c:pt>
                <c:pt idx="1967">
                  <c:v>4.4204717465598703E-2</c:v>
                </c:pt>
                <c:pt idx="1968">
                  <c:v>4.4178828082362599E-2</c:v>
                </c:pt>
                <c:pt idx="1969">
                  <c:v>4.4154190014762201E-2</c:v>
                </c:pt>
                <c:pt idx="1970">
                  <c:v>4.4133115187538201E-2</c:v>
                </c:pt>
                <c:pt idx="1971">
                  <c:v>4.4104198270174998E-2</c:v>
                </c:pt>
                <c:pt idx="1972">
                  <c:v>4.4083759408003402E-2</c:v>
                </c:pt>
                <c:pt idx="1973">
                  <c:v>4.4071544967681099E-2</c:v>
                </c:pt>
                <c:pt idx="1974">
                  <c:v>4.4063465683101301E-2</c:v>
                </c:pt>
                <c:pt idx="1975">
                  <c:v>4.4055728304621303E-2</c:v>
                </c:pt>
                <c:pt idx="1976">
                  <c:v>4.40500532227312E-2</c:v>
                </c:pt>
                <c:pt idx="1977">
                  <c:v>4.4040708192692103E-2</c:v>
                </c:pt>
                <c:pt idx="1978">
                  <c:v>4.4029619916470301E-2</c:v>
                </c:pt>
                <c:pt idx="1979">
                  <c:v>4.4024436799494797E-2</c:v>
                </c:pt>
                <c:pt idx="1980">
                  <c:v>4.4015014151303898E-2</c:v>
                </c:pt>
                <c:pt idx="1981">
                  <c:v>4.4002419954395001E-2</c:v>
                </c:pt>
                <c:pt idx="1982">
                  <c:v>4.3991762210746597E-2</c:v>
                </c:pt>
                <c:pt idx="1983">
                  <c:v>4.39790164570113E-2</c:v>
                </c:pt>
                <c:pt idx="1984">
                  <c:v>4.3970877112893998E-2</c:v>
                </c:pt>
                <c:pt idx="1985">
                  <c:v>4.3973365163647297E-2</c:v>
                </c:pt>
                <c:pt idx="1986">
                  <c:v>4.3971552294212901E-2</c:v>
                </c:pt>
                <c:pt idx="1987">
                  <c:v>4.3972787419886902E-2</c:v>
                </c:pt>
                <c:pt idx="1988">
                  <c:v>4.3977793833303101E-2</c:v>
                </c:pt>
                <c:pt idx="1989">
                  <c:v>4.3984917485118E-2</c:v>
                </c:pt>
                <c:pt idx="1990">
                  <c:v>4.3991981942350399E-2</c:v>
                </c:pt>
                <c:pt idx="1991">
                  <c:v>4.3997599315118999E-2</c:v>
                </c:pt>
                <c:pt idx="1992">
                  <c:v>4.4012328273393402E-2</c:v>
                </c:pt>
                <c:pt idx="1993">
                  <c:v>4.4026104876599102E-2</c:v>
                </c:pt>
                <c:pt idx="1994">
                  <c:v>4.40329933767638E-2</c:v>
                </c:pt>
                <c:pt idx="1995">
                  <c:v>4.4040494440687403E-2</c:v>
                </c:pt>
                <c:pt idx="1996">
                  <c:v>4.4046304965881702E-2</c:v>
                </c:pt>
                <c:pt idx="1997">
                  <c:v>4.4052823655941702E-2</c:v>
                </c:pt>
                <c:pt idx="1998">
                  <c:v>4.4062548555407498E-2</c:v>
                </c:pt>
                <c:pt idx="1999">
                  <c:v>4.4079864235682199E-2</c:v>
                </c:pt>
                <c:pt idx="2000">
                  <c:v>4.4097973674141498E-2</c:v>
                </c:pt>
                <c:pt idx="2001">
                  <c:v>4.4126375141012801E-2</c:v>
                </c:pt>
                <c:pt idx="2002">
                  <c:v>4.4157689420963001E-2</c:v>
                </c:pt>
                <c:pt idx="2003">
                  <c:v>4.4166033569919598E-2</c:v>
                </c:pt>
                <c:pt idx="2004">
                  <c:v>4.4200081978301199E-2</c:v>
                </c:pt>
                <c:pt idx="2005">
                  <c:v>4.4226837646988301E-2</c:v>
                </c:pt>
                <c:pt idx="2006">
                  <c:v>4.4248919098042898E-2</c:v>
                </c:pt>
                <c:pt idx="2007">
                  <c:v>4.4271758983192903E-2</c:v>
                </c:pt>
                <c:pt idx="2008">
                  <c:v>4.42780201476431E-2</c:v>
                </c:pt>
                <c:pt idx="2009">
                  <c:v>4.42900154331895E-2</c:v>
                </c:pt>
                <c:pt idx="2010">
                  <c:v>4.43015984234785E-2</c:v>
                </c:pt>
                <c:pt idx="2011">
                  <c:v>4.4303032999488602E-2</c:v>
                </c:pt>
                <c:pt idx="2012">
                  <c:v>4.4302880423891598E-2</c:v>
                </c:pt>
                <c:pt idx="2013">
                  <c:v>4.4304762127353702E-2</c:v>
                </c:pt>
                <c:pt idx="2014">
                  <c:v>4.4311961954645297E-2</c:v>
                </c:pt>
                <c:pt idx="2015">
                  <c:v>4.4330478063174798E-2</c:v>
                </c:pt>
                <c:pt idx="2016">
                  <c:v>4.43974192811303E-2</c:v>
                </c:pt>
                <c:pt idx="2017">
                  <c:v>4.4418689084009103E-2</c:v>
                </c:pt>
                <c:pt idx="2018">
                  <c:v>4.4433217293999502E-2</c:v>
                </c:pt>
                <c:pt idx="2019">
                  <c:v>4.4441360305664403E-2</c:v>
                </c:pt>
                <c:pt idx="2020">
                  <c:v>4.4446487785940098E-2</c:v>
                </c:pt>
                <c:pt idx="2021">
                  <c:v>4.4470901236205E-2</c:v>
                </c:pt>
                <c:pt idx="2022">
                  <c:v>4.4489176766043297E-2</c:v>
                </c:pt>
                <c:pt idx="2023">
                  <c:v>4.4490709470677799E-2</c:v>
                </c:pt>
                <c:pt idx="2024">
                  <c:v>4.4482690233224799E-2</c:v>
                </c:pt>
                <c:pt idx="2025">
                  <c:v>4.4456861351668903E-2</c:v>
                </c:pt>
                <c:pt idx="2026">
                  <c:v>4.4439458377253001E-2</c:v>
                </c:pt>
                <c:pt idx="2027">
                  <c:v>4.4421027872970503E-2</c:v>
                </c:pt>
                <c:pt idx="2028">
                  <c:v>4.4380754599750299E-2</c:v>
                </c:pt>
                <c:pt idx="2029">
                  <c:v>4.4343017219025602E-2</c:v>
                </c:pt>
                <c:pt idx="2030">
                  <c:v>4.4292325528572603E-2</c:v>
                </c:pt>
                <c:pt idx="2031">
                  <c:v>4.4245315049236102E-2</c:v>
                </c:pt>
                <c:pt idx="2032">
                  <c:v>4.4210594909163299E-2</c:v>
                </c:pt>
              </c:numCache>
            </c:numRef>
          </c:val>
          <c:smooth val="0"/>
          <c:extLst>
            <c:ext xmlns:c16="http://schemas.microsoft.com/office/drawing/2014/chart" uri="{C3380CC4-5D6E-409C-BE32-E72D297353CC}">
              <c16:uniqueId val="{00000000-E01F-4C59-AB86-5FD22E7B15EC}"/>
            </c:ext>
          </c:extLst>
        </c:ser>
        <c:ser>
          <c:idx val="0"/>
          <c:order val="1"/>
          <c:tx>
            <c:strRef>
              <c:f>Sheet1!$C$1</c:f>
              <c:strCache>
                <c:ptCount val="1"/>
                <c:pt idx="0">
                  <c:v>Standard deviation in Construction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Sheet1!$A$2:$A$2034</c:f>
              <c:numCache>
                <c:formatCode>General</c:formatCode>
                <c:ptCount val="20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numCache>
            </c:numRef>
          </c:cat>
          <c:val>
            <c:numRef>
              <c:f>Sheet1!$C$2:$C$2034</c:f>
              <c:numCache>
                <c:formatCode>General</c:formatCode>
                <c:ptCount val="2033"/>
                <c:pt idx="0">
                  <c:v>0.255119502037357</c:v>
                </c:pt>
                <c:pt idx="1">
                  <c:v>0.25524725853475999</c:v>
                </c:pt>
                <c:pt idx="2">
                  <c:v>0.25536890231176201</c:v>
                </c:pt>
                <c:pt idx="3">
                  <c:v>0.25549346737300399</c:v>
                </c:pt>
                <c:pt idx="4">
                  <c:v>0.25561609423211701</c:v>
                </c:pt>
                <c:pt idx="5">
                  <c:v>0.255740331544</c:v>
                </c:pt>
                <c:pt idx="6">
                  <c:v>0.25587084155880102</c:v>
                </c:pt>
                <c:pt idx="7">
                  <c:v>0.25600335332038499</c:v>
                </c:pt>
                <c:pt idx="8">
                  <c:v>0.25613731474950202</c:v>
                </c:pt>
                <c:pt idx="9">
                  <c:v>0.25628082183141798</c:v>
                </c:pt>
                <c:pt idx="10">
                  <c:v>0.256416599057181</c:v>
                </c:pt>
                <c:pt idx="11">
                  <c:v>0.25655505702944398</c:v>
                </c:pt>
                <c:pt idx="12">
                  <c:v>0.256684959072703</c:v>
                </c:pt>
                <c:pt idx="13">
                  <c:v>0.25681228101660902</c:v>
                </c:pt>
                <c:pt idx="14">
                  <c:v>0.256940216440117</c:v>
                </c:pt>
                <c:pt idx="15">
                  <c:v>0.25707920326296302</c:v>
                </c:pt>
                <c:pt idx="16">
                  <c:v>0.257225544267218</c:v>
                </c:pt>
                <c:pt idx="17">
                  <c:v>0.25736360571645001</c:v>
                </c:pt>
                <c:pt idx="18">
                  <c:v>0.257498700605098</c:v>
                </c:pt>
                <c:pt idx="19">
                  <c:v>0.25764111938341799</c:v>
                </c:pt>
                <c:pt idx="20">
                  <c:v>0.25775557777216701</c:v>
                </c:pt>
                <c:pt idx="21">
                  <c:v>0.257854548062464</c:v>
                </c:pt>
                <c:pt idx="22">
                  <c:v>0.257948449388398</c:v>
                </c:pt>
                <c:pt idx="23">
                  <c:v>0.25805321293135403</c:v>
                </c:pt>
                <c:pt idx="24">
                  <c:v>0.25815600042624298</c:v>
                </c:pt>
                <c:pt idx="25">
                  <c:v>0.25828187366144101</c:v>
                </c:pt>
                <c:pt idx="26">
                  <c:v>0.258398625983004</c:v>
                </c:pt>
                <c:pt idx="27">
                  <c:v>0.258504571097045</c:v>
                </c:pt>
                <c:pt idx="28">
                  <c:v>0.258625717949033</c:v>
                </c:pt>
                <c:pt idx="29">
                  <c:v>0.25877127993715499</c:v>
                </c:pt>
                <c:pt idx="30">
                  <c:v>0.25891280484940998</c:v>
                </c:pt>
                <c:pt idx="31">
                  <c:v>0.25905425038450902</c:v>
                </c:pt>
                <c:pt idx="32">
                  <c:v>0.25919237582984</c:v>
                </c:pt>
                <c:pt idx="33">
                  <c:v>0.25933303959979098</c:v>
                </c:pt>
                <c:pt idx="34">
                  <c:v>0.259475623080901</c:v>
                </c:pt>
                <c:pt idx="35">
                  <c:v>0.25960414079799099</c:v>
                </c:pt>
                <c:pt idx="36">
                  <c:v>0.25973735806695902</c:v>
                </c:pt>
                <c:pt idx="37">
                  <c:v>0.25987511836613603</c:v>
                </c:pt>
                <c:pt idx="38">
                  <c:v>0.26004045697459799</c:v>
                </c:pt>
                <c:pt idx="39">
                  <c:v>0.26019700641036397</c:v>
                </c:pt>
                <c:pt idx="40">
                  <c:v>0.26036659075899299</c:v>
                </c:pt>
                <c:pt idx="41">
                  <c:v>0.26054700180476598</c:v>
                </c:pt>
                <c:pt idx="42">
                  <c:v>0.26071447547272703</c:v>
                </c:pt>
                <c:pt idx="43">
                  <c:v>0.26084231173806599</c:v>
                </c:pt>
                <c:pt idx="44">
                  <c:v>0.26096683401707199</c:v>
                </c:pt>
                <c:pt idx="45">
                  <c:v>0.261085058747768</c:v>
                </c:pt>
                <c:pt idx="46">
                  <c:v>0.26121817915380702</c:v>
                </c:pt>
                <c:pt idx="47">
                  <c:v>0.261359351551817</c:v>
                </c:pt>
                <c:pt idx="48">
                  <c:v>0.261483128386088</c:v>
                </c:pt>
                <c:pt idx="49">
                  <c:v>0.26161258854884201</c:v>
                </c:pt>
                <c:pt idx="50">
                  <c:v>0.26176261727469102</c:v>
                </c:pt>
                <c:pt idx="51">
                  <c:v>0.261906543905289</c:v>
                </c:pt>
                <c:pt idx="52">
                  <c:v>0.26202902383398502</c:v>
                </c:pt>
                <c:pt idx="53">
                  <c:v>0.26215761113168901</c:v>
                </c:pt>
                <c:pt idx="54">
                  <c:v>0.26226687154508399</c:v>
                </c:pt>
                <c:pt idx="55">
                  <c:v>0.26235271953203798</c:v>
                </c:pt>
                <c:pt idx="56">
                  <c:v>0.262451187815466</c:v>
                </c:pt>
                <c:pt idx="57">
                  <c:v>0.26255316183655603</c:v>
                </c:pt>
                <c:pt idx="58">
                  <c:v>0.26265524359910702</c:v>
                </c:pt>
                <c:pt idx="59">
                  <c:v>0.26274641482801803</c:v>
                </c:pt>
                <c:pt idx="60">
                  <c:v>0.26285356031270701</c:v>
                </c:pt>
                <c:pt idx="61">
                  <c:v>0.26296393079235603</c:v>
                </c:pt>
                <c:pt idx="62">
                  <c:v>0.26309029927914701</c:v>
                </c:pt>
                <c:pt idx="63">
                  <c:v>0.26321121601890202</c:v>
                </c:pt>
                <c:pt idx="64">
                  <c:v>0.263345916407211</c:v>
                </c:pt>
                <c:pt idx="65">
                  <c:v>0.26348535685166802</c:v>
                </c:pt>
                <c:pt idx="66">
                  <c:v>0.26362336860285701</c:v>
                </c:pt>
                <c:pt idx="67">
                  <c:v>0.263756100611234</c:v>
                </c:pt>
                <c:pt idx="68">
                  <c:v>0.263902702170423</c:v>
                </c:pt>
                <c:pt idx="69">
                  <c:v>0.26405789917913403</c:v>
                </c:pt>
                <c:pt idx="70">
                  <c:v>0.264213588845157</c:v>
                </c:pt>
                <c:pt idx="71">
                  <c:v>0.264366554771375</c:v>
                </c:pt>
                <c:pt idx="72">
                  <c:v>0.26453100604794599</c:v>
                </c:pt>
                <c:pt idx="73">
                  <c:v>0.26471178328487899</c:v>
                </c:pt>
                <c:pt idx="74">
                  <c:v>0.26488467011523498</c:v>
                </c:pt>
                <c:pt idx="75">
                  <c:v>0.26505204961129197</c:v>
                </c:pt>
                <c:pt idx="76">
                  <c:v>0.26521428057069402</c:v>
                </c:pt>
                <c:pt idx="77">
                  <c:v>0.26535834767869498</c:v>
                </c:pt>
                <c:pt idx="78">
                  <c:v>0.26547398797508598</c:v>
                </c:pt>
                <c:pt idx="79">
                  <c:v>0.26558860946354601</c:v>
                </c:pt>
                <c:pt idx="80">
                  <c:v>0.26570666279206501</c:v>
                </c:pt>
                <c:pt idx="81">
                  <c:v>0.26583939717357102</c:v>
                </c:pt>
                <c:pt idx="82">
                  <c:v>0.26595936361071798</c:v>
                </c:pt>
                <c:pt idx="83">
                  <c:v>0.26608940189693397</c:v>
                </c:pt>
                <c:pt idx="84">
                  <c:v>0.26623385990899801</c:v>
                </c:pt>
                <c:pt idx="85">
                  <c:v>0.26639239886718602</c:v>
                </c:pt>
                <c:pt idx="86">
                  <c:v>0.26654005481609</c:v>
                </c:pt>
                <c:pt idx="87">
                  <c:v>0.26669781926757802</c:v>
                </c:pt>
                <c:pt idx="88">
                  <c:v>0.26685136180883001</c:v>
                </c:pt>
                <c:pt idx="89">
                  <c:v>0.26701811838720302</c:v>
                </c:pt>
                <c:pt idx="90">
                  <c:v>0.26718455651940898</c:v>
                </c:pt>
                <c:pt idx="91">
                  <c:v>0.26734723969576202</c:v>
                </c:pt>
                <c:pt idx="92">
                  <c:v>0.26748739211721201</c:v>
                </c:pt>
                <c:pt idx="93">
                  <c:v>0.26760694965875798</c:v>
                </c:pt>
                <c:pt idx="94">
                  <c:v>0.26771210746592999</c:v>
                </c:pt>
                <c:pt idx="95">
                  <c:v>0.26782021321831001</c:v>
                </c:pt>
                <c:pt idx="96">
                  <c:v>0.267945485551841</c:v>
                </c:pt>
                <c:pt idx="97">
                  <c:v>0.268079724333464</c:v>
                </c:pt>
                <c:pt idx="98">
                  <c:v>0.26818203930921702</c:v>
                </c:pt>
                <c:pt idx="99">
                  <c:v>0.26829199813410998</c:v>
                </c:pt>
                <c:pt idx="100">
                  <c:v>0.26837874489935498</c:v>
                </c:pt>
                <c:pt idx="101">
                  <c:v>0.26846223824715199</c:v>
                </c:pt>
                <c:pt idx="102">
                  <c:v>0.268532910032318</c:v>
                </c:pt>
                <c:pt idx="103">
                  <c:v>0.26862028296947899</c:v>
                </c:pt>
                <c:pt idx="104">
                  <c:v>0.26869679483021902</c:v>
                </c:pt>
                <c:pt idx="105">
                  <c:v>0.26876530582268199</c:v>
                </c:pt>
                <c:pt idx="106">
                  <c:v>0.26882264477406898</c:v>
                </c:pt>
                <c:pt idx="107">
                  <c:v>0.26889351369274</c:v>
                </c:pt>
                <c:pt idx="108">
                  <c:v>0.268990782780961</c:v>
                </c:pt>
                <c:pt idx="109">
                  <c:v>0.26908396604071899</c:v>
                </c:pt>
                <c:pt idx="110">
                  <c:v>0.26919213645941897</c:v>
                </c:pt>
                <c:pt idx="111">
                  <c:v>0.26931590962673202</c:v>
                </c:pt>
                <c:pt idx="112">
                  <c:v>0.26939853309494699</c:v>
                </c:pt>
                <c:pt idx="113">
                  <c:v>0.26947642576916497</c:v>
                </c:pt>
                <c:pt idx="114">
                  <c:v>0.26953651924039801</c:v>
                </c:pt>
                <c:pt idx="115">
                  <c:v>0.269583584624844</c:v>
                </c:pt>
                <c:pt idx="116">
                  <c:v>0.26962894339162102</c:v>
                </c:pt>
                <c:pt idx="117">
                  <c:v>0.269672469619753</c:v>
                </c:pt>
                <c:pt idx="118">
                  <c:v>0.26972407315767399</c:v>
                </c:pt>
                <c:pt idx="119">
                  <c:v>0.26976647741832899</c:v>
                </c:pt>
                <c:pt idx="120">
                  <c:v>0.26980732736659901</c:v>
                </c:pt>
                <c:pt idx="121">
                  <c:v>0.26987299131201198</c:v>
                </c:pt>
                <c:pt idx="122">
                  <c:v>0.26991679541632602</c:v>
                </c:pt>
                <c:pt idx="123">
                  <c:v>0.26995117457564999</c:v>
                </c:pt>
                <c:pt idx="124">
                  <c:v>0.26998177847909699</c:v>
                </c:pt>
                <c:pt idx="125">
                  <c:v>0.27000967662395098</c:v>
                </c:pt>
                <c:pt idx="126">
                  <c:v>0.27006034422931502</c:v>
                </c:pt>
                <c:pt idx="127">
                  <c:v>0.27010665368396197</c:v>
                </c:pt>
                <c:pt idx="128">
                  <c:v>0.27014848208221998</c:v>
                </c:pt>
                <c:pt idx="129">
                  <c:v>0.270177665902886</c:v>
                </c:pt>
                <c:pt idx="130">
                  <c:v>0.270219039716314</c:v>
                </c:pt>
                <c:pt idx="131">
                  <c:v>0.27027064800089301</c:v>
                </c:pt>
                <c:pt idx="132">
                  <c:v>0.27031807625176701</c:v>
                </c:pt>
                <c:pt idx="133">
                  <c:v>0.27036695581138898</c:v>
                </c:pt>
                <c:pt idx="134">
                  <c:v>0.27043131972883899</c:v>
                </c:pt>
                <c:pt idx="135">
                  <c:v>0.27049272697319499</c:v>
                </c:pt>
                <c:pt idx="136">
                  <c:v>0.27055221963792098</c:v>
                </c:pt>
                <c:pt idx="137">
                  <c:v>0.27062671461524102</c:v>
                </c:pt>
                <c:pt idx="138">
                  <c:v>0.27070363736597403</c:v>
                </c:pt>
                <c:pt idx="139">
                  <c:v>0.27075515277979401</c:v>
                </c:pt>
                <c:pt idx="140">
                  <c:v>0.27081927594035998</c:v>
                </c:pt>
                <c:pt idx="141">
                  <c:v>0.27090130966234599</c:v>
                </c:pt>
                <c:pt idx="142">
                  <c:v>0.27099238295183298</c:v>
                </c:pt>
                <c:pt idx="143">
                  <c:v>0.27110387673521602</c:v>
                </c:pt>
                <c:pt idx="144">
                  <c:v>0.271198318150074</c:v>
                </c:pt>
                <c:pt idx="145">
                  <c:v>0.27130941671343001</c:v>
                </c:pt>
                <c:pt idx="146">
                  <c:v>0.27142034538467502</c:v>
                </c:pt>
                <c:pt idx="147">
                  <c:v>0.27154555999230701</c:v>
                </c:pt>
                <c:pt idx="148">
                  <c:v>0.27167993081483099</c:v>
                </c:pt>
                <c:pt idx="149">
                  <c:v>0.27180810332162297</c:v>
                </c:pt>
                <c:pt idx="150">
                  <c:v>0.27192425838437001</c:v>
                </c:pt>
                <c:pt idx="151">
                  <c:v>0.27200663866195901</c:v>
                </c:pt>
                <c:pt idx="152">
                  <c:v>0.27209903649367501</c:v>
                </c:pt>
                <c:pt idx="153">
                  <c:v>0.27218550395681301</c:v>
                </c:pt>
                <c:pt idx="154">
                  <c:v>0.27226962730084803</c:v>
                </c:pt>
                <c:pt idx="155">
                  <c:v>0.27233257416895301</c:v>
                </c:pt>
                <c:pt idx="156">
                  <c:v>0.27240408567159702</c:v>
                </c:pt>
                <c:pt idx="157">
                  <c:v>0.272428234722214</c:v>
                </c:pt>
                <c:pt idx="158">
                  <c:v>0.27244565316670399</c:v>
                </c:pt>
                <c:pt idx="159">
                  <c:v>0.27243993704905001</c:v>
                </c:pt>
                <c:pt idx="160">
                  <c:v>0.27244565652748798</c:v>
                </c:pt>
                <c:pt idx="161">
                  <c:v>0.272433244389712</c:v>
                </c:pt>
                <c:pt idx="162">
                  <c:v>0.27243873044340799</c:v>
                </c:pt>
                <c:pt idx="163">
                  <c:v>0.27244172687262502</c:v>
                </c:pt>
                <c:pt idx="164">
                  <c:v>0.27245494085802302</c:v>
                </c:pt>
                <c:pt idx="165">
                  <c:v>0.27246858197179602</c:v>
                </c:pt>
                <c:pt idx="166">
                  <c:v>0.27247591612532501</c:v>
                </c:pt>
                <c:pt idx="167">
                  <c:v>0.27246364002732498</c:v>
                </c:pt>
                <c:pt idx="168">
                  <c:v>0.27244336954656301</c:v>
                </c:pt>
                <c:pt idx="169">
                  <c:v>0.27241748449592701</c:v>
                </c:pt>
                <c:pt idx="170">
                  <c:v>0.27240135107104702</c:v>
                </c:pt>
                <c:pt idx="171">
                  <c:v>0.27238419309592299</c:v>
                </c:pt>
                <c:pt idx="172">
                  <c:v>0.272373739125709</c:v>
                </c:pt>
                <c:pt idx="173">
                  <c:v>0.27237495691552699</c:v>
                </c:pt>
                <c:pt idx="174">
                  <c:v>0.27238677079766299</c:v>
                </c:pt>
                <c:pt idx="175">
                  <c:v>0.27240353077990198</c:v>
                </c:pt>
                <c:pt idx="176">
                  <c:v>0.272416223065716</c:v>
                </c:pt>
                <c:pt idx="177">
                  <c:v>0.272416223065716</c:v>
                </c:pt>
                <c:pt idx="178">
                  <c:v>0.27240775336921103</c:v>
                </c:pt>
                <c:pt idx="179">
                  <c:v>0.27237437860114</c:v>
                </c:pt>
                <c:pt idx="180">
                  <c:v>0.27234607494937102</c:v>
                </c:pt>
                <c:pt idx="181">
                  <c:v>0.27231193580650798</c:v>
                </c:pt>
                <c:pt idx="182">
                  <c:v>0.27226314191453599</c:v>
                </c:pt>
                <c:pt idx="183">
                  <c:v>0.272213040323111</c:v>
                </c:pt>
                <c:pt idx="184">
                  <c:v>0.27217004178646997</c:v>
                </c:pt>
                <c:pt idx="185">
                  <c:v>0.27212215069537898</c:v>
                </c:pt>
                <c:pt idx="186">
                  <c:v>0.27207370085627303</c:v>
                </c:pt>
                <c:pt idx="187">
                  <c:v>0.27203134537858198</c:v>
                </c:pt>
                <c:pt idx="188">
                  <c:v>0.27197093773512399</c:v>
                </c:pt>
                <c:pt idx="189">
                  <c:v>0.271909070376955</c:v>
                </c:pt>
                <c:pt idx="190">
                  <c:v>0.27184506434898997</c:v>
                </c:pt>
                <c:pt idx="191">
                  <c:v>0.27177885615089198</c:v>
                </c:pt>
                <c:pt idx="192">
                  <c:v>0.27170260866747298</c:v>
                </c:pt>
                <c:pt idx="193">
                  <c:v>0.27162543419809299</c:v>
                </c:pt>
                <c:pt idx="194">
                  <c:v>0.27153217268440899</c:v>
                </c:pt>
                <c:pt idx="195">
                  <c:v>0.27144048695464301</c:v>
                </c:pt>
                <c:pt idx="196">
                  <c:v>0.27135374765088599</c:v>
                </c:pt>
                <c:pt idx="197">
                  <c:v>0.27126675917876603</c:v>
                </c:pt>
                <c:pt idx="198">
                  <c:v>0.27119588702988001</c:v>
                </c:pt>
                <c:pt idx="199">
                  <c:v>0.27112124245839297</c:v>
                </c:pt>
                <c:pt idx="200">
                  <c:v>0.27104173133118098</c:v>
                </c:pt>
                <c:pt idx="201">
                  <c:v>0.270949283061998</c:v>
                </c:pt>
                <c:pt idx="202">
                  <c:v>0.27087734457173002</c:v>
                </c:pt>
                <c:pt idx="203">
                  <c:v>0.27081036058300201</c:v>
                </c:pt>
                <c:pt idx="204">
                  <c:v>0.27072783212760598</c:v>
                </c:pt>
                <c:pt idx="205">
                  <c:v>0.27064313489214498</c:v>
                </c:pt>
                <c:pt idx="206">
                  <c:v>0.27054981072828699</c:v>
                </c:pt>
                <c:pt idx="207">
                  <c:v>0.27044417642005703</c:v>
                </c:pt>
                <c:pt idx="208">
                  <c:v>0.27032431464823797</c:v>
                </c:pt>
                <c:pt idx="209">
                  <c:v>0.270226387506244</c:v>
                </c:pt>
                <c:pt idx="210">
                  <c:v>0.27010245399299498</c:v>
                </c:pt>
                <c:pt idx="211">
                  <c:v>0.27000965604669702</c:v>
                </c:pt>
                <c:pt idx="212">
                  <c:v>0.26991605337745</c:v>
                </c:pt>
                <c:pt idx="213">
                  <c:v>0.26983815137851802</c:v>
                </c:pt>
                <c:pt idx="214">
                  <c:v>0.26973033817530001</c:v>
                </c:pt>
                <c:pt idx="215">
                  <c:v>0.26965047748409099</c:v>
                </c:pt>
                <c:pt idx="216">
                  <c:v>0.26958972512581603</c:v>
                </c:pt>
                <c:pt idx="217">
                  <c:v>0.26955199971548399</c:v>
                </c:pt>
                <c:pt idx="218">
                  <c:v>0.269524114430085</c:v>
                </c:pt>
                <c:pt idx="219">
                  <c:v>0.26947099247984202</c:v>
                </c:pt>
                <c:pt idx="220">
                  <c:v>0.26941994205883701</c:v>
                </c:pt>
                <c:pt idx="221">
                  <c:v>0.269396458854125</c:v>
                </c:pt>
                <c:pt idx="222">
                  <c:v>0.26937108456206399</c:v>
                </c:pt>
                <c:pt idx="223">
                  <c:v>0.26936840835762899</c:v>
                </c:pt>
                <c:pt idx="224">
                  <c:v>0.26936198224047703</c:v>
                </c:pt>
                <c:pt idx="225">
                  <c:v>0.26934279016409501</c:v>
                </c:pt>
                <c:pt idx="226">
                  <c:v>0.26931701482488501</c:v>
                </c:pt>
                <c:pt idx="227">
                  <c:v>0.26930795351242298</c:v>
                </c:pt>
                <c:pt idx="228">
                  <c:v>0.26929047308996301</c:v>
                </c:pt>
                <c:pt idx="229">
                  <c:v>0.26924500219988401</c:v>
                </c:pt>
                <c:pt idx="230">
                  <c:v>0.269185091717007</c:v>
                </c:pt>
                <c:pt idx="231">
                  <c:v>0.26911050767280797</c:v>
                </c:pt>
                <c:pt idx="232">
                  <c:v>0.269037332567378</c:v>
                </c:pt>
                <c:pt idx="233">
                  <c:v>0.26896349756750998</c:v>
                </c:pt>
                <c:pt idx="234">
                  <c:v>0.26887563196603498</c:v>
                </c:pt>
                <c:pt idx="235">
                  <c:v>0.26876610399558798</c:v>
                </c:pt>
                <c:pt idx="236">
                  <c:v>0.26865054435743102</c:v>
                </c:pt>
                <c:pt idx="237">
                  <c:v>0.26852406105193999</c:v>
                </c:pt>
                <c:pt idx="238">
                  <c:v>0.268432381731664</c:v>
                </c:pt>
                <c:pt idx="239">
                  <c:v>0.26834229326678899</c:v>
                </c:pt>
                <c:pt idx="240">
                  <c:v>0.26824700116725397</c:v>
                </c:pt>
                <c:pt idx="241">
                  <c:v>0.26816338682257701</c:v>
                </c:pt>
                <c:pt idx="242">
                  <c:v>0.268107598106198</c:v>
                </c:pt>
                <c:pt idx="243">
                  <c:v>0.268048381555549</c:v>
                </c:pt>
                <c:pt idx="244">
                  <c:v>0.26798747303109199</c:v>
                </c:pt>
                <c:pt idx="245">
                  <c:v>0.26790157047829499</c:v>
                </c:pt>
                <c:pt idx="246">
                  <c:v>0.26779766819650302</c:v>
                </c:pt>
                <c:pt idx="247">
                  <c:v>0.267678335085347</c:v>
                </c:pt>
                <c:pt idx="248">
                  <c:v>0.26754722540088399</c:v>
                </c:pt>
                <c:pt idx="249">
                  <c:v>0.26743185960390697</c:v>
                </c:pt>
                <c:pt idx="250">
                  <c:v>0.26731794360550798</c:v>
                </c:pt>
                <c:pt idx="251">
                  <c:v>0.26721226578997098</c:v>
                </c:pt>
                <c:pt idx="252">
                  <c:v>0.26710885197059803</c:v>
                </c:pt>
                <c:pt idx="253">
                  <c:v>0.26700408648099899</c:v>
                </c:pt>
                <c:pt idx="254">
                  <c:v>0.26692397017499098</c:v>
                </c:pt>
                <c:pt idx="255">
                  <c:v>0.26685545742981598</c:v>
                </c:pt>
                <c:pt idx="256">
                  <c:v>0.26680195740865198</c:v>
                </c:pt>
                <c:pt idx="257">
                  <c:v>0.266744658528692</c:v>
                </c:pt>
                <c:pt idx="258">
                  <c:v>0.26667096430980403</c:v>
                </c:pt>
                <c:pt idx="259">
                  <c:v>0.26660450982348</c:v>
                </c:pt>
                <c:pt idx="260">
                  <c:v>0.26650958834649302</c:v>
                </c:pt>
                <c:pt idx="261">
                  <c:v>0.26644986487568401</c:v>
                </c:pt>
                <c:pt idx="262">
                  <c:v>0.266421331033524</c:v>
                </c:pt>
                <c:pt idx="263">
                  <c:v>0.266419829707432</c:v>
                </c:pt>
                <c:pt idx="264">
                  <c:v>0.266411688194855</c:v>
                </c:pt>
                <c:pt idx="265">
                  <c:v>0.266406818014785</c:v>
                </c:pt>
                <c:pt idx="266">
                  <c:v>0.266406818014785</c:v>
                </c:pt>
                <c:pt idx="267">
                  <c:v>0.26639424341182399</c:v>
                </c:pt>
                <c:pt idx="268">
                  <c:v>0.26638443131919098</c:v>
                </c:pt>
                <c:pt idx="269">
                  <c:v>0.26635660473756401</c:v>
                </c:pt>
                <c:pt idx="270">
                  <c:v>0.26632626789789798</c:v>
                </c:pt>
                <c:pt idx="271">
                  <c:v>0.26630817827702702</c:v>
                </c:pt>
                <c:pt idx="272">
                  <c:v>0.26627998940668401</c:v>
                </c:pt>
                <c:pt idx="273">
                  <c:v>0.26623049171055602</c:v>
                </c:pt>
                <c:pt idx="274">
                  <c:v>0.266186888835442</c:v>
                </c:pt>
                <c:pt idx="275">
                  <c:v>0.26617193726570498</c:v>
                </c:pt>
                <c:pt idx="276">
                  <c:v>0.26617274360856102</c:v>
                </c:pt>
                <c:pt idx="277">
                  <c:v>0.266166976833487</c:v>
                </c:pt>
                <c:pt idx="278">
                  <c:v>0.26615274497173103</c:v>
                </c:pt>
                <c:pt idx="279">
                  <c:v>0.26611951484639002</c:v>
                </c:pt>
                <c:pt idx="280">
                  <c:v>0.266086180358105</c:v>
                </c:pt>
                <c:pt idx="281">
                  <c:v>0.26604955294116001</c:v>
                </c:pt>
                <c:pt idx="282">
                  <c:v>0.26601734602246002</c:v>
                </c:pt>
                <c:pt idx="283">
                  <c:v>0.26600042806475499</c:v>
                </c:pt>
                <c:pt idx="284">
                  <c:v>0.26595962861505601</c:v>
                </c:pt>
                <c:pt idx="285">
                  <c:v>0.26590306594997998</c:v>
                </c:pt>
                <c:pt idx="286">
                  <c:v>0.26586422812673499</c:v>
                </c:pt>
                <c:pt idx="287">
                  <c:v>0.26581877808778598</c:v>
                </c:pt>
                <c:pt idx="288">
                  <c:v>0.26573254624660902</c:v>
                </c:pt>
                <c:pt idx="289">
                  <c:v>0.26564946601143602</c:v>
                </c:pt>
                <c:pt idx="290">
                  <c:v>0.26555650004234099</c:v>
                </c:pt>
                <c:pt idx="291">
                  <c:v>0.26546271512189001</c:v>
                </c:pt>
                <c:pt idx="292">
                  <c:v>0.26541584869310803</c:v>
                </c:pt>
                <c:pt idx="293">
                  <c:v>0.265356882968593</c:v>
                </c:pt>
                <c:pt idx="294">
                  <c:v>0.26532159556679402</c:v>
                </c:pt>
                <c:pt idx="295">
                  <c:v>0.26526117891228201</c:v>
                </c:pt>
                <c:pt idx="296">
                  <c:v>0.26521567356910702</c:v>
                </c:pt>
                <c:pt idx="297">
                  <c:v>0.26520328068558802</c:v>
                </c:pt>
                <c:pt idx="298">
                  <c:v>0.26521562637712998</c:v>
                </c:pt>
                <c:pt idx="299">
                  <c:v>0.26518993484739101</c:v>
                </c:pt>
                <c:pt idx="300">
                  <c:v>0.26515475264615401</c:v>
                </c:pt>
                <c:pt idx="301">
                  <c:v>0.26510575459932101</c:v>
                </c:pt>
                <c:pt idx="302">
                  <c:v>0.26506332155437101</c:v>
                </c:pt>
                <c:pt idx="303">
                  <c:v>0.265030027612151</c:v>
                </c:pt>
                <c:pt idx="304">
                  <c:v>0.26495441940190401</c:v>
                </c:pt>
                <c:pt idx="305">
                  <c:v>0.26493270723139201</c:v>
                </c:pt>
                <c:pt idx="306">
                  <c:v>0.26492125385472798</c:v>
                </c:pt>
                <c:pt idx="307">
                  <c:v>0.26489165986799201</c:v>
                </c:pt>
                <c:pt idx="308">
                  <c:v>0.26483771989942501</c:v>
                </c:pt>
                <c:pt idx="309">
                  <c:v>0.264788392970978</c:v>
                </c:pt>
                <c:pt idx="310">
                  <c:v>0.26474509376015898</c:v>
                </c:pt>
                <c:pt idx="311">
                  <c:v>0.26471126361358499</c:v>
                </c:pt>
                <c:pt idx="312">
                  <c:v>0.264683481757364</c:v>
                </c:pt>
                <c:pt idx="313">
                  <c:v>0.26464162521504703</c:v>
                </c:pt>
                <c:pt idx="314">
                  <c:v>0.26458383921650402</c:v>
                </c:pt>
                <c:pt idx="315">
                  <c:v>0.26450886077820501</c:v>
                </c:pt>
                <c:pt idx="316">
                  <c:v>0.26439809641216</c:v>
                </c:pt>
                <c:pt idx="317">
                  <c:v>0.26429771108018701</c:v>
                </c:pt>
                <c:pt idx="318">
                  <c:v>0.26419268617252101</c:v>
                </c:pt>
                <c:pt idx="319">
                  <c:v>0.26409233634992402</c:v>
                </c:pt>
                <c:pt idx="320">
                  <c:v>0.263978783660267</c:v>
                </c:pt>
                <c:pt idx="321">
                  <c:v>0.26387991002585298</c:v>
                </c:pt>
                <c:pt idx="322">
                  <c:v>0.26378389832504701</c:v>
                </c:pt>
                <c:pt idx="323">
                  <c:v>0.26369015742341301</c:v>
                </c:pt>
                <c:pt idx="324">
                  <c:v>0.26353754759815301</c:v>
                </c:pt>
                <c:pt idx="325">
                  <c:v>0.263384298958251</c:v>
                </c:pt>
                <c:pt idx="326">
                  <c:v>0.26320939936843002</c:v>
                </c:pt>
                <c:pt idx="327">
                  <c:v>0.263020039326129</c:v>
                </c:pt>
                <c:pt idx="328">
                  <c:v>0.26283713094769401</c:v>
                </c:pt>
                <c:pt idx="329">
                  <c:v>0.26267783776796999</c:v>
                </c:pt>
                <c:pt idx="330">
                  <c:v>0.26255715644739902</c:v>
                </c:pt>
                <c:pt idx="331">
                  <c:v>0.26239535584778001</c:v>
                </c:pt>
                <c:pt idx="332">
                  <c:v>0.26224754388516802</c:v>
                </c:pt>
                <c:pt idx="333">
                  <c:v>0.26214534976564402</c:v>
                </c:pt>
                <c:pt idx="334">
                  <c:v>0.26203179427561302</c:v>
                </c:pt>
                <c:pt idx="335">
                  <c:v>0.26192575029256399</c:v>
                </c:pt>
                <c:pt idx="336">
                  <c:v>0.261801298249624</c:v>
                </c:pt>
                <c:pt idx="337">
                  <c:v>0.26164606421682302</c:v>
                </c:pt>
                <c:pt idx="338">
                  <c:v>0.26147376743577799</c:v>
                </c:pt>
                <c:pt idx="339">
                  <c:v>0.26133024253926301</c:v>
                </c:pt>
                <c:pt idx="340">
                  <c:v>0.26116030645406701</c:v>
                </c:pt>
                <c:pt idx="341">
                  <c:v>0.26100554664606601</c:v>
                </c:pt>
                <c:pt idx="342">
                  <c:v>0.260829095329352</c:v>
                </c:pt>
                <c:pt idx="343">
                  <c:v>0.26064325024781498</c:v>
                </c:pt>
                <c:pt idx="344">
                  <c:v>0.26045401108016197</c:v>
                </c:pt>
                <c:pt idx="345">
                  <c:v>0.26023058887841899</c:v>
                </c:pt>
                <c:pt idx="346">
                  <c:v>0.25997533344113399</c:v>
                </c:pt>
                <c:pt idx="347">
                  <c:v>0.25973149181407401</c:v>
                </c:pt>
                <c:pt idx="348">
                  <c:v>0.25947571895582799</c:v>
                </c:pt>
                <c:pt idx="349">
                  <c:v>0.25925628480513901</c:v>
                </c:pt>
                <c:pt idx="350">
                  <c:v>0.25903990547236999</c:v>
                </c:pt>
                <c:pt idx="351">
                  <c:v>0.258838718428749</c:v>
                </c:pt>
                <c:pt idx="352">
                  <c:v>0.25864071976804298</c:v>
                </c:pt>
                <c:pt idx="353">
                  <c:v>0.25839491202478998</c:v>
                </c:pt>
                <c:pt idx="354">
                  <c:v>0.25816575479956999</c:v>
                </c:pt>
                <c:pt idx="355">
                  <c:v>0.25791534694331197</c:v>
                </c:pt>
                <c:pt idx="356">
                  <c:v>0.25766057665766701</c:v>
                </c:pt>
                <c:pt idx="357">
                  <c:v>0.25740976816668498</c:v>
                </c:pt>
                <c:pt idx="358">
                  <c:v>0.257167983584488</c:v>
                </c:pt>
                <c:pt idx="359">
                  <c:v>0.25687543718772499</c:v>
                </c:pt>
                <c:pt idx="360">
                  <c:v>0.25661101542025699</c:v>
                </c:pt>
                <c:pt idx="361">
                  <c:v>0.25631905919421699</c:v>
                </c:pt>
                <c:pt idx="362">
                  <c:v>0.256056412074469</c:v>
                </c:pt>
                <c:pt idx="363">
                  <c:v>0.25580440726433901</c:v>
                </c:pt>
                <c:pt idx="364">
                  <c:v>0.25555775903107403</c:v>
                </c:pt>
                <c:pt idx="365">
                  <c:v>0.25526321645097699</c:v>
                </c:pt>
                <c:pt idx="366">
                  <c:v>0.25496517929547902</c:v>
                </c:pt>
                <c:pt idx="367">
                  <c:v>0.25465651014137097</c:v>
                </c:pt>
                <c:pt idx="368">
                  <c:v>0.25434553941179899</c:v>
                </c:pt>
                <c:pt idx="369">
                  <c:v>0.25404491459871398</c:v>
                </c:pt>
                <c:pt idx="370">
                  <c:v>0.25376618889839297</c:v>
                </c:pt>
                <c:pt idx="371">
                  <c:v>0.25345963548311801</c:v>
                </c:pt>
                <c:pt idx="372">
                  <c:v>0.25319318024780602</c:v>
                </c:pt>
                <c:pt idx="373">
                  <c:v>0.25292849636210601</c:v>
                </c:pt>
                <c:pt idx="374">
                  <c:v>0.252701941712696</c:v>
                </c:pt>
                <c:pt idx="375">
                  <c:v>0.25246559581819999</c:v>
                </c:pt>
                <c:pt idx="376">
                  <c:v>0.25223038481527199</c:v>
                </c:pt>
                <c:pt idx="377">
                  <c:v>0.25201579967139498</c:v>
                </c:pt>
                <c:pt idx="378">
                  <c:v>0.25188654160188401</c:v>
                </c:pt>
                <c:pt idx="379">
                  <c:v>0.25174311379847097</c:v>
                </c:pt>
                <c:pt idx="380">
                  <c:v>0.25159982929876901</c:v>
                </c:pt>
                <c:pt idx="381">
                  <c:v>0.251463272281784</c:v>
                </c:pt>
                <c:pt idx="382">
                  <c:v>0.25132742332334301</c:v>
                </c:pt>
                <c:pt idx="383">
                  <c:v>0.25116558067355199</c:v>
                </c:pt>
                <c:pt idx="384">
                  <c:v>0.25099766501464499</c:v>
                </c:pt>
                <c:pt idx="385">
                  <c:v>0.25083461817261299</c:v>
                </c:pt>
                <c:pt idx="386">
                  <c:v>0.25069435562472198</c:v>
                </c:pt>
                <c:pt idx="387">
                  <c:v>0.25055493371535997</c:v>
                </c:pt>
                <c:pt idx="388">
                  <c:v>0.25043614622556698</c:v>
                </c:pt>
                <c:pt idx="389">
                  <c:v>0.25031977059680399</c:v>
                </c:pt>
                <c:pt idx="390">
                  <c:v>0.25016573473206999</c:v>
                </c:pt>
                <c:pt idx="391">
                  <c:v>0.25002168417701398</c:v>
                </c:pt>
                <c:pt idx="392">
                  <c:v>0.249904188742476</c:v>
                </c:pt>
                <c:pt idx="393">
                  <c:v>0.249804797380412</c:v>
                </c:pt>
                <c:pt idx="394">
                  <c:v>0.249691827984626</c:v>
                </c:pt>
                <c:pt idx="395">
                  <c:v>0.249580123282855</c:v>
                </c:pt>
                <c:pt idx="396">
                  <c:v>0.249452165037051</c:v>
                </c:pt>
                <c:pt idx="397">
                  <c:v>0.24928229956179199</c:v>
                </c:pt>
                <c:pt idx="398">
                  <c:v>0.24914554062768501</c:v>
                </c:pt>
                <c:pt idx="399">
                  <c:v>0.24903561880594599</c:v>
                </c:pt>
                <c:pt idx="400">
                  <c:v>0.24896977649718299</c:v>
                </c:pt>
                <c:pt idx="401">
                  <c:v>0.248893216595129</c:v>
                </c:pt>
                <c:pt idx="402">
                  <c:v>0.24879797507252599</c:v>
                </c:pt>
                <c:pt idx="403">
                  <c:v>0.24871781797133499</c:v>
                </c:pt>
                <c:pt idx="404">
                  <c:v>0.248644496962419</c:v>
                </c:pt>
                <c:pt idx="405">
                  <c:v>0.248582441450931</c:v>
                </c:pt>
                <c:pt idx="406">
                  <c:v>0.248515712539261</c:v>
                </c:pt>
                <c:pt idx="407">
                  <c:v>0.248417983040363</c:v>
                </c:pt>
                <c:pt idx="408">
                  <c:v>0.248326927947434</c:v>
                </c:pt>
                <c:pt idx="409">
                  <c:v>0.24825369887863899</c:v>
                </c:pt>
                <c:pt idx="410">
                  <c:v>0.248188466410385</c:v>
                </c:pt>
                <c:pt idx="411">
                  <c:v>0.24812397915560699</c:v>
                </c:pt>
                <c:pt idx="412">
                  <c:v>0.248040634365741</c:v>
                </c:pt>
                <c:pt idx="413">
                  <c:v>0.247947511267367</c:v>
                </c:pt>
                <c:pt idx="414">
                  <c:v>0.24786224636118701</c:v>
                </c:pt>
                <c:pt idx="415">
                  <c:v>0.24779280125290101</c:v>
                </c:pt>
                <c:pt idx="416">
                  <c:v>0.24771670941663701</c:v>
                </c:pt>
                <c:pt idx="417">
                  <c:v>0.24762884084577799</c:v>
                </c:pt>
                <c:pt idx="418">
                  <c:v>0.24754007412710899</c:v>
                </c:pt>
                <c:pt idx="419">
                  <c:v>0.24746118412240001</c:v>
                </c:pt>
                <c:pt idx="420">
                  <c:v>0.24741814909788701</c:v>
                </c:pt>
                <c:pt idx="421">
                  <c:v>0.24738667556340399</c:v>
                </c:pt>
                <c:pt idx="422">
                  <c:v>0.24738609864042699</c:v>
                </c:pt>
                <c:pt idx="423">
                  <c:v>0.247369444018537</c:v>
                </c:pt>
                <c:pt idx="424">
                  <c:v>0.247362952823002</c:v>
                </c:pt>
                <c:pt idx="425">
                  <c:v>0.24737631438128599</c:v>
                </c:pt>
                <c:pt idx="426">
                  <c:v>0.24738006705103799</c:v>
                </c:pt>
                <c:pt idx="427">
                  <c:v>0.24737419339271</c:v>
                </c:pt>
                <c:pt idx="428">
                  <c:v>0.24734352499814599</c:v>
                </c:pt>
                <c:pt idx="429">
                  <c:v>0.247350616646586</c:v>
                </c:pt>
                <c:pt idx="430">
                  <c:v>0.24734149178319101</c:v>
                </c:pt>
                <c:pt idx="431">
                  <c:v>0.24734827698886599</c:v>
                </c:pt>
                <c:pt idx="432">
                  <c:v>0.247358702776796</c:v>
                </c:pt>
                <c:pt idx="433">
                  <c:v>0.247349694848636</c:v>
                </c:pt>
                <c:pt idx="434">
                  <c:v>0.247356429331932</c:v>
                </c:pt>
                <c:pt idx="435">
                  <c:v>0.24738500975785299</c:v>
                </c:pt>
                <c:pt idx="436">
                  <c:v>0.24741948884040299</c:v>
                </c:pt>
                <c:pt idx="437">
                  <c:v>0.24747203224099401</c:v>
                </c:pt>
                <c:pt idx="438">
                  <c:v>0.247547388684209</c:v>
                </c:pt>
                <c:pt idx="439">
                  <c:v>0.24760398282684901</c:v>
                </c:pt>
                <c:pt idx="440">
                  <c:v>0.247664148808176</c:v>
                </c:pt>
                <c:pt idx="441">
                  <c:v>0.24772244485607001</c:v>
                </c:pt>
                <c:pt idx="442">
                  <c:v>0.24773834608216599</c:v>
                </c:pt>
                <c:pt idx="443">
                  <c:v>0.247747840803905</c:v>
                </c:pt>
                <c:pt idx="444">
                  <c:v>0.247723867017696</c:v>
                </c:pt>
                <c:pt idx="445">
                  <c:v>0.24761247268561401</c:v>
                </c:pt>
                <c:pt idx="446">
                  <c:v>0.247511886697835</c:v>
                </c:pt>
                <c:pt idx="447">
                  <c:v>0.247341991872537</c:v>
                </c:pt>
                <c:pt idx="448">
                  <c:v>0.24713385591440101</c:v>
                </c:pt>
                <c:pt idx="449">
                  <c:v>0.24706925222246501</c:v>
                </c:pt>
                <c:pt idx="450">
                  <c:v>0.24697218300208201</c:v>
                </c:pt>
                <c:pt idx="451">
                  <c:v>0.246679534055362</c:v>
                </c:pt>
                <c:pt idx="452">
                  <c:v>0.24648706163159601</c:v>
                </c:pt>
                <c:pt idx="453">
                  <c:v>0.24628983708822799</c:v>
                </c:pt>
                <c:pt idx="454">
                  <c:v>0.24619212715160099</c:v>
                </c:pt>
                <c:pt idx="455">
                  <c:v>0.24602540113614799</c:v>
                </c:pt>
                <c:pt idx="456">
                  <c:v>0.24570141344726601</c:v>
                </c:pt>
                <c:pt idx="457">
                  <c:v>0.24536015517190701</c:v>
                </c:pt>
                <c:pt idx="458">
                  <c:v>0.24494771525053699</c:v>
                </c:pt>
                <c:pt idx="459">
                  <c:v>0.24440153420414801</c:v>
                </c:pt>
                <c:pt idx="460">
                  <c:v>0.24406909785219799</c:v>
                </c:pt>
                <c:pt idx="461">
                  <c:v>0.24381873728963999</c:v>
                </c:pt>
                <c:pt idx="462">
                  <c:v>0.243617180771451</c:v>
                </c:pt>
                <c:pt idx="463">
                  <c:v>0.243421040198949</c:v>
                </c:pt>
                <c:pt idx="464">
                  <c:v>0.243227525757375</c:v>
                </c:pt>
                <c:pt idx="465">
                  <c:v>0.24308491833896001</c:v>
                </c:pt>
                <c:pt idx="466">
                  <c:v>0.24284774619994901</c:v>
                </c:pt>
                <c:pt idx="467">
                  <c:v>0.24248107599204999</c:v>
                </c:pt>
                <c:pt idx="468">
                  <c:v>0.24217522958586701</c:v>
                </c:pt>
                <c:pt idx="469">
                  <c:v>0.241870486451607</c:v>
                </c:pt>
                <c:pt idx="470">
                  <c:v>0.241492580638837</c:v>
                </c:pt>
                <c:pt idx="471">
                  <c:v>0.240948240423106</c:v>
                </c:pt>
                <c:pt idx="472">
                  <c:v>0.24057721018181999</c:v>
                </c:pt>
                <c:pt idx="473">
                  <c:v>0.24009108824341099</c:v>
                </c:pt>
                <c:pt idx="474">
                  <c:v>0.23953736170277401</c:v>
                </c:pt>
                <c:pt idx="475">
                  <c:v>0.23893292352943099</c:v>
                </c:pt>
                <c:pt idx="476">
                  <c:v>0.23813082427417501</c:v>
                </c:pt>
                <c:pt idx="477">
                  <c:v>0.23697240549249399</c:v>
                </c:pt>
                <c:pt idx="478">
                  <c:v>0.236058201914429</c:v>
                </c:pt>
                <c:pt idx="479">
                  <c:v>0.235320612203165</c:v>
                </c:pt>
                <c:pt idx="480">
                  <c:v>0.23464806504639399</c:v>
                </c:pt>
                <c:pt idx="481">
                  <c:v>0.234101147507392</c:v>
                </c:pt>
                <c:pt idx="482">
                  <c:v>0.23356282252257299</c:v>
                </c:pt>
                <c:pt idx="483">
                  <c:v>0.232748557373335</c:v>
                </c:pt>
                <c:pt idx="484">
                  <c:v>0.23203789672423</c:v>
                </c:pt>
                <c:pt idx="485">
                  <c:v>0.23130121842078699</c:v>
                </c:pt>
                <c:pt idx="486">
                  <c:v>0.23049506625247801</c:v>
                </c:pt>
                <c:pt idx="487">
                  <c:v>0.229759359250268</c:v>
                </c:pt>
                <c:pt idx="488">
                  <c:v>0.229222294266169</c:v>
                </c:pt>
                <c:pt idx="489">
                  <c:v>0.22866926149472999</c:v>
                </c:pt>
                <c:pt idx="490">
                  <c:v>0.228216865092398</c:v>
                </c:pt>
                <c:pt idx="491">
                  <c:v>0.22768197077233701</c:v>
                </c:pt>
                <c:pt idx="492">
                  <c:v>0.22717727926665199</c:v>
                </c:pt>
                <c:pt idx="493">
                  <c:v>0.22664395345475399</c:v>
                </c:pt>
                <c:pt idx="494">
                  <c:v>0.226238475093376</c:v>
                </c:pt>
                <c:pt idx="495">
                  <c:v>0.22584268352886999</c:v>
                </c:pt>
                <c:pt idx="496">
                  <c:v>0.22533551197009699</c:v>
                </c:pt>
                <c:pt idx="497">
                  <c:v>0.22481591217378999</c:v>
                </c:pt>
                <c:pt idx="498">
                  <c:v>0.22420541080675299</c:v>
                </c:pt>
                <c:pt idx="499">
                  <c:v>0.223556643261211</c:v>
                </c:pt>
                <c:pt idx="500">
                  <c:v>0.222889405949773</c:v>
                </c:pt>
                <c:pt idx="501">
                  <c:v>0.22228315008853899</c:v>
                </c:pt>
                <c:pt idx="502">
                  <c:v>0.22163697901888299</c:v>
                </c:pt>
                <c:pt idx="503">
                  <c:v>0.22106108217765</c:v>
                </c:pt>
                <c:pt idx="504">
                  <c:v>0.22053150214452999</c:v>
                </c:pt>
                <c:pt idx="505">
                  <c:v>0.22008498136643001</c:v>
                </c:pt>
                <c:pt idx="506">
                  <c:v>0.21966145635573001</c:v>
                </c:pt>
                <c:pt idx="507">
                  <c:v>0.21929981853668001</c:v>
                </c:pt>
                <c:pt idx="508">
                  <c:v>0.21881707200574199</c:v>
                </c:pt>
                <c:pt idx="509">
                  <c:v>0.218375961430128</c:v>
                </c:pt>
                <c:pt idx="510">
                  <c:v>0.217891582675586</c:v>
                </c:pt>
                <c:pt idx="511">
                  <c:v>0.217304629054278</c:v>
                </c:pt>
                <c:pt idx="512">
                  <c:v>0.21672426791902499</c:v>
                </c:pt>
                <c:pt idx="513">
                  <c:v>0.21602718917593899</c:v>
                </c:pt>
                <c:pt idx="514">
                  <c:v>0.21538711948401401</c:v>
                </c:pt>
                <c:pt idx="515">
                  <c:v>0.21477820146857499</c:v>
                </c:pt>
                <c:pt idx="516">
                  <c:v>0.21400096726231599</c:v>
                </c:pt>
                <c:pt idx="517">
                  <c:v>0.213347079412466</c:v>
                </c:pt>
                <c:pt idx="518">
                  <c:v>0.21262462010684799</c:v>
                </c:pt>
                <c:pt idx="519">
                  <c:v>0.21194813152908401</c:v>
                </c:pt>
                <c:pt idx="520">
                  <c:v>0.21123411864220801</c:v>
                </c:pt>
                <c:pt idx="521">
                  <c:v>0.210537717994491</c:v>
                </c:pt>
                <c:pt idx="522">
                  <c:v>0.20994077330977901</c:v>
                </c:pt>
                <c:pt idx="523">
                  <c:v>0.20926222938091599</c:v>
                </c:pt>
                <c:pt idx="524">
                  <c:v>0.208472292982782</c:v>
                </c:pt>
                <c:pt idx="525">
                  <c:v>0.20763135264119201</c:v>
                </c:pt>
                <c:pt idx="526">
                  <c:v>0.20683281799349301</c:v>
                </c:pt>
                <c:pt idx="527">
                  <c:v>0.20607224006660699</c:v>
                </c:pt>
                <c:pt idx="528">
                  <c:v>0.20537642258161101</c:v>
                </c:pt>
                <c:pt idx="529">
                  <c:v>0.20478577846166199</c:v>
                </c:pt>
                <c:pt idx="530">
                  <c:v>0.20418995415017099</c:v>
                </c:pt>
                <c:pt idx="531">
                  <c:v>0.20345348793026399</c:v>
                </c:pt>
                <c:pt idx="532">
                  <c:v>0.20273323437816801</c:v>
                </c:pt>
                <c:pt idx="533">
                  <c:v>0.20204526994342201</c:v>
                </c:pt>
                <c:pt idx="534">
                  <c:v>0.201320755845009</c:v>
                </c:pt>
                <c:pt idx="535">
                  <c:v>0.20041600297612</c:v>
                </c:pt>
                <c:pt idx="536">
                  <c:v>0.19947584824210801</c:v>
                </c:pt>
                <c:pt idx="537">
                  <c:v>0.198495279393579</c:v>
                </c:pt>
                <c:pt idx="538">
                  <c:v>0.197506054063184</c:v>
                </c:pt>
                <c:pt idx="539">
                  <c:v>0.196236830659998</c:v>
                </c:pt>
                <c:pt idx="540">
                  <c:v>0.19512015132413499</c:v>
                </c:pt>
                <c:pt idx="541">
                  <c:v>0.19392181278504</c:v>
                </c:pt>
                <c:pt idx="542">
                  <c:v>0.192669420912851</c:v>
                </c:pt>
                <c:pt idx="543">
                  <c:v>0.19138720616684901</c:v>
                </c:pt>
                <c:pt idx="544">
                  <c:v>0.18975041851996899</c:v>
                </c:pt>
                <c:pt idx="545">
                  <c:v>0.18814575427628799</c:v>
                </c:pt>
                <c:pt idx="546">
                  <c:v>0.186730651653637</c:v>
                </c:pt>
                <c:pt idx="547">
                  <c:v>0.18510719446098201</c:v>
                </c:pt>
                <c:pt idx="548">
                  <c:v>0.183521215606472</c:v>
                </c:pt>
                <c:pt idx="549">
                  <c:v>0.181880463675472</c:v>
                </c:pt>
                <c:pt idx="550">
                  <c:v>0.18047711788248699</c:v>
                </c:pt>
                <c:pt idx="551">
                  <c:v>0.17914388562435599</c:v>
                </c:pt>
                <c:pt idx="552">
                  <c:v>0.177899799831892</c:v>
                </c:pt>
                <c:pt idx="553">
                  <c:v>0.176654147001681</c:v>
                </c:pt>
                <c:pt idx="554">
                  <c:v>0.17543130756467301</c:v>
                </c:pt>
                <c:pt idx="555">
                  <c:v>0.17421071517495601</c:v>
                </c:pt>
                <c:pt idx="556">
                  <c:v>0.17309977899527701</c:v>
                </c:pt>
                <c:pt idx="557">
                  <c:v>0.17210846245981601</c:v>
                </c:pt>
                <c:pt idx="558">
                  <c:v>0.171028532855306</c:v>
                </c:pt>
                <c:pt idx="559">
                  <c:v>0.17014364037018101</c:v>
                </c:pt>
                <c:pt idx="560">
                  <c:v>0.16924729160401</c:v>
                </c:pt>
                <c:pt idx="561">
                  <c:v>0.168362324366889</c:v>
                </c:pt>
                <c:pt idx="562">
                  <c:v>0.167582557341035</c:v>
                </c:pt>
                <c:pt idx="563">
                  <c:v>0.16669929590270899</c:v>
                </c:pt>
                <c:pt idx="564">
                  <c:v>0.16564573724369799</c:v>
                </c:pt>
                <c:pt idx="565">
                  <c:v>0.16459241900724</c:v>
                </c:pt>
                <c:pt idx="566">
                  <c:v>0.163662030788572</c:v>
                </c:pt>
                <c:pt idx="567">
                  <c:v>0.162872508513355</c:v>
                </c:pt>
                <c:pt idx="568">
                  <c:v>0.16213409573318499</c:v>
                </c:pt>
                <c:pt idx="569">
                  <c:v>0.16132234835291001</c:v>
                </c:pt>
                <c:pt idx="570">
                  <c:v>0.160384723440466</c:v>
                </c:pt>
                <c:pt idx="571">
                  <c:v>0.15947621605544299</c:v>
                </c:pt>
                <c:pt idx="572">
                  <c:v>0.158717764183266</c:v>
                </c:pt>
                <c:pt idx="573">
                  <c:v>0.15799436918384699</c:v>
                </c:pt>
                <c:pt idx="574">
                  <c:v>0.15720507400720801</c:v>
                </c:pt>
                <c:pt idx="575">
                  <c:v>0.15644823374214401</c:v>
                </c:pt>
                <c:pt idx="576">
                  <c:v>0.15571053867335699</c:v>
                </c:pt>
                <c:pt idx="577">
                  <c:v>0.15499237319141801</c:v>
                </c:pt>
                <c:pt idx="578">
                  <c:v>0.15406300668012601</c:v>
                </c:pt>
                <c:pt idx="579">
                  <c:v>0.15321589699114199</c:v>
                </c:pt>
                <c:pt idx="580">
                  <c:v>0.152380244102089</c:v>
                </c:pt>
                <c:pt idx="581">
                  <c:v>0.151543777666061</c:v>
                </c:pt>
                <c:pt idx="582">
                  <c:v>0.15084580272144199</c:v>
                </c:pt>
                <c:pt idx="583">
                  <c:v>0.15005491933300799</c:v>
                </c:pt>
                <c:pt idx="584">
                  <c:v>0.149221291344909</c:v>
                </c:pt>
                <c:pt idx="585">
                  <c:v>0.14848433635117</c:v>
                </c:pt>
                <c:pt idx="586">
                  <c:v>0.14782239895233901</c:v>
                </c:pt>
                <c:pt idx="587">
                  <c:v>0.14720676134211799</c:v>
                </c:pt>
                <c:pt idx="588">
                  <c:v>0.14675774277123399</c:v>
                </c:pt>
                <c:pt idx="589">
                  <c:v>0.14629438495264599</c:v>
                </c:pt>
                <c:pt idx="590">
                  <c:v>0.14584386873358501</c:v>
                </c:pt>
                <c:pt idx="591">
                  <c:v>0.145311562909237</c:v>
                </c:pt>
                <c:pt idx="592">
                  <c:v>0.14486212000914001</c:v>
                </c:pt>
                <c:pt idx="593">
                  <c:v>0.14434386625707099</c:v>
                </c:pt>
                <c:pt idx="594">
                  <c:v>0.14382917166197701</c:v>
                </c:pt>
                <c:pt idx="595">
                  <c:v>0.143151191959666</c:v>
                </c:pt>
                <c:pt idx="596">
                  <c:v>0.142528200589601</c:v>
                </c:pt>
                <c:pt idx="597">
                  <c:v>0.14188857307281499</c:v>
                </c:pt>
                <c:pt idx="598">
                  <c:v>0.14137651273934601</c:v>
                </c:pt>
                <c:pt idx="599">
                  <c:v>0.14090841488907399</c:v>
                </c:pt>
                <c:pt idx="600">
                  <c:v>0.14045588402298501</c:v>
                </c:pt>
                <c:pt idx="601">
                  <c:v>0.13991360217725099</c:v>
                </c:pt>
                <c:pt idx="602">
                  <c:v>0.13938985975239099</c:v>
                </c:pt>
                <c:pt idx="603">
                  <c:v>0.13893184911029799</c:v>
                </c:pt>
                <c:pt idx="604">
                  <c:v>0.13841380373510101</c:v>
                </c:pt>
                <c:pt idx="605">
                  <c:v>0.137951119074814</c:v>
                </c:pt>
                <c:pt idx="606">
                  <c:v>0.13755281477126799</c:v>
                </c:pt>
                <c:pt idx="607">
                  <c:v>0.137251693843778</c:v>
                </c:pt>
                <c:pt idx="608">
                  <c:v>0.13694573999415799</c:v>
                </c:pt>
                <c:pt idx="609">
                  <c:v>0.13654816587433799</c:v>
                </c:pt>
                <c:pt idx="610">
                  <c:v>0.136200559183764</c:v>
                </c:pt>
                <c:pt idx="611">
                  <c:v>0.13584304623624599</c:v>
                </c:pt>
                <c:pt idx="612">
                  <c:v>0.13544316184015401</c:v>
                </c:pt>
                <c:pt idx="613">
                  <c:v>0.13511144431133801</c:v>
                </c:pt>
                <c:pt idx="614">
                  <c:v>0.13477181448749001</c:v>
                </c:pt>
                <c:pt idx="615">
                  <c:v>0.134465581024692</c:v>
                </c:pt>
                <c:pt idx="616">
                  <c:v>0.13411448064318399</c:v>
                </c:pt>
                <c:pt idx="617">
                  <c:v>0.13363464543979001</c:v>
                </c:pt>
                <c:pt idx="618">
                  <c:v>0.13308939178843501</c:v>
                </c:pt>
                <c:pt idx="619">
                  <c:v>0.132501247461179</c:v>
                </c:pt>
                <c:pt idx="620">
                  <c:v>0.13191356881264099</c:v>
                </c:pt>
                <c:pt idx="621">
                  <c:v>0.13133075071803099</c:v>
                </c:pt>
                <c:pt idx="622">
                  <c:v>0.13051474960192999</c:v>
                </c:pt>
                <c:pt idx="623">
                  <c:v>0.129755983557343</c:v>
                </c:pt>
                <c:pt idx="624">
                  <c:v>0.129027840704524</c:v>
                </c:pt>
                <c:pt idx="625">
                  <c:v>0.12839459456271901</c:v>
                </c:pt>
                <c:pt idx="626">
                  <c:v>0.127753133003873</c:v>
                </c:pt>
                <c:pt idx="627">
                  <c:v>0.12712629369711601</c:v>
                </c:pt>
                <c:pt idx="628">
                  <c:v>0.126447231873282</c:v>
                </c:pt>
                <c:pt idx="629">
                  <c:v>0.12576395129189399</c:v>
                </c:pt>
                <c:pt idx="630">
                  <c:v>0.124985609576379</c:v>
                </c:pt>
                <c:pt idx="631">
                  <c:v>0.124117599321956</c:v>
                </c:pt>
                <c:pt idx="632">
                  <c:v>0.12313938135349101</c:v>
                </c:pt>
                <c:pt idx="633">
                  <c:v>0.122137219294806</c:v>
                </c:pt>
                <c:pt idx="634">
                  <c:v>0.121174868286767</c:v>
                </c:pt>
                <c:pt idx="635">
                  <c:v>0.120182091637464</c:v>
                </c:pt>
                <c:pt idx="636">
                  <c:v>0.119286444342764</c:v>
                </c:pt>
                <c:pt idx="637">
                  <c:v>0.118410891377317</c:v>
                </c:pt>
                <c:pt idx="638">
                  <c:v>0.11768881037653001</c:v>
                </c:pt>
                <c:pt idx="639">
                  <c:v>0.117047480408054</c:v>
                </c:pt>
                <c:pt idx="640">
                  <c:v>0.116430584454648</c:v>
                </c:pt>
                <c:pt idx="641">
                  <c:v>0.115887277617001</c:v>
                </c:pt>
                <c:pt idx="642">
                  <c:v>0.115346999114756</c:v>
                </c:pt>
                <c:pt idx="643">
                  <c:v>0.114804660050649</c:v>
                </c:pt>
                <c:pt idx="644">
                  <c:v>0.114352050002049</c:v>
                </c:pt>
                <c:pt idx="645">
                  <c:v>0.113927803664528</c:v>
                </c:pt>
                <c:pt idx="646">
                  <c:v>0.11351290032412401</c:v>
                </c:pt>
                <c:pt idx="647">
                  <c:v>0.11307028777256201</c:v>
                </c:pt>
                <c:pt idx="648">
                  <c:v>0.112548984059313</c:v>
                </c:pt>
                <c:pt idx="649">
                  <c:v>0.112108950069559</c:v>
                </c:pt>
                <c:pt idx="650">
                  <c:v>0.111721176272807</c:v>
                </c:pt>
                <c:pt idx="651">
                  <c:v>0.111418756542912</c:v>
                </c:pt>
                <c:pt idx="652">
                  <c:v>0.11113486345408501</c:v>
                </c:pt>
                <c:pt idx="653">
                  <c:v>0.110854638271471</c:v>
                </c:pt>
                <c:pt idx="654">
                  <c:v>0.110559087211562</c:v>
                </c:pt>
                <c:pt idx="655">
                  <c:v>0.11028844892299</c:v>
                </c:pt>
                <c:pt idx="656">
                  <c:v>0.109970441843316</c:v>
                </c:pt>
                <c:pt idx="657">
                  <c:v>0.10964190513000401</c:v>
                </c:pt>
                <c:pt idx="658">
                  <c:v>0.109341513786009</c:v>
                </c:pt>
                <c:pt idx="659">
                  <c:v>0.10910089985411101</c:v>
                </c:pt>
                <c:pt idx="660">
                  <c:v>0.108798665893761</c:v>
                </c:pt>
                <c:pt idx="661">
                  <c:v>0.108351339452567</c:v>
                </c:pt>
                <c:pt idx="662">
                  <c:v>0.10798479974130799</c:v>
                </c:pt>
                <c:pt idx="663">
                  <c:v>0.10764390232617101</c:v>
                </c:pt>
                <c:pt idx="664">
                  <c:v>0.10731817444062</c:v>
                </c:pt>
                <c:pt idx="665">
                  <c:v>0.107060473590776</c:v>
                </c:pt>
                <c:pt idx="666">
                  <c:v>0.106786679322112</c:v>
                </c:pt>
                <c:pt idx="667">
                  <c:v>0.106481029246249</c:v>
                </c:pt>
                <c:pt idx="668">
                  <c:v>0.10615487897619599</c:v>
                </c:pt>
                <c:pt idx="669">
                  <c:v>0.105824921839775</c:v>
                </c:pt>
                <c:pt idx="670">
                  <c:v>0.10552231815589599</c:v>
                </c:pt>
                <c:pt idx="671">
                  <c:v>0.10516287378695301</c:v>
                </c:pt>
                <c:pt idx="672">
                  <c:v>0.104728760167042</c:v>
                </c:pt>
                <c:pt idx="673">
                  <c:v>0.10432459269291</c:v>
                </c:pt>
                <c:pt idx="674">
                  <c:v>0.103975584788549</c:v>
                </c:pt>
                <c:pt idx="675">
                  <c:v>0.10365464334145801</c:v>
                </c:pt>
                <c:pt idx="676">
                  <c:v>0.103377851597939</c:v>
                </c:pt>
                <c:pt idx="677">
                  <c:v>0.103113154665368</c:v>
                </c:pt>
                <c:pt idx="678">
                  <c:v>0.102884545587401</c:v>
                </c:pt>
                <c:pt idx="679">
                  <c:v>0.10266821874055</c:v>
                </c:pt>
                <c:pt idx="680">
                  <c:v>0.102488812830152</c:v>
                </c:pt>
                <c:pt idx="681">
                  <c:v>0.10235669765628901</c:v>
                </c:pt>
                <c:pt idx="682">
                  <c:v>0.10225708318734</c:v>
                </c:pt>
                <c:pt idx="683">
                  <c:v>0.102158390624394</c:v>
                </c:pt>
                <c:pt idx="684">
                  <c:v>0.102061762403728</c:v>
                </c:pt>
                <c:pt idx="685">
                  <c:v>0.10195926114998601</c:v>
                </c:pt>
                <c:pt idx="686">
                  <c:v>0.10187072542262</c:v>
                </c:pt>
                <c:pt idx="687">
                  <c:v>0.10174676944099401</c:v>
                </c:pt>
                <c:pt idx="688">
                  <c:v>0.101588661217815</c:v>
                </c:pt>
                <c:pt idx="689">
                  <c:v>0.101398846657442</c:v>
                </c:pt>
                <c:pt idx="690">
                  <c:v>0.101275518786728</c:v>
                </c:pt>
                <c:pt idx="691">
                  <c:v>0.101150294655169</c:v>
                </c:pt>
                <c:pt idx="692">
                  <c:v>0.100994868730198</c:v>
                </c:pt>
                <c:pt idx="693">
                  <c:v>0.100732728464223</c:v>
                </c:pt>
                <c:pt idx="694">
                  <c:v>0.10044200588807201</c:v>
                </c:pt>
                <c:pt idx="695">
                  <c:v>0.10022519080513501</c:v>
                </c:pt>
                <c:pt idx="696">
                  <c:v>0.100060974708018</c:v>
                </c:pt>
                <c:pt idx="697">
                  <c:v>9.9899687289257702E-2</c:v>
                </c:pt>
                <c:pt idx="698">
                  <c:v>9.9780885554426504E-2</c:v>
                </c:pt>
                <c:pt idx="699">
                  <c:v>9.9663311024978093E-2</c:v>
                </c:pt>
                <c:pt idx="700">
                  <c:v>9.9553632248871704E-2</c:v>
                </c:pt>
                <c:pt idx="701">
                  <c:v>9.9444043694224299E-2</c:v>
                </c:pt>
                <c:pt idx="702">
                  <c:v>9.9382569845536797E-2</c:v>
                </c:pt>
                <c:pt idx="703">
                  <c:v>9.9314206909130398E-2</c:v>
                </c:pt>
                <c:pt idx="704">
                  <c:v>9.9213444309449395E-2</c:v>
                </c:pt>
                <c:pt idx="705">
                  <c:v>9.9137222746106396E-2</c:v>
                </c:pt>
                <c:pt idx="706">
                  <c:v>9.9063643741868698E-2</c:v>
                </c:pt>
                <c:pt idx="707">
                  <c:v>9.8982840782888395E-2</c:v>
                </c:pt>
                <c:pt idx="708">
                  <c:v>9.89212435213494E-2</c:v>
                </c:pt>
                <c:pt idx="709">
                  <c:v>9.8819426490017404E-2</c:v>
                </c:pt>
                <c:pt idx="710">
                  <c:v>9.8688260288553098E-2</c:v>
                </c:pt>
                <c:pt idx="711">
                  <c:v>9.8547547789085199E-2</c:v>
                </c:pt>
                <c:pt idx="712">
                  <c:v>9.8317244615689706E-2</c:v>
                </c:pt>
                <c:pt idx="713">
                  <c:v>9.8174430219206299E-2</c:v>
                </c:pt>
                <c:pt idx="714">
                  <c:v>9.7953391696593298E-2</c:v>
                </c:pt>
                <c:pt idx="715">
                  <c:v>9.7747202107647396E-2</c:v>
                </c:pt>
                <c:pt idx="716">
                  <c:v>9.7588407862407398E-2</c:v>
                </c:pt>
                <c:pt idx="717">
                  <c:v>9.7426376950683805E-2</c:v>
                </c:pt>
                <c:pt idx="718">
                  <c:v>9.7315115877543698E-2</c:v>
                </c:pt>
                <c:pt idx="719">
                  <c:v>9.7212102355758195E-2</c:v>
                </c:pt>
                <c:pt idx="720">
                  <c:v>9.7163591256828996E-2</c:v>
                </c:pt>
                <c:pt idx="721">
                  <c:v>9.7109156468539695E-2</c:v>
                </c:pt>
                <c:pt idx="722">
                  <c:v>9.7066555785593298E-2</c:v>
                </c:pt>
                <c:pt idx="723">
                  <c:v>9.7013079314223399E-2</c:v>
                </c:pt>
                <c:pt idx="724">
                  <c:v>9.69646848968478E-2</c:v>
                </c:pt>
                <c:pt idx="725">
                  <c:v>9.6963081962770606E-2</c:v>
                </c:pt>
                <c:pt idx="726">
                  <c:v>9.6957029018494997E-2</c:v>
                </c:pt>
                <c:pt idx="727">
                  <c:v>9.6969394634570896E-2</c:v>
                </c:pt>
                <c:pt idx="728">
                  <c:v>9.69547940429588E-2</c:v>
                </c:pt>
                <c:pt idx="729">
                  <c:v>9.6932219052739396E-2</c:v>
                </c:pt>
                <c:pt idx="730">
                  <c:v>9.6925166819318606E-2</c:v>
                </c:pt>
                <c:pt idx="731">
                  <c:v>9.69273229825907E-2</c:v>
                </c:pt>
                <c:pt idx="732">
                  <c:v>9.6959399936385193E-2</c:v>
                </c:pt>
                <c:pt idx="733">
                  <c:v>9.6941496388102899E-2</c:v>
                </c:pt>
                <c:pt idx="734">
                  <c:v>9.6902442054792107E-2</c:v>
                </c:pt>
                <c:pt idx="735">
                  <c:v>9.6893611571910496E-2</c:v>
                </c:pt>
                <c:pt idx="736">
                  <c:v>9.6915023205333406E-2</c:v>
                </c:pt>
                <c:pt idx="737">
                  <c:v>9.6917574759924296E-2</c:v>
                </c:pt>
                <c:pt idx="738">
                  <c:v>9.6885026202420899E-2</c:v>
                </c:pt>
                <c:pt idx="739">
                  <c:v>9.6850860959131396E-2</c:v>
                </c:pt>
                <c:pt idx="740">
                  <c:v>9.6790075509092605E-2</c:v>
                </c:pt>
                <c:pt idx="741">
                  <c:v>9.67522413945235E-2</c:v>
                </c:pt>
                <c:pt idx="742">
                  <c:v>9.6712874478774705E-2</c:v>
                </c:pt>
                <c:pt idx="743">
                  <c:v>9.6660978288751406E-2</c:v>
                </c:pt>
                <c:pt idx="744">
                  <c:v>9.6634816601246801E-2</c:v>
                </c:pt>
                <c:pt idx="745">
                  <c:v>9.6596416315020306E-2</c:v>
                </c:pt>
                <c:pt idx="746">
                  <c:v>9.6592050565561999E-2</c:v>
                </c:pt>
                <c:pt idx="747">
                  <c:v>9.6557201477452906E-2</c:v>
                </c:pt>
                <c:pt idx="748">
                  <c:v>9.6528987145889797E-2</c:v>
                </c:pt>
                <c:pt idx="749">
                  <c:v>9.6493059580975399E-2</c:v>
                </c:pt>
                <c:pt idx="750">
                  <c:v>9.64668818779362E-2</c:v>
                </c:pt>
                <c:pt idx="751">
                  <c:v>9.6463912173251704E-2</c:v>
                </c:pt>
                <c:pt idx="752">
                  <c:v>9.6474358455668596E-2</c:v>
                </c:pt>
                <c:pt idx="753">
                  <c:v>9.6491034933368594E-2</c:v>
                </c:pt>
                <c:pt idx="754">
                  <c:v>9.6519010172980493E-2</c:v>
                </c:pt>
                <c:pt idx="755">
                  <c:v>9.6549621756107804E-2</c:v>
                </c:pt>
                <c:pt idx="756">
                  <c:v>9.6568038208176596E-2</c:v>
                </c:pt>
                <c:pt idx="757">
                  <c:v>9.6624158348505296E-2</c:v>
                </c:pt>
                <c:pt idx="758">
                  <c:v>9.6704997428304296E-2</c:v>
                </c:pt>
                <c:pt idx="759">
                  <c:v>9.6811273572686998E-2</c:v>
                </c:pt>
                <c:pt idx="760">
                  <c:v>9.6919788651185002E-2</c:v>
                </c:pt>
                <c:pt idx="761">
                  <c:v>9.7036600349815594E-2</c:v>
                </c:pt>
                <c:pt idx="762">
                  <c:v>9.7156247800943202E-2</c:v>
                </c:pt>
                <c:pt idx="763">
                  <c:v>9.7247327308706499E-2</c:v>
                </c:pt>
                <c:pt idx="764">
                  <c:v>9.7343702198489507E-2</c:v>
                </c:pt>
                <c:pt idx="765">
                  <c:v>9.7420298261812102E-2</c:v>
                </c:pt>
                <c:pt idx="766">
                  <c:v>9.7481390645889704E-2</c:v>
                </c:pt>
                <c:pt idx="767">
                  <c:v>9.7567477889085499E-2</c:v>
                </c:pt>
                <c:pt idx="768">
                  <c:v>9.7631146264530899E-2</c:v>
                </c:pt>
                <c:pt idx="769">
                  <c:v>9.7638846330021706E-2</c:v>
                </c:pt>
                <c:pt idx="770">
                  <c:v>9.7581840953553406E-2</c:v>
                </c:pt>
                <c:pt idx="771">
                  <c:v>9.7566034151068806E-2</c:v>
                </c:pt>
                <c:pt idx="772">
                  <c:v>9.7543116378447703E-2</c:v>
                </c:pt>
                <c:pt idx="773">
                  <c:v>9.7505519152932998E-2</c:v>
                </c:pt>
                <c:pt idx="774">
                  <c:v>9.7415538238430993E-2</c:v>
                </c:pt>
                <c:pt idx="775">
                  <c:v>9.7276593273647405E-2</c:v>
                </c:pt>
                <c:pt idx="776">
                  <c:v>9.7220498482681106E-2</c:v>
                </c:pt>
                <c:pt idx="777">
                  <c:v>9.7146672525722302E-2</c:v>
                </c:pt>
                <c:pt idx="778">
                  <c:v>9.7019983953043898E-2</c:v>
                </c:pt>
                <c:pt idx="779">
                  <c:v>9.6784611332500201E-2</c:v>
                </c:pt>
                <c:pt idx="780">
                  <c:v>9.6595876436620806E-2</c:v>
                </c:pt>
                <c:pt idx="781">
                  <c:v>9.6366623391764702E-2</c:v>
                </c:pt>
                <c:pt idx="782">
                  <c:v>9.6211986048555798E-2</c:v>
                </c:pt>
                <c:pt idx="783">
                  <c:v>9.6037624071883196E-2</c:v>
                </c:pt>
                <c:pt idx="784">
                  <c:v>9.5883533692500494E-2</c:v>
                </c:pt>
                <c:pt idx="785">
                  <c:v>9.57435933017729E-2</c:v>
                </c:pt>
                <c:pt idx="786">
                  <c:v>9.56533881127761E-2</c:v>
                </c:pt>
                <c:pt idx="787">
                  <c:v>9.5583223227384495E-2</c:v>
                </c:pt>
                <c:pt idx="788">
                  <c:v>9.5544434013450794E-2</c:v>
                </c:pt>
                <c:pt idx="789">
                  <c:v>9.5518401101665498E-2</c:v>
                </c:pt>
                <c:pt idx="790">
                  <c:v>9.5506512190975695E-2</c:v>
                </c:pt>
                <c:pt idx="791">
                  <c:v>9.5449873506247299E-2</c:v>
                </c:pt>
                <c:pt idx="792">
                  <c:v>9.5434763925961105E-2</c:v>
                </c:pt>
                <c:pt idx="793">
                  <c:v>9.5417391409018198E-2</c:v>
                </c:pt>
                <c:pt idx="794">
                  <c:v>9.54030255967179E-2</c:v>
                </c:pt>
                <c:pt idx="795">
                  <c:v>9.54089769771337E-2</c:v>
                </c:pt>
                <c:pt idx="796">
                  <c:v>9.5451481785055498E-2</c:v>
                </c:pt>
                <c:pt idx="797">
                  <c:v>9.5500704567668293E-2</c:v>
                </c:pt>
                <c:pt idx="798">
                  <c:v>9.5542017691948894E-2</c:v>
                </c:pt>
                <c:pt idx="799">
                  <c:v>9.5610293283403494E-2</c:v>
                </c:pt>
                <c:pt idx="800">
                  <c:v>9.5687707881310799E-2</c:v>
                </c:pt>
                <c:pt idx="801">
                  <c:v>9.5774807808198206E-2</c:v>
                </c:pt>
                <c:pt idx="802">
                  <c:v>9.5867389777530204E-2</c:v>
                </c:pt>
                <c:pt idx="803">
                  <c:v>9.5957642021909595E-2</c:v>
                </c:pt>
                <c:pt idx="804">
                  <c:v>9.6084015383458898E-2</c:v>
                </c:pt>
                <c:pt idx="805">
                  <c:v>9.6206730388264702E-2</c:v>
                </c:pt>
                <c:pt idx="806">
                  <c:v>9.6356107472802002E-2</c:v>
                </c:pt>
                <c:pt idx="807">
                  <c:v>9.6498308625557194E-2</c:v>
                </c:pt>
                <c:pt idx="808">
                  <c:v>9.6626697417520696E-2</c:v>
                </c:pt>
                <c:pt idx="809">
                  <c:v>9.6720924541306694E-2</c:v>
                </c:pt>
                <c:pt idx="810">
                  <c:v>9.6826634402932099E-2</c:v>
                </c:pt>
                <c:pt idx="811">
                  <c:v>9.6928768071569193E-2</c:v>
                </c:pt>
                <c:pt idx="812">
                  <c:v>9.7032359365066503E-2</c:v>
                </c:pt>
                <c:pt idx="813">
                  <c:v>9.7123252763679099E-2</c:v>
                </c:pt>
                <c:pt idx="814">
                  <c:v>9.7234993759735294E-2</c:v>
                </c:pt>
                <c:pt idx="815">
                  <c:v>9.7345585376635999E-2</c:v>
                </c:pt>
                <c:pt idx="816">
                  <c:v>9.7463643710286402E-2</c:v>
                </c:pt>
                <c:pt idx="817">
                  <c:v>9.7586083534027201E-2</c:v>
                </c:pt>
                <c:pt idx="818">
                  <c:v>9.7710133962239903E-2</c:v>
                </c:pt>
                <c:pt idx="819">
                  <c:v>9.7850581341990303E-2</c:v>
                </c:pt>
                <c:pt idx="820">
                  <c:v>9.7966502561089894E-2</c:v>
                </c:pt>
                <c:pt idx="821">
                  <c:v>9.8074936647140801E-2</c:v>
                </c:pt>
                <c:pt idx="822">
                  <c:v>9.8192572696296707E-2</c:v>
                </c:pt>
                <c:pt idx="823">
                  <c:v>9.8329479639653605E-2</c:v>
                </c:pt>
                <c:pt idx="824">
                  <c:v>9.8475959324771503E-2</c:v>
                </c:pt>
                <c:pt idx="825">
                  <c:v>9.8632728042855805E-2</c:v>
                </c:pt>
                <c:pt idx="826">
                  <c:v>9.8797596528727397E-2</c:v>
                </c:pt>
                <c:pt idx="827">
                  <c:v>9.8938250471827804E-2</c:v>
                </c:pt>
                <c:pt idx="828">
                  <c:v>9.9036415741552503E-2</c:v>
                </c:pt>
                <c:pt idx="829">
                  <c:v>9.9139119276661997E-2</c:v>
                </c:pt>
                <c:pt idx="830">
                  <c:v>9.9269143864936904E-2</c:v>
                </c:pt>
                <c:pt idx="831">
                  <c:v>9.9362400176509505E-2</c:v>
                </c:pt>
                <c:pt idx="832">
                  <c:v>9.9443109091013906E-2</c:v>
                </c:pt>
                <c:pt idx="833">
                  <c:v>9.9546228979251805E-2</c:v>
                </c:pt>
                <c:pt idx="834">
                  <c:v>9.9655115884054707E-2</c:v>
                </c:pt>
                <c:pt idx="835">
                  <c:v>9.97628411766113E-2</c:v>
                </c:pt>
                <c:pt idx="836">
                  <c:v>9.9883753509936196E-2</c:v>
                </c:pt>
                <c:pt idx="837">
                  <c:v>0.100013676105939</c:v>
                </c:pt>
                <c:pt idx="838">
                  <c:v>0.100130709288722</c:v>
                </c:pt>
                <c:pt idx="839">
                  <c:v>0.100247082190939</c:v>
                </c:pt>
                <c:pt idx="840">
                  <c:v>0.100308546058844</c:v>
                </c:pt>
                <c:pt idx="841">
                  <c:v>0.10034399456878999</c:v>
                </c:pt>
                <c:pt idx="842">
                  <c:v>0.100322580875895</c:v>
                </c:pt>
                <c:pt idx="843">
                  <c:v>0.100285802895783</c:v>
                </c:pt>
                <c:pt idx="844">
                  <c:v>0.10034681121818199</c:v>
                </c:pt>
                <c:pt idx="845">
                  <c:v>0.100382864297514</c:v>
                </c:pt>
                <c:pt idx="846">
                  <c:v>0.10046158567090201</c:v>
                </c:pt>
                <c:pt idx="847">
                  <c:v>0.100533497940807</c:v>
                </c:pt>
                <c:pt idx="848">
                  <c:v>0.100554475720995</c:v>
                </c:pt>
                <c:pt idx="849">
                  <c:v>0.100566436752149</c:v>
                </c:pt>
                <c:pt idx="850">
                  <c:v>0.10054174860433999</c:v>
                </c:pt>
                <c:pt idx="851">
                  <c:v>0.100490180383889</c:v>
                </c:pt>
                <c:pt idx="852">
                  <c:v>0.100354892689729</c:v>
                </c:pt>
                <c:pt idx="853">
                  <c:v>0.10028929718037299</c:v>
                </c:pt>
                <c:pt idx="854">
                  <c:v>0.100181289649728</c:v>
                </c:pt>
                <c:pt idx="855">
                  <c:v>0.100088202740963</c:v>
                </c:pt>
                <c:pt idx="856">
                  <c:v>9.9989442131033404E-2</c:v>
                </c:pt>
                <c:pt idx="857">
                  <c:v>9.9998512717202295E-2</c:v>
                </c:pt>
                <c:pt idx="858">
                  <c:v>9.9964144729881604E-2</c:v>
                </c:pt>
                <c:pt idx="859">
                  <c:v>9.9856166998287199E-2</c:v>
                </c:pt>
                <c:pt idx="860">
                  <c:v>9.9824306231044199E-2</c:v>
                </c:pt>
                <c:pt idx="861">
                  <c:v>9.9778653166263206E-2</c:v>
                </c:pt>
                <c:pt idx="862">
                  <c:v>9.9624629224650998E-2</c:v>
                </c:pt>
                <c:pt idx="863">
                  <c:v>9.9411201965809201E-2</c:v>
                </c:pt>
                <c:pt idx="864">
                  <c:v>9.9278725233011497E-2</c:v>
                </c:pt>
                <c:pt idx="865">
                  <c:v>9.91406083740448E-2</c:v>
                </c:pt>
                <c:pt idx="866">
                  <c:v>9.9102619137549197E-2</c:v>
                </c:pt>
                <c:pt idx="867">
                  <c:v>9.9085418830446706E-2</c:v>
                </c:pt>
                <c:pt idx="868">
                  <c:v>9.9058788083721802E-2</c:v>
                </c:pt>
                <c:pt idx="869">
                  <c:v>9.9097404683010606E-2</c:v>
                </c:pt>
                <c:pt idx="870">
                  <c:v>9.9143116239856305E-2</c:v>
                </c:pt>
                <c:pt idx="871">
                  <c:v>9.9173052784361906E-2</c:v>
                </c:pt>
                <c:pt idx="872">
                  <c:v>9.9214508926322997E-2</c:v>
                </c:pt>
                <c:pt idx="873">
                  <c:v>9.9254943501513204E-2</c:v>
                </c:pt>
                <c:pt idx="874">
                  <c:v>9.9227149583804797E-2</c:v>
                </c:pt>
                <c:pt idx="875">
                  <c:v>9.9206060247846894E-2</c:v>
                </c:pt>
                <c:pt idx="876">
                  <c:v>9.9118394680954999E-2</c:v>
                </c:pt>
                <c:pt idx="877">
                  <c:v>9.9067126359072402E-2</c:v>
                </c:pt>
                <c:pt idx="878">
                  <c:v>9.9008631610671194E-2</c:v>
                </c:pt>
                <c:pt idx="879">
                  <c:v>9.8837186219907697E-2</c:v>
                </c:pt>
                <c:pt idx="880">
                  <c:v>9.8634278965210001E-2</c:v>
                </c:pt>
                <c:pt idx="881">
                  <c:v>9.8413164483573207E-2</c:v>
                </c:pt>
                <c:pt idx="882">
                  <c:v>9.8141495011639407E-2</c:v>
                </c:pt>
                <c:pt idx="883">
                  <c:v>9.7891732968814996E-2</c:v>
                </c:pt>
                <c:pt idx="884">
                  <c:v>9.7759912915548294E-2</c:v>
                </c:pt>
                <c:pt idx="885">
                  <c:v>9.7660884315028798E-2</c:v>
                </c:pt>
                <c:pt idx="886">
                  <c:v>9.7621383889181304E-2</c:v>
                </c:pt>
                <c:pt idx="887">
                  <c:v>9.7544686222797605E-2</c:v>
                </c:pt>
                <c:pt idx="888">
                  <c:v>9.7519165057540796E-2</c:v>
                </c:pt>
                <c:pt idx="889">
                  <c:v>9.7501884149441595E-2</c:v>
                </c:pt>
                <c:pt idx="890">
                  <c:v>9.7454194970776203E-2</c:v>
                </c:pt>
                <c:pt idx="891">
                  <c:v>9.7314331187854194E-2</c:v>
                </c:pt>
                <c:pt idx="892">
                  <c:v>9.7180386398150007E-2</c:v>
                </c:pt>
                <c:pt idx="893">
                  <c:v>9.7108715451609401E-2</c:v>
                </c:pt>
                <c:pt idx="894">
                  <c:v>9.7031991831819694E-2</c:v>
                </c:pt>
                <c:pt idx="895">
                  <c:v>9.7025194155986899E-2</c:v>
                </c:pt>
                <c:pt idx="896">
                  <c:v>9.7048576057818497E-2</c:v>
                </c:pt>
                <c:pt idx="897">
                  <c:v>9.7096882609930393E-2</c:v>
                </c:pt>
                <c:pt idx="898">
                  <c:v>9.7110759039748001E-2</c:v>
                </c:pt>
                <c:pt idx="899">
                  <c:v>9.7125990079576202E-2</c:v>
                </c:pt>
                <c:pt idx="900">
                  <c:v>9.7136803154241294E-2</c:v>
                </c:pt>
                <c:pt idx="901">
                  <c:v>9.7163730952279995E-2</c:v>
                </c:pt>
                <c:pt idx="902">
                  <c:v>9.7247080023545499E-2</c:v>
                </c:pt>
                <c:pt idx="903">
                  <c:v>9.7296737042011597E-2</c:v>
                </c:pt>
                <c:pt idx="904">
                  <c:v>9.7371290236139593E-2</c:v>
                </c:pt>
                <c:pt idx="905">
                  <c:v>9.7450807564019595E-2</c:v>
                </c:pt>
                <c:pt idx="906">
                  <c:v>9.7512356799278804E-2</c:v>
                </c:pt>
                <c:pt idx="907">
                  <c:v>9.7570552270165395E-2</c:v>
                </c:pt>
                <c:pt idx="908">
                  <c:v>9.7571475044437805E-2</c:v>
                </c:pt>
                <c:pt idx="909">
                  <c:v>9.7506950528850195E-2</c:v>
                </c:pt>
                <c:pt idx="910">
                  <c:v>9.7469200963921004E-2</c:v>
                </c:pt>
                <c:pt idx="911">
                  <c:v>9.7401874150373796E-2</c:v>
                </c:pt>
                <c:pt idx="912">
                  <c:v>9.7354665407997601E-2</c:v>
                </c:pt>
                <c:pt idx="913">
                  <c:v>9.7338717831067595E-2</c:v>
                </c:pt>
                <c:pt idx="914">
                  <c:v>9.7346807519549106E-2</c:v>
                </c:pt>
                <c:pt idx="915">
                  <c:v>9.7315256088154195E-2</c:v>
                </c:pt>
                <c:pt idx="916">
                  <c:v>9.7271389910873099E-2</c:v>
                </c:pt>
                <c:pt idx="917">
                  <c:v>9.7215300569605395E-2</c:v>
                </c:pt>
                <c:pt idx="918">
                  <c:v>9.7095853216259007E-2</c:v>
                </c:pt>
                <c:pt idx="919">
                  <c:v>9.6982236472408695E-2</c:v>
                </c:pt>
                <c:pt idx="920">
                  <c:v>9.6884238780009804E-2</c:v>
                </c:pt>
                <c:pt idx="921">
                  <c:v>9.6865950658430497E-2</c:v>
                </c:pt>
                <c:pt idx="922">
                  <c:v>9.6813501209075004E-2</c:v>
                </c:pt>
                <c:pt idx="923">
                  <c:v>9.6777956092610903E-2</c:v>
                </c:pt>
                <c:pt idx="924">
                  <c:v>9.6802575314594103E-2</c:v>
                </c:pt>
                <c:pt idx="925">
                  <c:v>9.6851893906277603E-2</c:v>
                </c:pt>
                <c:pt idx="926">
                  <c:v>9.6921840997814104E-2</c:v>
                </c:pt>
                <c:pt idx="927">
                  <c:v>9.6977099701002406E-2</c:v>
                </c:pt>
                <c:pt idx="928">
                  <c:v>9.7043124594051206E-2</c:v>
                </c:pt>
                <c:pt idx="929">
                  <c:v>9.7100091543599998E-2</c:v>
                </c:pt>
                <c:pt idx="930">
                  <c:v>9.7158339304274602E-2</c:v>
                </c:pt>
                <c:pt idx="931">
                  <c:v>9.7247375508382403E-2</c:v>
                </c:pt>
                <c:pt idx="932">
                  <c:v>9.7332605133212693E-2</c:v>
                </c:pt>
                <c:pt idx="933">
                  <c:v>9.7421922888137696E-2</c:v>
                </c:pt>
                <c:pt idx="934">
                  <c:v>9.7513277207218696E-2</c:v>
                </c:pt>
                <c:pt idx="935">
                  <c:v>9.7584866771963097E-2</c:v>
                </c:pt>
                <c:pt idx="936">
                  <c:v>9.7671914661780102E-2</c:v>
                </c:pt>
                <c:pt idx="937">
                  <c:v>9.7752024711987906E-2</c:v>
                </c:pt>
                <c:pt idx="938">
                  <c:v>9.7827671411910497E-2</c:v>
                </c:pt>
                <c:pt idx="939">
                  <c:v>9.7887987660636597E-2</c:v>
                </c:pt>
                <c:pt idx="940">
                  <c:v>9.7990405566870706E-2</c:v>
                </c:pt>
                <c:pt idx="941">
                  <c:v>9.8101863391085606E-2</c:v>
                </c:pt>
                <c:pt idx="942">
                  <c:v>9.8229904609607899E-2</c:v>
                </c:pt>
                <c:pt idx="943">
                  <c:v>9.8346773307581806E-2</c:v>
                </c:pt>
                <c:pt idx="944">
                  <c:v>9.8450844449447503E-2</c:v>
                </c:pt>
                <c:pt idx="945">
                  <c:v>9.8558749238062807E-2</c:v>
                </c:pt>
                <c:pt idx="946">
                  <c:v>9.8655028310960999E-2</c:v>
                </c:pt>
                <c:pt idx="947">
                  <c:v>9.8752492133402994E-2</c:v>
                </c:pt>
                <c:pt idx="948">
                  <c:v>9.8874083568393306E-2</c:v>
                </c:pt>
                <c:pt idx="949">
                  <c:v>9.8976544730717403E-2</c:v>
                </c:pt>
                <c:pt idx="950">
                  <c:v>9.9078142533573804E-2</c:v>
                </c:pt>
                <c:pt idx="951">
                  <c:v>9.9141836228753694E-2</c:v>
                </c:pt>
                <c:pt idx="952">
                  <c:v>9.9203011288654594E-2</c:v>
                </c:pt>
                <c:pt idx="953">
                  <c:v>9.9276080693931207E-2</c:v>
                </c:pt>
                <c:pt idx="954">
                  <c:v>9.9342730449099304E-2</c:v>
                </c:pt>
                <c:pt idx="955">
                  <c:v>9.93860967096966E-2</c:v>
                </c:pt>
                <c:pt idx="956">
                  <c:v>9.9446977799215797E-2</c:v>
                </c:pt>
                <c:pt idx="957">
                  <c:v>9.9450896621788701E-2</c:v>
                </c:pt>
                <c:pt idx="958">
                  <c:v>9.9459012856347007E-2</c:v>
                </c:pt>
                <c:pt idx="959">
                  <c:v>9.9448395704903103E-2</c:v>
                </c:pt>
                <c:pt idx="960">
                  <c:v>9.9435386865140002E-2</c:v>
                </c:pt>
                <c:pt idx="961">
                  <c:v>9.9440688752103004E-2</c:v>
                </c:pt>
                <c:pt idx="962">
                  <c:v>9.9453972246408701E-2</c:v>
                </c:pt>
                <c:pt idx="963">
                  <c:v>9.9468635950210105E-2</c:v>
                </c:pt>
                <c:pt idx="964">
                  <c:v>9.9496616376745506E-2</c:v>
                </c:pt>
                <c:pt idx="965">
                  <c:v>9.9557004547097996E-2</c:v>
                </c:pt>
                <c:pt idx="966">
                  <c:v>9.9605603132743997E-2</c:v>
                </c:pt>
                <c:pt idx="967">
                  <c:v>9.9662264280747898E-2</c:v>
                </c:pt>
                <c:pt idx="968">
                  <c:v>9.9723849830488306E-2</c:v>
                </c:pt>
                <c:pt idx="969">
                  <c:v>9.9776341444268807E-2</c:v>
                </c:pt>
                <c:pt idx="970">
                  <c:v>9.9845097572046002E-2</c:v>
                </c:pt>
                <c:pt idx="971">
                  <c:v>9.9901660168784198E-2</c:v>
                </c:pt>
                <c:pt idx="972">
                  <c:v>9.9958393845600305E-2</c:v>
                </c:pt>
                <c:pt idx="973">
                  <c:v>0.10004062299748499</c:v>
                </c:pt>
                <c:pt idx="974">
                  <c:v>0.10011572912567</c:v>
                </c:pt>
                <c:pt idx="975">
                  <c:v>0.100169555149608</c:v>
                </c:pt>
                <c:pt idx="976">
                  <c:v>0.100230887090434</c:v>
                </c:pt>
                <c:pt idx="977">
                  <c:v>0.10028855148844899</c:v>
                </c:pt>
                <c:pt idx="978">
                  <c:v>0.100355110842147</c:v>
                </c:pt>
                <c:pt idx="979">
                  <c:v>0.100435109843517</c:v>
                </c:pt>
                <c:pt idx="980">
                  <c:v>0.100525941831432</c:v>
                </c:pt>
                <c:pt idx="981">
                  <c:v>0.100620870233427</c:v>
                </c:pt>
                <c:pt idx="982">
                  <c:v>0.100704955510887</c:v>
                </c:pt>
                <c:pt idx="983">
                  <c:v>0.100803851970951</c:v>
                </c:pt>
                <c:pt idx="984">
                  <c:v>0.100896447581297</c:v>
                </c:pt>
                <c:pt idx="985">
                  <c:v>0.101007125006583</c:v>
                </c:pt>
                <c:pt idx="986">
                  <c:v>0.10111195634164299</c:v>
                </c:pt>
                <c:pt idx="987">
                  <c:v>0.101234273425701</c:v>
                </c:pt>
                <c:pt idx="988">
                  <c:v>0.101377883682175</c:v>
                </c:pt>
                <c:pt idx="989">
                  <c:v>0.101510542736633</c:v>
                </c:pt>
                <c:pt idx="990">
                  <c:v>0.101638550356074</c:v>
                </c:pt>
                <c:pt idx="991">
                  <c:v>0.10176558346674899</c:v>
                </c:pt>
                <c:pt idx="992">
                  <c:v>0.101853152814622</c:v>
                </c:pt>
                <c:pt idx="993">
                  <c:v>0.10192607458979699</c:v>
                </c:pt>
                <c:pt idx="994">
                  <c:v>0.102004720798801</c:v>
                </c:pt>
                <c:pt idx="995">
                  <c:v>0.102103049030243</c:v>
                </c:pt>
                <c:pt idx="996">
                  <c:v>0.10220299777724801</c:v>
                </c:pt>
                <c:pt idx="997">
                  <c:v>0.102303606706802</c:v>
                </c:pt>
                <c:pt idx="998">
                  <c:v>0.10237955211460199</c:v>
                </c:pt>
                <c:pt idx="999">
                  <c:v>0.102458909552213</c:v>
                </c:pt>
                <c:pt idx="1000">
                  <c:v>0.102508789432006</c:v>
                </c:pt>
                <c:pt idx="1001">
                  <c:v>0.102552804594816</c:v>
                </c:pt>
                <c:pt idx="1002">
                  <c:v>0.102573862259749</c:v>
                </c:pt>
                <c:pt idx="1003">
                  <c:v>0.10258817471314199</c:v>
                </c:pt>
                <c:pt idx="1004">
                  <c:v>0.102599251980468</c:v>
                </c:pt>
                <c:pt idx="1005">
                  <c:v>0.102629771471897</c:v>
                </c:pt>
                <c:pt idx="1006">
                  <c:v>0.10267769515790499</c:v>
                </c:pt>
                <c:pt idx="1007">
                  <c:v>0.10273805194131</c:v>
                </c:pt>
                <c:pt idx="1008">
                  <c:v>0.10279572756800399</c:v>
                </c:pt>
                <c:pt idx="1009">
                  <c:v>0.102858251849247</c:v>
                </c:pt>
                <c:pt idx="1010">
                  <c:v>0.102913791460055</c:v>
                </c:pt>
                <c:pt idx="1011">
                  <c:v>0.102973112062352</c:v>
                </c:pt>
                <c:pt idx="1012">
                  <c:v>0.103034889960108</c:v>
                </c:pt>
                <c:pt idx="1013">
                  <c:v>0.10309549906271701</c:v>
                </c:pt>
                <c:pt idx="1014">
                  <c:v>0.103144342035542</c:v>
                </c:pt>
                <c:pt idx="1015">
                  <c:v>0.10318814679526001</c:v>
                </c:pt>
                <c:pt idx="1016">
                  <c:v>0.103201384263734</c:v>
                </c:pt>
                <c:pt idx="1017">
                  <c:v>0.103212014298071</c:v>
                </c:pt>
                <c:pt idx="1018">
                  <c:v>0.103229975497009</c:v>
                </c:pt>
                <c:pt idx="1019">
                  <c:v>0.103264145939513</c:v>
                </c:pt>
                <c:pt idx="1020">
                  <c:v>0.103304653229442</c:v>
                </c:pt>
                <c:pt idx="1021">
                  <c:v>0.103345505005749</c:v>
                </c:pt>
                <c:pt idx="1022">
                  <c:v>0.10337766127961499</c:v>
                </c:pt>
                <c:pt idx="1023">
                  <c:v>0.103398332226594</c:v>
                </c:pt>
                <c:pt idx="1024">
                  <c:v>0.103417843031607</c:v>
                </c:pt>
                <c:pt idx="1025">
                  <c:v>0.103441463008557</c:v>
                </c:pt>
                <c:pt idx="1026">
                  <c:v>0.103468426410812</c:v>
                </c:pt>
                <c:pt idx="1027">
                  <c:v>0.103509543311257</c:v>
                </c:pt>
                <c:pt idx="1028">
                  <c:v>0.10355747866897801</c:v>
                </c:pt>
                <c:pt idx="1029">
                  <c:v>0.103572728668488</c:v>
                </c:pt>
                <c:pt idx="1030">
                  <c:v>0.10359421858526099</c:v>
                </c:pt>
                <c:pt idx="1031">
                  <c:v>0.103607936199808</c:v>
                </c:pt>
                <c:pt idx="1032">
                  <c:v>0.1036087571582</c:v>
                </c:pt>
                <c:pt idx="1033">
                  <c:v>0.103614296519495</c:v>
                </c:pt>
                <c:pt idx="1034">
                  <c:v>0.103615028159828</c:v>
                </c:pt>
                <c:pt idx="1035">
                  <c:v>0.10363165065822701</c:v>
                </c:pt>
                <c:pt idx="1036">
                  <c:v>0.103668808765531</c:v>
                </c:pt>
                <c:pt idx="1037">
                  <c:v>0.103694012510592</c:v>
                </c:pt>
                <c:pt idx="1038">
                  <c:v>0.103735005108108</c:v>
                </c:pt>
                <c:pt idx="1039">
                  <c:v>0.103778401514787</c:v>
                </c:pt>
                <c:pt idx="1040">
                  <c:v>0.103813335335805</c:v>
                </c:pt>
                <c:pt idx="1041">
                  <c:v>0.103844290735532</c:v>
                </c:pt>
                <c:pt idx="1042">
                  <c:v>0.10388364093685901</c:v>
                </c:pt>
                <c:pt idx="1043">
                  <c:v>0.10396769231995399</c:v>
                </c:pt>
                <c:pt idx="1044">
                  <c:v>0.104066773233389</c:v>
                </c:pt>
                <c:pt idx="1045">
                  <c:v>0.104167976627975</c:v>
                </c:pt>
                <c:pt idx="1046">
                  <c:v>0.104261913704759</c:v>
                </c:pt>
                <c:pt idx="1047">
                  <c:v>0.104356252975431</c:v>
                </c:pt>
                <c:pt idx="1048">
                  <c:v>0.10446747430763</c:v>
                </c:pt>
                <c:pt idx="1049">
                  <c:v>0.10457367494855301</c:v>
                </c:pt>
                <c:pt idx="1050">
                  <c:v>0.104672619364159</c:v>
                </c:pt>
                <c:pt idx="1051">
                  <c:v>0.104771964763112</c:v>
                </c:pt>
                <c:pt idx="1052">
                  <c:v>0.104869630006419</c:v>
                </c:pt>
                <c:pt idx="1053">
                  <c:v>0.104960652107079</c:v>
                </c:pt>
                <c:pt idx="1054">
                  <c:v>0.10506834542731899</c:v>
                </c:pt>
                <c:pt idx="1055">
                  <c:v>0.105174566326316</c:v>
                </c:pt>
                <c:pt idx="1056">
                  <c:v>0.105272088393184</c:v>
                </c:pt>
                <c:pt idx="1057">
                  <c:v>0.105361672567655</c:v>
                </c:pt>
                <c:pt idx="1058">
                  <c:v>0.10543325615280801</c:v>
                </c:pt>
                <c:pt idx="1059">
                  <c:v>0.10550960859318</c:v>
                </c:pt>
                <c:pt idx="1060">
                  <c:v>0.10556084911031099</c:v>
                </c:pt>
                <c:pt idx="1061">
                  <c:v>0.10561186881305799</c:v>
                </c:pt>
                <c:pt idx="1062">
                  <c:v>0.105666059209229</c:v>
                </c:pt>
                <c:pt idx="1063">
                  <c:v>0.105709185171282</c:v>
                </c:pt>
                <c:pt idx="1064">
                  <c:v>0.10574137409220399</c:v>
                </c:pt>
                <c:pt idx="1065">
                  <c:v>0.10575958261957701</c:v>
                </c:pt>
                <c:pt idx="1066">
                  <c:v>0.105792898749827</c:v>
                </c:pt>
                <c:pt idx="1067">
                  <c:v>0.105813237844048</c:v>
                </c:pt>
                <c:pt idx="1068">
                  <c:v>0.105832788859892</c:v>
                </c:pt>
                <c:pt idx="1069">
                  <c:v>0.105843746063724</c:v>
                </c:pt>
                <c:pt idx="1070">
                  <c:v>0.10584988680940299</c:v>
                </c:pt>
                <c:pt idx="1071">
                  <c:v>0.10584216468652601</c:v>
                </c:pt>
                <c:pt idx="1072">
                  <c:v>0.105827562468851</c:v>
                </c:pt>
                <c:pt idx="1073">
                  <c:v>0.10580127930892</c:v>
                </c:pt>
                <c:pt idx="1074">
                  <c:v>0.105796415510287</c:v>
                </c:pt>
                <c:pt idx="1075">
                  <c:v>0.105784979740705</c:v>
                </c:pt>
                <c:pt idx="1076">
                  <c:v>0.105777013011727</c:v>
                </c:pt>
                <c:pt idx="1077">
                  <c:v>0.10578645068312501</c:v>
                </c:pt>
                <c:pt idx="1078">
                  <c:v>0.105819890257384</c:v>
                </c:pt>
                <c:pt idx="1079">
                  <c:v>0.105854936988452</c:v>
                </c:pt>
                <c:pt idx="1080">
                  <c:v>0.105888658428498</c:v>
                </c:pt>
                <c:pt idx="1081">
                  <c:v>0.105922613720762</c:v>
                </c:pt>
                <c:pt idx="1082">
                  <c:v>0.105968764976112</c:v>
                </c:pt>
                <c:pt idx="1083">
                  <c:v>0.10599982398131901</c:v>
                </c:pt>
                <c:pt idx="1084">
                  <c:v>0.10602210503482</c:v>
                </c:pt>
                <c:pt idx="1085">
                  <c:v>0.106045783956437</c:v>
                </c:pt>
                <c:pt idx="1086">
                  <c:v>0.106069214333972</c:v>
                </c:pt>
                <c:pt idx="1087">
                  <c:v>0.106075258571999</c:v>
                </c:pt>
                <c:pt idx="1088">
                  <c:v>0.106088929688718</c:v>
                </c:pt>
                <c:pt idx="1089">
                  <c:v>0.106089597612173</c:v>
                </c:pt>
                <c:pt idx="1090">
                  <c:v>0.10608657419577699</c:v>
                </c:pt>
                <c:pt idx="1091">
                  <c:v>0.106094243456802</c:v>
                </c:pt>
                <c:pt idx="1092">
                  <c:v>0.10612616977757899</c:v>
                </c:pt>
                <c:pt idx="1093">
                  <c:v>0.10618485701682399</c:v>
                </c:pt>
                <c:pt idx="1094">
                  <c:v>0.106255150048619</c:v>
                </c:pt>
                <c:pt idx="1095">
                  <c:v>0.106320293817412</c:v>
                </c:pt>
                <c:pt idx="1096">
                  <c:v>0.106358210864444</c:v>
                </c:pt>
                <c:pt idx="1097">
                  <c:v>0.10641204421828</c:v>
                </c:pt>
                <c:pt idx="1098">
                  <c:v>0.106484388190189</c:v>
                </c:pt>
                <c:pt idx="1099">
                  <c:v>0.10654225498493</c:v>
                </c:pt>
                <c:pt idx="1100">
                  <c:v>0.106609824636404</c:v>
                </c:pt>
                <c:pt idx="1101">
                  <c:v>0.106683762605754</c:v>
                </c:pt>
                <c:pt idx="1102">
                  <c:v>0.106780249572062</c:v>
                </c:pt>
                <c:pt idx="1103">
                  <c:v>0.106858128525239</c:v>
                </c:pt>
                <c:pt idx="1104">
                  <c:v>0.106923092522951</c:v>
                </c:pt>
                <c:pt idx="1105">
                  <c:v>0.10699039408734</c:v>
                </c:pt>
                <c:pt idx="1106">
                  <c:v>0.107076388490336</c:v>
                </c:pt>
                <c:pt idx="1107">
                  <c:v>0.107166426436482</c:v>
                </c:pt>
                <c:pt idx="1108">
                  <c:v>0.107242589730264</c:v>
                </c:pt>
                <c:pt idx="1109">
                  <c:v>0.10730835016028301</c:v>
                </c:pt>
                <c:pt idx="1110">
                  <c:v>0.10736622483434601</c:v>
                </c:pt>
                <c:pt idx="1111">
                  <c:v>0.1074224208934</c:v>
                </c:pt>
                <c:pt idx="1112">
                  <c:v>0.107496716277896</c:v>
                </c:pt>
                <c:pt idx="1113">
                  <c:v>0.10755393555420199</c:v>
                </c:pt>
                <c:pt idx="1114">
                  <c:v>0.10762633430195399</c:v>
                </c:pt>
                <c:pt idx="1115">
                  <c:v>0.10770577857166599</c:v>
                </c:pt>
                <c:pt idx="1116">
                  <c:v>0.107777902043677</c:v>
                </c:pt>
                <c:pt idx="1117">
                  <c:v>0.107851020699103</c:v>
                </c:pt>
                <c:pt idx="1118">
                  <c:v>0.10792781913544899</c:v>
                </c:pt>
                <c:pt idx="1119">
                  <c:v>0.108010090377792</c:v>
                </c:pt>
                <c:pt idx="1120">
                  <c:v>0.10807795661422601</c:v>
                </c:pt>
                <c:pt idx="1121">
                  <c:v>0.108138338395265</c:v>
                </c:pt>
                <c:pt idx="1122">
                  <c:v>0.108196774851223</c:v>
                </c:pt>
                <c:pt idx="1123">
                  <c:v>0.108256279256556</c:v>
                </c:pt>
                <c:pt idx="1124">
                  <c:v>0.108326400055134</c:v>
                </c:pt>
                <c:pt idx="1125">
                  <c:v>0.108398160972663</c:v>
                </c:pt>
                <c:pt idx="1126">
                  <c:v>0.10845750174898899</c:v>
                </c:pt>
                <c:pt idx="1127">
                  <c:v>0.108511492828303</c:v>
                </c:pt>
                <c:pt idx="1128">
                  <c:v>0.10857152216523799</c:v>
                </c:pt>
                <c:pt idx="1129">
                  <c:v>0.10863711140398</c:v>
                </c:pt>
                <c:pt idx="1130">
                  <c:v>0.108712330667567</c:v>
                </c:pt>
                <c:pt idx="1131">
                  <c:v>0.10877353075971601</c:v>
                </c:pt>
                <c:pt idx="1132">
                  <c:v>0.108832427666108</c:v>
                </c:pt>
                <c:pt idx="1133">
                  <c:v>0.108883578727744</c:v>
                </c:pt>
                <c:pt idx="1134">
                  <c:v>0.108910956614975</c:v>
                </c:pt>
                <c:pt idx="1135">
                  <c:v>0.108936948496899</c:v>
                </c:pt>
                <c:pt idx="1136">
                  <c:v>0.108959208125326</c:v>
                </c:pt>
                <c:pt idx="1137">
                  <c:v>0.10894845340919999</c:v>
                </c:pt>
                <c:pt idx="1138">
                  <c:v>0.10894569951079699</c:v>
                </c:pt>
                <c:pt idx="1139">
                  <c:v>0.108960475158997</c:v>
                </c:pt>
                <c:pt idx="1140">
                  <c:v>0.108974679378428</c:v>
                </c:pt>
                <c:pt idx="1141">
                  <c:v>0.10897559401636001</c:v>
                </c:pt>
                <c:pt idx="1142">
                  <c:v>0.108979872051524</c:v>
                </c:pt>
                <c:pt idx="1143">
                  <c:v>0.108966337187918</c:v>
                </c:pt>
                <c:pt idx="1144">
                  <c:v>0.108959086474996</c:v>
                </c:pt>
                <c:pt idx="1145">
                  <c:v>0.10894836880355099</c:v>
                </c:pt>
                <c:pt idx="1146">
                  <c:v>0.108944595968681</c:v>
                </c:pt>
                <c:pt idx="1147">
                  <c:v>0.10893491965201001</c:v>
                </c:pt>
                <c:pt idx="1148">
                  <c:v>0.1089190906415</c:v>
                </c:pt>
                <c:pt idx="1149">
                  <c:v>0.108906145265179</c:v>
                </c:pt>
                <c:pt idx="1150">
                  <c:v>0.10889369440996501</c:v>
                </c:pt>
                <c:pt idx="1151">
                  <c:v>0.108889851771881</c:v>
                </c:pt>
                <c:pt idx="1152">
                  <c:v>0.10888556458196499</c:v>
                </c:pt>
                <c:pt idx="1153">
                  <c:v>0.108882774180297</c:v>
                </c:pt>
                <c:pt idx="1154">
                  <c:v>0.108877973060647</c:v>
                </c:pt>
                <c:pt idx="1155">
                  <c:v>0.108878291191199</c:v>
                </c:pt>
                <c:pt idx="1156">
                  <c:v>0.10887995650525401</c:v>
                </c:pt>
                <c:pt idx="1157">
                  <c:v>0.108850069223934</c:v>
                </c:pt>
                <c:pt idx="1158">
                  <c:v>0.108813264899309</c:v>
                </c:pt>
                <c:pt idx="1159">
                  <c:v>0.108673031276039</c:v>
                </c:pt>
                <c:pt idx="1160">
                  <c:v>0.10861520538434299</c:v>
                </c:pt>
                <c:pt idx="1161">
                  <c:v>0.108517927782856</c:v>
                </c:pt>
                <c:pt idx="1162">
                  <c:v>0.108478761822217</c:v>
                </c:pt>
                <c:pt idx="1163">
                  <c:v>0.108446799122478</c:v>
                </c:pt>
                <c:pt idx="1164">
                  <c:v>0.108427781649323</c:v>
                </c:pt>
                <c:pt idx="1165">
                  <c:v>0.10839572502785499</c:v>
                </c:pt>
                <c:pt idx="1166">
                  <c:v>0.108364077318404</c:v>
                </c:pt>
                <c:pt idx="1167">
                  <c:v>0.108268368127816</c:v>
                </c:pt>
                <c:pt idx="1168">
                  <c:v>0.10814652095671599</c:v>
                </c:pt>
                <c:pt idx="1169">
                  <c:v>0.108021754929194</c:v>
                </c:pt>
                <c:pt idx="1170">
                  <c:v>0.10794179000093</c:v>
                </c:pt>
                <c:pt idx="1171">
                  <c:v>0.107877771507859</c:v>
                </c:pt>
                <c:pt idx="1172">
                  <c:v>0.10780513547416801</c:v>
                </c:pt>
                <c:pt idx="1173">
                  <c:v>0.107759534403588</c:v>
                </c:pt>
                <c:pt idx="1174">
                  <c:v>0.107746132108996</c:v>
                </c:pt>
                <c:pt idx="1175">
                  <c:v>0.107749979625212</c:v>
                </c:pt>
                <c:pt idx="1176">
                  <c:v>0.107786384054828</c:v>
                </c:pt>
                <c:pt idx="1177">
                  <c:v>0.10783211944389701</c:v>
                </c:pt>
                <c:pt idx="1178">
                  <c:v>0.107834684014445</c:v>
                </c:pt>
                <c:pt idx="1179">
                  <c:v>0.10780238076054199</c:v>
                </c:pt>
                <c:pt idx="1180">
                  <c:v>0.107790914596874</c:v>
                </c:pt>
                <c:pt idx="1181">
                  <c:v>0.10777185751285399</c:v>
                </c:pt>
                <c:pt idx="1182">
                  <c:v>0.107748235162619</c:v>
                </c:pt>
                <c:pt idx="1183">
                  <c:v>0.10770253120880199</c:v>
                </c:pt>
                <c:pt idx="1184">
                  <c:v>0.107669490737251</c:v>
                </c:pt>
                <c:pt idx="1185">
                  <c:v>0.107663633536976</c:v>
                </c:pt>
                <c:pt idx="1186">
                  <c:v>0.10765399886738899</c:v>
                </c:pt>
                <c:pt idx="1187">
                  <c:v>0.107650991558462</c:v>
                </c:pt>
                <c:pt idx="1188">
                  <c:v>0.107633189030928</c:v>
                </c:pt>
                <c:pt idx="1189">
                  <c:v>0.107602049549125</c:v>
                </c:pt>
                <c:pt idx="1190">
                  <c:v>0.10751240518614701</c:v>
                </c:pt>
                <c:pt idx="1191">
                  <c:v>0.107292592152313</c:v>
                </c:pt>
                <c:pt idx="1192">
                  <c:v>0.107037727375503</c:v>
                </c:pt>
                <c:pt idx="1193">
                  <c:v>0.106855315342158</c:v>
                </c:pt>
                <c:pt idx="1194">
                  <c:v>0.106728410515618</c:v>
                </c:pt>
                <c:pt idx="1195">
                  <c:v>0.106493067060108</c:v>
                </c:pt>
                <c:pt idx="1196">
                  <c:v>0.106267325383141</c:v>
                </c:pt>
                <c:pt idx="1197">
                  <c:v>0.10597235539899399</c:v>
                </c:pt>
                <c:pt idx="1198">
                  <c:v>0.10557280409985501</c:v>
                </c:pt>
                <c:pt idx="1199">
                  <c:v>0.105288438513691</c:v>
                </c:pt>
                <c:pt idx="1200">
                  <c:v>0.105162042872653</c:v>
                </c:pt>
                <c:pt idx="1201">
                  <c:v>0.105072230859428</c:v>
                </c:pt>
                <c:pt idx="1202">
                  <c:v>0.10491082131808301</c:v>
                </c:pt>
                <c:pt idx="1203">
                  <c:v>0.104827368293884</c:v>
                </c:pt>
                <c:pt idx="1204">
                  <c:v>0.104720883874627</c:v>
                </c:pt>
                <c:pt idx="1205">
                  <c:v>0.104609666273683</c:v>
                </c:pt>
                <c:pt idx="1206">
                  <c:v>0.10447928237338</c:v>
                </c:pt>
                <c:pt idx="1207">
                  <c:v>0.104386843513795</c:v>
                </c:pt>
                <c:pt idx="1208">
                  <c:v>0.104229443496677</c:v>
                </c:pt>
                <c:pt idx="1209">
                  <c:v>0.10411384992421201</c:v>
                </c:pt>
                <c:pt idx="1210">
                  <c:v>0.103945931225518</c:v>
                </c:pt>
                <c:pt idx="1211">
                  <c:v>0.10379265718250399</c:v>
                </c:pt>
                <c:pt idx="1212">
                  <c:v>0.103683454384699</c:v>
                </c:pt>
                <c:pt idx="1213">
                  <c:v>0.10361483981009199</c:v>
                </c:pt>
                <c:pt idx="1214">
                  <c:v>0.103510700717294</c:v>
                </c:pt>
                <c:pt idx="1215">
                  <c:v>0.10344017571062999</c:v>
                </c:pt>
                <c:pt idx="1216">
                  <c:v>0.10342549513705</c:v>
                </c:pt>
                <c:pt idx="1217">
                  <c:v>0.103425100311826</c:v>
                </c:pt>
                <c:pt idx="1218">
                  <c:v>0.103376500503954</c:v>
                </c:pt>
                <c:pt idx="1219">
                  <c:v>0.10329015625827601</c:v>
                </c:pt>
                <c:pt idx="1220">
                  <c:v>0.103236339749635</c:v>
                </c:pt>
                <c:pt idx="1221">
                  <c:v>0.10320699885582101</c:v>
                </c:pt>
                <c:pt idx="1222">
                  <c:v>0.103174628180888</c:v>
                </c:pt>
                <c:pt idx="1223">
                  <c:v>0.103147015463531</c:v>
                </c:pt>
                <c:pt idx="1224">
                  <c:v>0.10312637541052599</c:v>
                </c:pt>
                <c:pt idx="1225">
                  <c:v>0.10305660495450999</c:v>
                </c:pt>
                <c:pt idx="1226">
                  <c:v>0.102995057031012</c:v>
                </c:pt>
                <c:pt idx="1227">
                  <c:v>0.102956547762225</c:v>
                </c:pt>
                <c:pt idx="1228">
                  <c:v>0.102911522930925</c:v>
                </c:pt>
                <c:pt idx="1229">
                  <c:v>0.10286703960454099</c:v>
                </c:pt>
                <c:pt idx="1230">
                  <c:v>0.102799200415926</c:v>
                </c:pt>
                <c:pt idx="1231">
                  <c:v>0.102688290922099</c:v>
                </c:pt>
                <c:pt idx="1232">
                  <c:v>0.102580194613488</c:v>
                </c:pt>
                <c:pt idx="1233">
                  <c:v>0.10244830993566199</c:v>
                </c:pt>
                <c:pt idx="1234">
                  <c:v>0.102298749176177</c:v>
                </c:pt>
                <c:pt idx="1235">
                  <c:v>0.10208232745279899</c:v>
                </c:pt>
                <c:pt idx="1236">
                  <c:v>0.101853805664748</c:v>
                </c:pt>
                <c:pt idx="1237">
                  <c:v>0.101700914208209</c:v>
                </c:pt>
                <c:pt idx="1238">
                  <c:v>0.101551083812848</c:v>
                </c:pt>
                <c:pt idx="1239">
                  <c:v>0.101492552753701</c:v>
                </c:pt>
                <c:pt idx="1240">
                  <c:v>0.10142750113537199</c:v>
                </c:pt>
                <c:pt idx="1241">
                  <c:v>0.10135589455751801</c:v>
                </c:pt>
                <c:pt idx="1242">
                  <c:v>0.10129739558187199</c:v>
                </c:pt>
                <c:pt idx="1243">
                  <c:v>0.101243769898873</c:v>
                </c:pt>
                <c:pt idx="1244">
                  <c:v>0.101187287505985</c:v>
                </c:pt>
                <c:pt idx="1245">
                  <c:v>0.101090338894908</c:v>
                </c:pt>
                <c:pt idx="1246">
                  <c:v>0.10101454776785</c:v>
                </c:pt>
                <c:pt idx="1247">
                  <c:v>0.100902110691904</c:v>
                </c:pt>
                <c:pt idx="1248">
                  <c:v>0.100755504160981</c:v>
                </c:pt>
                <c:pt idx="1249">
                  <c:v>0.100587492006905</c:v>
                </c:pt>
                <c:pt idx="1250">
                  <c:v>0.1004348219602</c:v>
                </c:pt>
                <c:pt idx="1251">
                  <c:v>0.100289413000716</c:v>
                </c:pt>
                <c:pt idx="1252">
                  <c:v>0.100099181709846</c:v>
                </c:pt>
                <c:pt idx="1253">
                  <c:v>9.9995266348048895E-2</c:v>
                </c:pt>
                <c:pt idx="1254">
                  <c:v>9.9905030588688298E-2</c:v>
                </c:pt>
                <c:pt idx="1255">
                  <c:v>9.9815685713640398E-2</c:v>
                </c:pt>
                <c:pt idx="1256">
                  <c:v>9.9731244142354E-2</c:v>
                </c:pt>
                <c:pt idx="1257">
                  <c:v>9.9657133970657397E-2</c:v>
                </c:pt>
                <c:pt idx="1258">
                  <c:v>9.9554265257011401E-2</c:v>
                </c:pt>
                <c:pt idx="1259">
                  <c:v>9.9460936903403505E-2</c:v>
                </c:pt>
                <c:pt idx="1260">
                  <c:v>9.9357749353030198E-2</c:v>
                </c:pt>
                <c:pt idx="1261">
                  <c:v>9.9288490198445795E-2</c:v>
                </c:pt>
                <c:pt idx="1262">
                  <c:v>9.9231435416139893E-2</c:v>
                </c:pt>
                <c:pt idx="1263">
                  <c:v>9.9175323163563506E-2</c:v>
                </c:pt>
                <c:pt idx="1264">
                  <c:v>9.9110252267710905E-2</c:v>
                </c:pt>
                <c:pt idx="1265">
                  <c:v>9.9049336060423696E-2</c:v>
                </c:pt>
                <c:pt idx="1266">
                  <c:v>9.9016990685364806E-2</c:v>
                </c:pt>
                <c:pt idx="1267">
                  <c:v>9.9006654098996602E-2</c:v>
                </c:pt>
                <c:pt idx="1268">
                  <c:v>9.9011029731365593E-2</c:v>
                </c:pt>
                <c:pt idx="1269">
                  <c:v>9.9032453330027095E-2</c:v>
                </c:pt>
                <c:pt idx="1270">
                  <c:v>9.9094061417020596E-2</c:v>
                </c:pt>
                <c:pt idx="1271">
                  <c:v>9.9181122192403298E-2</c:v>
                </c:pt>
                <c:pt idx="1272">
                  <c:v>9.9297400253297696E-2</c:v>
                </c:pt>
                <c:pt idx="1273">
                  <c:v>9.94087831215619E-2</c:v>
                </c:pt>
                <c:pt idx="1274">
                  <c:v>9.9562635181113607E-2</c:v>
                </c:pt>
                <c:pt idx="1275">
                  <c:v>9.9690852524811205E-2</c:v>
                </c:pt>
                <c:pt idx="1276">
                  <c:v>9.9873305759260497E-2</c:v>
                </c:pt>
                <c:pt idx="1277">
                  <c:v>0.100078355495836</c:v>
                </c:pt>
                <c:pt idx="1278">
                  <c:v>0.10029866058185399</c:v>
                </c:pt>
                <c:pt idx="1279">
                  <c:v>0.10049483814749099</c:v>
                </c:pt>
                <c:pt idx="1280">
                  <c:v>0.10065971887703801</c:v>
                </c:pt>
                <c:pt idx="1281">
                  <c:v>0.10088465324538499</c:v>
                </c:pt>
                <c:pt idx="1282">
                  <c:v>0.10106991866460301</c:v>
                </c:pt>
                <c:pt idx="1283">
                  <c:v>0.101278606508813</c:v>
                </c:pt>
                <c:pt idx="1284">
                  <c:v>0.10147700075857501</c:v>
                </c:pt>
                <c:pt idx="1285">
                  <c:v>0.101618432865419</c:v>
                </c:pt>
                <c:pt idx="1286">
                  <c:v>0.101756001562484</c:v>
                </c:pt>
                <c:pt idx="1287">
                  <c:v>0.101907930006154</c:v>
                </c:pt>
                <c:pt idx="1288">
                  <c:v>0.10200114631505799</c:v>
                </c:pt>
                <c:pt idx="1289">
                  <c:v>0.102062834128889</c:v>
                </c:pt>
                <c:pt idx="1290">
                  <c:v>0.102131073031826</c:v>
                </c:pt>
                <c:pt idx="1291">
                  <c:v>0.102235625640465</c:v>
                </c:pt>
                <c:pt idx="1292">
                  <c:v>0.102338349442728</c:v>
                </c:pt>
                <c:pt idx="1293">
                  <c:v>0.10245863871148</c:v>
                </c:pt>
                <c:pt idx="1294">
                  <c:v>0.102609088814634</c:v>
                </c:pt>
                <c:pt idx="1295">
                  <c:v>0.10271291198172</c:v>
                </c:pt>
                <c:pt idx="1296">
                  <c:v>0.10279528844954899</c:v>
                </c:pt>
                <c:pt idx="1297">
                  <c:v>0.10285111148409599</c:v>
                </c:pt>
                <c:pt idx="1298">
                  <c:v>0.10291097827972499</c:v>
                </c:pt>
                <c:pt idx="1299">
                  <c:v>0.102983290557911</c:v>
                </c:pt>
                <c:pt idx="1300">
                  <c:v>0.103026465692703</c:v>
                </c:pt>
                <c:pt idx="1301">
                  <c:v>0.103105759176984</c:v>
                </c:pt>
                <c:pt idx="1302">
                  <c:v>0.103170648828925</c:v>
                </c:pt>
                <c:pt idx="1303">
                  <c:v>0.103207298936458</c:v>
                </c:pt>
                <c:pt idx="1304">
                  <c:v>0.10321003860493901</c:v>
                </c:pt>
                <c:pt idx="1305">
                  <c:v>0.103223271432045</c:v>
                </c:pt>
                <c:pt idx="1306">
                  <c:v>0.10322706284560899</c:v>
                </c:pt>
                <c:pt idx="1307">
                  <c:v>0.103234077575984</c:v>
                </c:pt>
                <c:pt idx="1308">
                  <c:v>0.10323060639183999</c:v>
                </c:pt>
                <c:pt idx="1309">
                  <c:v>0.10323157892132299</c:v>
                </c:pt>
                <c:pt idx="1310">
                  <c:v>0.103220958916486</c:v>
                </c:pt>
                <c:pt idx="1311">
                  <c:v>0.103229332125351</c:v>
                </c:pt>
                <c:pt idx="1312">
                  <c:v>0.103235937708706</c:v>
                </c:pt>
                <c:pt idx="1313">
                  <c:v>0.103240973055268</c:v>
                </c:pt>
                <c:pt idx="1314">
                  <c:v>0.103233996756665</c:v>
                </c:pt>
                <c:pt idx="1315">
                  <c:v>0.103230925192073</c:v>
                </c:pt>
                <c:pt idx="1316">
                  <c:v>0.103219745610568</c:v>
                </c:pt>
                <c:pt idx="1317">
                  <c:v>0.103208247518097</c:v>
                </c:pt>
                <c:pt idx="1318">
                  <c:v>0.103196521367673</c:v>
                </c:pt>
                <c:pt idx="1319">
                  <c:v>0.103183363877371</c:v>
                </c:pt>
                <c:pt idx="1320">
                  <c:v>0.103161142622955</c:v>
                </c:pt>
                <c:pt idx="1321">
                  <c:v>0.103140878870499</c:v>
                </c:pt>
                <c:pt idx="1322">
                  <c:v>0.10312683679501</c:v>
                </c:pt>
                <c:pt idx="1323">
                  <c:v>0.103119994008902</c:v>
                </c:pt>
                <c:pt idx="1324">
                  <c:v>0.103106468224997</c:v>
                </c:pt>
                <c:pt idx="1325">
                  <c:v>0.103081301105287</c:v>
                </c:pt>
                <c:pt idx="1326">
                  <c:v>0.10305023661440001</c:v>
                </c:pt>
                <c:pt idx="1327">
                  <c:v>0.10300895798304301</c:v>
                </c:pt>
                <c:pt idx="1328">
                  <c:v>0.10294618180029801</c:v>
                </c:pt>
                <c:pt idx="1329">
                  <c:v>0.10289367998766701</c:v>
                </c:pt>
                <c:pt idx="1330">
                  <c:v>0.10287123020399</c:v>
                </c:pt>
                <c:pt idx="1331">
                  <c:v>0.102837309128424</c:v>
                </c:pt>
                <c:pt idx="1332">
                  <c:v>0.102810443653728</c:v>
                </c:pt>
                <c:pt idx="1333">
                  <c:v>0.10279182044285699</c:v>
                </c:pt>
                <c:pt idx="1334">
                  <c:v>0.10276870021994</c:v>
                </c:pt>
                <c:pt idx="1335">
                  <c:v>0.10274282094798599</c:v>
                </c:pt>
                <c:pt idx="1336">
                  <c:v>0.102715524559094</c:v>
                </c:pt>
                <c:pt idx="1337">
                  <c:v>0.102676989418221</c:v>
                </c:pt>
                <c:pt idx="1338">
                  <c:v>0.10263961877953399</c:v>
                </c:pt>
                <c:pt idx="1339">
                  <c:v>0.102620087517384</c:v>
                </c:pt>
                <c:pt idx="1340">
                  <c:v>0.102606130511564</c:v>
                </c:pt>
                <c:pt idx="1341">
                  <c:v>0.102592356394702</c:v>
                </c:pt>
                <c:pt idx="1342">
                  <c:v>0.102571547134162</c:v>
                </c:pt>
                <c:pt idx="1343">
                  <c:v>0.102556952125472</c:v>
                </c:pt>
                <c:pt idx="1344">
                  <c:v>0.10253595904197201</c:v>
                </c:pt>
                <c:pt idx="1345">
                  <c:v>0.102508817992153</c:v>
                </c:pt>
                <c:pt idx="1346">
                  <c:v>0.10246778642316499</c:v>
                </c:pt>
                <c:pt idx="1347">
                  <c:v>0.102424715606793</c:v>
                </c:pt>
                <c:pt idx="1348">
                  <c:v>0.10236989664113701</c:v>
                </c:pt>
                <c:pt idx="1349">
                  <c:v>0.102311403876944</c:v>
                </c:pt>
                <c:pt idx="1350">
                  <c:v>0.102243503289545</c:v>
                </c:pt>
                <c:pt idx="1351">
                  <c:v>0.102170259382099</c:v>
                </c:pt>
                <c:pt idx="1352">
                  <c:v>0.102077871522522</c:v>
                </c:pt>
                <c:pt idx="1353">
                  <c:v>0.101955751562751</c:v>
                </c:pt>
                <c:pt idx="1354">
                  <c:v>0.10180974710459199</c:v>
                </c:pt>
                <c:pt idx="1355">
                  <c:v>0.101620961783898</c:v>
                </c:pt>
                <c:pt idx="1356">
                  <c:v>0.101413006602316</c:v>
                </c:pt>
                <c:pt idx="1357">
                  <c:v>0.101267798600206</c:v>
                </c:pt>
                <c:pt idx="1358">
                  <c:v>0.101105668170119</c:v>
                </c:pt>
                <c:pt idx="1359">
                  <c:v>0.10096441603077699</c:v>
                </c:pt>
                <c:pt idx="1360">
                  <c:v>0.100830029722785</c:v>
                </c:pt>
                <c:pt idx="1361">
                  <c:v>0.100687314768362</c:v>
                </c:pt>
                <c:pt idx="1362">
                  <c:v>0.100576027945307</c:v>
                </c:pt>
                <c:pt idx="1363">
                  <c:v>0.100423602425658</c:v>
                </c:pt>
                <c:pt idx="1364">
                  <c:v>0.10025510617479499</c:v>
                </c:pt>
                <c:pt idx="1365">
                  <c:v>0.100047268874702</c:v>
                </c:pt>
                <c:pt idx="1366">
                  <c:v>9.9844464013313705E-2</c:v>
                </c:pt>
                <c:pt idx="1367">
                  <c:v>9.9653898645833405E-2</c:v>
                </c:pt>
                <c:pt idx="1368">
                  <c:v>9.9507192607786094E-2</c:v>
                </c:pt>
                <c:pt idx="1369">
                  <c:v>9.9360042000627202E-2</c:v>
                </c:pt>
                <c:pt idx="1370">
                  <c:v>9.9222468268352307E-2</c:v>
                </c:pt>
                <c:pt idx="1371">
                  <c:v>9.9044819932664105E-2</c:v>
                </c:pt>
                <c:pt idx="1372">
                  <c:v>9.8899835070648298E-2</c:v>
                </c:pt>
                <c:pt idx="1373">
                  <c:v>9.8733789296060706E-2</c:v>
                </c:pt>
                <c:pt idx="1374">
                  <c:v>9.8578122285928702E-2</c:v>
                </c:pt>
                <c:pt idx="1375">
                  <c:v>9.8452430737955204E-2</c:v>
                </c:pt>
                <c:pt idx="1376">
                  <c:v>9.8329470454435103E-2</c:v>
                </c:pt>
                <c:pt idx="1377">
                  <c:v>9.8233658349267006E-2</c:v>
                </c:pt>
                <c:pt idx="1378">
                  <c:v>9.8128698985201504E-2</c:v>
                </c:pt>
                <c:pt idx="1379">
                  <c:v>9.7957009143049403E-2</c:v>
                </c:pt>
                <c:pt idx="1380">
                  <c:v>9.7792486408813703E-2</c:v>
                </c:pt>
                <c:pt idx="1381">
                  <c:v>9.7598828991598302E-2</c:v>
                </c:pt>
                <c:pt idx="1382">
                  <c:v>9.7407481558981102E-2</c:v>
                </c:pt>
                <c:pt idx="1383">
                  <c:v>9.7234443958285302E-2</c:v>
                </c:pt>
                <c:pt idx="1384">
                  <c:v>9.7062424708920805E-2</c:v>
                </c:pt>
                <c:pt idx="1385">
                  <c:v>9.6941802581767503E-2</c:v>
                </c:pt>
                <c:pt idx="1386">
                  <c:v>9.6819731825884103E-2</c:v>
                </c:pt>
                <c:pt idx="1387">
                  <c:v>9.6716599302512904E-2</c:v>
                </c:pt>
                <c:pt idx="1388">
                  <c:v>9.6619728869781193E-2</c:v>
                </c:pt>
                <c:pt idx="1389">
                  <c:v>9.6497486661000401E-2</c:v>
                </c:pt>
                <c:pt idx="1390">
                  <c:v>9.63525883637079E-2</c:v>
                </c:pt>
                <c:pt idx="1391">
                  <c:v>9.6173620192661097E-2</c:v>
                </c:pt>
                <c:pt idx="1392">
                  <c:v>9.5985308724869697E-2</c:v>
                </c:pt>
                <c:pt idx="1393">
                  <c:v>9.5783594438158703E-2</c:v>
                </c:pt>
                <c:pt idx="1394">
                  <c:v>9.5618683505902594E-2</c:v>
                </c:pt>
                <c:pt idx="1395">
                  <c:v>9.5439730805912795E-2</c:v>
                </c:pt>
                <c:pt idx="1396">
                  <c:v>9.5282259419734103E-2</c:v>
                </c:pt>
                <c:pt idx="1397">
                  <c:v>9.5136347153011003E-2</c:v>
                </c:pt>
                <c:pt idx="1398">
                  <c:v>9.5015819670390494E-2</c:v>
                </c:pt>
                <c:pt idx="1399">
                  <c:v>9.4879668614466298E-2</c:v>
                </c:pt>
                <c:pt idx="1400">
                  <c:v>9.4721161639718096E-2</c:v>
                </c:pt>
                <c:pt idx="1401">
                  <c:v>9.4525289944308796E-2</c:v>
                </c:pt>
                <c:pt idx="1402">
                  <c:v>9.43286329445059E-2</c:v>
                </c:pt>
                <c:pt idx="1403">
                  <c:v>9.4145356769173502E-2</c:v>
                </c:pt>
                <c:pt idx="1404">
                  <c:v>9.4003179265535697E-2</c:v>
                </c:pt>
                <c:pt idx="1405">
                  <c:v>9.3860171817756799E-2</c:v>
                </c:pt>
                <c:pt idx="1406">
                  <c:v>9.3710426153524304E-2</c:v>
                </c:pt>
                <c:pt idx="1407">
                  <c:v>9.3556259144970205E-2</c:v>
                </c:pt>
                <c:pt idx="1408">
                  <c:v>9.3382054062131001E-2</c:v>
                </c:pt>
                <c:pt idx="1409">
                  <c:v>9.3247018341706095E-2</c:v>
                </c:pt>
                <c:pt idx="1410">
                  <c:v>9.3134611479722407E-2</c:v>
                </c:pt>
                <c:pt idx="1411">
                  <c:v>9.3038408243697301E-2</c:v>
                </c:pt>
                <c:pt idx="1412">
                  <c:v>9.2944416186490103E-2</c:v>
                </c:pt>
                <c:pt idx="1413">
                  <c:v>9.2857823571072806E-2</c:v>
                </c:pt>
                <c:pt idx="1414">
                  <c:v>9.2775829647394004E-2</c:v>
                </c:pt>
                <c:pt idx="1415">
                  <c:v>9.2682610887944397E-2</c:v>
                </c:pt>
                <c:pt idx="1416">
                  <c:v>9.2581159592851903E-2</c:v>
                </c:pt>
                <c:pt idx="1417">
                  <c:v>9.2487032354580098E-2</c:v>
                </c:pt>
                <c:pt idx="1418">
                  <c:v>9.2410817715790405E-2</c:v>
                </c:pt>
                <c:pt idx="1419">
                  <c:v>9.2333159872428197E-2</c:v>
                </c:pt>
                <c:pt idx="1420">
                  <c:v>9.2259265185670694E-2</c:v>
                </c:pt>
                <c:pt idx="1421">
                  <c:v>9.2179774308512194E-2</c:v>
                </c:pt>
                <c:pt idx="1422">
                  <c:v>9.2116825678366196E-2</c:v>
                </c:pt>
                <c:pt idx="1423">
                  <c:v>9.2028072949402406E-2</c:v>
                </c:pt>
                <c:pt idx="1424">
                  <c:v>9.1936189460462198E-2</c:v>
                </c:pt>
                <c:pt idx="1425">
                  <c:v>9.1832788094036694E-2</c:v>
                </c:pt>
                <c:pt idx="1426">
                  <c:v>9.1725685649967401E-2</c:v>
                </c:pt>
                <c:pt idx="1427">
                  <c:v>9.1618691277935496E-2</c:v>
                </c:pt>
                <c:pt idx="1428">
                  <c:v>9.1502469531162506E-2</c:v>
                </c:pt>
                <c:pt idx="1429">
                  <c:v>9.13971148049562E-2</c:v>
                </c:pt>
                <c:pt idx="1430">
                  <c:v>9.1268232218269699E-2</c:v>
                </c:pt>
                <c:pt idx="1431">
                  <c:v>9.1140385000793703E-2</c:v>
                </c:pt>
                <c:pt idx="1432">
                  <c:v>9.1060979641932202E-2</c:v>
                </c:pt>
                <c:pt idx="1433">
                  <c:v>9.1013614873983101E-2</c:v>
                </c:pt>
                <c:pt idx="1434">
                  <c:v>9.0957867225293601E-2</c:v>
                </c:pt>
                <c:pt idx="1435">
                  <c:v>9.0909999018521107E-2</c:v>
                </c:pt>
                <c:pt idx="1436">
                  <c:v>9.0864863667156903E-2</c:v>
                </c:pt>
                <c:pt idx="1437">
                  <c:v>9.0848347336193097E-2</c:v>
                </c:pt>
                <c:pt idx="1438">
                  <c:v>9.0844872141663494E-2</c:v>
                </c:pt>
                <c:pt idx="1439">
                  <c:v>9.0824638356610601E-2</c:v>
                </c:pt>
                <c:pt idx="1440">
                  <c:v>9.0787836318698495E-2</c:v>
                </c:pt>
                <c:pt idx="1441">
                  <c:v>9.0755788643522697E-2</c:v>
                </c:pt>
                <c:pt idx="1442">
                  <c:v>9.0715820288465907E-2</c:v>
                </c:pt>
                <c:pt idx="1443">
                  <c:v>9.0669250605359505E-2</c:v>
                </c:pt>
                <c:pt idx="1444">
                  <c:v>9.0614453266259998E-2</c:v>
                </c:pt>
                <c:pt idx="1445">
                  <c:v>9.0530546331832898E-2</c:v>
                </c:pt>
                <c:pt idx="1446">
                  <c:v>9.0442857334919496E-2</c:v>
                </c:pt>
                <c:pt idx="1447">
                  <c:v>9.0370900252562794E-2</c:v>
                </c:pt>
                <c:pt idx="1448">
                  <c:v>9.0291984057880303E-2</c:v>
                </c:pt>
                <c:pt idx="1449">
                  <c:v>9.0219430975420303E-2</c:v>
                </c:pt>
                <c:pt idx="1450">
                  <c:v>9.0134934750616E-2</c:v>
                </c:pt>
                <c:pt idx="1451">
                  <c:v>9.0043316824348199E-2</c:v>
                </c:pt>
                <c:pt idx="1452">
                  <c:v>8.9970001729570995E-2</c:v>
                </c:pt>
                <c:pt idx="1453">
                  <c:v>8.9903776081532993E-2</c:v>
                </c:pt>
                <c:pt idx="1454">
                  <c:v>8.9833512144353006E-2</c:v>
                </c:pt>
                <c:pt idx="1455">
                  <c:v>8.9755897986984301E-2</c:v>
                </c:pt>
                <c:pt idx="1456">
                  <c:v>8.9664055820070004E-2</c:v>
                </c:pt>
                <c:pt idx="1457">
                  <c:v>8.9581553262999103E-2</c:v>
                </c:pt>
                <c:pt idx="1458">
                  <c:v>8.9488024997631005E-2</c:v>
                </c:pt>
                <c:pt idx="1459">
                  <c:v>8.9405877218489901E-2</c:v>
                </c:pt>
                <c:pt idx="1460">
                  <c:v>8.9349548454801697E-2</c:v>
                </c:pt>
                <c:pt idx="1461">
                  <c:v>8.9306837937655204E-2</c:v>
                </c:pt>
                <c:pt idx="1462">
                  <c:v>8.9263308221086704E-2</c:v>
                </c:pt>
                <c:pt idx="1463">
                  <c:v>8.9195447606040798E-2</c:v>
                </c:pt>
                <c:pt idx="1464">
                  <c:v>8.9135812578598206E-2</c:v>
                </c:pt>
                <c:pt idx="1465">
                  <c:v>8.9035677606285696E-2</c:v>
                </c:pt>
                <c:pt idx="1466">
                  <c:v>8.8932112177102896E-2</c:v>
                </c:pt>
                <c:pt idx="1467">
                  <c:v>8.8828136459203594E-2</c:v>
                </c:pt>
                <c:pt idx="1468">
                  <c:v>8.8730730640404307E-2</c:v>
                </c:pt>
                <c:pt idx="1469">
                  <c:v>8.8631155279344703E-2</c:v>
                </c:pt>
                <c:pt idx="1470">
                  <c:v>8.8564289381788106E-2</c:v>
                </c:pt>
                <c:pt idx="1471">
                  <c:v>8.8466492569291996E-2</c:v>
                </c:pt>
                <c:pt idx="1472">
                  <c:v>8.8375216124359501E-2</c:v>
                </c:pt>
                <c:pt idx="1473">
                  <c:v>8.82975701473806E-2</c:v>
                </c:pt>
                <c:pt idx="1474">
                  <c:v>8.8191651983710498E-2</c:v>
                </c:pt>
                <c:pt idx="1475">
                  <c:v>8.8062882090973807E-2</c:v>
                </c:pt>
                <c:pt idx="1476">
                  <c:v>8.7928998719159907E-2</c:v>
                </c:pt>
                <c:pt idx="1477">
                  <c:v>8.7792360167254793E-2</c:v>
                </c:pt>
                <c:pt idx="1478">
                  <c:v>8.7648695352361694E-2</c:v>
                </c:pt>
                <c:pt idx="1479">
                  <c:v>8.7469213415916805E-2</c:v>
                </c:pt>
                <c:pt idx="1480">
                  <c:v>8.7267767567813306E-2</c:v>
                </c:pt>
                <c:pt idx="1481">
                  <c:v>8.7075812046091702E-2</c:v>
                </c:pt>
                <c:pt idx="1482">
                  <c:v>8.6935314006993406E-2</c:v>
                </c:pt>
                <c:pt idx="1483">
                  <c:v>8.6799744882662705E-2</c:v>
                </c:pt>
                <c:pt idx="1484">
                  <c:v>8.6672914156522299E-2</c:v>
                </c:pt>
                <c:pt idx="1485">
                  <c:v>8.6563551077734002E-2</c:v>
                </c:pt>
                <c:pt idx="1486">
                  <c:v>8.6453534571675206E-2</c:v>
                </c:pt>
                <c:pt idx="1487">
                  <c:v>8.6338212794712002E-2</c:v>
                </c:pt>
                <c:pt idx="1488">
                  <c:v>8.6230872413375903E-2</c:v>
                </c:pt>
                <c:pt idx="1489">
                  <c:v>8.6133449436938694E-2</c:v>
                </c:pt>
                <c:pt idx="1490">
                  <c:v>8.6036640989450394E-2</c:v>
                </c:pt>
                <c:pt idx="1491">
                  <c:v>8.5921082601957702E-2</c:v>
                </c:pt>
                <c:pt idx="1492">
                  <c:v>8.58166110284551E-2</c:v>
                </c:pt>
                <c:pt idx="1493">
                  <c:v>8.5698624136727103E-2</c:v>
                </c:pt>
                <c:pt idx="1494">
                  <c:v>8.5585136895055702E-2</c:v>
                </c:pt>
                <c:pt idx="1495">
                  <c:v>8.5483227521674907E-2</c:v>
                </c:pt>
                <c:pt idx="1496">
                  <c:v>8.5398199277836706E-2</c:v>
                </c:pt>
                <c:pt idx="1497">
                  <c:v>8.5336083202870894E-2</c:v>
                </c:pt>
                <c:pt idx="1498">
                  <c:v>8.5276227111181102E-2</c:v>
                </c:pt>
                <c:pt idx="1499">
                  <c:v>8.5206341898748802E-2</c:v>
                </c:pt>
                <c:pt idx="1500">
                  <c:v>8.5163876738855296E-2</c:v>
                </c:pt>
                <c:pt idx="1501">
                  <c:v>8.5132429211520005E-2</c:v>
                </c:pt>
                <c:pt idx="1502">
                  <c:v>8.5133483322648904E-2</c:v>
                </c:pt>
                <c:pt idx="1503">
                  <c:v>8.5127376424748005E-2</c:v>
                </c:pt>
                <c:pt idx="1504">
                  <c:v>8.5129905988215598E-2</c:v>
                </c:pt>
                <c:pt idx="1505">
                  <c:v>8.5116130373207297E-2</c:v>
                </c:pt>
                <c:pt idx="1506">
                  <c:v>8.5099586698621305E-2</c:v>
                </c:pt>
                <c:pt idx="1507">
                  <c:v>8.50763471355208E-2</c:v>
                </c:pt>
                <c:pt idx="1508">
                  <c:v>8.5054792410198296E-2</c:v>
                </c:pt>
                <c:pt idx="1509">
                  <c:v>8.5006380242537594E-2</c:v>
                </c:pt>
                <c:pt idx="1510">
                  <c:v>8.4987107602459797E-2</c:v>
                </c:pt>
                <c:pt idx="1511">
                  <c:v>8.4998693875169895E-2</c:v>
                </c:pt>
                <c:pt idx="1512">
                  <c:v>8.4996344424579706E-2</c:v>
                </c:pt>
                <c:pt idx="1513">
                  <c:v>8.5000816938732293E-2</c:v>
                </c:pt>
                <c:pt idx="1514">
                  <c:v>8.5006577548512097E-2</c:v>
                </c:pt>
                <c:pt idx="1515">
                  <c:v>8.5012165070128695E-2</c:v>
                </c:pt>
                <c:pt idx="1516">
                  <c:v>8.50123148763995E-2</c:v>
                </c:pt>
                <c:pt idx="1517">
                  <c:v>8.5016519359559395E-2</c:v>
                </c:pt>
                <c:pt idx="1518">
                  <c:v>8.5009509175115794E-2</c:v>
                </c:pt>
                <c:pt idx="1519">
                  <c:v>8.5007202542972699E-2</c:v>
                </c:pt>
                <c:pt idx="1520">
                  <c:v>8.5022181887151202E-2</c:v>
                </c:pt>
                <c:pt idx="1521">
                  <c:v>8.5026066974640199E-2</c:v>
                </c:pt>
                <c:pt idx="1522">
                  <c:v>8.5037824636117407E-2</c:v>
                </c:pt>
                <c:pt idx="1523">
                  <c:v>8.5051745898510306E-2</c:v>
                </c:pt>
                <c:pt idx="1524">
                  <c:v>8.5076871073431801E-2</c:v>
                </c:pt>
                <c:pt idx="1525">
                  <c:v>8.5107039929730802E-2</c:v>
                </c:pt>
                <c:pt idx="1526">
                  <c:v>8.5132810237366796E-2</c:v>
                </c:pt>
                <c:pt idx="1527">
                  <c:v>8.5160527117317905E-2</c:v>
                </c:pt>
                <c:pt idx="1528">
                  <c:v>8.5173111050018499E-2</c:v>
                </c:pt>
                <c:pt idx="1529">
                  <c:v>8.5200282956619702E-2</c:v>
                </c:pt>
                <c:pt idx="1530">
                  <c:v>8.5210802527008495E-2</c:v>
                </c:pt>
                <c:pt idx="1531">
                  <c:v>8.5223913994954201E-2</c:v>
                </c:pt>
                <c:pt idx="1532">
                  <c:v>8.5250051487086698E-2</c:v>
                </c:pt>
                <c:pt idx="1533">
                  <c:v>8.5299571558942397E-2</c:v>
                </c:pt>
                <c:pt idx="1534">
                  <c:v>8.5356871149515207E-2</c:v>
                </c:pt>
                <c:pt idx="1535">
                  <c:v>8.5420885704534294E-2</c:v>
                </c:pt>
                <c:pt idx="1536">
                  <c:v>8.5474552180149196E-2</c:v>
                </c:pt>
                <c:pt idx="1537">
                  <c:v>8.5519839421142399E-2</c:v>
                </c:pt>
                <c:pt idx="1538">
                  <c:v>8.5556055406462703E-2</c:v>
                </c:pt>
                <c:pt idx="1539">
                  <c:v>8.5599859032479506E-2</c:v>
                </c:pt>
                <c:pt idx="1540">
                  <c:v>8.5644987040915999E-2</c:v>
                </c:pt>
                <c:pt idx="1541">
                  <c:v>8.56918591114426E-2</c:v>
                </c:pt>
                <c:pt idx="1542">
                  <c:v>8.5731391797788201E-2</c:v>
                </c:pt>
                <c:pt idx="1543">
                  <c:v>8.5758644848384399E-2</c:v>
                </c:pt>
                <c:pt idx="1544">
                  <c:v>8.5749611052021502E-2</c:v>
                </c:pt>
                <c:pt idx="1545">
                  <c:v>8.5730237649091295E-2</c:v>
                </c:pt>
                <c:pt idx="1546">
                  <c:v>8.5738385872953696E-2</c:v>
                </c:pt>
                <c:pt idx="1547">
                  <c:v>8.5723964596637794E-2</c:v>
                </c:pt>
                <c:pt idx="1548">
                  <c:v>8.5722578036505306E-2</c:v>
                </c:pt>
                <c:pt idx="1549">
                  <c:v>8.5747105806757901E-2</c:v>
                </c:pt>
                <c:pt idx="1550">
                  <c:v>8.5768960623958196E-2</c:v>
                </c:pt>
                <c:pt idx="1551">
                  <c:v>8.5784250855791999E-2</c:v>
                </c:pt>
                <c:pt idx="1552">
                  <c:v>8.5806343815879996E-2</c:v>
                </c:pt>
                <c:pt idx="1553">
                  <c:v>8.5840888967895199E-2</c:v>
                </c:pt>
                <c:pt idx="1554">
                  <c:v>8.5878005470970201E-2</c:v>
                </c:pt>
                <c:pt idx="1555">
                  <c:v>8.5918314476092703E-2</c:v>
                </c:pt>
                <c:pt idx="1556">
                  <c:v>8.5963587545455897E-2</c:v>
                </c:pt>
                <c:pt idx="1557">
                  <c:v>8.6011512331365406E-2</c:v>
                </c:pt>
                <c:pt idx="1558">
                  <c:v>8.6091009938925406E-2</c:v>
                </c:pt>
                <c:pt idx="1559">
                  <c:v>8.6142584426596794E-2</c:v>
                </c:pt>
                <c:pt idx="1560">
                  <c:v>8.6203052285154805E-2</c:v>
                </c:pt>
                <c:pt idx="1561">
                  <c:v>8.6255735350374105E-2</c:v>
                </c:pt>
                <c:pt idx="1562">
                  <c:v>8.6294630599855093E-2</c:v>
                </c:pt>
                <c:pt idx="1563">
                  <c:v>8.6328957290553801E-2</c:v>
                </c:pt>
                <c:pt idx="1564">
                  <c:v>8.6363376017129595E-2</c:v>
                </c:pt>
                <c:pt idx="1565">
                  <c:v>8.6388789471919206E-2</c:v>
                </c:pt>
                <c:pt idx="1566">
                  <c:v>8.6419680547769204E-2</c:v>
                </c:pt>
                <c:pt idx="1567">
                  <c:v>8.6424917914418795E-2</c:v>
                </c:pt>
                <c:pt idx="1568">
                  <c:v>8.6459074828379806E-2</c:v>
                </c:pt>
                <c:pt idx="1569">
                  <c:v>8.6482260808857597E-2</c:v>
                </c:pt>
                <c:pt idx="1570">
                  <c:v>8.6518463328527598E-2</c:v>
                </c:pt>
                <c:pt idx="1571">
                  <c:v>8.6538970258719802E-2</c:v>
                </c:pt>
                <c:pt idx="1572">
                  <c:v>8.6512247490335606E-2</c:v>
                </c:pt>
                <c:pt idx="1573">
                  <c:v>8.6470494410232801E-2</c:v>
                </c:pt>
                <c:pt idx="1574">
                  <c:v>8.6448482061090098E-2</c:v>
                </c:pt>
                <c:pt idx="1575">
                  <c:v>8.6404099231889298E-2</c:v>
                </c:pt>
                <c:pt idx="1576">
                  <c:v>8.6371056526005602E-2</c:v>
                </c:pt>
                <c:pt idx="1577">
                  <c:v>8.6376891041982901E-2</c:v>
                </c:pt>
                <c:pt idx="1578">
                  <c:v>8.6388766445424495E-2</c:v>
                </c:pt>
                <c:pt idx="1579">
                  <c:v>8.6405966921181299E-2</c:v>
                </c:pt>
                <c:pt idx="1580">
                  <c:v>8.6397301144213901E-2</c:v>
                </c:pt>
                <c:pt idx="1581">
                  <c:v>8.6300586233967899E-2</c:v>
                </c:pt>
                <c:pt idx="1582">
                  <c:v>8.6249477041365097E-2</c:v>
                </c:pt>
                <c:pt idx="1583">
                  <c:v>8.6156872371242796E-2</c:v>
                </c:pt>
                <c:pt idx="1584">
                  <c:v>8.6072776948527399E-2</c:v>
                </c:pt>
                <c:pt idx="1585">
                  <c:v>8.6011372527435098E-2</c:v>
                </c:pt>
                <c:pt idx="1586">
                  <c:v>8.5967486262613205E-2</c:v>
                </c:pt>
                <c:pt idx="1587">
                  <c:v>8.59369738481984E-2</c:v>
                </c:pt>
                <c:pt idx="1588">
                  <c:v>8.5914806782400502E-2</c:v>
                </c:pt>
                <c:pt idx="1589">
                  <c:v>8.5890331117199806E-2</c:v>
                </c:pt>
                <c:pt idx="1590">
                  <c:v>8.5850954071053295E-2</c:v>
                </c:pt>
                <c:pt idx="1591">
                  <c:v>8.5828590393524001E-2</c:v>
                </c:pt>
                <c:pt idx="1592">
                  <c:v>8.5806436958254503E-2</c:v>
                </c:pt>
                <c:pt idx="1593">
                  <c:v>8.5766652802952398E-2</c:v>
                </c:pt>
                <c:pt idx="1594">
                  <c:v>8.5736491207014306E-2</c:v>
                </c:pt>
                <c:pt idx="1595">
                  <c:v>8.5753778647863196E-2</c:v>
                </c:pt>
                <c:pt idx="1596">
                  <c:v>8.5801206744064606E-2</c:v>
                </c:pt>
                <c:pt idx="1597">
                  <c:v>8.5851775266736097E-2</c:v>
                </c:pt>
                <c:pt idx="1598">
                  <c:v>8.5905240443476999E-2</c:v>
                </c:pt>
                <c:pt idx="1599">
                  <c:v>8.5942732662147595E-2</c:v>
                </c:pt>
                <c:pt idx="1600">
                  <c:v>8.5978052302881205E-2</c:v>
                </c:pt>
                <c:pt idx="1601">
                  <c:v>8.5997386213452903E-2</c:v>
                </c:pt>
                <c:pt idx="1602">
                  <c:v>8.6011582637577993E-2</c:v>
                </c:pt>
                <c:pt idx="1603">
                  <c:v>8.60286209507998E-2</c:v>
                </c:pt>
                <c:pt idx="1604">
                  <c:v>8.60623437468023E-2</c:v>
                </c:pt>
                <c:pt idx="1605">
                  <c:v>8.6096424120314596E-2</c:v>
                </c:pt>
                <c:pt idx="1606">
                  <c:v>8.6126642857924499E-2</c:v>
                </c:pt>
                <c:pt idx="1607">
                  <c:v>8.6160534750510304E-2</c:v>
                </c:pt>
                <c:pt idx="1608">
                  <c:v>8.6180340990065996E-2</c:v>
                </c:pt>
                <c:pt idx="1609">
                  <c:v>8.6198255688784794E-2</c:v>
                </c:pt>
                <c:pt idx="1610">
                  <c:v>8.6222393016758006E-2</c:v>
                </c:pt>
                <c:pt idx="1611">
                  <c:v>8.6258670187479999E-2</c:v>
                </c:pt>
                <c:pt idx="1612">
                  <c:v>8.6265961876719199E-2</c:v>
                </c:pt>
                <c:pt idx="1613">
                  <c:v>8.6276715848465593E-2</c:v>
                </c:pt>
                <c:pt idx="1614">
                  <c:v>8.6287278474185797E-2</c:v>
                </c:pt>
                <c:pt idx="1615">
                  <c:v>8.6300489728815197E-2</c:v>
                </c:pt>
                <c:pt idx="1616">
                  <c:v>8.6315237699005107E-2</c:v>
                </c:pt>
                <c:pt idx="1617">
                  <c:v>8.6312921043838406E-2</c:v>
                </c:pt>
                <c:pt idx="1618">
                  <c:v>8.6311846043649595E-2</c:v>
                </c:pt>
                <c:pt idx="1619">
                  <c:v>8.6317674280832896E-2</c:v>
                </c:pt>
                <c:pt idx="1620">
                  <c:v>8.6320566838708701E-2</c:v>
                </c:pt>
                <c:pt idx="1621">
                  <c:v>8.6308506619951805E-2</c:v>
                </c:pt>
                <c:pt idx="1622">
                  <c:v>8.63041798716839E-2</c:v>
                </c:pt>
                <c:pt idx="1623">
                  <c:v>8.63251113125275E-2</c:v>
                </c:pt>
                <c:pt idx="1624">
                  <c:v>8.6329566060340798E-2</c:v>
                </c:pt>
                <c:pt idx="1625">
                  <c:v>8.6344917292754494E-2</c:v>
                </c:pt>
                <c:pt idx="1626">
                  <c:v>8.6364619018378802E-2</c:v>
                </c:pt>
                <c:pt idx="1627">
                  <c:v>8.6380399386648002E-2</c:v>
                </c:pt>
                <c:pt idx="1628">
                  <c:v>8.6366789783445294E-2</c:v>
                </c:pt>
                <c:pt idx="1629">
                  <c:v>8.6340019457441297E-2</c:v>
                </c:pt>
                <c:pt idx="1630">
                  <c:v>8.6295061898564507E-2</c:v>
                </c:pt>
                <c:pt idx="1631">
                  <c:v>8.6247023323525407E-2</c:v>
                </c:pt>
                <c:pt idx="1632">
                  <c:v>8.6167908567840096E-2</c:v>
                </c:pt>
                <c:pt idx="1633">
                  <c:v>8.6094124158571594E-2</c:v>
                </c:pt>
                <c:pt idx="1634">
                  <c:v>8.6023024855120894E-2</c:v>
                </c:pt>
                <c:pt idx="1635">
                  <c:v>8.5957890192942296E-2</c:v>
                </c:pt>
                <c:pt idx="1636">
                  <c:v>8.5867968043742096E-2</c:v>
                </c:pt>
                <c:pt idx="1637">
                  <c:v>8.5779828872687799E-2</c:v>
                </c:pt>
                <c:pt idx="1638">
                  <c:v>8.5706695653102904E-2</c:v>
                </c:pt>
                <c:pt idx="1639">
                  <c:v>8.5648736810179898E-2</c:v>
                </c:pt>
                <c:pt idx="1640">
                  <c:v>8.5603284817002995E-2</c:v>
                </c:pt>
                <c:pt idx="1641">
                  <c:v>8.5569741367637606E-2</c:v>
                </c:pt>
                <c:pt idx="1642">
                  <c:v>8.5550726394501495E-2</c:v>
                </c:pt>
                <c:pt idx="1643">
                  <c:v>8.5529433352548007E-2</c:v>
                </c:pt>
                <c:pt idx="1644">
                  <c:v>8.5525886338624499E-2</c:v>
                </c:pt>
                <c:pt idx="1645">
                  <c:v>8.5501380356630199E-2</c:v>
                </c:pt>
                <c:pt idx="1646">
                  <c:v>8.5487477240104803E-2</c:v>
                </c:pt>
                <c:pt idx="1647">
                  <c:v>8.5485039566809307E-2</c:v>
                </c:pt>
                <c:pt idx="1648">
                  <c:v>8.5495707839610399E-2</c:v>
                </c:pt>
                <c:pt idx="1649">
                  <c:v>8.5513017266178701E-2</c:v>
                </c:pt>
                <c:pt idx="1650">
                  <c:v>8.5552358279710902E-2</c:v>
                </c:pt>
                <c:pt idx="1651">
                  <c:v>8.5573533486146894E-2</c:v>
                </c:pt>
                <c:pt idx="1652">
                  <c:v>8.5618236519641899E-2</c:v>
                </c:pt>
                <c:pt idx="1653">
                  <c:v>8.5658740629138003E-2</c:v>
                </c:pt>
                <c:pt idx="1654">
                  <c:v>8.5699682783697606E-2</c:v>
                </c:pt>
                <c:pt idx="1655">
                  <c:v>8.5757967447636196E-2</c:v>
                </c:pt>
                <c:pt idx="1656">
                  <c:v>8.5799749518194801E-2</c:v>
                </c:pt>
                <c:pt idx="1657">
                  <c:v>8.58466519363007E-2</c:v>
                </c:pt>
                <c:pt idx="1658">
                  <c:v>8.5895121900822297E-2</c:v>
                </c:pt>
                <c:pt idx="1659">
                  <c:v>8.5964151137472397E-2</c:v>
                </c:pt>
                <c:pt idx="1660">
                  <c:v>8.6005342825386105E-2</c:v>
                </c:pt>
                <c:pt idx="1661">
                  <c:v>8.6036798273105203E-2</c:v>
                </c:pt>
                <c:pt idx="1662">
                  <c:v>8.6088524524422699E-2</c:v>
                </c:pt>
                <c:pt idx="1663">
                  <c:v>8.6135786485952798E-2</c:v>
                </c:pt>
                <c:pt idx="1664">
                  <c:v>8.6186851169721301E-2</c:v>
                </c:pt>
                <c:pt idx="1665">
                  <c:v>8.6240037227327704E-2</c:v>
                </c:pt>
                <c:pt idx="1666">
                  <c:v>8.6284395523293506E-2</c:v>
                </c:pt>
                <c:pt idx="1667">
                  <c:v>8.6327530765956603E-2</c:v>
                </c:pt>
                <c:pt idx="1668">
                  <c:v>8.6359768537095205E-2</c:v>
                </c:pt>
                <c:pt idx="1669">
                  <c:v>8.6364016820283898E-2</c:v>
                </c:pt>
                <c:pt idx="1670">
                  <c:v>8.6377291218331695E-2</c:v>
                </c:pt>
                <c:pt idx="1671">
                  <c:v>8.6362412021064802E-2</c:v>
                </c:pt>
                <c:pt idx="1672">
                  <c:v>8.6362784512906299E-2</c:v>
                </c:pt>
                <c:pt idx="1673">
                  <c:v>8.6384536261347497E-2</c:v>
                </c:pt>
                <c:pt idx="1674">
                  <c:v>8.6407550259089E-2</c:v>
                </c:pt>
                <c:pt idx="1675">
                  <c:v>8.6418012667816194E-2</c:v>
                </c:pt>
                <c:pt idx="1676">
                  <c:v>8.6401020232843503E-2</c:v>
                </c:pt>
                <c:pt idx="1677">
                  <c:v>8.6388425105885097E-2</c:v>
                </c:pt>
                <c:pt idx="1678">
                  <c:v>8.6376649927468602E-2</c:v>
                </c:pt>
                <c:pt idx="1679">
                  <c:v>8.6388405229471596E-2</c:v>
                </c:pt>
                <c:pt idx="1680">
                  <c:v>8.6411013236081594E-2</c:v>
                </c:pt>
                <c:pt idx="1681">
                  <c:v>8.6435789836239799E-2</c:v>
                </c:pt>
                <c:pt idx="1682">
                  <c:v>8.6463727678057198E-2</c:v>
                </c:pt>
                <c:pt idx="1683">
                  <c:v>8.6513192250918802E-2</c:v>
                </c:pt>
                <c:pt idx="1684">
                  <c:v>8.6563890688782202E-2</c:v>
                </c:pt>
                <c:pt idx="1685">
                  <c:v>8.6625130419484095E-2</c:v>
                </c:pt>
                <c:pt idx="1686">
                  <c:v>8.6690367869136295E-2</c:v>
                </c:pt>
                <c:pt idx="1687">
                  <c:v>8.6771846692976204E-2</c:v>
                </c:pt>
                <c:pt idx="1688">
                  <c:v>8.6840903663379806E-2</c:v>
                </c:pt>
                <c:pt idx="1689">
                  <c:v>8.6915027902246506E-2</c:v>
                </c:pt>
                <c:pt idx="1690">
                  <c:v>8.7006574108996704E-2</c:v>
                </c:pt>
                <c:pt idx="1691">
                  <c:v>8.7093358224975007E-2</c:v>
                </c:pt>
                <c:pt idx="1692">
                  <c:v>8.7192943901341094E-2</c:v>
                </c:pt>
                <c:pt idx="1693">
                  <c:v>8.7301467345104106E-2</c:v>
                </c:pt>
                <c:pt idx="1694">
                  <c:v>8.7406039271080802E-2</c:v>
                </c:pt>
                <c:pt idx="1695">
                  <c:v>8.7519969554324797E-2</c:v>
                </c:pt>
                <c:pt idx="1696">
                  <c:v>8.7644005792483104E-2</c:v>
                </c:pt>
                <c:pt idx="1697">
                  <c:v>8.7769553278745596E-2</c:v>
                </c:pt>
                <c:pt idx="1698">
                  <c:v>8.7904005428475401E-2</c:v>
                </c:pt>
                <c:pt idx="1699">
                  <c:v>8.8045625898469093E-2</c:v>
                </c:pt>
                <c:pt idx="1700">
                  <c:v>8.8181980017783407E-2</c:v>
                </c:pt>
                <c:pt idx="1701">
                  <c:v>8.8307647558510297E-2</c:v>
                </c:pt>
                <c:pt idx="1702">
                  <c:v>8.8447881038098294E-2</c:v>
                </c:pt>
                <c:pt idx="1703">
                  <c:v>8.8559579547504097E-2</c:v>
                </c:pt>
                <c:pt idx="1704">
                  <c:v>8.8651877921542402E-2</c:v>
                </c:pt>
                <c:pt idx="1705">
                  <c:v>8.8756271979927304E-2</c:v>
                </c:pt>
                <c:pt idx="1706">
                  <c:v>8.8879020966016895E-2</c:v>
                </c:pt>
                <c:pt idx="1707">
                  <c:v>8.9036789678634501E-2</c:v>
                </c:pt>
                <c:pt idx="1708">
                  <c:v>8.9202773746775099E-2</c:v>
                </c:pt>
                <c:pt idx="1709">
                  <c:v>8.9363970072422097E-2</c:v>
                </c:pt>
                <c:pt idx="1710">
                  <c:v>8.9542273936685804E-2</c:v>
                </c:pt>
                <c:pt idx="1711">
                  <c:v>8.9722679755983095E-2</c:v>
                </c:pt>
                <c:pt idx="1712">
                  <c:v>8.9901936643787803E-2</c:v>
                </c:pt>
                <c:pt idx="1713">
                  <c:v>9.0079171049018594E-2</c:v>
                </c:pt>
                <c:pt idx="1714">
                  <c:v>9.0265741784265302E-2</c:v>
                </c:pt>
                <c:pt idx="1715">
                  <c:v>9.0455410957120105E-2</c:v>
                </c:pt>
                <c:pt idx="1716">
                  <c:v>9.0658435475030497E-2</c:v>
                </c:pt>
                <c:pt idx="1717">
                  <c:v>9.0855503487991998E-2</c:v>
                </c:pt>
                <c:pt idx="1718">
                  <c:v>9.1042409161649004E-2</c:v>
                </c:pt>
                <c:pt idx="1719">
                  <c:v>9.1225094360206899E-2</c:v>
                </c:pt>
                <c:pt idx="1720">
                  <c:v>9.1412084145013797E-2</c:v>
                </c:pt>
                <c:pt idx="1721">
                  <c:v>9.1610476525013099E-2</c:v>
                </c:pt>
                <c:pt idx="1722">
                  <c:v>9.1802291231716099E-2</c:v>
                </c:pt>
                <c:pt idx="1723">
                  <c:v>9.2012480337554103E-2</c:v>
                </c:pt>
                <c:pt idx="1724">
                  <c:v>9.2205977268658895E-2</c:v>
                </c:pt>
                <c:pt idx="1725">
                  <c:v>9.2428301666381898E-2</c:v>
                </c:pt>
                <c:pt idx="1726">
                  <c:v>9.2632954442493406E-2</c:v>
                </c:pt>
                <c:pt idx="1727">
                  <c:v>9.2837346077410302E-2</c:v>
                </c:pt>
                <c:pt idx="1728">
                  <c:v>9.3044029902477995E-2</c:v>
                </c:pt>
                <c:pt idx="1729">
                  <c:v>9.3265387094268806E-2</c:v>
                </c:pt>
                <c:pt idx="1730">
                  <c:v>9.3472183783237905E-2</c:v>
                </c:pt>
                <c:pt idx="1731">
                  <c:v>9.3674743067865204E-2</c:v>
                </c:pt>
                <c:pt idx="1732">
                  <c:v>9.3873722650495497E-2</c:v>
                </c:pt>
                <c:pt idx="1733">
                  <c:v>9.4074339549417699E-2</c:v>
                </c:pt>
                <c:pt idx="1734">
                  <c:v>9.4262294555209597E-2</c:v>
                </c:pt>
                <c:pt idx="1735">
                  <c:v>9.4431738107677202E-2</c:v>
                </c:pt>
                <c:pt idx="1736">
                  <c:v>9.4600275217832805E-2</c:v>
                </c:pt>
                <c:pt idx="1737">
                  <c:v>9.4782210979416998E-2</c:v>
                </c:pt>
                <c:pt idx="1738">
                  <c:v>9.4935667501250501E-2</c:v>
                </c:pt>
                <c:pt idx="1739">
                  <c:v>9.5080025890474304E-2</c:v>
                </c:pt>
                <c:pt idx="1740">
                  <c:v>9.5249474393886896E-2</c:v>
                </c:pt>
                <c:pt idx="1741">
                  <c:v>9.5423716624315605E-2</c:v>
                </c:pt>
                <c:pt idx="1742">
                  <c:v>9.5601908198112595E-2</c:v>
                </c:pt>
                <c:pt idx="1743">
                  <c:v>9.5786185881799504E-2</c:v>
                </c:pt>
                <c:pt idx="1744">
                  <c:v>9.59671922492778E-2</c:v>
                </c:pt>
                <c:pt idx="1745">
                  <c:v>9.6154829477898607E-2</c:v>
                </c:pt>
                <c:pt idx="1746">
                  <c:v>9.6334587030473207E-2</c:v>
                </c:pt>
                <c:pt idx="1747">
                  <c:v>9.6540021251682803E-2</c:v>
                </c:pt>
                <c:pt idx="1748">
                  <c:v>9.6745623540497899E-2</c:v>
                </c:pt>
                <c:pt idx="1749">
                  <c:v>9.6943184341293703E-2</c:v>
                </c:pt>
                <c:pt idx="1750">
                  <c:v>9.7126612198220399E-2</c:v>
                </c:pt>
                <c:pt idx="1751">
                  <c:v>9.7324767960766195E-2</c:v>
                </c:pt>
                <c:pt idx="1752">
                  <c:v>9.75101759939421E-2</c:v>
                </c:pt>
                <c:pt idx="1753">
                  <c:v>9.7686552709994906E-2</c:v>
                </c:pt>
                <c:pt idx="1754">
                  <c:v>9.7878969328255905E-2</c:v>
                </c:pt>
                <c:pt idx="1755">
                  <c:v>9.8070810787580995E-2</c:v>
                </c:pt>
                <c:pt idx="1756">
                  <c:v>9.8267600759026394E-2</c:v>
                </c:pt>
                <c:pt idx="1757">
                  <c:v>9.8466126527992304E-2</c:v>
                </c:pt>
                <c:pt idx="1758">
                  <c:v>9.8672728600628798E-2</c:v>
                </c:pt>
                <c:pt idx="1759">
                  <c:v>9.8857144691613399E-2</c:v>
                </c:pt>
                <c:pt idx="1760">
                  <c:v>9.9051898328966895E-2</c:v>
                </c:pt>
                <c:pt idx="1761">
                  <c:v>9.9279976445992901E-2</c:v>
                </c:pt>
                <c:pt idx="1762">
                  <c:v>9.9499556056668298E-2</c:v>
                </c:pt>
                <c:pt idx="1763">
                  <c:v>9.9723138868255803E-2</c:v>
                </c:pt>
                <c:pt idx="1764">
                  <c:v>9.9951583621457493E-2</c:v>
                </c:pt>
                <c:pt idx="1765">
                  <c:v>0.10018411567889</c:v>
                </c:pt>
                <c:pt idx="1766">
                  <c:v>0.100414959800327</c:v>
                </c:pt>
                <c:pt idx="1767">
                  <c:v>0.100647236577107</c:v>
                </c:pt>
                <c:pt idx="1768">
                  <c:v>0.10089019042606499</c:v>
                </c:pt>
                <c:pt idx="1769">
                  <c:v>0.101125641164691</c:v>
                </c:pt>
                <c:pt idx="1770">
                  <c:v>0.10138863947143199</c:v>
                </c:pt>
                <c:pt idx="1771">
                  <c:v>0.10166766485463399</c:v>
                </c:pt>
                <c:pt idx="1772">
                  <c:v>0.101966193561202</c:v>
                </c:pt>
                <c:pt idx="1773">
                  <c:v>0.102285317744003</c:v>
                </c:pt>
                <c:pt idx="1774">
                  <c:v>0.102602320167866</c:v>
                </c:pt>
                <c:pt idx="1775">
                  <c:v>0.10291313999233601</c:v>
                </c:pt>
                <c:pt idx="1776">
                  <c:v>0.10321327212160999</c:v>
                </c:pt>
                <c:pt idx="1777">
                  <c:v>0.103544541384077</c:v>
                </c:pt>
                <c:pt idx="1778">
                  <c:v>0.103860751915793</c:v>
                </c:pt>
                <c:pt idx="1779">
                  <c:v>0.104141742650316</c:v>
                </c:pt>
                <c:pt idx="1780">
                  <c:v>0.104434431810248</c:v>
                </c:pt>
                <c:pt idx="1781">
                  <c:v>0.104720353695781</c:v>
                </c:pt>
                <c:pt idx="1782">
                  <c:v>0.10502525586198599</c:v>
                </c:pt>
                <c:pt idx="1783">
                  <c:v>0.10532278295181299</c:v>
                </c:pt>
                <c:pt idx="1784">
                  <c:v>0.10559899492895999</c:v>
                </c:pt>
                <c:pt idx="1785">
                  <c:v>0.10588876401415501</c:v>
                </c:pt>
                <c:pt idx="1786">
                  <c:v>0.106196954539577</c:v>
                </c:pt>
                <c:pt idx="1787">
                  <c:v>0.106519890373399</c:v>
                </c:pt>
                <c:pt idx="1788">
                  <c:v>0.106825130150071</c:v>
                </c:pt>
                <c:pt idx="1789">
                  <c:v>0.10710586095633701</c:v>
                </c:pt>
                <c:pt idx="1790">
                  <c:v>0.10739113393192</c:v>
                </c:pt>
                <c:pt idx="1791">
                  <c:v>0.107646819783837</c:v>
                </c:pt>
                <c:pt idx="1792">
                  <c:v>0.10784489033042199</c:v>
                </c:pt>
                <c:pt idx="1793">
                  <c:v>0.107982653901547</c:v>
                </c:pt>
                <c:pt idx="1794">
                  <c:v>0.10817233164121801</c:v>
                </c:pt>
                <c:pt idx="1795">
                  <c:v>0.108337615346539</c:v>
                </c:pt>
                <c:pt idx="1796">
                  <c:v>0.108448382880661</c:v>
                </c:pt>
                <c:pt idx="1797">
                  <c:v>0.108582552576937</c:v>
                </c:pt>
                <c:pt idx="1798">
                  <c:v>0.108753297158632</c:v>
                </c:pt>
                <c:pt idx="1799">
                  <c:v>0.108918787488889</c:v>
                </c:pt>
                <c:pt idx="1800">
                  <c:v>0.109115660860271</c:v>
                </c:pt>
                <c:pt idx="1801">
                  <c:v>0.109324103568974</c:v>
                </c:pt>
                <c:pt idx="1802">
                  <c:v>0.10953125229847301</c:v>
                </c:pt>
                <c:pt idx="1803">
                  <c:v>0.109730004535965</c:v>
                </c:pt>
                <c:pt idx="1804">
                  <c:v>0.109923049115114</c:v>
                </c:pt>
                <c:pt idx="1805">
                  <c:v>0.110125878623012</c:v>
                </c:pt>
                <c:pt idx="1806">
                  <c:v>0.11035645179930401</c:v>
                </c:pt>
                <c:pt idx="1807">
                  <c:v>0.110593447865428</c:v>
                </c:pt>
                <c:pt idx="1808">
                  <c:v>0.110802925148881</c:v>
                </c:pt>
                <c:pt idx="1809">
                  <c:v>0.110972202770725</c:v>
                </c:pt>
                <c:pt idx="1810">
                  <c:v>0.11112979510371</c:v>
                </c:pt>
                <c:pt idx="1811">
                  <c:v>0.111286101532498</c:v>
                </c:pt>
                <c:pt idx="1812">
                  <c:v>0.111466849689543</c:v>
                </c:pt>
                <c:pt idx="1813">
                  <c:v>0.11166856097300901</c:v>
                </c:pt>
                <c:pt idx="1814">
                  <c:v>0.111865284001055</c:v>
                </c:pt>
                <c:pt idx="1815">
                  <c:v>0.112061084635437</c:v>
                </c:pt>
                <c:pt idx="1816">
                  <c:v>0.112287634404513</c:v>
                </c:pt>
                <c:pt idx="1817">
                  <c:v>0.11250994964418801</c:v>
                </c:pt>
                <c:pt idx="1818">
                  <c:v>0.112720729870101</c:v>
                </c:pt>
                <c:pt idx="1819">
                  <c:v>0.11290395248999199</c:v>
                </c:pt>
                <c:pt idx="1820">
                  <c:v>0.113061700854948</c:v>
                </c:pt>
                <c:pt idx="1821">
                  <c:v>0.113221943993841</c:v>
                </c:pt>
                <c:pt idx="1822">
                  <c:v>0.113358052890216</c:v>
                </c:pt>
                <c:pt idx="1823">
                  <c:v>0.113490695742823</c:v>
                </c:pt>
                <c:pt idx="1824">
                  <c:v>0.11364285372986301</c:v>
                </c:pt>
                <c:pt idx="1825">
                  <c:v>0.113741087097553</c:v>
                </c:pt>
                <c:pt idx="1826">
                  <c:v>0.11381189197811201</c:v>
                </c:pt>
                <c:pt idx="1827">
                  <c:v>0.11390601420468</c:v>
                </c:pt>
                <c:pt idx="1828">
                  <c:v>0.11398652727099499</c:v>
                </c:pt>
                <c:pt idx="1829">
                  <c:v>0.114052720581772</c:v>
                </c:pt>
                <c:pt idx="1830">
                  <c:v>0.11414211416631399</c:v>
                </c:pt>
                <c:pt idx="1831">
                  <c:v>0.114205435153031</c:v>
                </c:pt>
                <c:pt idx="1832">
                  <c:v>0.114281870881457</c:v>
                </c:pt>
                <c:pt idx="1833">
                  <c:v>0.114365353378794</c:v>
                </c:pt>
                <c:pt idx="1834">
                  <c:v>0.1144796956768</c:v>
                </c:pt>
                <c:pt idx="1835">
                  <c:v>0.11456205368858401</c:v>
                </c:pt>
                <c:pt idx="1836">
                  <c:v>0.114651934368773</c:v>
                </c:pt>
                <c:pt idx="1837">
                  <c:v>0.11477363420140201</c:v>
                </c:pt>
                <c:pt idx="1838">
                  <c:v>0.114881852378151</c:v>
                </c:pt>
                <c:pt idx="1839">
                  <c:v>0.115008211280962</c:v>
                </c:pt>
                <c:pt idx="1840">
                  <c:v>0.11513349327639399</c:v>
                </c:pt>
                <c:pt idx="1841">
                  <c:v>0.11528146180070301</c:v>
                </c:pt>
                <c:pt idx="1842">
                  <c:v>0.11544741593425099</c:v>
                </c:pt>
                <c:pt idx="1843">
                  <c:v>0.11562725754023399</c:v>
                </c:pt>
                <c:pt idx="1844">
                  <c:v>0.115790328173969</c:v>
                </c:pt>
                <c:pt idx="1845">
                  <c:v>0.115943176672828</c:v>
                </c:pt>
                <c:pt idx="1846">
                  <c:v>0.116086663224803</c:v>
                </c:pt>
                <c:pt idx="1847">
                  <c:v>0.11619287697613501</c:v>
                </c:pt>
                <c:pt idx="1848">
                  <c:v>0.116306764394134</c:v>
                </c:pt>
                <c:pt idx="1849">
                  <c:v>0.116432035975625</c:v>
                </c:pt>
                <c:pt idx="1850">
                  <c:v>0.116549745247793</c:v>
                </c:pt>
                <c:pt idx="1851">
                  <c:v>0.1166499964994</c:v>
                </c:pt>
                <c:pt idx="1852">
                  <c:v>0.116743375331885</c:v>
                </c:pt>
                <c:pt idx="1853">
                  <c:v>0.116839344666894</c:v>
                </c:pt>
                <c:pt idx="1854">
                  <c:v>0.116937034705505</c:v>
                </c:pt>
                <c:pt idx="1855">
                  <c:v>0.11705644256378001</c:v>
                </c:pt>
                <c:pt idx="1856">
                  <c:v>0.11717627698534799</c:v>
                </c:pt>
                <c:pt idx="1857">
                  <c:v>0.11729174714604999</c:v>
                </c:pt>
                <c:pt idx="1858">
                  <c:v>0.117427343518651</c:v>
                </c:pt>
                <c:pt idx="1859">
                  <c:v>0.11757586639928801</c:v>
                </c:pt>
                <c:pt idx="1860">
                  <c:v>0.117721761048302</c:v>
                </c:pt>
                <c:pt idx="1861">
                  <c:v>0.117871141915252</c:v>
                </c:pt>
                <c:pt idx="1862">
                  <c:v>0.11801735503670401</c:v>
                </c:pt>
                <c:pt idx="1863">
                  <c:v>0.11818461403673899</c:v>
                </c:pt>
                <c:pt idx="1864">
                  <c:v>0.118355666418373</c:v>
                </c:pt>
                <c:pt idx="1865">
                  <c:v>0.118525429862864</c:v>
                </c:pt>
                <c:pt idx="1866">
                  <c:v>0.118701936813863</c:v>
                </c:pt>
                <c:pt idx="1867">
                  <c:v>0.11886410780368201</c:v>
                </c:pt>
                <c:pt idx="1868">
                  <c:v>0.11901746080507</c:v>
                </c:pt>
                <c:pt idx="1869">
                  <c:v>0.119162553754957</c:v>
                </c:pt>
                <c:pt idx="1870">
                  <c:v>0.11929649025217</c:v>
                </c:pt>
                <c:pt idx="1871">
                  <c:v>0.119408414605351</c:v>
                </c:pt>
                <c:pt idx="1872">
                  <c:v>0.119540185017892</c:v>
                </c:pt>
                <c:pt idx="1873">
                  <c:v>0.11965862166543501</c:v>
                </c:pt>
                <c:pt idx="1874">
                  <c:v>0.119799723360524</c:v>
                </c:pt>
                <c:pt idx="1875">
                  <c:v>0.11994672712251001</c:v>
                </c:pt>
                <c:pt idx="1876">
                  <c:v>0.12010756377406</c:v>
                </c:pt>
                <c:pt idx="1877">
                  <c:v>0.120301762152771</c:v>
                </c:pt>
                <c:pt idx="1878">
                  <c:v>0.120478262830683</c:v>
                </c:pt>
                <c:pt idx="1879">
                  <c:v>0.120658899475638</c:v>
                </c:pt>
                <c:pt idx="1880">
                  <c:v>0.120837897371352</c:v>
                </c:pt>
                <c:pt idx="1881">
                  <c:v>0.121015422009255</c:v>
                </c:pt>
                <c:pt idx="1882">
                  <c:v>0.121180717381991</c:v>
                </c:pt>
                <c:pt idx="1883">
                  <c:v>0.121344897205123</c:v>
                </c:pt>
                <c:pt idx="1884">
                  <c:v>0.121496465688713</c:v>
                </c:pt>
                <c:pt idx="1885">
                  <c:v>0.121644482435374</c:v>
                </c:pt>
                <c:pt idx="1886">
                  <c:v>0.121760152863679</c:v>
                </c:pt>
                <c:pt idx="1887">
                  <c:v>0.121871367309192</c:v>
                </c:pt>
                <c:pt idx="1888">
                  <c:v>0.121970111532176</c:v>
                </c:pt>
                <c:pt idx="1889">
                  <c:v>0.122086147240347</c:v>
                </c:pt>
                <c:pt idx="1890">
                  <c:v>0.12217984010388901</c:v>
                </c:pt>
                <c:pt idx="1891">
                  <c:v>0.122275668983943</c:v>
                </c:pt>
                <c:pt idx="1892">
                  <c:v>0.122365140924271</c:v>
                </c:pt>
                <c:pt idx="1893">
                  <c:v>0.122464482673685</c:v>
                </c:pt>
                <c:pt idx="1894">
                  <c:v>0.122566751504796</c:v>
                </c:pt>
                <c:pt idx="1895">
                  <c:v>0.122662391967215</c:v>
                </c:pt>
                <c:pt idx="1896">
                  <c:v>0.12275398783937901</c:v>
                </c:pt>
                <c:pt idx="1897">
                  <c:v>0.12285728891742501</c:v>
                </c:pt>
                <c:pt idx="1898">
                  <c:v>0.12296778117476399</c:v>
                </c:pt>
                <c:pt idx="1899">
                  <c:v>0.12309274713802</c:v>
                </c:pt>
                <c:pt idx="1900">
                  <c:v>0.12323047723679199</c:v>
                </c:pt>
                <c:pt idx="1901">
                  <c:v>0.123340074743649</c:v>
                </c:pt>
                <c:pt idx="1902">
                  <c:v>0.12345004251241</c:v>
                </c:pt>
                <c:pt idx="1903">
                  <c:v>0.123561451825138</c:v>
                </c:pt>
                <c:pt idx="1904">
                  <c:v>0.12366083977950899</c:v>
                </c:pt>
                <c:pt idx="1905">
                  <c:v>0.12377776507113999</c:v>
                </c:pt>
                <c:pt idx="1906">
                  <c:v>0.123899392282263</c:v>
                </c:pt>
                <c:pt idx="1907">
                  <c:v>0.124009844741383</c:v>
                </c:pt>
                <c:pt idx="1908">
                  <c:v>0.124120322285803</c:v>
                </c:pt>
                <c:pt idx="1909">
                  <c:v>0.124223893755223</c:v>
                </c:pt>
                <c:pt idx="1910">
                  <c:v>0.124340009544125</c:v>
                </c:pt>
                <c:pt idx="1911">
                  <c:v>0.124468162663016</c:v>
                </c:pt>
                <c:pt idx="1912">
                  <c:v>0.124611352334818</c:v>
                </c:pt>
                <c:pt idx="1913">
                  <c:v>0.124748985417667</c:v>
                </c:pt>
                <c:pt idx="1914">
                  <c:v>0.124879242082791</c:v>
                </c:pt>
                <c:pt idx="1915">
                  <c:v>0.12502455066030099</c:v>
                </c:pt>
                <c:pt idx="1916">
                  <c:v>0.12515304898100599</c:v>
                </c:pt>
                <c:pt idx="1917">
                  <c:v>0.12526609564205099</c:v>
                </c:pt>
                <c:pt idx="1918">
                  <c:v>0.12539093702454299</c:v>
                </c:pt>
                <c:pt idx="1919">
                  <c:v>0.12551464911771401</c:v>
                </c:pt>
                <c:pt idx="1920">
                  <c:v>0.12563855269562299</c:v>
                </c:pt>
                <c:pt idx="1921">
                  <c:v>0.12575928705669301</c:v>
                </c:pt>
                <c:pt idx="1922">
                  <c:v>0.125886124662033</c:v>
                </c:pt>
                <c:pt idx="1923">
                  <c:v>0.12599398437329801</c:v>
                </c:pt>
                <c:pt idx="1924">
                  <c:v>0.12608948632813199</c:v>
                </c:pt>
                <c:pt idx="1925">
                  <c:v>0.12619270009551101</c:v>
                </c:pt>
                <c:pt idx="1926">
                  <c:v>0.12627049054857201</c:v>
                </c:pt>
                <c:pt idx="1927">
                  <c:v>0.126358761395264</c:v>
                </c:pt>
                <c:pt idx="1928">
                  <c:v>0.126456019613258</c:v>
                </c:pt>
                <c:pt idx="1929">
                  <c:v>0.126562750940695</c:v>
                </c:pt>
                <c:pt idx="1930">
                  <c:v>0.12667773537976801</c:v>
                </c:pt>
                <c:pt idx="1931">
                  <c:v>0.12678851134024599</c:v>
                </c:pt>
                <c:pt idx="1932">
                  <c:v>0.12688735597713099</c:v>
                </c:pt>
                <c:pt idx="1933">
                  <c:v>0.127001344244003</c:v>
                </c:pt>
                <c:pt idx="1934">
                  <c:v>0.12713640501173601</c:v>
                </c:pt>
                <c:pt idx="1935">
                  <c:v>0.12727071493657599</c:v>
                </c:pt>
                <c:pt idx="1936">
                  <c:v>0.12741417997934401</c:v>
                </c:pt>
                <c:pt idx="1937">
                  <c:v>0.12753910805773899</c:v>
                </c:pt>
                <c:pt idx="1938">
                  <c:v>0.12766395885624199</c:v>
                </c:pt>
                <c:pt idx="1939">
                  <c:v>0.12777532578619399</c:v>
                </c:pt>
                <c:pt idx="1940">
                  <c:v>0.127890919069993</c:v>
                </c:pt>
                <c:pt idx="1941">
                  <c:v>0.12800481459767701</c:v>
                </c:pt>
                <c:pt idx="1942">
                  <c:v>0.128107165974434</c:v>
                </c:pt>
                <c:pt idx="1943">
                  <c:v>0.12820977189636901</c:v>
                </c:pt>
                <c:pt idx="1944">
                  <c:v>0.128313970473903</c:v>
                </c:pt>
                <c:pt idx="1945">
                  <c:v>0.128419405224382</c:v>
                </c:pt>
                <c:pt idx="1946">
                  <c:v>0.12852640519559799</c:v>
                </c:pt>
                <c:pt idx="1947">
                  <c:v>0.128635893865368</c:v>
                </c:pt>
                <c:pt idx="1948">
                  <c:v>0.128747894756195</c:v>
                </c:pt>
                <c:pt idx="1949">
                  <c:v>0.12886003982151201</c:v>
                </c:pt>
                <c:pt idx="1950">
                  <c:v>0.12898944964766099</c:v>
                </c:pt>
                <c:pt idx="1951">
                  <c:v>0.12913528158888399</c:v>
                </c:pt>
                <c:pt idx="1952">
                  <c:v>0.129278574279621</c:v>
                </c:pt>
                <c:pt idx="1953">
                  <c:v>0.12940237130402299</c:v>
                </c:pt>
                <c:pt idx="1954">
                  <c:v>0.12952384902335101</c:v>
                </c:pt>
                <c:pt idx="1955">
                  <c:v>0.129623358953948</c:v>
                </c:pt>
                <c:pt idx="1956">
                  <c:v>0.12971293001334799</c:v>
                </c:pt>
                <c:pt idx="1957">
                  <c:v>0.129789359676763</c:v>
                </c:pt>
                <c:pt idx="1958">
                  <c:v>0.12986884317436201</c:v>
                </c:pt>
                <c:pt idx="1959">
                  <c:v>0.129937879178325</c:v>
                </c:pt>
                <c:pt idx="1960">
                  <c:v>0.13000557402390001</c:v>
                </c:pt>
                <c:pt idx="1961">
                  <c:v>0.13007057643779199</c:v>
                </c:pt>
                <c:pt idx="1962">
                  <c:v>0.13013013543867899</c:v>
                </c:pt>
                <c:pt idx="1963">
                  <c:v>0.13019560957861701</c:v>
                </c:pt>
                <c:pt idx="1964">
                  <c:v>0.130233369171881</c:v>
                </c:pt>
                <c:pt idx="1965">
                  <c:v>0.13025870960859801</c:v>
                </c:pt>
                <c:pt idx="1966">
                  <c:v>0.13027615621173599</c:v>
                </c:pt>
                <c:pt idx="1967">
                  <c:v>0.130296180272338</c:v>
                </c:pt>
                <c:pt idx="1968">
                  <c:v>0.130314179597317</c:v>
                </c:pt>
                <c:pt idx="1969">
                  <c:v>0.130337537209709</c:v>
                </c:pt>
                <c:pt idx="1970">
                  <c:v>0.130359936884649</c:v>
                </c:pt>
                <c:pt idx="1971">
                  <c:v>0.130373227355218</c:v>
                </c:pt>
                <c:pt idx="1972">
                  <c:v>0.13038417003290101</c:v>
                </c:pt>
                <c:pt idx="1973">
                  <c:v>0.13039614675670799</c:v>
                </c:pt>
                <c:pt idx="1974">
                  <c:v>0.130400941109028</c:v>
                </c:pt>
                <c:pt idx="1975">
                  <c:v>0.13039654685374499</c:v>
                </c:pt>
                <c:pt idx="1976">
                  <c:v>0.13039620201688901</c:v>
                </c:pt>
                <c:pt idx="1977">
                  <c:v>0.130395922166365</c:v>
                </c:pt>
                <c:pt idx="1978">
                  <c:v>0.13039602533403799</c:v>
                </c:pt>
                <c:pt idx="1979">
                  <c:v>0.130398324799084</c:v>
                </c:pt>
                <c:pt idx="1980">
                  <c:v>0.130404262964149</c:v>
                </c:pt>
                <c:pt idx="1981">
                  <c:v>0.13042288563784499</c:v>
                </c:pt>
                <c:pt idx="1982">
                  <c:v>0.13044137295838501</c:v>
                </c:pt>
                <c:pt idx="1983">
                  <c:v>0.130460991771469</c:v>
                </c:pt>
                <c:pt idx="1984">
                  <c:v>0.13048843664412199</c:v>
                </c:pt>
                <c:pt idx="1985">
                  <c:v>0.13052862084244299</c:v>
                </c:pt>
                <c:pt idx="1986">
                  <c:v>0.13056408124458399</c:v>
                </c:pt>
                <c:pt idx="1987">
                  <c:v>0.13058781018089699</c:v>
                </c:pt>
                <c:pt idx="1988">
                  <c:v>0.13060063474991501</c:v>
                </c:pt>
                <c:pt idx="1989">
                  <c:v>0.13061179513454299</c:v>
                </c:pt>
                <c:pt idx="1990">
                  <c:v>0.13062291356135999</c:v>
                </c:pt>
                <c:pt idx="1991">
                  <c:v>0.13064103826294801</c:v>
                </c:pt>
                <c:pt idx="1992">
                  <c:v>0.13066445044732999</c:v>
                </c:pt>
                <c:pt idx="1993">
                  <c:v>0.130678157358499</c:v>
                </c:pt>
                <c:pt idx="1994">
                  <c:v>0.13068371347789601</c:v>
                </c:pt>
                <c:pt idx="1995">
                  <c:v>0.130694410442212</c:v>
                </c:pt>
                <c:pt idx="1996">
                  <c:v>0.130700684902434</c:v>
                </c:pt>
                <c:pt idx="1997">
                  <c:v>0.13071037513865399</c:v>
                </c:pt>
                <c:pt idx="1998">
                  <c:v>0.130713630250236</c:v>
                </c:pt>
                <c:pt idx="1999">
                  <c:v>0.13072265499185501</c:v>
                </c:pt>
                <c:pt idx="2000">
                  <c:v>0.13072938529473799</c:v>
                </c:pt>
                <c:pt idx="2001">
                  <c:v>0.130737954853307</c:v>
                </c:pt>
                <c:pt idx="2002">
                  <c:v>0.13074513861381501</c:v>
                </c:pt>
                <c:pt idx="2003">
                  <c:v>0.13073121654372699</c:v>
                </c:pt>
                <c:pt idx="2004">
                  <c:v>0.130708343661113</c:v>
                </c:pt>
                <c:pt idx="2005">
                  <c:v>0.13069669338411399</c:v>
                </c:pt>
                <c:pt idx="2006">
                  <c:v>0.130692263192727</c:v>
                </c:pt>
                <c:pt idx="2007">
                  <c:v>0.13069028793794599</c:v>
                </c:pt>
                <c:pt idx="2008">
                  <c:v>0.13068855564512699</c:v>
                </c:pt>
                <c:pt idx="2009">
                  <c:v>0.13068754390246301</c:v>
                </c:pt>
                <c:pt idx="2010">
                  <c:v>0.130685448634938</c:v>
                </c:pt>
                <c:pt idx="2011">
                  <c:v>0.130686615980285</c:v>
                </c:pt>
                <c:pt idx="2012">
                  <c:v>0.13068665606246399</c:v>
                </c:pt>
                <c:pt idx="2013">
                  <c:v>0.13068909608877199</c:v>
                </c:pt>
                <c:pt idx="2014">
                  <c:v>0.13069262648937</c:v>
                </c:pt>
                <c:pt idx="2015">
                  <c:v>0.13069940779522801</c:v>
                </c:pt>
                <c:pt idx="2016">
                  <c:v>0.13070762068417399</c:v>
                </c:pt>
                <c:pt idx="2017">
                  <c:v>0.130693071964573</c:v>
                </c:pt>
                <c:pt idx="2018">
                  <c:v>0.13067904478840101</c:v>
                </c:pt>
                <c:pt idx="2019">
                  <c:v>0.130675048028733</c:v>
                </c:pt>
                <c:pt idx="2020">
                  <c:v>0.130668132282311</c:v>
                </c:pt>
                <c:pt idx="2021">
                  <c:v>0.13065925123959199</c:v>
                </c:pt>
                <c:pt idx="2022">
                  <c:v>0.130651148214007</c:v>
                </c:pt>
                <c:pt idx="2023">
                  <c:v>0.13063073214631701</c:v>
                </c:pt>
                <c:pt idx="2024">
                  <c:v>0.130609219443071</c:v>
                </c:pt>
                <c:pt idx="2025">
                  <c:v>0.130597082839288</c:v>
                </c:pt>
                <c:pt idx="2026">
                  <c:v>0.13058510803722501</c:v>
                </c:pt>
                <c:pt idx="2027">
                  <c:v>0.13057934608439101</c:v>
                </c:pt>
                <c:pt idx="2028">
                  <c:v>0.130576514760018</c:v>
                </c:pt>
                <c:pt idx="2029">
                  <c:v>0.130566277933956</c:v>
                </c:pt>
                <c:pt idx="2030">
                  <c:v>0.13055765991828</c:v>
                </c:pt>
                <c:pt idx="2031">
                  <c:v>0.13054647592721499</c:v>
                </c:pt>
                <c:pt idx="2032">
                  <c:v>0.13052842856762201</c:v>
                </c:pt>
              </c:numCache>
            </c:numRef>
          </c:val>
          <c:smooth val="0"/>
          <c:extLst>
            <c:ext xmlns:c16="http://schemas.microsoft.com/office/drawing/2014/chart" uri="{C3380CC4-5D6E-409C-BE32-E72D297353CC}">
              <c16:uniqueId val="{00000000-5772-40D6-A3AC-A70F60CE3873}"/>
            </c:ext>
          </c:extLst>
        </c:ser>
        <c:ser>
          <c:idx val="1"/>
          <c:order val="2"/>
          <c:tx>
            <c:strRef>
              <c:f>Sheet1!$D$1</c:f>
              <c:strCache>
                <c:ptCount val="1"/>
                <c:pt idx="0">
                  <c:v>Standard deviation in Banks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Sheet1!$A$2:$A$2034</c:f>
              <c:numCache>
                <c:formatCode>General</c:formatCode>
                <c:ptCount val="20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numCache>
            </c:numRef>
          </c:cat>
          <c:val>
            <c:numRef>
              <c:f>Sheet1!$D$2:$D$2034</c:f>
              <c:numCache>
                <c:formatCode>General</c:formatCode>
                <c:ptCount val="2033"/>
                <c:pt idx="0">
                  <c:v>0.39189582373339799</c:v>
                </c:pt>
                <c:pt idx="1">
                  <c:v>0.39146417833287001</c:v>
                </c:pt>
                <c:pt idx="2">
                  <c:v>0.39102895956049299</c:v>
                </c:pt>
                <c:pt idx="3">
                  <c:v>0.39060789623474201</c:v>
                </c:pt>
                <c:pt idx="4">
                  <c:v>0.390177892710105</c:v>
                </c:pt>
                <c:pt idx="5">
                  <c:v>0.38974642292773898</c:v>
                </c:pt>
                <c:pt idx="6">
                  <c:v>0.38930729843477602</c:v>
                </c:pt>
                <c:pt idx="7">
                  <c:v>0.38885914614038197</c:v>
                </c:pt>
                <c:pt idx="8">
                  <c:v>0.38840620923788999</c:v>
                </c:pt>
                <c:pt idx="9">
                  <c:v>0.38794141830053003</c:v>
                </c:pt>
                <c:pt idx="10">
                  <c:v>0.38747980538782401</c:v>
                </c:pt>
                <c:pt idx="11">
                  <c:v>0.38701833320398399</c:v>
                </c:pt>
                <c:pt idx="12">
                  <c:v>0.38655224860106602</c:v>
                </c:pt>
                <c:pt idx="13">
                  <c:v>0.38608910294874998</c:v>
                </c:pt>
                <c:pt idx="14">
                  <c:v>0.385624335964455</c:v>
                </c:pt>
                <c:pt idx="15">
                  <c:v>0.38514084444684499</c:v>
                </c:pt>
                <c:pt idx="16">
                  <c:v>0.38467161358813301</c:v>
                </c:pt>
                <c:pt idx="17">
                  <c:v>0.38419853190743403</c:v>
                </c:pt>
                <c:pt idx="18">
                  <c:v>0.38372664538332202</c:v>
                </c:pt>
                <c:pt idx="19">
                  <c:v>0.38324487396172102</c:v>
                </c:pt>
                <c:pt idx="20">
                  <c:v>0.38275523085591701</c:v>
                </c:pt>
                <c:pt idx="21">
                  <c:v>0.382254058971222</c:v>
                </c:pt>
                <c:pt idx="22">
                  <c:v>0.38174292121796599</c:v>
                </c:pt>
                <c:pt idx="23">
                  <c:v>0.38123154787588598</c:v>
                </c:pt>
                <c:pt idx="24">
                  <c:v>0.38070844337523002</c:v>
                </c:pt>
                <c:pt idx="25">
                  <c:v>0.380175728169173</c:v>
                </c:pt>
                <c:pt idx="26">
                  <c:v>0.37964643669429099</c:v>
                </c:pt>
                <c:pt idx="27">
                  <c:v>0.37913445334712598</c:v>
                </c:pt>
                <c:pt idx="28">
                  <c:v>0.378626910406063</c:v>
                </c:pt>
                <c:pt idx="29">
                  <c:v>0.37809773953013498</c:v>
                </c:pt>
                <c:pt idx="30">
                  <c:v>0.377557175563976</c:v>
                </c:pt>
                <c:pt idx="31">
                  <c:v>0.377011759297811</c:v>
                </c:pt>
                <c:pt idx="32">
                  <c:v>0.37646282817361298</c:v>
                </c:pt>
                <c:pt idx="33">
                  <c:v>0.37590426890550799</c:v>
                </c:pt>
                <c:pt idx="34">
                  <c:v>0.37534526888207997</c:v>
                </c:pt>
                <c:pt idx="35">
                  <c:v>0.37478885911535798</c:v>
                </c:pt>
                <c:pt idx="36">
                  <c:v>0.37424848507326203</c:v>
                </c:pt>
                <c:pt idx="37">
                  <c:v>0.373717382120268</c:v>
                </c:pt>
                <c:pt idx="38">
                  <c:v>0.37324704982193302</c:v>
                </c:pt>
                <c:pt idx="39">
                  <c:v>0.372758514050544</c:v>
                </c:pt>
                <c:pt idx="40">
                  <c:v>0.37227179273204603</c:v>
                </c:pt>
                <c:pt idx="41">
                  <c:v>0.371800360943563</c:v>
                </c:pt>
                <c:pt idx="42">
                  <c:v>0.37135892270116799</c:v>
                </c:pt>
                <c:pt idx="43">
                  <c:v>0.37088439038651999</c:v>
                </c:pt>
                <c:pt idx="44">
                  <c:v>0.37041874889599402</c:v>
                </c:pt>
                <c:pt idx="45">
                  <c:v>0.36993682967021901</c:v>
                </c:pt>
                <c:pt idx="46">
                  <c:v>0.36944809865794798</c:v>
                </c:pt>
                <c:pt idx="47">
                  <c:v>0.36895850110850797</c:v>
                </c:pt>
                <c:pt idx="48">
                  <c:v>0.36851833997718098</c:v>
                </c:pt>
                <c:pt idx="49">
                  <c:v>0.36806925116255401</c:v>
                </c:pt>
                <c:pt idx="50">
                  <c:v>0.36760037222436198</c:v>
                </c:pt>
                <c:pt idx="51">
                  <c:v>0.36714064545727199</c:v>
                </c:pt>
                <c:pt idx="52">
                  <c:v>0.36666287391921898</c:v>
                </c:pt>
                <c:pt idx="53">
                  <c:v>0.36616793590054197</c:v>
                </c:pt>
                <c:pt idx="54">
                  <c:v>0.36563511196659598</c:v>
                </c:pt>
                <c:pt idx="55">
                  <c:v>0.365111092903388</c:v>
                </c:pt>
                <c:pt idx="56">
                  <c:v>0.36459164648887199</c:v>
                </c:pt>
                <c:pt idx="57">
                  <c:v>0.36408165169683399</c:v>
                </c:pt>
                <c:pt idx="58">
                  <c:v>0.363580171788839</c:v>
                </c:pt>
                <c:pt idx="59">
                  <c:v>0.36310201407138498</c:v>
                </c:pt>
                <c:pt idx="60">
                  <c:v>0.36261012867070103</c:v>
                </c:pt>
                <c:pt idx="61">
                  <c:v>0.36211609629569502</c:v>
                </c:pt>
                <c:pt idx="62">
                  <c:v>0.36162519891702</c:v>
                </c:pt>
                <c:pt idx="63">
                  <c:v>0.361114516734591</c:v>
                </c:pt>
                <c:pt idx="64">
                  <c:v>0.36060446469268598</c:v>
                </c:pt>
                <c:pt idx="65">
                  <c:v>0.36008860211912702</c:v>
                </c:pt>
                <c:pt idx="66">
                  <c:v>0.35957344241425498</c:v>
                </c:pt>
                <c:pt idx="67">
                  <c:v>0.35905034131869601</c:v>
                </c:pt>
                <c:pt idx="68">
                  <c:v>0.35854004837994602</c:v>
                </c:pt>
                <c:pt idx="69">
                  <c:v>0.35802483385658002</c:v>
                </c:pt>
                <c:pt idx="70">
                  <c:v>0.35749973691916398</c:v>
                </c:pt>
                <c:pt idx="71">
                  <c:v>0.35693897276312198</c:v>
                </c:pt>
                <c:pt idx="72">
                  <c:v>0.356370537613659</c:v>
                </c:pt>
                <c:pt idx="73">
                  <c:v>0.35578533850726402</c:v>
                </c:pt>
                <c:pt idx="74">
                  <c:v>0.35520179192403001</c:v>
                </c:pt>
                <c:pt idx="75">
                  <c:v>0.354601889516799</c:v>
                </c:pt>
                <c:pt idx="76">
                  <c:v>0.35400674058898102</c:v>
                </c:pt>
                <c:pt idx="77">
                  <c:v>0.353418297681938</c:v>
                </c:pt>
                <c:pt idx="78">
                  <c:v>0.35280364381659801</c:v>
                </c:pt>
                <c:pt idx="79">
                  <c:v>0.35219214143910099</c:v>
                </c:pt>
                <c:pt idx="80">
                  <c:v>0.35158068725569802</c:v>
                </c:pt>
                <c:pt idx="81">
                  <c:v>0.35097965539148501</c:v>
                </c:pt>
                <c:pt idx="82">
                  <c:v>0.35037883924079699</c:v>
                </c:pt>
                <c:pt idx="83">
                  <c:v>0.34976269044700298</c:v>
                </c:pt>
                <c:pt idx="84">
                  <c:v>0.34913022910264302</c:v>
                </c:pt>
                <c:pt idx="85">
                  <c:v>0.34848715365100902</c:v>
                </c:pt>
                <c:pt idx="86">
                  <c:v>0.34783948827317501</c:v>
                </c:pt>
                <c:pt idx="87">
                  <c:v>0.34719155995776302</c:v>
                </c:pt>
                <c:pt idx="88">
                  <c:v>0.34652925229805598</c:v>
                </c:pt>
                <c:pt idx="89">
                  <c:v>0.345890146828772</c:v>
                </c:pt>
                <c:pt idx="90">
                  <c:v>0.34523175074740298</c:v>
                </c:pt>
                <c:pt idx="91">
                  <c:v>0.34458133605695401</c:v>
                </c:pt>
                <c:pt idx="92">
                  <c:v>0.34393358705017402</c:v>
                </c:pt>
                <c:pt idx="93">
                  <c:v>0.343269642261187</c:v>
                </c:pt>
                <c:pt idx="94">
                  <c:v>0.34260853359958399</c:v>
                </c:pt>
                <c:pt idx="95">
                  <c:v>0.34194007681136102</c:v>
                </c:pt>
                <c:pt idx="96">
                  <c:v>0.34126608113143703</c:v>
                </c:pt>
                <c:pt idx="97">
                  <c:v>0.340582594743158</c:v>
                </c:pt>
                <c:pt idx="98">
                  <c:v>0.339900271295</c:v>
                </c:pt>
                <c:pt idx="99">
                  <c:v>0.33923541030544502</c:v>
                </c:pt>
                <c:pt idx="100">
                  <c:v>0.33856461225304701</c:v>
                </c:pt>
                <c:pt idx="101">
                  <c:v>0.33788062089399301</c:v>
                </c:pt>
                <c:pt idx="102">
                  <c:v>0.33717711130563199</c:v>
                </c:pt>
                <c:pt idx="103">
                  <c:v>0.33647187268965101</c:v>
                </c:pt>
                <c:pt idx="104">
                  <c:v>0.33575776520044898</c:v>
                </c:pt>
                <c:pt idx="105">
                  <c:v>0.33504024422149598</c:v>
                </c:pt>
                <c:pt idx="106">
                  <c:v>0.33433809582852397</c:v>
                </c:pt>
                <c:pt idx="107">
                  <c:v>0.33364946269463502</c:v>
                </c:pt>
                <c:pt idx="108">
                  <c:v>0.33299171781973802</c:v>
                </c:pt>
                <c:pt idx="109">
                  <c:v>0.33230918335526699</c:v>
                </c:pt>
                <c:pt idx="110">
                  <c:v>0.33161685411735597</c:v>
                </c:pt>
                <c:pt idx="111">
                  <c:v>0.33094263949490199</c:v>
                </c:pt>
                <c:pt idx="112">
                  <c:v>0.33023887332457103</c:v>
                </c:pt>
                <c:pt idx="113">
                  <c:v>0.32953409541560602</c:v>
                </c:pt>
                <c:pt idx="114">
                  <c:v>0.328818205838114</c:v>
                </c:pt>
                <c:pt idx="115">
                  <c:v>0.32810538612038298</c:v>
                </c:pt>
                <c:pt idx="116">
                  <c:v>0.32738095630684999</c:v>
                </c:pt>
                <c:pt idx="117">
                  <c:v>0.32669026739835899</c:v>
                </c:pt>
                <c:pt idx="118">
                  <c:v>0.325991953963854</c:v>
                </c:pt>
                <c:pt idx="119">
                  <c:v>0.32531778644945802</c:v>
                </c:pt>
                <c:pt idx="120">
                  <c:v>0.32466027528378399</c:v>
                </c:pt>
                <c:pt idx="121">
                  <c:v>0.32400544223517802</c:v>
                </c:pt>
                <c:pt idx="122">
                  <c:v>0.32332850534645802</c:v>
                </c:pt>
                <c:pt idx="123">
                  <c:v>0.32265866763402001</c:v>
                </c:pt>
                <c:pt idx="124">
                  <c:v>0.32199904746728902</c:v>
                </c:pt>
                <c:pt idx="125">
                  <c:v>0.321311559191784</c:v>
                </c:pt>
                <c:pt idx="126">
                  <c:v>0.32060645905950802</c:v>
                </c:pt>
                <c:pt idx="127">
                  <c:v>0.31990615986769699</c:v>
                </c:pt>
                <c:pt idx="128">
                  <c:v>0.31920212551469102</c:v>
                </c:pt>
                <c:pt idx="129">
                  <c:v>0.31850107328342198</c:v>
                </c:pt>
                <c:pt idx="130">
                  <c:v>0.31784045191127003</c:v>
                </c:pt>
                <c:pt idx="131">
                  <c:v>0.31716522174400802</c:v>
                </c:pt>
                <c:pt idx="132">
                  <c:v>0.31644020333920903</c:v>
                </c:pt>
                <c:pt idx="133">
                  <c:v>0.31570792813527199</c:v>
                </c:pt>
                <c:pt idx="134">
                  <c:v>0.314975481442753</c:v>
                </c:pt>
                <c:pt idx="135">
                  <c:v>0.31424115149383702</c:v>
                </c:pt>
                <c:pt idx="136">
                  <c:v>0.31352813476430302</c:v>
                </c:pt>
                <c:pt idx="137">
                  <c:v>0.31281645331803898</c:v>
                </c:pt>
                <c:pt idx="138">
                  <c:v>0.31214188222362299</c:v>
                </c:pt>
                <c:pt idx="139">
                  <c:v>0.31147161376399901</c:v>
                </c:pt>
                <c:pt idx="140">
                  <c:v>0.31085901136486899</c:v>
                </c:pt>
                <c:pt idx="141">
                  <c:v>0.310226773384365</c:v>
                </c:pt>
                <c:pt idx="142">
                  <c:v>0.30964327853666701</c:v>
                </c:pt>
                <c:pt idx="143">
                  <c:v>0.30907907729428802</c:v>
                </c:pt>
                <c:pt idx="144">
                  <c:v>0.30849224710617101</c:v>
                </c:pt>
                <c:pt idx="145">
                  <c:v>0.30793997958870101</c:v>
                </c:pt>
                <c:pt idx="146">
                  <c:v>0.30737770947795301</c:v>
                </c:pt>
                <c:pt idx="147">
                  <c:v>0.30679777366055899</c:v>
                </c:pt>
                <c:pt idx="148">
                  <c:v>0.30628239010265901</c:v>
                </c:pt>
                <c:pt idx="149">
                  <c:v>0.30569624655944799</c:v>
                </c:pt>
                <c:pt idx="150">
                  <c:v>0.305085278741766</c:v>
                </c:pt>
                <c:pt idx="151">
                  <c:v>0.304434595878951</c:v>
                </c:pt>
                <c:pt idx="152">
                  <c:v>0.303854035845811</c:v>
                </c:pt>
                <c:pt idx="153">
                  <c:v>0.30326919072997399</c:v>
                </c:pt>
                <c:pt idx="154">
                  <c:v>0.30270049095211099</c:v>
                </c:pt>
                <c:pt idx="155">
                  <c:v>0.30218316115574201</c:v>
                </c:pt>
                <c:pt idx="156">
                  <c:v>0.30168029361238502</c:v>
                </c:pt>
                <c:pt idx="157">
                  <c:v>0.30112687495518597</c:v>
                </c:pt>
                <c:pt idx="158">
                  <c:v>0.30051303999828399</c:v>
                </c:pt>
                <c:pt idx="159">
                  <c:v>0.29997790324013401</c:v>
                </c:pt>
                <c:pt idx="160">
                  <c:v>0.299371813391061</c:v>
                </c:pt>
                <c:pt idx="161">
                  <c:v>0.29879345145502201</c:v>
                </c:pt>
                <c:pt idx="162">
                  <c:v>0.29818193174236302</c:v>
                </c:pt>
                <c:pt idx="163">
                  <c:v>0.29756301923280298</c:v>
                </c:pt>
                <c:pt idx="164">
                  <c:v>0.29694550910554701</c:v>
                </c:pt>
                <c:pt idx="165">
                  <c:v>0.29640044425866202</c:v>
                </c:pt>
                <c:pt idx="166">
                  <c:v>0.29581607835358897</c:v>
                </c:pt>
                <c:pt idx="167">
                  <c:v>0.29527677924735901</c:v>
                </c:pt>
                <c:pt idx="168">
                  <c:v>0.29472553837843102</c:v>
                </c:pt>
                <c:pt idx="169">
                  <c:v>0.29415212671072299</c:v>
                </c:pt>
                <c:pt idx="170">
                  <c:v>0.29358903520370899</c:v>
                </c:pt>
                <c:pt idx="171">
                  <c:v>0.29300805919350398</c:v>
                </c:pt>
                <c:pt idx="172">
                  <c:v>0.29245386324325101</c:v>
                </c:pt>
                <c:pt idx="173">
                  <c:v>0.291900362224919</c:v>
                </c:pt>
                <c:pt idx="174">
                  <c:v>0.29129344871867602</c:v>
                </c:pt>
                <c:pt idx="175">
                  <c:v>0.290689629013068</c:v>
                </c:pt>
                <c:pt idx="176">
                  <c:v>0.29004269847994502</c:v>
                </c:pt>
                <c:pt idx="177">
                  <c:v>0.28940341717997098</c:v>
                </c:pt>
                <c:pt idx="178">
                  <c:v>0.28880066545345401</c:v>
                </c:pt>
                <c:pt idx="179">
                  <c:v>0.28810907283783099</c:v>
                </c:pt>
                <c:pt idx="180">
                  <c:v>0.287371025804948</c:v>
                </c:pt>
                <c:pt idx="181">
                  <c:v>0.28667660230098502</c:v>
                </c:pt>
                <c:pt idx="182">
                  <c:v>0.28599662572462797</c:v>
                </c:pt>
                <c:pt idx="183">
                  <c:v>0.285329479001802</c:v>
                </c:pt>
                <c:pt idx="184">
                  <c:v>0.284670394110912</c:v>
                </c:pt>
                <c:pt idx="185">
                  <c:v>0.28398564944052301</c:v>
                </c:pt>
                <c:pt idx="186">
                  <c:v>0.28326439270922199</c:v>
                </c:pt>
                <c:pt idx="187">
                  <c:v>0.28255011657015</c:v>
                </c:pt>
                <c:pt idx="188">
                  <c:v>0.28179756581747201</c:v>
                </c:pt>
                <c:pt idx="189">
                  <c:v>0.28101757608286199</c:v>
                </c:pt>
                <c:pt idx="190">
                  <c:v>0.280272956740649</c:v>
                </c:pt>
                <c:pt idx="191">
                  <c:v>0.27953888246473102</c:v>
                </c:pt>
                <c:pt idx="192">
                  <c:v>0.27876478876316901</c:v>
                </c:pt>
                <c:pt idx="193">
                  <c:v>0.27797840885061198</c:v>
                </c:pt>
                <c:pt idx="194">
                  <c:v>0.27715884264844798</c:v>
                </c:pt>
                <c:pt idx="195">
                  <c:v>0.276378070436896</c:v>
                </c:pt>
                <c:pt idx="196">
                  <c:v>0.27557865083784799</c:v>
                </c:pt>
                <c:pt idx="197">
                  <c:v>0.274797451198039</c:v>
                </c:pt>
                <c:pt idx="198">
                  <c:v>0.27410997800567899</c:v>
                </c:pt>
                <c:pt idx="199">
                  <c:v>0.27342231362896502</c:v>
                </c:pt>
                <c:pt idx="200">
                  <c:v>0.272725631183175</c:v>
                </c:pt>
                <c:pt idx="201">
                  <c:v>0.27202462121923399</c:v>
                </c:pt>
                <c:pt idx="202">
                  <c:v>0.27142051772040099</c:v>
                </c:pt>
                <c:pt idx="203">
                  <c:v>0.27074793155356403</c:v>
                </c:pt>
                <c:pt idx="204">
                  <c:v>0.270052833510396</c:v>
                </c:pt>
                <c:pt idx="205">
                  <c:v>0.26935730194624702</c:v>
                </c:pt>
                <c:pt idx="206">
                  <c:v>0.26868554413658702</c:v>
                </c:pt>
                <c:pt idx="207">
                  <c:v>0.26794099750387101</c:v>
                </c:pt>
                <c:pt idx="208">
                  <c:v>0.267218531307643</c:v>
                </c:pt>
                <c:pt idx="209">
                  <c:v>0.266470355367738</c:v>
                </c:pt>
                <c:pt idx="210">
                  <c:v>0.26570853290365198</c:v>
                </c:pt>
                <c:pt idx="211">
                  <c:v>0.26503501888129999</c:v>
                </c:pt>
                <c:pt idx="212">
                  <c:v>0.26437726505937098</c:v>
                </c:pt>
                <c:pt idx="213">
                  <c:v>0.26374472145437999</c:v>
                </c:pt>
                <c:pt idx="214">
                  <c:v>0.26308640693569602</c:v>
                </c:pt>
                <c:pt idx="215">
                  <c:v>0.26251367344724202</c:v>
                </c:pt>
                <c:pt idx="216">
                  <c:v>0.26191522830304997</c:v>
                </c:pt>
                <c:pt idx="217">
                  <c:v>0.261309251759551</c:v>
                </c:pt>
                <c:pt idx="218">
                  <c:v>0.260707139789502</c:v>
                </c:pt>
                <c:pt idx="219">
                  <c:v>0.26002385250494098</c:v>
                </c:pt>
                <c:pt idx="220">
                  <c:v>0.25932879097712702</c:v>
                </c:pt>
                <c:pt idx="221">
                  <c:v>0.258689268635106</c:v>
                </c:pt>
                <c:pt idx="222">
                  <c:v>0.25807735717981301</c:v>
                </c:pt>
                <c:pt idx="223">
                  <c:v>0.25752092215628702</c:v>
                </c:pt>
                <c:pt idx="224">
                  <c:v>0.256976889994805</c:v>
                </c:pt>
                <c:pt idx="225">
                  <c:v>0.25649290290732402</c:v>
                </c:pt>
                <c:pt idx="226">
                  <c:v>0.25595402160616199</c:v>
                </c:pt>
                <c:pt idx="227">
                  <c:v>0.255484129043486</c:v>
                </c:pt>
                <c:pt idx="228">
                  <c:v>0.25496659232144298</c:v>
                </c:pt>
                <c:pt idx="229">
                  <c:v>0.25434134558631899</c:v>
                </c:pt>
                <c:pt idx="230">
                  <c:v>0.25374604522914102</c:v>
                </c:pt>
                <c:pt idx="231">
                  <c:v>0.25308904173448299</c:v>
                </c:pt>
                <c:pt idx="232">
                  <c:v>0.25245260078569498</c:v>
                </c:pt>
                <c:pt idx="233">
                  <c:v>0.25186621955459099</c:v>
                </c:pt>
                <c:pt idx="234">
                  <c:v>0.25123730266386501</c:v>
                </c:pt>
                <c:pt idx="235">
                  <c:v>0.250563874519037</c:v>
                </c:pt>
                <c:pt idx="236">
                  <c:v>0.24990214715244299</c:v>
                </c:pt>
                <c:pt idx="237">
                  <c:v>0.249163202022439</c:v>
                </c:pt>
                <c:pt idx="238">
                  <c:v>0.248550302520547</c:v>
                </c:pt>
                <c:pt idx="239">
                  <c:v>0.24791326920548501</c:v>
                </c:pt>
                <c:pt idx="240">
                  <c:v>0.247286048871248</c:v>
                </c:pt>
                <c:pt idx="241">
                  <c:v>0.246689100602457</c:v>
                </c:pt>
                <c:pt idx="242">
                  <c:v>0.24610710908622299</c:v>
                </c:pt>
                <c:pt idx="243">
                  <c:v>0.245518629975952</c:v>
                </c:pt>
                <c:pt idx="244">
                  <c:v>0.24492055097235699</c:v>
                </c:pt>
                <c:pt idx="245">
                  <c:v>0.24433573432834699</c:v>
                </c:pt>
                <c:pt idx="246">
                  <c:v>0.24369846493671499</c:v>
                </c:pt>
                <c:pt idx="247">
                  <c:v>0.24302510576762901</c:v>
                </c:pt>
                <c:pt idx="248">
                  <c:v>0.24236631472718601</c:v>
                </c:pt>
                <c:pt idx="249">
                  <c:v>0.24177443116033401</c:v>
                </c:pt>
                <c:pt idx="250">
                  <c:v>0.241193013244204</c:v>
                </c:pt>
                <c:pt idx="251">
                  <c:v>0.24059390315538901</c:v>
                </c:pt>
                <c:pt idx="252">
                  <c:v>0.24004705905209101</c:v>
                </c:pt>
                <c:pt idx="253">
                  <c:v>0.239497751680918</c:v>
                </c:pt>
                <c:pt idx="254">
                  <c:v>0.23900295654936399</c:v>
                </c:pt>
                <c:pt idx="255">
                  <c:v>0.238493390181854</c:v>
                </c:pt>
                <c:pt idx="256">
                  <c:v>0.238049528095304</c:v>
                </c:pt>
                <c:pt idx="257">
                  <c:v>0.23757688893964901</c:v>
                </c:pt>
                <c:pt idx="258">
                  <c:v>0.23706282716013299</c:v>
                </c:pt>
                <c:pt idx="259">
                  <c:v>0.23654621005389301</c:v>
                </c:pt>
                <c:pt idx="260">
                  <c:v>0.23601249047148001</c:v>
                </c:pt>
                <c:pt idx="261">
                  <c:v>0.23554259917426501</c:v>
                </c:pt>
                <c:pt idx="262">
                  <c:v>0.23504645262992799</c:v>
                </c:pt>
                <c:pt idx="263">
                  <c:v>0.23463292390902599</c:v>
                </c:pt>
                <c:pt idx="264">
                  <c:v>0.23425185997034001</c:v>
                </c:pt>
                <c:pt idx="265">
                  <c:v>0.23382617828539601</c:v>
                </c:pt>
                <c:pt idx="266">
                  <c:v>0.23326574186806601</c:v>
                </c:pt>
                <c:pt idx="267">
                  <c:v>0.23268682402267499</c:v>
                </c:pt>
                <c:pt idx="268">
                  <c:v>0.2321498245916</c:v>
                </c:pt>
                <c:pt idx="269">
                  <c:v>0.231542969259215</c:v>
                </c:pt>
                <c:pt idx="270">
                  <c:v>0.23090415945933901</c:v>
                </c:pt>
                <c:pt idx="271">
                  <c:v>0.23028876985942301</c:v>
                </c:pt>
                <c:pt idx="272">
                  <c:v>0.229603473509773</c:v>
                </c:pt>
                <c:pt idx="273">
                  <c:v>0.22886112342120099</c:v>
                </c:pt>
                <c:pt idx="274">
                  <c:v>0.22817349474652501</c:v>
                </c:pt>
                <c:pt idx="275">
                  <c:v>0.227583927536821</c:v>
                </c:pt>
                <c:pt idx="276">
                  <c:v>0.227019836142937</c:v>
                </c:pt>
                <c:pt idx="277">
                  <c:v>0.226415481398938</c:v>
                </c:pt>
                <c:pt idx="278">
                  <c:v>0.225854583693745</c:v>
                </c:pt>
                <c:pt idx="279">
                  <c:v>0.22533135660891801</c:v>
                </c:pt>
                <c:pt idx="280">
                  <c:v>0.224779890604977</c:v>
                </c:pt>
                <c:pt idx="281">
                  <c:v>0.22420428347898899</c:v>
                </c:pt>
                <c:pt idx="282">
                  <c:v>0.22366824198912799</c:v>
                </c:pt>
                <c:pt idx="283">
                  <c:v>0.22312194930160001</c:v>
                </c:pt>
                <c:pt idx="284">
                  <c:v>0.222587823247794</c:v>
                </c:pt>
                <c:pt idx="285">
                  <c:v>0.222022455507282</c:v>
                </c:pt>
                <c:pt idx="286">
                  <c:v>0.22148293982398901</c:v>
                </c:pt>
                <c:pt idx="287">
                  <c:v>0.22091141352501301</c:v>
                </c:pt>
                <c:pt idx="288">
                  <c:v>0.22030897584174999</c:v>
                </c:pt>
                <c:pt idx="289">
                  <c:v>0.21969489759555499</c:v>
                </c:pt>
                <c:pt idx="290">
                  <c:v>0.21906422477840101</c:v>
                </c:pt>
                <c:pt idx="291">
                  <c:v>0.21849366844792101</c:v>
                </c:pt>
                <c:pt idx="292">
                  <c:v>0.218009110960111</c:v>
                </c:pt>
                <c:pt idx="293">
                  <c:v>0.21754441426829299</c:v>
                </c:pt>
                <c:pt idx="294">
                  <c:v>0.21709501773773501</c:v>
                </c:pt>
                <c:pt idx="295">
                  <c:v>0.21665383883712799</c:v>
                </c:pt>
                <c:pt idx="296">
                  <c:v>0.216283217971591</c:v>
                </c:pt>
                <c:pt idx="297">
                  <c:v>0.21590620070309699</c:v>
                </c:pt>
                <c:pt idx="298">
                  <c:v>0.21557625279659001</c:v>
                </c:pt>
                <c:pt idx="299">
                  <c:v>0.21511671852696501</c:v>
                </c:pt>
                <c:pt idx="300">
                  <c:v>0.21469569556864301</c:v>
                </c:pt>
                <c:pt idx="301">
                  <c:v>0.21426653390956099</c:v>
                </c:pt>
                <c:pt idx="302">
                  <c:v>0.213902119908809</c:v>
                </c:pt>
                <c:pt idx="303">
                  <c:v>0.21356477420287101</c:v>
                </c:pt>
                <c:pt idx="304">
                  <c:v>0.21308271382212601</c:v>
                </c:pt>
                <c:pt idx="305">
                  <c:v>0.21263335849103199</c:v>
                </c:pt>
                <c:pt idx="306">
                  <c:v>0.21204614412598499</c:v>
                </c:pt>
                <c:pt idx="307">
                  <c:v>0.21144593732393899</c:v>
                </c:pt>
                <c:pt idx="308">
                  <c:v>0.210853307166328</c:v>
                </c:pt>
                <c:pt idx="309">
                  <c:v>0.21034421836398801</c:v>
                </c:pt>
                <c:pt idx="310">
                  <c:v>0.20987324317352499</c:v>
                </c:pt>
                <c:pt idx="311">
                  <c:v>0.20945305403417799</c:v>
                </c:pt>
                <c:pt idx="312">
                  <c:v>0.20901660333515101</c:v>
                </c:pt>
                <c:pt idx="313">
                  <c:v>0.20842735773701901</c:v>
                </c:pt>
                <c:pt idx="314">
                  <c:v>0.20784389316431701</c:v>
                </c:pt>
                <c:pt idx="315">
                  <c:v>0.207250768670002</c:v>
                </c:pt>
                <c:pt idx="316">
                  <c:v>0.206676606243369</c:v>
                </c:pt>
                <c:pt idx="317">
                  <c:v>0.206087056629537</c:v>
                </c:pt>
                <c:pt idx="318">
                  <c:v>0.20553694525930599</c:v>
                </c:pt>
                <c:pt idx="319">
                  <c:v>0.20502576189042501</c:v>
                </c:pt>
                <c:pt idx="320">
                  <c:v>0.20451747862728001</c:v>
                </c:pt>
                <c:pt idx="321">
                  <c:v>0.20404082444735999</c:v>
                </c:pt>
                <c:pt idx="322">
                  <c:v>0.203613248522902</c:v>
                </c:pt>
                <c:pt idx="323">
                  <c:v>0.20316781780930401</c:v>
                </c:pt>
                <c:pt idx="324">
                  <c:v>0.202653051123832</c:v>
                </c:pt>
                <c:pt idx="325">
                  <c:v>0.20209660491943099</c:v>
                </c:pt>
                <c:pt idx="326">
                  <c:v>0.20149575425556801</c:v>
                </c:pt>
                <c:pt idx="327">
                  <c:v>0.20092295032168001</c:v>
                </c:pt>
                <c:pt idx="328">
                  <c:v>0.20036518161924599</c:v>
                </c:pt>
                <c:pt idx="329">
                  <c:v>0.19981914697630099</c:v>
                </c:pt>
                <c:pt idx="330">
                  <c:v>0.19919876792824801</c:v>
                </c:pt>
                <c:pt idx="331">
                  <c:v>0.19852641510570401</c:v>
                </c:pt>
                <c:pt idx="332">
                  <c:v>0.19785305057584601</c:v>
                </c:pt>
                <c:pt idx="333">
                  <c:v>0.197194100727939</c:v>
                </c:pt>
                <c:pt idx="334">
                  <c:v>0.196557395574605</c:v>
                </c:pt>
                <c:pt idx="335">
                  <c:v>0.19581313902731101</c:v>
                </c:pt>
                <c:pt idx="336">
                  <c:v>0.19505501699366301</c:v>
                </c:pt>
                <c:pt idx="337">
                  <c:v>0.19432366885233701</c:v>
                </c:pt>
                <c:pt idx="338">
                  <c:v>0.193572105947656</c:v>
                </c:pt>
                <c:pt idx="339">
                  <c:v>0.192916821238344</c:v>
                </c:pt>
                <c:pt idx="340">
                  <c:v>0.19228923127706499</c:v>
                </c:pt>
                <c:pt idx="341">
                  <c:v>0.19168172793777999</c:v>
                </c:pt>
                <c:pt idx="342">
                  <c:v>0.191026316354555</c:v>
                </c:pt>
                <c:pt idx="343">
                  <c:v>0.190403085551029</c:v>
                </c:pt>
                <c:pt idx="344">
                  <c:v>0.18975115347733801</c:v>
                </c:pt>
                <c:pt idx="345">
                  <c:v>0.189061476615692</c:v>
                </c:pt>
                <c:pt idx="346">
                  <c:v>0.188391612154511</c:v>
                </c:pt>
                <c:pt idx="347">
                  <c:v>0.187735223742235</c:v>
                </c:pt>
                <c:pt idx="348">
                  <c:v>0.18712381657110699</c:v>
                </c:pt>
                <c:pt idx="349">
                  <c:v>0.18656708093990201</c:v>
                </c:pt>
                <c:pt idx="350">
                  <c:v>0.18598942290478401</c:v>
                </c:pt>
                <c:pt idx="351">
                  <c:v>0.185443684909366</c:v>
                </c:pt>
                <c:pt idx="352">
                  <c:v>0.184870883318631</c:v>
                </c:pt>
                <c:pt idx="353">
                  <c:v>0.184307984890375</c:v>
                </c:pt>
                <c:pt idx="354">
                  <c:v>0.18369860710594199</c:v>
                </c:pt>
                <c:pt idx="355">
                  <c:v>0.183101213629078</c:v>
                </c:pt>
                <c:pt idx="356">
                  <c:v>0.18253767082188399</c:v>
                </c:pt>
                <c:pt idx="357">
                  <c:v>0.181986213092972</c:v>
                </c:pt>
                <c:pt idx="358">
                  <c:v>0.181447380591992</c:v>
                </c:pt>
                <c:pt idx="359">
                  <c:v>0.18085713745169699</c:v>
                </c:pt>
                <c:pt idx="360">
                  <c:v>0.18037916044882901</c:v>
                </c:pt>
                <c:pt idx="361">
                  <c:v>0.179941809709534</c:v>
                </c:pt>
                <c:pt idx="362">
                  <c:v>0.179490814491096</c:v>
                </c:pt>
                <c:pt idx="363">
                  <c:v>0.17909489284504601</c:v>
                </c:pt>
                <c:pt idx="364">
                  <c:v>0.17866439806260101</c:v>
                </c:pt>
                <c:pt idx="365">
                  <c:v>0.178190407625339</c:v>
                </c:pt>
                <c:pt idx="366">
                  <c:v>0.177689107324047</c:v>
                </c:pt>
                <c:pt idx="367">
                  <c:v>0.17725061797993499</c:v>
                </c:pt>
                <c:pt idx="368">
                  <c:v>0.176837110047663</c:v>
                </c:pt>
                <c:pt idx="369">
                  <c:v>0.176405324204604</c:v>
                </c:pt>
                <c:pt idx="370">
                  <c:v>0.17602581695825101</c:v>
                </c:pt>
                <c:pt idx="371">
                  <c:v>0.175691613594845</c:v>
                </c:pt>
                <c:pt idx="372">
                  <c:v>0.175336069056032</c:v>
                </c:pt>
                <c:pt idx="373">
                  <c:v>0.17497929943837801</c:v>
                </c:pt>
                <c:pt idx="374">
                  <c:v>0.174703576283748</c:v>
                </c:pt>
                <c:pt idx="375">
                  <c:v>0.174455186626746</c:v>
                </c:pt>
                <c:pt idx="376">
                  <c:v>0.17423768791142399</c:v>
                </c:pt>
                <c:pt idx="377">
                  <c:v>0.174007423564531</c:v>
                </c:pt>
                <c:pt idx="378">
                  <c:v>0.17380266930768801</c:v>
                </c:pt>
                <c:pt idx="379">
                  <c:v>0.173599904202419</c:v>
                </c:pt>
                <c:pt idx="380">
                  <c:v>0.17344262430273599</c:v>
                </c:pt>
                <c:pt idx="381">
                  <c:v>0.173191497663093</c:v>
                </c:pt>
                <c:pt idx="382">
                  <c:v>0.173023016817384</c:v>
                </c:pt>
                <c:pt idx="383">
                  <c:v>0.17286446491656901</c:v>
                </c:pt>
                <c:pt idx="384">
                  <c:v>0.17273358925406601</c:v>
                </c:pt>
                <c:pt idx="385">
                  <c:v>0.17266720086154499</c:v>
                </c:pt>
                <c:pt idx="386">
                  <c:v>0.17262964212572299</c:v>
                </c:pt>
                <c:pt idx="387">
                  <c:v>0.17247808491577399</c:v>
                </c:pt>
                <c:pt idx="388">
                  <c:v>0.17223868661289701</c:v>
                </c:pt>
                <c:pt idx="389">
                  <c:v>0.17196910828572901</c:v>
                </c:pt>
                <c:pt idx="390">
                  <c:v>0.17171325592724801</c:v>
                </c:pt>
                <c:pt idx="391">
                  <c:v>0.171349757479766</c:v>
                </c:pt>
                <c:pt idx="392">
                  <c:v>0.17093802326584201</c:v>
                </c:pt>
                <c:pt idx="393">
                  <c:v>0.170643626085939</c:v>
                </c:pt>
                <c:pt idx="394">
                  <c:v>0.170370492323728</c:v>
                </c:pt>
                <c:pt idx="395">
                  <c:v>0.170166385479016</c:v>
                </c:pt>
                <c:pt idx="396">
                  <c:v>0.16984655940660001</c:v>
                </c:pt>
                <c:pt idx="397">
                  <c:v>0.16949025652843999</c:v>
                </c:pt>
                <c:pt idx="398">
                  <c:v>0.169150777900855</c:v>
                </c:pt>
                <c:pt idx="399">
                  <c:v>0.168790474017358</c:v>
                </c:pt>
                <c:pt idx="400">
                  <c:v>0.16845205020370599</c:v>
                </c:pt>
                <c:pt idx="401">
                  <c:v>0.16801822614350001</c:v>
                </c:pt>
                <c:pt idx="402">
                  <c:v>0.16759734898397399</c:v>
                </c:pt>
                <c:pt idx="403">
                  <c:v>0.16726957823233601</c:v>
                </c:pt>
                <c:pt idx="404">
                  <c:v>0.16688951861301299</c:v>
                </c:pt>
                <c:pt idx="405">
                  <c:v>0.16645935778315299</c:v>
                </c:pt>
                <c:pt idx="406">
                  <c:v>0.16612345581254501</c:v>
                </c:pt>
                <c:pt idx="407">
                  <c:v>0.165834901253677</c:v>
                </c:pt>
                <c:pt idx="408">
                  <c:v>0.16549938450543999</c:v>
                </c:pt>
                <c:pt idx="409">
                  <c:v>0.165152749482355</c:v>
                </c:pt>
                <c:pt idx="410">
                  <c:v>0.16486736268482999</c:v>
                </c:pt>
                <c:pt idx="411">
                  <c:v>0.16463371001084101</c:v>
                </c:pt>
                <c:pt idx="412">
                  <c:v>0.16437914974960599</c:v>
                </c:pt>
                <c:pt idx="413">
                  <c:v>0.16414293781806</c:v>
                </c:pt>
                <c:pt idx="414">
                  <c:v>0.163855829690606</c:v>
                </c:pt>
                <c:pt idx="415">
                  <c:v>0.16361692967022801</c:v>
                </c:pt>
                <c:pt idx="416">
                  <c:v>0.163369905647793</c:v>
                </c:pt>
                <c:pt idx="417">
                  <c:v>0.16309364470649901</c:v>
                </c:pt>
                <c:pt idx="418">
                  <c:v>0.162741074389189</c:v>
                </c:pt>
                <c:pt idx="419">
                  <c:v>0.162395094213719</c:v>
                </c:pt>
                <c:pt idx="420">
                  <c:v>0.16201486129936701</c:v>
                </c:pt>
                <c:pt idx="421">
                  <c:v>0.16160172530129799</c:v>
                </c:pt>
                <c:pt idx="422">
                  <c:v>0.16128303580098</c:v>
                </c:pt>
                <c:pt idx="423">
                  <c:v>0.160899124165711</c:v>
                </c:pt>
                <c:pt idx="424">
                  <c:v>0.16041500783438101</c:v>
                </c:pt>
                <c:pt idx="425">
                  <c:v>0.160071437859027</c:v>
                </c:pt>
                <c:pt idx="426">
                  <c:v>0.15973498943599901</c:v>
                </c:pt>
                <c:pt idx="427">
                  <c:v>0.15936521539142201</c:v>
                </c:pt>
                <c:pt idx="428">
                  <c:v>0.15900452046701899</c:v>
                </c:pt>
                <c:pt idx="429">
                  <c:v>0.158813138561929</c:v>
                </c:pt>
                <c:pt idx="430">
                  <c:v>0.15854005671959501</c:v>
                </c:pt>
                <c:pt idx="431">
                  <c:v>0.15840667228838801</c:v>
                </c:pt>
                <c:pt idx="432">
                  <c:v>0.15814672553039</c:v>
                </c:pt>
                <c:pt idx="433">
                  <c:v>0.15769364848176501</c:v>
                </c:pt>
                <c:pt idx="434">
                  <c:v>0.15738119905102599</c:v>
                </c:pt>
                <c:pt idx="435">
                  <c:v>0.15710186243341001</c:v>
                </c:pt>
                <c:pt idx="436">
                  <c:v>0.156863558840172</c:v>
                </c:pt>
                <c:pt idx="437">
                  <c:v>0.15660608685743499</c:v>
                </c:pt>
                <c:pt idx="438">
                  <c:v>0.15630921118753199</c:v>
                </c:pt>
                <c:pt idx="439">
                  <c:v>0.156189841239261</c:v>
                </c:pt>
                <c:pt idx="440">
                  <c:v>0.15596089943806901</c:v>
                </c:pt>
                <c:pt idx="441">
                  <c:v>0.15570791490788799</c:v>
                </c:pt>
                <c:pt idx="442">
                  <c:v>0.15553329718190301</c:v>
                </c:pt>
                <c:pt idx="443">
                  <c:v>0.15542374363363001</c:v>
                </c:pt>
                <c:pt idx="444">
                  <c:v>0.155347736982624</c:v>
                </c:pt>
                <c:pt idx="445">
                  <c:v>0.15537657223697701</c:v>
                </c:pt>
                <c:pt idx="446">
                  <c:v>0.15542226389505401</c:v>
                </c:pt>
                <c:pt idx="447">
                  <c:v>0.15548543735130901</c:v>
                </c:pt>
                <c:pt idx="448">
                  <c:v>0.15554965989849601</c:v>
                </c:pt>
                <c:pt idx="449">
                  <c:v>0.15557840822500099</c:v>
                </c:pt>
                <c:pt idx="450">
                  <c:v>0.15557742802994001</c:v>
                </c:pt>
                <c:pt idx="451">
                  <c:v>0.15564877530674301</c:v>
                </c:pt>
                <c:pt idx="452">
                  <c:v>0.15572064401560601</c:v>
                </c:pt>
                <c:pt idx="453">
                  <c:v>0.15580315935049699</c:v>
                </c:pt>
                <c:pt idx="454">
                  <c:v>0.15587252297790699</c:v>
                </c:pt>
                <c:pt idx="455">
                  <c:v>0.15594222712026501</c:v>
                </c:pt>
                <c:pt idx="456">
                  <c:v>0.15602501478788799</c:v>
                </c:pt>
                <c:pt idx="457">
                  <c:v>0.15611185608095501</c:v>
                </c:pt>
                <c:pt idx="458">
                  <c:v>0.15617724874149</c:v>
                </c:pt>
                <c:pt idx="459">
                  <c:v>0.15623047472561699</c:v>
                </c:pt>
                <c:pt idx="460">
                  <c:v>0.15632013413318199</c:v>
                </c:pt>
                <c:pt idx="461">
                  <c:v>0.156422949681742</c:v>
                </c:pt>
                <c:pt idx="462">
                  <c:v>0.15652739335195701</c:v>
                </c:pt>
                <c:pt idx="463">
                  <c:v>0.15660525218598001</c:v>
                </c:pt>
                <c:pt idx="464">
                  <c:v>0.15668233753003399</c:v>
                </c:pt>
                <c:pt idx="465">
                  <c:v>0.156717456088629</c:v>
                </c:pt>
                <c:pt idx="466">
                  <c:v>0.15678947847258801</c:v>
                </c:pt>
                <c:pt idx="467">
                  <c:v>0.156861205884502</c:v>
                </c:pt>
                <c:pt idx="468">
                  <c:v>0.15693135746737399</c:v>
                </c:pt>
                <c:pt idx="469">
                  <c:v>0.156995192168049</c:v>
                </c:pt>
                <c:pt idx="470">
                  <c:v>0.15706352054749301</c:v>
                </c:pt>
                <c:pt idx="471">
                  <c:v>0.15708207428731299</c:v>
                </c:pt>
                <c:pt idx="472">
                  <c:v>0.15714445629446999</c:v>
                </c:pt>
                <c:pt idx="473">
                  <c:v>0.15718116155822601</c:v>
                </c:pt>
                <c:pt idx="474">
                  <c:v>0.15714218206266001</c:v>
                </c:pt>
                <c:pt idx="475">
                  <c:v>0.15708288065326301</c:v>
                </c:pt>
                <c:pt idx="476">
                  <c:v>0.156850790497402</c:v>
                </c:pt>
                <c:pt idx="477">
                  <c:v>0.15639568129665801</c:v>
                </c:pt>
                <c:pt idx="478">
                  <c:v>0.15601917042680899</c:v>
                </c:pt>
                <c:pt idx="479">
                  <c:v>0.15587897565474099</c:v>
                </c:pt>
                <c:pt idx="480">
                  <c:v>0.155795269650363</c:v>
                </c:pt>
                <c:pt idx="481">
                  <c:v>0.15576724246265999</c:v>
                </c:pt>
                <c:pt idx="482">
                  <c:v>0.155771987625729</c:v>
                </c:pt>
                <c:pt idx="483">
                  <c:v>0.155550962092595</c:v>
                </c:pt>
                <c:pt idx="484">
                  <c:v>0.15544678076416801</c:v>
                </c:pt>
                <c:pt idx="485">
                  <c:v>0.15541631492688299</c:v>
                </c:pt>
                <c:pt idx="486">
                  <c:v>0.15536473799889</c:v>
                </c:pt>
                <c:pt idx="487">
                  <c:v>0.15538187985034399</c:v>
                </c:pt>
                <c:pt idx="488">
                  <c:v>0.155433422584628</c:v>
                </c:pt>
                <c:pt idx="489">
                  <c:v>0.15546470518320399</c:v>
                </c:pt>
                <c:pt idx="490">
                  <c:v>0.155493657215555</c:v>
                </c:pt>
                <c:pt idx="491">
                  <c:v>0.15544642888263499</c:v>
                </c:pt>
                <c:pt idx="492">
                  <c:v>0.15542183722296099</c:v>
                </c:pt>
                <c:pt idx="493">
                  <c:v>0.155362092713172</c:v>
                </c:pt>
                <c:pt idx="494">
                  <c:v>0.155399681713426</c:v>
                </c:pt>
                <c:pt idx="495">
                  <c:v>0.155438236871904</c:v>
                </c:pt>
                <c:pt idx="496">
                  <c:v>0.15545364384639701</c:v>
                </c:pt>
                <c:pt idx="497">
                  <c:v>0.155475985569032</c:v>
                </c:pt>
                <c:pt idx="498">
                  <c:v>0.15546880770901</c:v>
                </c:pt>
                <c:pt idx="499">
                  <c:v>0.155420638039342</c:v>
                </c:pt>
                <c:pt idx="500">
                  <c:v>0.15538593122609901</c:v>
                </c:pt>
                <c:pt idx="501">
                  <c:v>0.15537354858935301</c:v>
                </c:pt>
                <c:pt idx="502">
                  <c:v>0.155358110573729</c:v>
                </c:pt>
                <c:pt idx="503">
                  <c:v>0.15537356133166599</c:v>
                </c:pt>
                <c:pt idx="504">
                  <c:v>0.155430374583128</c:v>
                </c:pt>
                <c:pt idx="505">
                  <c:v>0.15548319126142901</c:v>
                </c:pt>
                <c:pt idx="506">
                  <c:v>0.155515612260783</c:v>
                </c:pt>
                <c:pt idx="507">
                  <c:v>0.155560959973612</c:v>
                </c:pt>
                <c:pt idx="508">
                  <c:v>0.155558596090806</c:v>
                </c:pt>
                <c:pt idx="509">
                  <c:v>0.155548811390125</c:v>
                </c:pt>
                <c:pt idx="510">
                  <c:v>0.15550869575447701</c:v>
                </c:pt>
                <c:pt idx="511">
                  <c:v>0.15542837020515299</c:v>
                </c:pt>
                <c:pt idx="512">
                  <c:v>0.155363636452689</c:v>
                </c:pt>
                <c:pt idx="513">
                  <c:v>0.15521983875814399</c:v>
                </c:pt>
                <c:pt idx="514">
                  <c:v>0.15500225561380501</c:v>
                </c:pt>
                <c:pt idx="515">
                  <c:v>0.154740198012604</c:v>
                </c:pt>
                <c:pt idx="516">
                  <c:v>0.15406031958253799</c:v>
                </c:pt>
                <c:pt idx="517">
                  <c:v>0.15370576178456699</c:v>
                </c:pt>
                <c:pt idx="518">
                  <c:v>0.15318977712458701</c:v>
                </c:pt>
                <c:pt idx="519">
                  <c:v>0.152746899706248</c:v>
                </c:pt>
                <c:pt idx="520">
                  <c:v>0.15226194163276799</c:v>
                </c:pt>
                <c:pt idx="521">
                  <c:v>0.151848744086722</c:v>
                </c:pt>
                <c:pt idx="522">
                  <c:v>0.15168048650010599</c:v>
                </c:pt>
                <c:pt idx="523">
                  <c:v>0.15134056916410199</c:v>
                </c:pt>
                <c:pt idx="524">
                  <c:v>0.150948745279642</c:v>
                </c:pt>
                <c:pt idx="525">
                  <c:v>0.150557239736409</c:v>
                </c:pt>
                <c:pt idx="526">
                  <c:v>0.15011655429948401</c:v>
                </c:pt>
                <c:pt idx="527">
                  <c:v>0.14964902068865199</c:v>
                </c:pt>
                <c:pt idx="528">
                  <c:v>0.14922297510674901</c:v>
                </c:pt>
                <c:pt idx="529">
                  <c:v>0.14896830416113199</c:v>
                </c:pt>
                <c:pt idx="530">
                  <c:v>0.14873160641445099</c:v>
                </c:pt>
                <c:pt idx="531">
                  <c:v>0.14823330422428499</c:v>
                </c:pt>
                <c:pt idx="532">
                  <c:v>0.14786554414956801</c:v>
                </c:pt>
                <c:pt idx="533">
                  <c:v>0.147458684586183</c:v>
                </c:pt>
                <c:pt idx="534">
                  <c:v>0.146947979077656</c:v>
                </c:pt>
                <c:pt idx="535">
                  <c:v>0.14615370229355201</c:v>
                </c:pt>
                <c:pt idx="536">
                  <c:v>0.14532650911091899</c:v>
                </c:pt>
                <c:pt idx="537">
                  <c:v>0.14431685152981699</c:v>
                </c:pt>
                <c:pt idx="538">
                  <c:v>0.14327827430426701</c:v>
                </c:pt>
                <c:pt idx="539">
                  <c:v>0.14208751867683</c:v>
                </c:pt>
                <c:pt idx="540">
                  <c:v>0.14125448784612099</c:v>
                </c:pt>
                <c:pt idx="541">
                  <c:v>0.14039829448864399</c:v>
                </c:pt>
                <c:pt idx="542">
                  <c:v>0.139563260428791</c:v>
                </c:pt>
                <c:pt idx="543">
                  <c:v>0.13854587905660401</c:v>
                </c:pt>
                <c:pt idx="544">
                  <c:v>0.13726101961207399</c:v>
                </c:pt>
                <c:pt idx="545">
                  <c:v>0.135785212252126</c:v>
                </c:pt>
                <c:pt idx="546">
                  <c:v>0.13425620898618901</c:v>
                </c:pt>
                <c:pt idx="547">
                  <c:v>0.13219596964044</c:v>
                </c:pt>
                <c:pt idx="548">
                  <c:v>0.13001726616277301</c:v>
                </c:pt>
                <c:pt idx="549">
                  <c:v>0.12788317421304701</c:v>
                </c:pt>
                <c:pt idx="550">
                  <c:v>0.12635783829965699</c:v>
                </c:pt>
                <c:pt idx="551">
                  <c:v>0.12493997309784199</c:v>
                </c:pt>
                <c:pt idx="552">
                  <c:v>0.123920975280203</c:v>
                </c:pt>
                <c:pt idx="553">
                  <c:v>0.12294842567917599</c:v>
                </c:pt>
                <c:pt idx="554">
                  <c:v>0.121862423930007</c:v>
                </c:pt>
                <c:pt idx="555">
                  <c:v>0.12103402844669001</c:v>
                </c:pt>
                <c:pt idx="556">
                  <c:v>0.12052011132448801</c:v>
                </c:pt>
                <c:pt idx="557">
                  <c:v>0.119747950674073</c:v>
                </c:pt>
                <c:pt idx="558">
                  <c:v>0.118761120247665</c:v>
                </c:pt>
                <c:pt idx="559">
                  <c:v>0.11834873492372899</c:v>
                </c:pt>
                <c:pt idx="560">
                  <c:v>0.11772275830139101</c:v>
                </c:pt>
                <c:pt idx="561">
                  <c:v>0.117167644124653</c:v>
                </c:pt>
                <c:pt idx="562">
                  <c:v>0.11664755135339</c:v>
                </c:pt>
                <c:pt idx="563">
                  <c:v>0.116006964933658</c:v>
                </c:pt>
                <c:pt idx="564">
                  <c:v>0.11501519096113701</c:v>
                </c:pt>
                <c:pt idx="565">
                  <c:v>0.11420394492616601</c:v>
                </c:pt>
                <c:pt idx="566">
                  <c:v>0.113492263566806</c:v>
                </c:pt>
                <c:pt idx="567">
                  <c:v>0.11288331920332501</c:v>
                </c:pt>
                <c:pt idx="568">
                  <c:v>0.112438380404349</c:v>
                </c:pt>
                <c:pt idx="569">
                  <c:v>0.111900083935441</c:v>
                </c:pt>
                <c:pt idx="570">
                  <c:v>0.111227958093965</c:v>
                </c:pt>
                <c:pt idx="571">
                  <c:v>0.110568210024827</c:v>
                </c:pt>
                <c:pt idx="572">
                  <c:v>0.110354158888157</c:v>
                </c:pt>
                <c:pt idx="573">
                  <c:v>0.11020520505508399</c:v>
                </c:pt>
                <c:pt idx="574">
                  <c:v>0.109875289789122</c:v>
                </c:pt>
                <c:pt idx="575">
                  <c:v>0.109665187972185</c:v>
                </c:pt>
                <c:pt idx="576">
                  <c:v>0.10951114682787</c:v>
                </c:pt>
                <c:pt idx="577">
                  <c:v>0.109379341311057</c:v>
                </c:pt>
                <c:pt idx="578">
                  <c:v>0.10893329766456</c:v>
                </c:pt>
                <c:pt idx="579">
                  <c:v>0.108715123481412</c:v>
                </c:pt>
                <c:pt idx="580">
                  <c:v>0.108385978492055</c:v>
                </c:pt>
                <c:pt idx="581">
                  <c:v>0.10811387625089799</c:v>
                </c:pt>
                <c:pt idx="582">
                  <c:v>0.107931333544821</c:v>
                </c:pt>
                <c:pt idx="583">
                  <c:v>0.107637214182925</c:v>
                </c:pt>
                <c:pt idx="584">
                  <c:v>0.10727863048597799</c:v>
                </c:pt>
                <c:pt idx="585">
                  <c:v>0.10704933923233</c:v>
                </c:pt>
                <c:pt idx="586">
                  <c:v>0.106813952417544</c:v>
                </c:pt>
                <c:pt idx="587">
                  <c:v>0.106570358216608</c:v>
                </c:pt>
                <c:pt idx="588">
                  <c:v>0.106563265444805</c:v>
                </c:pt>
                <c:pt idx="589">
                  <c:v>0.106531551449178</c:v>
                </c:pt>
                <c:pt idx="590">
                  <c:v>0.106618824091557</c:v>
                </c:pt>
                <c:pt idx="591">
                  <c:v>0.106660612521336</c:v>
                </c:pt>
                <c:pt idx="592">
                  <c:v>0.106823775849983</c:v>
                </c:pt>
                <c:pt idx="593">
                  <c:v>0.10687100434822</c:v>
                </c:pt>
                <c:pt idx="594">
                  <c:v>0.106900071087383</c:v>
                </c:pt>
                <c:pt idx="595">
                  <c:v>0.106824348674495</c:v>
                </c:pt>
                <c:pt idx="596">
                  <c:v>0.106853039912074</c:v>
                </c:pt>
                <c:pt idx="597">
                  <c:v>0.10683737196884301</c:v>
                </c:pt>
                <c:pt idx="598">
                  <c:v>0.106967666452296</c:v>
                </c:pt>
                <c:pt idx="599">
                  <c:v>0.107036951303686</c:v>
                </c:pt>
                <c:pt idx="600">
                  <c:v>0.10705943839842701</c:v>
                </c:pt>
                <c:pt idx="601">
                  <c:v>0.10707880398932</c:v>
                </c:pt>
                <c:pt idx="602">
                  <c:v>0.107117666535546</c:v>
                </c:pt>
                <c:pt idx="603">
                  <c:v>0.107264379969212</c:v>
                </c:pt>
                <c:pt idx="604">
                  <c:v>0.107312920951534</c:v>
                </c:pt>
                <c:pt idx="605">
                  <c:v>0.107451383433585</c:v>
                </c:pt>
                <c:pt idx="606">
                  <c:v>0.107639784632498</c:v>
                </c:pt>
                <c:pt idx="607">
                  <c:v>0.10785436483904599</c:v>
                </c:pt>
                <c:pt idx="608">
                  <c:v>0.108008746708364</c:v>
                </c:pt>
                <c:pt idx="609">
                  <c:v>0.108115665634039</c:v>
                </c:pt>
                <c:pt idx="610">
                  <c:v>0.108279082539829</c:v>
                </c:pt>
                <c:pt idx="611">
                  <c:v>0.108449032320906</c:v>
                </c:pt>
                <c:pt idx="612">
                  <c:v>0.108622375787691</c:v>
                </c:pt>
                <c:pt idx="613">
                  <c:v>0.108825376782881</c:v>
                </c:pt>
                <c:pt idx="614">
                  <c:v>0.10896212819965601</c:v>
                </c:pt>
                <c:pt idx="615">
                  <c:v>0.109101710943972</c:v>
                </c:pt>
                <c:pt idx="616">
                  <c:v>0.109234682876701</c:v>
                </c:pt>
                <c:pt idx="617">
                  <c:v>0.10927187385365</c:v>
                </c:pt>
                <c:pt idx="618">
                  <c:v>0.10930088557100399</c:v>
                </c:pt>
                <c:pt idx="619">
                  <c:v>0.10930945098718201</c:v>
                </c:pt>
                <c:pt idx="620">
                  <c:v>0.10936739275223099</c:v>
                </c:pt>
                <c:pt idx="621">
                  <c:v>0.109415933419949</c:v>
                </c:pt>
                <c:pt idx="622">
                  <c:v>0.109305482290879</c:v>
                </c:pt>
                <c:pt idx="623">
                  <c:v>0.109254904270233</c:v>
                </c:pt>
                <c:pt idx="624">
                  <c:v>0.10919951505582701</c:v>
                </c:pt>
                <c:pt idx="625">
                  <c:v>0.10920901198739601</c:v>
                </c:pt>
                <c:pt idx="626">
                  <c:v>0.109246744809585</c:v>
                </c:pt>
                <c:pt idx="627">
                  <c:v>0.109270704105332</c:v>
                </c:pt>
                <c:pt idx="628">
                  <c:v>0.10921858128951201</c:v>
                </c:pt>
                <c:pt idx="629">
                  <c:v>0.109169812662649</c:v>
                </c:pt>
                <c:pt idx="630">
                  <c:v>0.10899312621790699</c:v>
                </c:pt>
                <c:pt idx="631">
                  <c:v>0.108850937950139</c:v>
                </c:pt>
                <c:pt idx="632">
                  <c:v>0.108677266752864</c:v>
                </c:pt>
                <c:pt idx="633">
                  <c:v>0.108483712894581</c:v>
                </c:pt>
                <c:pt idx="634">
                  <c:v>0.108311757178802</c:v>
                </c:pt>
                <c:pt idx="635">
                  <c:v>0.108113128069178</c:v>
                </c:pt>
                <c:pt idx="636">
                  <c:v>0.10806644285909001</c:v>
                </c:pt>
                <c:pt idx="637">
                  <c:v>0.108011324641934</c:v>
                </c:pt>
                <c:pt idx="638">
                  <c:v>0.10807885260354</c:v>
                </c:pt>
                <c:pt idx="639">
                  <c:v>0.108162941055697</c:v>
                </c:pt>
                <c:pt idx="640">
                  <c:v>0.108246102242661</c:v>
                </c:pt>
                <c:pt idx="641">
                  <c:v>0.108331096864534</c:v>
                </c:pt>
                <c:pt idx="642">
                  <c:v>0.10843027214149099</c:v>
                </c:pt>
                <c:pt idx="643">
                  <c:v>0.108542365228225</c:v>
                </c:pt>
                <c:pt idx="644">
                  <c:v>0.108722872937235</c:v>
                </c:pt>
                <c:pt idx="645">
                  <c:v>0.10888617630457401</c:v>
                </c:pt>
                <c:pt idx="646">
                  <c:v>0.10908952472722</c:v>
                </c:pt>
                <c:pt idx="647">
                  <c:v>0.109317661223451</c:v>
                </c:pt>
                <c:pt idx="648">
                  <c:v>0.10953807407173601</c:v>
                </c:pt>
                <c:pt idx="649">
                  <c:v>0.109812402291265</c:v>
                </c:pt>
                <c:pt idx="650">
                  <c:v>0.110089238339951</c:v>
                </c:pt>
                <c:pt idx="651">
                  <c:v>0.110379604834485</c:v>
                </c:pt>
                <c:pt idx="652">
                  <c:v>0.110702822963789</c:v>
                </c:pt>
                <c:pt idx="653">
                  <c:v>0.111052205056705</c:v>
                </c:pt>
                <c:pt idx="654">
                  <c:v>0.11137440460182201</c:v>
                </c:pt>
                <c:pt idx="655">
                  <c:v>0.11172039073595801</c:v>
                </c:pt>
                <c:pt idx="656">
                  <c:v>0.112052261945692</c:v>
                </c:pt>
                <c:pt idx="657">
                  <c:v>0.112388183312001</c:v>
                </c:pt>
                <c:pt idx="658">
                  <c:v>0.11274224339236</c:v>
                </c:pt>
                <c:pt idx="659">
                  <c:v>0.11310183472298101</c:v>
                </c:pt>
                <c:pt idx="660">
                  <c:v>0.113432835362083</c:v>
                </c:pt>
                <c:pt idx="661">
                  <c:v>0.113700484987917</c:v>
                </c:pt>
                <c:pt idx="662">
                  <c:v>0.11398934886199499</c:v>
                </c:pt>
                <c:pt idx="663">
                  <c:v>0.11427374153060001</c:v>
                </c:pt>
                <c:pt idx="664">
                  <c:v>0.11456725678542599</c:v>
                </c:pt>
                <c:pt idx="665">
                  <c:v>0.114882278850818</c:v>
                </c:pt>
                <c:pt idx="666">
                  <c:v>0.115183112372158</c:v>
                </c:pt>
                <c:pt idx="667">
                  <c:v>0.115452580838032</c:v>
                </c:pt>
                <c:pt idx="668">
                  <c:v>0.115714739724616</c:v>
                </c:pt>
                <c:pt idx="669">
                  <c:v>0.115952199786179</c:v>
                </c:pt>
                <c:pt idx="670">
                  <c:v>0.11621496702448</c:v>
                </c:pt>
                <c:pt idx="671">
                  <c:v>0.116458847608642</c:v>
                </c:pt>
                <c:pt idx="672">
                  <c:v>0.11668005207559599</c:v>
                </c:pt>
                <c:pt idx="673">
                  <c:v>0.116889215760626</c:v>
                </c:pt>
                <c:pt idx="674">
                  <c:v>0.117107432523544</c:v>
                </c:pt>
                <c:pt idx="675">
                  <c:v>0.11728328899849</c:v>
                </c:pt>
                <c:pt idx="676">
                  <c:v>0.11746954249145899</c:v>
                </c:pt>
                <c:pt idx="677">
                  <c:v>0.117673084222361</c:v>
                </c:pt>
                <c:pt idx="678">
                  <c:v>0.11786780104094501</c:v>
                </c:pt>
                <c:pt idx="679">
                  <c:v>0.118072699322765</c:v>
                </c:pt>
                <c:pt idx="680">
                  <c:v>0.118299374404462</c:v>
                </c:pt>
                <c:pt idx="681">
                  <c:v>0.118527987032575</c:v>
                </c:pt>
                <c:pt idx="682">
                  <c:v>0.11877543832375401</c:v>
                </c:pt>
                <c:pt idx="683">
                  <c:v>0.119044646094145</c:v>
                </c:pt>
                <c:pt idx="684">
                  <c:v>0.11933820795588</c:v>
                </c:pt>
                <c:pt idx="685">
                  <c:v>0.119628884251105</c:v>
                </c:pt>
                <c:pt idx="686">
                  <c:v>0.11991164543354001</c:v>
                </c:pt>
                <c:pt idx="687">
                  <c:v>0.120190198560246</c:v>
                </c:pt>
                <c:pt idx="688">
                  <c:v>0.12047798073254</c:v>
                </c:pt>
                <c:pt idx="689">
                  <c:v>0.12076858008098899</c:v>
                </c:pt>
                <c:pt idx="690">
                  <c:v>0.121104136489462</c:v>
                </c:pt>
                <c:pt idx="691">
                  <c:v>0.121423630707602</c:v>
                </c:pt>
                <c:pt idx="692">
                  <c:v>0.12172414969056999</c:v>
                </c:pt>
                <c:pt idx="693">
                  <c:v>0.121965632129573</c:v>
                </c:pt>
                <c:pt idx="694">
                  <c:v>0.122187467629724</c:v>
                </c:pt>
                <c:pt idx="695">
                  <c:v>0.122440140814683</c:v>
                </c:pt>
                <c:pt idx="696">
                  <c:v>0.12269993696187</c:v>
                </c:pt>
                <c:pt idx="697">
                  <c:v>0.122958847016156</c:v>
                </c:pt>
                <c:pt idx="698">
                  <c:v>0.123200730646766</c:v>
                </c:pt>
                <c:pt idx="699">
                  <c:v>0.123466653621723</c:v>
                </c:pt>
                <c:pt idx="700">
                  <c:v>0.12372906469735</c:v>
                </c:pt>
                <c:pt idx="701">
                  <c:v>0.12396800670682601</c:v>
                </c:pt>
                <c:pt idx="702">
                  <c:v>0.124234123696621</c:v>
                </c:pt>
                <c:pt idx="703">
                  <c:v>0.124475417319325</c:v>
                </c:pt>
                <c:pt idx="704">
                  <c:v>0.12467974788887699</c:v>
                </c:pt>
                <c:pt idx="705">
                  <c:v>0.12489325994787399</c:v>
                </c:pt>
                <c:pt idx="706">
                  <c:v>0.12515529373771</c:v>
                </c:pt>
                <c:pt idx="707">
                  <c:v>0.125420480481994</c:v>
                </c:pt>
                <c:pt idx="708">
                  <c:v>0.12570860087418201</c:v>
                </c:pt>
                <c:pt idx="709">
                  <c:v>0.12597216852606299</c:v>
                </c:pt>
                <c:pt idx="710">
                  <c:v>0.12626345457517399</c:v>
                </c:pt>
                <c:pt idx="711">
                  <c:v>0.126571619439525</c:v>
                </c:pt>
                <c:pt idx="712">
                  <c:v>0.126855068153398</c:v>
                </c:pt>
                <c:pt idx="713">
                  <c:v>0.127165833597219</c:v>
                </c:pt>
                <c:pt idx="714">
                  <c:v>0.127441716988446</c:v>
                </c:pt>
                <c:pt idx="715">
                  <c:v>0.12770632948727201</c:v>
                </c:pt>
                <c:pt idx="716">
                  <c:v>0.12798059804971801</c:v>
                </c:pt>
                <c:pt idx="717">
                  <c:v>0.12824722501843999</c:v>
                </c:pt>
                <c:pt idx="718">
                  <c:v>0.12853287415764</c:v>
                </c:pt>
                <c:pt idx="719">
                  <c:v>0.128818078502764</c:v>
                </c:pt>
                <c:pt idx="720">
                  <c:v>0.12911858323432601</c:v>
                </c:pt>
                <c:pt idx="721">
                  <c:v>0.12938911535971701</c:v>
                </c:pt>
                <c:pt idx="722">
                  <c:v>0.12967093595641699</c:v>
                </c:pt>
                <c:pt idx="723">
                  <c:v>0.129941322760595</c:v>
                </c:pt>
                <c:pt idx="724">
                  <c:v>0.130200122553844</c:v>
                </c:pt>
                <c:pt idx="725">
                  <c:v>0.13047362089690401</c:v>
                </c:pt>
                <c:pt idx="726">
                  <c:v>0.13072112169359601</c:v>
                </c:pt>
                <c:pt idx="727">
                  <c:v>0.13101163948608699</c:v>
                </c:pt>
                <c:pt idx="728">
                  <c:v>0.131290926150609</c:v>
                </c:pt>
                <c:pt idx="729">
                  <c:v>0.13154653998837901</c:v>
                </c:pt>
                <c:pt idx="730">
                  <c:v>0.13182774015342</c:v>
                </c:pt>
                <c:pt idx="731">
                  <c:v>0.13212052136379299</c:v>
                </c:pt>
                <c:pt idx="732">
                  <c:v>0.13241985851586399</c:v>
                </c:pt>
                <c:pt idx="733">
                  <c:v>0.13269152584076299</c:v>
                </c:pt>
                <c:pt idx="734">
                  <c:v>0.132981162536499</c:v>
                </c:pt>
                <c:pt idx="735">
                  <c:v>0.13326434656271699</c:v>
                </c:pt>
                <c:pt idx="736">
                  <c:v>0.133576252622127</c:v>
                </c:pt>
                <c:pt idx="737">
                  <c:v>0.13388138033385599</c:v>
                </c:pt>
                <c:pt idx="738">
                  <c:v>0.134199358632105</c:v>
                </c:pt>
                <c:pt idx="739">
                  <c:v>0.13450297424416799</c:v>
                </c:pt>
                <c:pt idx="740">
                  <c:v>0.13480700021275999</c:v>
                </c:pt>
                <c:pt idx="741">
                  <c:v>0.135101677468354</c:v>
                </c:pt>
                <c:pt idx="742">
                  <c:v>0.13538825635167601</c:v>
                </c:pt>
                <c:pt idx="743">
                  <c:v>0.13565925920508101</c:v>
                </c:pt>
                <c:pt idx="744">
                  <c:v>0.13594233221332899</c:v>
                </c:pt>
                <c:pt idx="745">
                  <c:v>0.136192887175906</c:v>
                </c:pt>
                <c:pt idx="746">
                  <c:v>0.13647566851375401</c:v>
                </c:pt>
                <c:pt idx="747">
                  <c:v>0.13675045085771201</c:v>
                </c:pt>
                <c:pt idx="748">
                  <c:v>0.13702771707950501</c:v>
                </c:pt>
                <c:pt idx="749">
                  <c:v>0.137286821583362</c:v>
                </c:pt>
                <c:pt idx="750">
                  <c:v>0.137546158675975</c:v>
                </c:pt>
                <c:pt idx="751">
                  <c:v>0.13780359242044399</c:v>
                </c:pt>
                <c:pt idx="752">
                  <c:v>0.138076953897909</c:v>
                </c:pt>
                <c:pt idx="753">
                  <c:v>0.138339610043205</c:v>
                </c:pt>
                <c:pt idx="754">
                  <c:v>0.13864391142531901</c:v>
                </c:pt>
                <c:pt idx="755">
                  <c:v>0.13893759039965001</c:v>
                </c:pt>
                <c:pt idx="756">
                  <c:v>0.13924244204709499</c:v>
                </c:pt>
                <c:pt idx="757">
                  <c:v>0.13955821966791199</c:v>
                </c:pt>
                <c:pt idx="758">
                  <c:v>0.13988455268727401</c:v>
                </c:pt>
                <c:pt idx="759">
                  <c:v>0.140213620857187</c:v>
                </c:pt>
                <c:pt idx="760">
                  <c:v>0.14055144376689899</c:v>
                </c:pt>
                <c:pt idx="761">
                  <c:v>0.14088334716201101</c:v>
                </c:pt>
                <c:pt idx="762">
                  <c:v>0.141221887567552</c:v>
                </c:pt>
                <c:pt idx="763">
                  <c:v>0.141538313745556</c:v>
                </c:pt>
                <c:pt idx="764">
                  <c:v>0.14187161890998601</c:v>
                </c:pt>
                <c:pt idx="765">
                  <c:v>0.14220810949174101</c:v>
                </c:pt>
                <c:pt idx="766">
                  <c:v>0.14253464507392399</c:v>
                </c:pt>
                <c:pt idx="767">
                  <c:v>0.14287275764808299</c:v>
                </c:pt>
                <c:pt idx="768">
                  <c:v>0.14321505091324199</c:v>
                </c:pt>
                <c:pt idx="769">
                  <c:v>0.14353852112915599</c:v>
                </c:pt>
                <c:pt idx="770">
                  <c:v>0.14380214273365299</c:v>
                </c:pt>
                <c:pt idx="771">
                  <c:v>0.14408688414100901</c:v>
                </c:pt>
                <c:pt idx="772">
                  <c:v>0.144377630771789</c:v>
                </c:pt>
                <c:pt idx="773">
                  <c:v>0.14467195727739601</c:v>
                </c:pt>
                <c:pt idx="774">
                  <c:v>0.144954812467394</c:v>
                </c:pt>
                <c:pt idx="775">
                  <c:v>0.14523608715195599</c:v>
                </c:pt>
                <c:pt idx="776">
                  <c:v>0.14553311247672701</c:v>
                </c:pt>
                <c:pt idx="777">
                  <c:v>0.145803719368126</c:v>
                </c:pt>
                <c:pt idx="778">
                  <c:v>0.146015730306393</c:v>
                </c:pt>
                <c:pt idx="779">
                  <c:v>0.146169972133774</c:v>
                </c:pt>
                <c:pt idx="780">
                  <c:v>0.14635939355333899</c:v>
                </c:pt>
                <c:pt idx="781">
                  <c:v>0.146503909410927</c:v>
                </c:pt>
                <c:pt idx="782">
                  <c:v>0.14668240101203001</c:v>
                </c:pt>
                <c:pt idx="783">
                  <c:v>0.146842208606908</c:v>
                </c:pt>
                <c:pt idx="784">
                  <c:v>0.146962384627711</c:v>
                </c:pt>
                <c:pt idx="785">
                  <c:v>0.14709964379823701</c:v>
                </c:pt>
                <c:pt idx="786">
                  <c:v>0.147258158494665</c:v>
                </c:pt>
                <c:pt idx="787">
                  <c:v>0.147443182231694</c:v>
                </c:pt>
                <c:pt idx="788">
                  <c:v>0.147656652716322</c:v>
                </c:pt>
                <c:pt idx="789">
                  <c:v>0.14787322476925599</c:v>
                </c:pt>
                <c:pt idx="790">
                  <c:v>0.14811442195663299</c:v>
                </c:pt>
                <c:pt idx="791">
                  <c:v>0.14834304646841301</c:v>
                </c:pt>
                <c:pt idx="792">
                  <c:v>0.14858943178793399</c:v>
                </c:pt>
                <c:pt idx="793">
                  <c:v>0.148837105608362</c:v>
                </c:pt>
                <c:pt idx="794">
                  <c:v>0.14909235797301201</c:v>
                </c:pt>
                <c:pt idx="795">
                  <c:v>0.149324953112241</c:v>
                </c:pt>
                <c:pt idx="796">
                  <c:v>0.14956123533054499</c:v>
                </c:pt>
                <c:pt idx="797">
                  <c:v>0.14979788248967199</c:v>
                </c:pt>
                <c:pt idx="798">
                  <c:v>0.15005070305298401</c:v>
                </c:pt>
                <c:pt idx="799">
                  <c:v>0.150308878737764</c:v>
                </c:pt>
                <c:pt idx="800">
                  <c:v>0.15056700393267</c:v>
                </c:pt>
                <c:pt idx="801">
                  <c:v>0.150834583036171</c:v>
                </c:pt>
                <c:pt idx="802">
                  <c:v>0.15111692717203901</c:v>
                </c:pt>
                <c:pt idx="803">
                  <c:v>0.15138369213449401</c:v>
                </c:pt>
                <c:pt idx="804">
                  <c:v>0.15168672602512001</c:v>
                </c:pt>
                <c:pt idx="805">
                  <c:v>0.151996416255157</c:v>
                </c:pt>
                <c:pt idx="806">
                  <c:v>0.15232190532831999</c:v>
                </c:pt>
                <c:pt idx="807">
                  <c:v>0.152657215618624</c:v>
                </c:pt>
                <c:pt idx="808">
                  <c:v>0.15298937844263899</c:v>
                </c:pt>
                <c:pt idx="809">
                  <c:v>0.153307014277657</c:v>
                </c:pt>
                <c:pt idx="810">
                  <c:v>0.15362370317176799</c:v>
                </c:pt>
                <c:pt idx="811">
                  <c:v>0.153917294334487</c:v>
                </c:pt>
                <c:pt idx="812">
                  <c:v>0.154202123904606</c:v>
                </c:pt>
                <c:pt idx="813">
                  <c:v>0.15450555079505399</c:v>
                </c:pt>
                <c:pt idx="814">
                  <c:v>0.154817411118991</c:v>
                </c:pt>
                <c:pt idx="815">
                  <c:v>0.15512225830020401</c:v>
                </c:pt>
                <c:pt idx="816">
                  <c:v>0.15545100560971201</c:v>
                </c:pt>
                <c:pt idx="817">
                  <c:v>0.15577869677669801</c:v>
                </c:pt>
                <c:pt idx="818">
                  <c:v>0.15610232634287399</c:v>
                </c:pt>
                <c:pt idx="819">
                  <c:v>0.15642010303074599</c:v>
                </c:pt>
                <c:pt idx="820">
                  <c:v>0.15671898962605699</c:v>
                </c:pt>
                <c:pt idx="821">
                  <c:v>0.15700433505640499</c:v>
                </c:pt>
                <c:pt idx="822">
                  <c:v>0.157294265162466</c:v>
                </c:pt>
                <c:pt idx="823">
                  <c:v>0.15760601800632101</c:v>
                </c:pt>
                <c:pt idx="824">
                  <c:v>0.15792544208583001</c:v>
                </c:pt>
                <c:pt idx="825">
                  <c:v>0.15824559118220999</c:v>
                </c:pt>
                <c:pt idx="826">
                  <c:v>0.15855994521081099</c:v>
                </c:pt>
                <c:pt idx="827">
                  <c:v>0.158850119331994</c:v>
                </c:pt>
                <c:pt idx="828">
                  <c:v>0.15911204641462001</c:v>
                </c:pt>
                <c:pt idx="829">
                  <c:v>0.159377778448899</c:v>
                </c:pt>
                <c:pt idx="830">
                  <c:v>0.159655705286111</c:v>
                </c:pt>
                <c:pt idx="831">
                  <c:v>0.159893030391592</c:v>
                </c:pt>
                <c:pt idx="832">
                  <c:v>0.160110867449304</c:v>
                </c:pt>
                <c:pt idx="833">
                  <c:v>0.160340421314069</c:v>
                </c:pt>
                <c:pt idx="834">
                  <c:v>0.16058507020256299</c:v>
                </c:pt>
                <c:pt idx="835">
                  <c:v>0.16083983961196899</c:v>
                </c:pt>
                <c:pt idx="836">
                  <c:v>0.16109789504811101</c:v>
                </c:pt>
                <c:pt idx="837">
                  <c:v>0.16135656386593</c:v>
                </c:pt>
                <c:pt idx="838">
                  <c:v>0.161623757734038</c:v>
                </c:pt>
                <c:pt idx="839">
                  <c:v>0.16189360726349999</c:v>
                </c:pt>
                <c:pt idx="840">
                  <c:v>0.162157375868903</c:v>
                </c:pt>
                <c:pt idx="841">
                  <c:v>0.162398404696973</c:v>
                </c:pt>
                <c:pt idx="842">
                  <c:v>0.16261305210825899</c:v>
                </c:pt>
                <c:pt idx="843">
                  <c:v>0.16283299461267001</c:v>
                </c:pt>
                <c:pt idx="844">
                  <c:v>0.163082424656919</c:v>
                </c:pt>
                <c:pt idx="845">
                  <c:v>0.16333332607099901</c:v>
                </c:pt>
                <c:pt idx="846">
                  <c:v>0.16358657011630001</c:v>
                </c:pt>
                <c:pt idx="847">
                  <c:v>0.163829043268402</c:v>
                </c:pt>
                <c:pt idx="848">
                  <c:v>0.164034792128326</c:v>
                </c:pt>
                <c:pt idx="849">
                  <c:v>0.16426122011847399</c:v>
                </c:pt>
                <c:pt idx="850">
                  <c:v>0.16447124942181299</c:v>
                </c:pt>
                <c:pt idx="851">
                  <c:v>0.16468247705480399</c:v>
                </c:pt>
                <c:pt idx="852">
                  <c:v>0.16486927969545501</c:v>
                </c:pt>
                <c:pt idx="853">
                  <c:v>0.16507860912793701</c:v>
                </c:pt>
                <c:pt idx="854">
                  <c:v>0.16525205931988299</c:v>
                </c:pt>
                <c:pt idx="855">
                  <c:v>0.165410919987314</c:v>
                </c:pt>
                <c:pt idx="856">
                  <c:v>0.16556839984274299</c:v>
                </c:pt>
                <c:pt idx="857">
                  <c:v>0.16576761718735999</c:v>
                </c:pt>
                <c:pt idx="858">
                  <c:v>0.16594095218279001</c:v>
                </c:pt>
                <c:pt idx="859">
                  <c:v>0.166105175435042</c:v>
                </c:pt>
                <c:pt idx="860">
                  <c:v>0.16629881288922699</c:v>
                </c:pt>
                <c:pt idx="861">
                  <c:v>0.16649367548522401</c:v>
                </c:pt>
                <c:pt idx="862">
                  <c:v>0.16666675547569801</c:v>
                </c:pt>
                <c:pt idx="863">
                  <c:v>0.16681273556655299</c:v>
                </c:pt>
                <c:pt idx="864">
                  <c:v>0.16697913691188099</c:v>
                </c:pt>
                <c:pt idx="865">
                  <c:v>0.167138721819064</c:v>
                </c:pt>
                <c:pt idx="866">
                  <c:v>0.16733590213815</c:v>
                </c:pt>
                <c:pt idx="867">
                  <c:v>0.16753622275849001</c:v>
                </c:pt>
                <c:pt idx="868">
                  <c:v>0.167736830472514</c:v>
                </c:pt>
                <c:pt idx="869">
                  <c:v>0.167974969662645</c:v>
                </c:pt>
                <c:pt idx="870">
                  <c:v>0.16822349570612899</c:v>
                </c:pt>
                <c:pt idx="871">
                  <c:v>0.168473651330557</c:v>
                </c:pt>
                <c:pt idx="872">
                  <c:v>0.16872302189194699</c:v>
                </c:pt>
                <c:pt idx="873">
                  <c:v>0.16895767114931001</c:v>
                </c:pt>
                <c:pt idx="874">
                  <c:v>0.16916845044533299</c:v>
                </c:pt>
                <c:pt idx="875">
                  <c:v>0.169374208241937</c:v>
                </c:pt>
                <c:pt idx="876">
                  <c:v>0.16955091115198001</c:v>
                </c:pt>
                <c:pt idx="877">
                  <c:v>0.16976367872258299</c:v>
                </c:pt>
                <c:pt idx="878">
                  <c:v>0.169978727886376</c:v>
                </c:pt>
                <c:pt idx="879">
                  <c:v>0.17014823496164</c:v>
                </c:pt>
                <c:pt idx="880">
                  <c:v>0.1703089107902</c:v>
                </c:pt>
                <c:pt idx="881">
                  <c:v>0.17046022638167599</c:v>
                </c:pt>
                <c:pt idx="882">
                  <c:v>0.170577674891983</c:v>
                </c:pt>
                <c:pt idx="883">
                  <c:v>0.170699835330378</c:v>
                </c:pt>
                <c:pt idx="884">
                  <c:v>0.17086666151416499</c:v>
                </c:pt>
                <c:pt idx="885">
                  <c:v>0.17104625362429501</c:v>
                </c:pt>
                <c:pt idx="886">
                  <c:v>0.17124150707435001</c:v>
                </c:pt>
                <c:pt idx="887">
                  <c:v>0.17144645271922801</c:v>
                </c:pt>
                <c:pt idx="888">
                  <c:v>0.17167089473560701</c:v>
                </c:pt>
                <c:pt idx="889">
                  <c:v>0.17189971896982201</c:v>
                </c:pt>
                <c:pt idx="890">
                  <c:v>0.17211583922187801</c:v>
                </c:pt>
                <c:pt idx="891">
                  <c:v>0.17227608667765201</c:v>
                </c:pt>
                <c:pt idx="892">
                  <c:v>0.17243792474796801</c:v>
                </c:pt>
                <c:pt idx="893">
                  <c:v>0.17260194557219</c:v>
                </c:pt>
                <c:pt idx="894">
                  <c:v>0.17274720144776801</c:v>
                </c:pt>
                <c:pt idx="895">
                  <c:v>0.17293099610707999</c:v>
                </c:pt>
                <c:pt idx="896">
                  <c:v>0.17313515308031499</c:v>
                </c:pt>
                <c:pt idx="897">
                  <c:v>0.173348563557468</c:v>
                </c:pt>
                <c:pt idx="898">
                  <c:v>0.17354065118277801</c:v>
                </c:pt>
                <c:pt idx="899">
                  <c:v>0.17374193047870901</c:v>
                </c:pt>
                <c:pt idx="900">
                  <c:v>0.173938581030678</c:v>
                </c:pt>
                <c:pt idx="901">
                  <c:v>0.174139155333705</c:v>
                </c:pt>
                <c:pt idx="902">
                  <c:v>0.17436062614402201</c:v>
                </c:pt>
                <c:pt idx="903">
                  <c:v>0.174576771164971</c:v>
                </c:pt>
                <c:pt idx="904">
                  <c:v>0.17478194141902101</c:v>
                </c:pt>
                <c:pt idx="905">
                  <c:v>0.17498150230092799</c:v>
                </c:pt>
                <c:pt idx="906">
                  <c:v>0.175166026076534</c:v>
                </c:pt>
                <c:pt idx="907">
                  <c:v>0.175359854564136</c:v>
                </c:pt>
                <c:pt idx="908">
                  <c:v>0.175511322725731</c:v>
                </c:pt>
                <c:pt idx="909">
                  <c:v>0.17561652386411</c:v>
                </c:pt>
                <c:pt idx="910">
                  <c:v>0.17572476994797701</c:v>
                </c:pt>
                <c:pt idx="911">
                  <c:v>0.17581280778292499</c:v>
                </c:pt>
                <c:pt idx="912">
                  <c:v>0.175905386672041</c:v>
                </c:pt>
                <c:pt idx="913">
                  <c:v>0.175998714475541</c:v>
                </c:pt>
                <c:pt idx="914">
                  <c:v>0.17610736827850701</c:v>
                </c:pt>
                <c:pt idx="915">
                  <c:v>0.17619117503869899</c:v>
                </c:pt>
                <c:pt idx="916">
                  <c:v>0.17627197662823699</c:v>
                </c:pt>
                <c:pt idx="917">
                  <c:v>0.17635327281125601</c:v>
                </c:pt>
                <c:pt idx="918">
                  <c:v>0.17642010914349901</c:v>
                </c:pt>
                <c:pt idx="919">
                  <c:v>0.17648585015032101</c:v>
                </c:pt>
                <c:pt idx="920">
                  <c:v>0.17655548602868201</c:v>
                </c:pt>
                <c:pt idx="921">
                  <c:v>0.17665434498214699</c:v>
                </c:pt>
                <c:pt idx="922">
                  <c:v>0.17672880448037701</c:v>
                </c:pt>
                <c:pt idx="923">
                  <c:v>0.176825895533259</c:v>
                </c:pt>
                <c:pt idx="924">
                  <c:v>0.176961269007892</c:v>
                </c:pt>
                <c:pt idx="925">
                  <c:v>0.17711756034905399</c:v>
                </c:pt>
                <c:pt idx="926">
                  <c:v>0.177297517835976</c:v>
                </c:pt>
                <c:pt idx="927">
                  <c:v>0.177451610472981</c:v>
                </c:pt>
                <c:pt idx="928">
                  <c:v>0.177604828451979</c:v>
                </c:pt>
                <c:pt idx="929">
                  <c:v>0.177775078227561</c:v>
                </c:pt>
                <c:pt idx="930">
                  <c:v>0.17795232057622901</c:v>
                </c:pt>
                <c:pt idx="931">
                  <c:v>0.17814540623855199</c:v>
                </c:pt>
                <c:pt idx="932">
                  <c:v>0.17833008858806201</c:v>
                </c:pt>
                <c:pt idx="933">
                  <c:v>0.17852139445027901</c:v>
                </c:pt>
                <c:pt idx="934">
                  <c:v>0.17870746992778899</c:v>
                </c:pt>
                <c:pt idx="935">
                  <c:v>0.17887334585748799</c:v>
                </c:pt>
                <c:pt idx="936">
                  <c:v>0.17906200096672201</c:v>
                </c:pt>
                <c:pt idx="937">
                  <c:v>0.17924425478915099</c:v>
                </c:pt>
                <c:pt idx="938">
                  <c:v>0.179404337356182</c:v>
                </c:pt>
                <c:pt idx="939">
                  <c:v>0.17953977167910401</c:v>
                </c:pt>
                <c:pt idx="940">
                  <c:v>0.17970703686822501</c:v>
                </c:pt>
                <c:pt idx="941">
                  <c:v>0.179869923822676</c:v>
                </c:pt>
                <c:pt idx="942">
                  <c:v>0.18004950865625199</c:v>
                </c:pt>
                <c:pt idx="943">
                  <c:v>0.18021491071120599</c:v>
                </c:pt>
                <c:pt idx="944">
                  <c:v>0.180365902213239</c:v>
                </c:pt>
                <c:pt idx="945">
                  <c:v>0.18051060027895799</c:v>
                </c:pt>
                <c:pt idx="946">
                  <c:v>0.18065223509914899</c:v>
                </c:pt>
                <c:pt idx="947">
                  <c:v>0.18078886239865899</c:v>
                </c:pt>
                <c:pt idx="948">
                  <c:v>0.180937941237091</c:v>
                </c:pt>
                <c:pt idx="949">
                  <c:v>0.18107577356138599</c:v>
                </c:pt>
                <c:pt idx="950">
                  <c:v>0.181211194219419</c:v>
                </c:pt>
                <c:pt idx="951">
                  <c:v>0.18132806249129299</c:v>
                </c:pt>
                <c:pt idx="952">
                  <c:v>0.181455601600338</c:v>
                </c:pt>
                <c:pt idx="953">
                  <c:v>0.18160607029564199</c:v>
                </c:pt>
                <c:pt idx="954">
                  <c:v>0.18173904811022301</c:v>
                </c:pt>
                <c:pt idx="955">
                  <c:v>0.18183228732281501</c:v>
                </c:pt>
                <c:pt idx="956">
                  <c:v>0.18196951687575599</c:v>
                </c:pt>
                <c:pt idx="957">
                  <c:v>0.18206549891707799</c:v>
                </c:pt>
                <c:pt idx="958">
                  <c:v>0.182160754115886</c:v>
                </c:pt>
                <c:pt idx="959">
                  <c:v>0.18224168144675101</c:v>
                </c:pt>
                <c:pt idx="960">
                  <c:v>0.182330022516516</c:v>
                </c:pt>
                <c:pt idx="961">
                  <c:v>0.182391121128684</c:v>
                </c:pt>
                <c:pt idx="962">
                  <c:v>0.18245474595705</c:v>
                </c:pt>
                <c:pt idx="963">
                  <c:v>0.18253243785779599</c:v>
                </c:pt>
                <c:pt idx="964">
                  <c:v>0.182616523095746</c:v>
                </c:pt>
                <c:pt idx="965">
                  <c:v>0.182724907398851</c:v>
                </c:pt>
                <c:pt idx="966">
                  <c:v>0.182820856892218</c:v>
                </c:pt>
                <c:pt idx="967">
                  <c:v>0.18293187032375599</c:v>
                </c:pt>
                <c:pt idx="968">
                  <c:v>0.183060175160489</c:v>
                </c:pt>
                <c:pt idx="969">
                  <c:v>0.183217651188604</c:v>
                </c:pt>
                <c:pt idx="970">
                  <c:v>0.18340498988481399</c:v>
                </c:pt>
                <c:pt idx="971">
                  <c:v>0.18358749336984001</c:v>
                </c:pt>
                <c:pt idx="972">
                  <c:v>0.18376883018872101</c:v>
                </c:pt>
                <c:pt idx="973">
                  <c:v>0.18397775521383999</c:v>
                </c:pt>
                <c:pt idx="974">
                  <c:v>0.18418439496214101</c:v>
                </c:pt>
                <c:pt idx="975">
                  <c:v>0.18437746092246399</c:v>
                </c:pt>
                <c:pt idx="976">
                  <c:v>0.18458392409750801</c:v>
                </c:pt>
                <c:pt idx="977">
                  <c:v>0.184772130697542</c:v>
                </c:pt>
                <c:pt idx="978">
                  <c:v>0.18495504972059701</c:v>
                </c:pt>
                <c:pt idx="979">
                  <c:v>0.185157143949534</c:v>
                </c:pt>
                <c:pt idx="980">
                  <c:v>0.18535334309850501</c:v>
                </c:pt>
                <c:pt idx="981">
                  <c:v>0.18553410258900199</c:v>
                </c:pt>
                <c:pt idx="982">
                  <c:v>0.18569382883875299</c:v>
                </c:pt>
                <c:pt idx="983">
                  <c:v>0.18586429105156901</c:v>
                </c:pt>
                <c:pt idx="984">
                  <c:v>0.186023237465825</c:v>
                </c:pt>
                <c:pt idx="985">
                  <c:v>0.18618907177951699</c:v>
                </c:pt>
                <c:pt idx="986">
                  <c:v>0.18634260710797901</c:v>
                </c:pt>
                <c:pt idx="987">
                  <c:v>0.18651753163996501</c:v>
                </c:pt>
                <c:pt idx="988">
                  <c:v>0.18671950301613899</c:v>
                </c:pt>
                <c:pt idx="989">
                  <c:v>0.18693483903130001</c:v>
                </c:pt>
                <c:pt idx="990">
                  <c:v>0.187147653719798</c:v>
                </c:pt>
                <c:pt idx="991">
                  <c:v>0.187361173411625</c:v>
                </c:pt>
                <c:pt idx="992">
                  <c:v>0.18758576033708799</c:v>
                </c:pt>
                <c:pt idx="993">
                  <c:v>0.18780370511854</c:v>
                </c:pt>
                <c:pt idx="994">
                  <c:v>0.18804128180445501</c:v>
                </c:pt>
                <c:pt idx="995">
                  <c:v>0.18828620333484899</c:v>
                </c:pt>
                <c:pt idx="996">
                  <c:v>0.18852643778705699</c:v>
                </c:pt>
                <c:pt idx="997">
                  <c:v>0.188773508596913</c:v>
                </c:pt>
                <c:pt idx="998">
                  <c:v>0.18902306125236801</c:v>
                </c:pt>
                <c:pt idx="999">
                  <c:v>0.18927113918366101</c:v>
                </c:pt>
                <c:pt idx="1000">
                  <c:v>0.18949783642055101</c:v>
                </c:pt>
                <c:pt idx="1001">
                  <c:v>0.18973974465972199</c:v>
                </c:pt>
                <c:pt idx="1002">
                  <c:v>0.18995262085230499</c:v>
                </c:pt>
                <c:pt idx="1003">
                  <c:v>0.19014366674948099</c:v>
                </c:pt>
                <c:pt idx="1004">
                  <c:v>0.19032818396342399</c:v>
                </c:pt>
                <c:pt idx="1005">
                  <c:v>0.190544824860478</c:v>
                </c:pt>
                <c:pt idx="1006">
                  <c:v>0.19079561316228699</c:v>
                </c:pt>
                <c:pt idx="1007">
                  <c:v>0.19104753246209899</c:v>
                </c:pt>
                <c:pt idx="1008">
                  <c:v>0.19130841841596699</c:v>
                </c:pt>
                <c:pt idx="1009">
                  <c:v>0.19158806398514699</c:v>
                </c:pt>
                <c:pt idx="1010">
                  <c:v>0.19185632584464199</c:v>
                </c:pt>
                <c:pt idx="1011">
                  <c:v>0.19212876964300399</c:v>
                </c:pt>
                <c:pt idx="1012">
                  <c:v>0.192403288843986</c:v>
                </c:pt>
                <c:pt idx="1013">
                  <c:v>0.19266946163726401</c:v>
                </c:pt>
                <c:pt idx="1014">
                  <c:v>0.192912698223484</c:v>
                </c:pt>
                <c:pt idx="1015">
                  <c:v>0.19315964512863601</c:v>
                </c:pt>
                <c:pt idx="1016">
                  <c:v>0.193382128889167</c:v>
                </c:pt>
                <c:pt idx="1017">
                  <c:v>0.19358105411375401</c:v>
                </c:pt>
                <c:pt idx="1018">
                  <c:v>0.19380219134881299</c:v>
                </c:pt>
                <c:pt idx="1019">
                  <c:v>0.19404348559818399</c:v>
                </c:pt>
                <c:pt idx="1020">
                  <c:v>0.19425191293781</c:v>
                </c:pt>
                <c:pt idx="1021">
                  <c:v>0.194449746203958</c:v>
                </c:pt>
                <c:pt idx="1022">
                  <c:v>0.194645293565365</c:v>
                </c:pt>
                <c:pt idx="1023">
                  <c:v>0.19482169953758</c:v>
                </c:pt>
                <c:pt idx="1024">
                  <c:v>0.19498135732851901</c:v>
                </c:pt>
                <c:pt idx="1025">
                  <c:v>0.19515695305364</c:v>
                </c:pt>
                <c:pt idx="1026">
                  <c:v>0.19533075132923899</c:v>
                </c:pt>
                <c:pt idx="1027">
                  <c:v>0.19549557568179299</c:v>
                </c:pt>
                <c:pt idx="1028">
                  <c:v>0.19569981993378199</c:v>
                </c:pt>
                <c:pt idx="1029">
                  <c:v>0.19589822551866101</c:v>
                </c:pt>
                <c:pt idx="1030">
                  <c:v>0.196100036875474</c:v>
                </c:pt>
                <c:pt idx="1031">
                  <c:v>0.19628662758111101</c:v>
                </c:pt>
                <c:pt idx="1032">
                  <c:v>0.196445874014714</c:v>
                </c:pt>
                <c:pt idx="1033">
                  <c:v>0.19662332477535199</c:v>
                </c:pt>
                <c:pt idx="1034">
                  <c:v>0.19678247934864701</c:v>
                </c:pt>
                <c:pt idx="1035">
                  <c:v>0.196956672538458</c:v>
                </c:pt>
                <c:pt idx="1036">
                  <c:v>0.19715371669714499</c:v>
                </c:pt>
                <c:pt idx="1037">
                  <c:v>0.197353981198267</c:v>
                </c:pt>
                <c:pt idx="1038">
                  <c:v>0.19757031711884401</c:v>
                </c:pt>
                <c:pt idx="1039">
                  <c:v>0.19778821755782899</c:v>
                </c:pt>
                <c:pt idx="1040">
                  <c:v>0.19800063790939099</c:v>
                </c:pt>
                <c:pt idx="1041">
                  <c:v>0.19822040967023499</c:v>
                </c:pt>
                <c:pt idx="1042">
                  <c:v>0.198440989101172</c:v>
                </c:pt>
                <c:pt idx="1043">
                  <c:v>0.19866661562201299</c:v>
                </c:pt>
                <c:pt idx="1044">
                  <c:v>0.198887326461541</c:v>
                </c:pt>
                <c:pt idx="1045">
                  <c:v>0.19910982811717401</c:v>
                </c:pt>
                <c:pt idx="1046">
                  <c:v>0.199331239905742</c:v>
                </c:pt>
                <c:pt idx="1047">
                  <c:v>0.199546457727035</c:v>
                </c:pt>
                <c:pt idx="1048">
                  <c:v>0.19976419122442299</c:v>
                </c:pt>
                <c:pt idx="1049">
                  <c:v>0.19997410942317001</c:v>
                </c:pt>
                <c:pt idx="1050">
                  <c:v>0.200196161098914</c:v>
                </c:pt>
                <c:pt idx="1051">
                  <c:v>0.20041269624115801</c:v>
                </c:pt>
                <c:pt idx="1052">
                  <c:v>0.20061946396779601</c:v>
                </c:pt>
                <c:pt idx="1053">
                  <c:v>0.20082986822030599</c:v>
                </c:pt>
                <c:pt idx="1054">
                  <c:v>0.201052174678791</c:v>
                </c:pt>
                <c:pt idx="1055">
                  <c:v>0.201257815170653</c:v>
                </c:pt>
                <c:pt idx="1056">
                  <c:v>0.201456212554528</c:v>
                </c:pt>
                <c:pt idx="1057">
                  <c:v>0.201654659262227</c:v>
                </c:pt>
                <c:pt idx="1058">
                  <c:v>0.20183097315453699</c:v>
                </c:pt>
                <c:pt idx="1059">
                  <c:v>0.202001893215042</c:v>
                </c:pt>
                <c:pt idx="1060">
                  <c:v>0.20215168443246201</c:v>
                </c:pt>
                <c:pt idx="1061">
                  <c:v>0.20231471762876299</c:v>
                </c:pt>
                <c:pt idx="1062">
                  <c:v>0.20251237346201401</c:v>
                </c:pt>
                <c:pt idx="1063">
                  <c:v>0.20269409516109901</c:v>
                </c:pt>
                <c:pt idx="1064">
                  <c:v>0.202889315253418</c:v>
                </c:pt>
                <c:pt idx="1065">
                  <c:v>0.203083984740941</c:v>
                </c:pt>
                <c:pt idx="1066">
                  <c:v>0.20328738118245199</c:v>
                </c:pt>
                <c:pt idx="1067">
                  <c:v>0.203476220195628</c:v>
                </c:pt>
                <c:pt idx="1068">
                  <c:v>0.20368588184754899</c:v>
                </c:pt>
                <c:pt idx="1069">
                  <c:v>0.20389311648143499</c:v>
                </c:pt>
                <c:pt idx="1070">
                  <c:v>0.20408752360691601</c:v>
                </c:pt>
                <c:pt idx="1071">
                  <c:v>0.20425793494189301</c:v>
                </c:pt>
                <c:pt idx="1072">
                  <c:v>0.20442485112778799</c:v>
                </c:pt>
                <c:pt idx="1073">
                  <c:v>0.20458952636269401</c:v>
                </c:pt>
                <c:pt idx="1074">
                  <c:v>0.20477710508334701</c:v>
                </c:pt>
                <c:pt idx="1075">
                  <c:v>0.20495338455897699</c:v>
                </c:pt>
                <c:pt idx="1076">
                  <c:v>0.20512185679752801</c:v>
                </c:pt>
                <c:pt idx="1077">
                  <c:v>0.20529695894122399</c:v>
                </c:pt>
                <c:pt idx="1078">
                  <c:v>0.20547103184299101</c:v>
                </c:pt>
                <c:pt idx="1079">
                  <c:v>0.20563339134888001</c:v>
                </c:pt>
                <c:pt idx="1080">
                  <c:v>0.205796552419337</c:v>
                </c:pt>
                <c:pt idx="1081">
                  <c:v>0.20595858339286599</c:v>
                </c:pt>
                <c:pt idx="1082">
                  <c:v>0.20611108031508599</c:v>
                </c:pt>
                <c:pt idx="1083">
                  <c:v>0.20626779986219601</c:v>
                </c:pt>
                <c:pt idx="1084">
                  <c:v>0.20642680539396899</c:v>
                </c:pt>
                <c:pt idx="1085">
                  <c:v>0.20659201604931901</c:v>
                </c:pt>
                <c:pt idx="1086">
                  <c:v>0.20675783048712701</c:v>
                </c:pt>
                <c:pt idx="1087">
                  <c:v>0.206907904110086</c:v>
                </c:pt>
                <c:pt idx="1088">
                  <c:v>0.207067527018308</c:v>
                </c:pt>
                <c:pt idx="1089">
                  <c:v>0.20722613586309199</c:v>
                </c:pt>
                <c:pt idx="1090">
                  <c:v>0.20739423013371999</c:v>
                </c:pt>
                <c:pt idx="1091">
                  <c:v>0.20756016555190601</c:v>
                </c:pt>
                <c:pt idx="1092">
                  <c:v>0.207724198178767</c:v>
                </c:pt>
                <c:pt idx="1093">
                  <c:v>0.20787780867227401</c:v>
                </c:pt>
                <c:pt idx="1094">
                  <c:v>0.208030345777661</c:v>
                </c:pt>
                <c:pt idx="1095">
                  <c:v>0.208181995158364</c:v>
                </c:pt>
                <c:pt idx="1096">
                  <c:v>0.20831936395219899</c:v>
                </c:pt>
                <c:pt idx="1097">
                  <c:v>0.20847271483229299</c:v>
                </c:pt>
                <c:pt idx="1098">
                  <c:v>0.20862798050807099</c:v>
                </c:pt>
                <c:pt idx="1099">
                  <c:v>0.208771351276478</c:v>
                </c:pt>
                <c:pt idx="1100">
                  <c:v>0.20889765461563101</c:v>
                </c:pt>
                <c:pt idx="1101">
                  <c:v>0.209032415941315</c:v>
                </c:pt>
                <c:pt idx="1102">
                  <c:v>0.209190253999745</c:v>
                </c:pt>
                <c:pt idx="1103">
                  <c:v>0.20934465230070101</c:v>
                </c:pt>
                <c:pt idx="1104">
                  <c:v>0.20949496151000699</c:v>
                </c:pt>
                <c:pt idx="1105">
                  <c:v>0.20963468266940999</c:v>
                </c:pt>
                <c:pt idx="1106">
                  <c:v>0.20977705276741901</c:v>
                </c:pt>
                <c:pt idx="1107">
                  <c:v>0.20991144230767</c:v>
                </c:pt>
                <c:pt idx="1108">
                  <c:v>0.21005414735775299</c:v>
                </c:pt>
                <c:pt idx="1109">
                  <c:v>0.21020757930865</c:v>
                </c:pt>
                <c:pt idx="1110">
                  <c:v>0.21036150150748101</c:v>
                </c:pt>
                <c:pt idx="1111">
                  <c:v>0.21051722416341301</c:v>
                </c:pt>
                <c:pt idx="1112">
                  <c:v>0.210644937514712</c:v>
                </c:pt>
                <c:pt idx="1113">
                  <c:v>0.21076001612015</c:v>
                </c:pt>
                <c:pt idx="1114">
                  <c:v>0.21088035791583801</c:v>
                </c:pt>
                <c:pt idx="1115">
                  <c:v>0.21098130726457601</c:v>
                </c:pt>
                <c:pt idx="1116">
                  <c:v>0.211068475200406</c:v>
                </c:pt>
                <c:pt idx="1117">
                  <c:v>0.21114855902337501</c:v>
                </c:pt>
                <c:pt idx="1118">
                  <c:v>0.21123729299935701</c:v>
                </c:pt>
                <c:pt idx="1119">
                  <c:v>0.21132315346548999</c:v>
                </c:pt>
                <c:pt idx="1120">
                  <c:v>0.211406041366897</c:v>
                </c:pt>
                <c:pt idx="1121">
                  <c:v>0.211499951354963</c:v>
                </c:pt>
                <c:pt idx="1122">
                  <c:v>0.21156410439814499</c:v>
                </c:pt>
                <c:pt idx="1123">
                  <c:v>0.21163435370021499</c:v>
                </c:pt>
                <c:pt idx="1124">
                  <c:v>0.21173206707938699</c:v>
                </c:pt>
                <c:pt idx="1125">
                  <c:v>0.21183473097720301</c:v>
                </c:pt>
                <c:pt idx="1126">
                  <c:v>0.21194344717136099</c:v>
                </c:pt>
                <c:pt idx="1127">
                  <c:v>0.21203929935935201</c:v>
                </c:pt>
                <c:pt idx="1128">
                  <c:v>0.212131196984961</c:v>
                </c:pt>
                <c:pt idx="1129">
                  <c:v>0.212210043243138</c:v>
                </c:pt>
                <c:pt idx="1130">
                  <c:v>0.212311447510456</c:v>
                </c:pt>
                <c:pt idx="1131">
                  <c:v>0.21240496952150301</c:v>
                </c:pt>
                <c:pt idx="1132">
                  <c:v>0.212528257354485</c:v>
                </c:pt>
                <c:pt idx="1133">
                  <c:v>0.21265628131953601</c:v>
                </c:pt>
                <c:pt idx="1134">
                  <c:v>0.21278307754036099</c:v>
                </c:pt>
                <c:pt idx="1135">
                  <c:v>0.21289372708658899</c:v>
                </c:pt>
                <c:pt idx="1136">
                  <c:v>0.21300639754603001</c:v>
                </c:pt>
                <c:pt idx="1137">
                  <c:v>0.21309936788209899</c:v>
                </c:pt>
                <c:pt idx="1138">
                  <c:v>0.21318713043601101</c:v>
                </c:pt>
                <c:pt idx="1139">
                  <c:v>0.21326669203880799</c:v>
                </c:pt>
                <c:pt idx="1140">
                  <c:v>0.21333854062883501</c:v>
                </c:pt>
                <c:pt idx="1141">
                  <c:v>0.213407788650055</c:v>
                </c:pt>
                <c:pt idx="1142">
                  <c:v>0.213469016063948</c:v>
                </c:pt>
                <c:pt idx="1143">
                  <c:v>0.21350826102387299</c:v>
                </c:pt>
                <c:pt idx="1144">
                  <c:v>0.213540119390948</c:v>
                </c:pt>
                <c:pt idx="1145">
                  <c:v>0.213598932414481</c:v>
                </c:pt>
                <c:pt idx="1146">
                  <c:v>0.21368044232841499</c:v>
                </c:pt>
                <c:pt idx="1147">
                  <c:v>0.21378459753670101</c:v>
                </c:pt>
                <c:pt idx="1148">
                  <c:v>0.213894244017551</c:v>
                </c:pt>
                <c:pt idx="1149">
                  <c:v>0.21400797732417901</c:v>
                </c:pt>
                <c:pt idx="1150">
                  <c:v>0.21411658524079499</c:v>
                </c:pt>
                <c:pt idx="1151">
                  <c:v>0.214202059235857</c:v>
                </c:pt>
                <c:pt idx="1152">
                  <c:v>0.21428365578766601</c:v>
                </c:pt>
                <c:pt idx="1153">
                  <c:v>0.21436918660840801</c:v>
                </c:pt>
                <c:pt idx="1154">
                  <c:v>0.21443809576335501</c:v>
                </c:pt>
                <c:pt idx="1155">
                  <c:v>0.214464346051566</c:v>
                </c:pt>
                <c:pt idx="1156">
                  <c:v>0.214487893506351</c:v>
                </c:pt>
                <c:pt idx="1157">
                  <c:v>0.214448710031514</c:v>
                </c:pt>
                <c:pt idx="1158">
                  <c:v>0.214389795243594</c:v>
                </c:pt>
                <c:pt idx="1159">
                  <c:v>0.21415200365671</c:v>
                </c:pt>
                <c:pt idx="1160">
                  <c:v>0.214044204093539</c:v>
                </c:pt>
                <c:pt idx="1161">
                  <c:v>0.21381978219744999</c:v>
                </c:pt>
                <c:pt idx="1162">
                  <c:v>0.21369310319770701</c:v>
                </c:pt>
                <c:pt idx="1163">
                  <c:v>0.21355176499223599</c:v>
                </c:pt>
                <c:pt idx="1164">
                  <c:v>0.213456656392357</c:v>
                </c:pt>
                <c:pt idx="1165">
                  <c:v>0.213332830300304</c:v>
                </c:pt>
                <c:pt idx="1166">
                  <c:v>0.21322625612394699</c:v>
                </c:pt>
                <c:pt idx="1167">
                  <c:v>0.21301637109900201</c:v>
                </c:pt>
                <c:pt idx="1168">
                  <c:v>0.21275505542857601</c:v>
                </c:pt>
                <c:pt idx="1169">
                  <c:v>0.21247590990576101</c:v>
                </c:pt>
                <c:pt idx="1170">
                  <c:v>0.21226804137421201</c:v>
                </c:pt>
                <c:pt idx="1171">
                  <c:v>0.212108268940505</c:v>
                </c:pt>
                <c:pt idx="1172">
                  <c:v>0.21192920901261</c:v>
                </c:pt>
                <c:pt idx="1173">
                  <c:v>0.211755371817477</c:v>
                </c:pt>
                <c:pt idx="1174">
                  <c:v>0.211622518472521</c:v>
                </c:pt>
                <c:pt idx="1175">
                  <c:v>0.21144801227318</c:v>
                </c:pt>
                <c:pt idx="1176">
                  <c:v>0.211243860530377</c:v>
                </c:pt>
                <c:pt idx="1177">
                  <c:v>0.21098894565463699</c:v>
                </c:pt>
                <c:pt idx="1178">
                  <c:v>0.210692930092056</c:v>
                </c:pt>
                <c:pt idx="1179">
                  <c:v>0.21038935149674501</c:v>
                </c:pt>
                <c:pt idx="1180">
                  <c:v>0.21016457460297799</c:v>
                </c:pt>
                <c:pt idx="1181">
                  <c:v>0.209893111209732</c:v>
                </c:pt>
                <c:pt idx="1182">
                  <c:v>0.209526572089173</c:v>
                </c:pt>
                <c:pt idx="1183">
                  <c:v>0.209192451687369</c:v>
                </c:pt>
                <c:pt idx="1184">
                  <c:v>0.20887206366230299</c:v>
                </c:pt>
                <c:pt idx="1185">
                  <c:v>0.208561183699077</c:v>
                </c:pt>
                <c:pt idx="1186">
                  <c:v>0.20831016177533301</c:v>
                </c:pt>
                <c:pt idx="1187">
                  <c:v>0.20804911953271199</c:v>
                </c:pt>
                <c:pt idx="1188">
                  <c:v>0.207744105530001</c:v>
                </c:pt>
                <c:pt idx="1189">
                  <c:v>0.20743691381016299</c:v>
                </c:pt>
                <c:pt idx="1190">
                  <c:v>0.20702105055081199</c:v>
                </c:pt>
                <c:pt idx="1191">
                  <c:v>0.206551336391709</c:v>
                </c:pt>
                <c:pt idx="1192">
                  <c:v>0.20609748194813099</c:v>
                </c:pt>
                <c:pt idx="1193">
                  <c:v>0.20571021884360599</c:v>
                </c:pt>
                <c:pt idx="1194">
                  <c:v>0.205318563587532</c:v>
                </c:pt>
                <c:pt idx="1195">
                  <c:v>0.20487252864169</c:v>
                </c:pt>
                <c:pt idx="1196">
                  <c:v>0.20446377845625499</c:v>
                </c:pt>
                <c:pt idx="1197">
                  <c:v>0.20398178841568401</c:v>
                </c:pt>
                <c:pt idx="1198">
                  <c:v>0.20337440824835201</c:v>
                </c:pt>
                <c:pt idx="1199">
                  <c:v>0.20286552378272699</c:v>
                </c:pt>
                <c:pt idx="1200">
                  <c:v>0.20236055340787501</c:v>
                </c:pt>
                <c:pt idx="1201">
                  <c:v>0.201927460261735</c:v>
                </c:pt>
                <c:pt idx="1202">
                  <c:v>0.20141871139767301</c:v>
                </c:pt>
                <c:pt idx="1203">
                  <c:v>0.20101704862591499</c:v>
                </c:pt>
                <c:pt idx="1204">
                  <c:v>0.200613858058724</c:v>
                </c:pt>
                <c:pt idx="1205">
                  <c:v>0.20027138525587701</c:v>
                </c:pt>
                <c:pt idx="1206">
                  <c:v>0.19988476288349399</c:v>
                </c:pt>
                <c:pt idx="1207">
                  <c:v>0.199534921610381</c:v>
                </c:pt>
                <c:pt idx="1208">
                  <c:v>0.19911910221842899</c:v>
                </c:pt>
                <c:pt idx="1209">
                  <c:v>0.19878979439900399</c:v>
                </c:pt>
                <c:pt idx="1210">
                  <c:v>0.19842970503469301</c:v>
                </c:pt>
                <c:pt idx="1211">
                  <c:v>0.198089321282922</c:v>
                </c:pt>
                <c:pt idx="1212">
                  <c:v>0.19778598530494301</c:v>
                </c:pt>
                <c:pt idx="1213">
                  <c:v>0.19754404388087399</c:v>
                </c:pt>
                <c:pt idx="1214">
                  <c:v>0.197249737979005</c:v>
                </c:pt>
                <c:pt idx="1215">
                  <c:v>0.19698447863337601</c:v>
                </c:pt>
                <c:pt idx="1216">
                  <c:v>0.196820558072205</c:v>
                </c:pt>
                <c:pt idx="1217">
                  <c:v>0.19664447757558201</c:v>
                </c:pt>
                <c:pt idx="1218">
                  <c:v>0.19642392427892599</c:v>
                </c:pt>
                <c:pt idx="1219">
                  <c:v>0.19612328890649899</c:v>
                </c:pt>
                <c:pt idx="1220">
                  <c:v>0.19587125055832799</c:v>
                </c:pt>
                <c:pt idx="1221">
                  <c:v>0.19564309803376301</c:v>
                </c:pt>
                <c:pt idx="1222">
                  <c:v>0.19541697560874699</c:v>
                </c:pt>
                <c:pt idx="1223">
                  <c:v>0.195194373378896</c:v>
                </c:pt>
                <c:pt idx="1224">
                  <c:v>0.19498847909168401</c:v>
                </c:pt>
                <c:pt idx="1225">
                  <c:v>0.194697038484275</c:v>
                </c:pt>
                <c:pt idx="1226">
                  <c:v>0.19441248995747701</c:v>
                </c:pt>
                <c:pt idx="1227">
                  <c:v>0.19416643689451599</c:v>
                </c:pt>
                <c:pt idx="1228">
                  <c:v>0.193886742770533</c:v>
                </c:pt>
                <c:pt idx="1229">
                  <c:v>0.19362308053925301</c:v>
                </c:pt>
                <c:pt idx="1230">
                  <c:v>0.19329604604742401</c:v>
                </c:pt>
                <c:pt idx="1231">
                  <c:v>0.19292751786043399</c:v>
                </c:pt>
                <c:pt idx="1232">
                  <c:v>0.192563784931506</c:v>
                </c:pt>
                <c:pt idx="1233">
                  <c:v>0.192123030145506</c:v>
                </c:pt>
                <c:pt idx="1234">
                  <c:v>0.19165323162731601</c:v>
                </c:pt>
                <c:pt idx="1235">
                  <c:v>0.191118448239256</c:v>
                </c:pt>
                <c:pt idx="1236">
                  <c:v>0.190588929053812</c:v>
                </c:pt>
                <c:pt idx="1237">
                  <c:v>0.190146896215939</c:v>
                </c:pt>
                <c:pt idx="1238">
                  <c:v>0.18968723143375801</c:v>
                </c:pt>
                <c:pt idx="1239">
                  <c:v>0.18936387173782901</c:v>
                </c:pt>
                <c:pt idx="1240">
                  <c:v>0.18902139082200201</c:v>
                </c:pt>
                <c:pt idx="1241">
                  <c:v>0.18869846734682</c:v>
                </c:pt>
                <c:pt idx="1242">
                  <c:v>0.188408607838464</c:v>
                </c:pt>
                <c:pt idx="1243">
                  <c:v>0.188120815940825</c:v>
                </c:pt>
                <c:pt idx="1244">
                  <c:v>0.18784956087306801</c:v>
                </c:pt>
                <c:pt idx="1245">
                  <c:v>0.18751749392853201</c:v>
                </c:pt>
                <c:pt idx="1246">
                  <c:v>0.18721236124016999</c:v>
                </c:pt>
                <c:pt idx="1247">
                  <c:v>0.18684285402037501</c:v>
                </c:pt>
                <c:pt idx="1248">
                  <c:v>0.18645973585640499</c:v>
                </c:pt>
                <c:pt idx="1249">
                  <c:v>0.186058899045179</c:v>
                </c:pt>
                <c:pt idx="1250">
                  <c:v>0.18565038327283601</c:v>
                </c:pt>
                <c:pt idx="1251">
                  <c:v>0.18523715902471599</c:v>
                </c:pt>
                <c:pt idx="1252">
                  <c:v>0.184775350760359</c:v>
                </c:pt>
                <c:pt idx="1253">
                  <c:v>0.18437155331066399</c:v>
                </c:pt>
                <c:pt idx="1254">
                  <c:v>0.18398068576371099</c:v>
                </c:pt>
                <c:pt idx="1255">
                  <c:v>0.18363297837366899</c:v>
                </c:pt>
                <c:pt idx="1256">
                  <c:v>0.18331504549529201</c:v>
                </c:pt>
                <c:pt idx="1257">
                  <c:v>0.18297130100860701</c:v>
                </c:pt>
                <c:pt idx="1258">
                  <c:v>0.18257226087644499</c:v>
                </c:pt>
                <c:pt idx="1259">
                  <c:v>0.18220865817026599</c:v>
                </c:pt>
                <c:pt idx="1260">
                  <c:v>0.18183483002713</c:v>
                </c:pt>
                <c:pt idx="1261">
                  <c:v>0.18152064603895801</c:v>
                </c:pt>
                <c:pt idx="1262">
                  <c:v>0.18118783513171799</c:v>
                </c:pt>
                <c:pt idx="1263">
                  <c:v>0.18087575902738101</c:v>
                </c:pt>
                <c:pt idx="1264">
                  <c:v>0.18056300694840099</c:v>
                </c:pt>
                <c:pt idx="1265">
                  <c:v>0.180247331846667</c:v>
                </c:pt>
                <c:pt idx="1266">
                  <c:v>0.17995340623540801</c:v>
                </c:pt>
                <c:pt idx="1267">
                  <c:v>0.17965930230893501</c:v>
                </c:pt>
                <c:pt idx="1268">
                  <c:v>0.179372570547813</c:v>
                </c:pt>
                <c:pt idx="1269">
                  <c:v>0.17905984514216999</c:v>
                </c:pt>
                <c:pt idx="1270">
                  <c:v>0.178712627670016</c:v>
                </c:pt>
                <c:pt idx="1271">
                  <c:v>0.178382098652453</c:v>
                </c:pt>
                <c:pt idx="1272">
                  <c:v>0.17806706490848501</c:v>
                </c:pt>
                <c:pt idx="1273">
                  <c:v>0.177764233250261</c:v>
                </c:pt>
                <c:pt idx="1274">
                  <c:v>0.17744989585389001</c:v>
                </c:pt>
                <c:pt idx="1275">
                  <c:v>0.177137452341594</c:v>
                </c:pt>
                <c:pt idx="1276">
                  <c:v>0.176820078961623</c:v>
                </c:pt>
                <c:pt idx="1277">
                  <c:v>0.17648846560741599</c:v>
                </c:pt>
                <c:pt idx="1278">
                  <c:v>0.17615399096936499</c:v>
                </c:pt>
                <c:pt idx="1279">
                  <c:v>0.17580161083448201</c:v>
                </c:pt>
                <c:pt idx="1280">
                  <c:v>0.175459923064721</c:v>
                </c:pt>
                <c:pt idx="1281">
                  <c:v>0.175141792766351</c:v>
                </c:pt>
                <c:pt idx="1282">
                  <c:v>0.17483924941297099</c:v>
                </c:pt>
                <c:pt idx="1283">
                  <c:v>0.17457688388047099</c:v>
                </c:pt>
                <c:pt idx="1284">
                  <c:v>0.17430642971029001</c:v>
                </c:pt>
                <c:pt idx="1285">
                  <c:v>0.17404536203471799</c:v>
                </c:pt>
                <c:pt idx="1286">
                  <c:v>0.17379064740776701</c:v>
                </c:pt>
                <c:pt idx="1287">
                  <c:v>0.17352175178565599</c:v>
                </c:pt>
                <c:pt idx="1288">
                  <c:v>0.17323671258835999</c:v>
                </c:pt>
                <c:pt idx="1289">
                  <c:v>0.17296848328404801</c:v>
                </c:pt>
                <c:pt idx="1290">
                  <c:v>0.17267826551615001</c:v>
                </c:pt>
                <c:pt idx="1291">
                  <c:v>0.17237074864295801</c:v>
                </c:pt>
                <c:pt idx="1292">
                  <c:v>0.172089762015184</c:v>
                </c:pt>
                <c:pt idx="1293">
                  <c:v>0.17181671060863399</c:v>
                </c:pt>
                <c:pt idx="1294">
                  <c:v>0.17153923599217899</c:v>
                </c:pt>
                <c:pt idx="1295">
                  <c:v>0.171241498111524</c:v>
                </c:pt>
                <c:pt idx="1296">
                  <c:v>0.17096214311112501</c:v>
                </c:pt>
                <c:pt idx="1297">
                  <c:v>0.170680307886623</c:v>
                </c:pt>
                <c:pt idx="1298">
                  <c:v>0.17040836341342999</c:v>
                </c:pt>
                <c:pt idx="1299">
                  <c:v>0.17013761597144</c:v>
                </c:pt>
                <c:pt idx="1300">
                  <c:v>0.169862181695449</c:v>
                </c:pt>
                <c:pt idx="1301">
                  <c:v>0.16960122457966301</c:v>
                </c:pt>
                <c:pt idx="1302">
                  <c:v>0.169329138018043</c:v>
                </c:pt>
                <c:pt idx="1303">
                  <c:v>0.16905498971805299</c:v>
                </c:pt>
                <c:pt idx="1304">
                  <c:v>0.16873874280974499</c:v>
                </c:pt>
                <c:pt idx="1305">
                  <c:v>0.16844131316007199</c:v>
                </c:pt>
                <c:pt idx="1306">
                  <c:v>0.168171878359166</c:v>
                </c:pt>
                <c:pt idx="1307">
                  <c:v>0.16792028714811</c:v>
                </c:pt>
                <c:pt idx="1308">
                  <c:v>0.16766797970153</c:v>
                </c:pt>
                <c:pt idx="1309">
                  <c:v>0.16747448393436301</c:v>
                </c:pt>
                <c:pt idx="1310">
                  <c:v>0.16727887200331401</c:v>
                </c:pt>
                <c:pt idx="1311">
                  <c:v>0.16709788337258899</c:v>
                </c:pt>
                <c:pt idx="1312">
                  <c:v>0.16691978321608</c:v>
                </c:pt>
                <c:pt idx="1313">
                  <c:v>0.16675034846640399</c:v>
                </c:pt>
                <c:pt idx="1314">
                  <c:v>0.16659588749009599</c:v>
                </c:pt>
                <c:pt idx="1315">
                  <c:v>0.16643281047360001</c:v>
                </c:pt>
                <c:pt idx="1316">
                  <c:v>0.16624793096839699</c:v>
                </c:pt>
                <c:pt idx="1317">
                  <c:v>0.166075704952166</c:v>
                </c:pt>
                <c:pt idx="1318">
                  <c:v>0.165928699203331</c:v>
                </c:pt>
                <c:pt idx="1319">
                  <c:v>0.16577443368122299</c:v>
                </c:pt>
                <c:pt idx="1320">
                  <c:v>0.16562195243021599</c:v>
                </c:pt>
                <c:pt idx="1321">
                  <c:v>0.16545361453771401</c:v>
                </c:pt>
                <c:pt idx="1322">
                  <c:v>0.165281542123908</c:v>
                </c:pt>
                <c:pt idx="1323">
                  <c:v>0.16511805288827</c:v>
                </c:pt>
                <c:pt idx="1324">
                  <c:v>0.16495001017473801</c:v>
                </c:pt>
                <c:pt idx="1325">
                  <c:v>0.16476054702307</c:v>
                </c:pt>
                <c:pt idx="1326">
                  <c:v>0.164569827176438</c:v>
                </c:pt>
                <c:pt idx="1327">
                  <c:v>0.16435344502472701</c:v>
                </c:pt>
                <c:pt idx="1328">
                  <c:v>0.16410135855455599</c:v>
                </c:pt>
                <c:pt idx="1329">
                  <c:v>0.16387040165327599</c:v>
                </c:pt>
                <c:pt idx="1330">
                  <c:v>0.163662245343007</c:v>
                </c:pt>
                <c:pt idx="1331">
                  <c:v>0.163422168458285</c:v>
                </c:pt>
                <c:pt idx="1332">
                  <c:v>0.16318152812112799</c:v>
                </c:pt>
                <c:pt idx="1333">
                  <c:v>0.16296557080618099</c:v>
                </c:pt>
                <c:pt idx="1334">
                  <c:v>0.1627376128411</c:v>
                </c:pt>
                <c:pt idx="1335">
                  <c:v>0.16250912626918901</c:v>
                </c:pt>
                <c:pt idx="1336">
                  <c:v>0.16228863415248501</c:v>
                </c:pt>
                <c:pt idx="1337">
                  <c:v>0.16205348295738001</c:v>
                </c:pt>
                <c:pt idx="1338">
                  <c:v>0.16183479530116299</c:v>
                </c:pt>
                <c:pt idx="1339">
                  <c:v>0.16163876534370999</c:v>
                </c:pt>
                <c:pt idx="1340">
                  <c:v>0.16146335802151701</c:v>
                </c:pt>
                <c:pt idx="1341">
                  <c:v>0.16129357423045401</c:v>
                </c:pt>
                <c:pt idx="1342">
                  <c:v>0.161104577249058</c:v>
                </c:pt>
                <c:pt idx="1343">
                  <c:v>0.16093797718054201</c:v>
                </c:pt>
                <c:pt idx="1344">
                  <c:v>0.16075435118107501</c:v>
                </c:pt>
                <c:pt idx="1345">
                  <c:v>0.16055962070796101</c:v>
                </c:pt>
                <c:pt idx="1346">
                  <c:v>0.16033922489907201</c:v>
                </c:pt>
                <c:pt idx="1347">
                  <c:v>0.160117630639006</c:v>
                </c:pt>
                <c:pt idx="1348">
                  <c:v>0.15987898368078801</c:v>
                </c:pt>
                <c:pt idx="1349">
                  <c:v>0.15962783464503599</c:v>
                </c:pt>
                <c:pt idx="1350">
                  <c:v>0.159374457147583</c:v>
                </c:pt>
                <c:pt idx="1351">
                  <c:v>0.159097993928696</c:v>
                </c:pt>
                <c:pt idx="1352">
                  <c:v>0.15878227275496101</c:v>
                </c:pt>
                <c:pt idx="1353">
                  <c:v>0.15845505193141399</c:v>
                </c:pt>
                <c:pt idx="1354">
                  <c:v>0.15809725311186101</c:v>
                </c:pt>
                <c:pt idx="1355">
                  <c:v>0.157696719141911</c:v>
                </c:pt>
                <c:pt idx="1356">
                  <c:v>0.15725735901976401</c:v>
                </c:pt>
                <c:pt idx="1357">
                  <c:v>0.15684500229375001</c:v>
                </c:pt>
                <c:pt idx="1358">
                  <c:v>0.156439288209928</c:v>
                </c:pt>
                <c:pt idx="1359">
                  <c:v>0.156044556377089</c:v>
                </c:pt>
                <c:pt idx="1360">
                  <c:v>0.15564432903616399</c:v>
                </c:pt>
                <c:pt idx="1361">
                  <c:v>0.15524493015427501</c:v>
                </c:pt>
                <c:pt idx="1362">
                  <c:v>0.15486764205787401</c:v>
                </c:pt>
                <c:pt idx="1363">
                  <c:v>0.154442118849516</c:v>
                </c:pt>
                <c:pt idx="1364">
                  <c:v>0.15402460602721599</c:v>
                </c:pt>
                <c:pt idx="1365">
                  <c:v>0.153526303804182</c:v>
                </c:pt>
                <c:pt idx="1366">
                  <c:v>0.15300873062294501</c:v>
                </c:pt>
                <c:pt idx="1367">
                  <c:v>0.15252613771910201</c:v>
                </c:pt>
                <c:pt idx="1368">
                  <c:v>0.15211626682162299</c:v>
                </c:pt>
                <c:pt idx="1369">
                  <c:v>0.15169618680268901</c:v>
                </c:pt>
                <c:pt idx="1370">
                  <c:v>0.15130353024934501</c:v>
                </c:pt>
                <c:pt idx="1371">
                  <c:v>0.15086397990106901</c:v>
                </c:pt>
                <c:pt idx="1372">
                  <c:v>0.15044878472616299</c:v>
                </c:pt>
                <c:pt idx="1373">
                  <c:v>0.150021330784158</c:v>
                </c:pt>
                <c:pt idx="1374">
                  <c:v>0.149621445941542</c:v>
                </c:pt>
                <c:pt idx="1375">
                  <c:v>0.14924944001627199</c:v>
                </c:pt>
                <c:pt idx="1376">
                  <c:v>0.14886318736312101</c:v>
                </c:pt>
                <c:pt idx="1377">
                  <c:v>0.14848899497249399</c:v>
                </c:pt>
                <c:pt idx="1378">
                  <c:v>0.14811136523219501</c:v>
                </c:pt>
                <c:pt idx="1379">
                  <c:v>0.147669199991006</c:v>
                </c:pt>
                <c:pt idx="1380">
                  <c:v>0.14724895462707299</c:v>
                </c:pt>
                <c:pt idx="1381">
                  <c:v>0.146779789578452</c:v>
                </c:pt>
                <c:pt idx="1382">
                  <c:v>0.14632064391046401</c:v>
                </c:pt>
                <c:pt idx="1383">
                  <c:v>0.14589130492890801</c:v>
                </c:pt>
                <c:pt idx="1384">
                  <c:v>0.145458496470832</c:v>
                </c:pt>
                <c:pt idx="1385">
                  <c:v>0.14508176349977001</c:v>
                </c:pt>
                <c:pt idx="1386">
                  <c:v>0.14473429793141601</c:v>
                </c:pt>
                <c:pt idx="1387">
                  <c:v>0.14436514995076399</c:v>
                </c:pt>
                <c:pt idx="1388">
                  <c:v>0.14395869110545401</c:v>
                </c:pt>
                <c:pt idx="1389">
                  <c:v>0.14354233358184601</c:v>
                </c:pt>
                <c:pt idx="1390">
                  <c:v>0.143126790615697</c:v>
                </c:pt>
                <c:pt idx="1391">
                  <c:v>0.14269536077419001</c:v>
                </c:pt>
                <c:pt idx="1392">
                  <c:v>0.142271878989434</c:v>
                </c:pt>
                <c:pt idx="1393">
                  <c:v>0.141821007484247</c:v>
                </c:pt>
                <c:pt idx="1394">
                  <c:v>0.14142602350168701</c:v>
                </c:pt>
                <c:pt idx="1395">
                  <c:v>0.14102787341408701</c:v>
                </c:pt>
                <c:pt idx="1396">
                  <c:v>0.14065404683433699</c:v>
                </c:pt>
                <c:pt idx="1397">
                  <c:v>0.14027075060424701</c:v>
                </c:pt>
                <c:pt idx="1398">
                  <c:v>0.13987406744106401</c:v>
                </c:pt>
                <c:pt idx="1399">
                  <c:v>0.13944071995749999</c:v>
                </c:pt>
                <c:pt idx="1400">
                  <c:v>0.13898878659685601</c:v>
                </c:pt>
                <c:pt idx="1401">
                  <c:v>0.138520402857643</c:v>
                </c:pt>
                <c:pt idx="1402">
                  <c:v>0.138059621086941</c:v>
                </c:pt>
                <c:pt idx="1403">
                  <c:v>0.13763412301444999</c:v>
                </c:pt>
                <c:pt idx="1404">
                  <c:v>0.137255302491475</c:v>
                </c:pt>
                <c:pt idx="1405">
                  <c:v>0.13686661023413099</c:v>
                </c:pt>
                <c:pt idx="1406">
                  <c:v>0.13646919009677999</c:v>
                </c:pt>
                <c:pt idx="1407">
                  <c:v>0.136053709278179</c:v>
                </c:pt>
                <c:pt idx="1408">
                  <c:v>0.13561698264417399</c:v>
                </c:pt>
                <c:pt idx="1409">
                  <c:v>0.13523146155240601</c:v>
                </c:pt>
                <c:pt idx="1410">
                  <c:v>0.134851164638042</c:v>
                </c:pt>
                <c:pt idx="1411">
                  <c:v>0.13447658267670101</c:v>
                </c:pt>
                <c:pt idx="1412">
                  <c:v>0.13409667372756201</c:v>
                </c:pt>
                <c:pt idx="1413">
                  <c:v>0.133703432974032</c:v>
                </c:pt>
                <c:pt idx="1414">
                  <c:v>0.133318000504075</c:v>
                </c:pt>
                <c:pt idx="1415">
                  <c:v>0.13292753214125899</c:v>
                </c:pt>
                <c:pt idx="1416">
                  <c:v>0.132550461611014</c:v>
                </c:pt>
                <c:pt idx="1417">
                  <c:v>0.132180241317367</c:v>
                </c:pt>
                <c:pt idx="1418">
                  <c:v>0.13182450869630699</c:v>
                </c:pt>
                <c:pt idx="1419">
                  <c:v>0.13146569786881299</c:v>
                </c:pt>
                <c:pt idx="1420">
                  <c:v>0.131110072322529</c:v>
                </c:pt>
                <c:pt idx="1421">
                  <c:v>0.130755486720912</c:v>
                </c:pt>
                <c:pt idx="1422">
                  <c:v>0.13040009062337299</c:v>
                </c:pt>
                <c:pt idx="1423">
                  <c:v>0.130017112133543</c:v>
                </c:pt>
                <c:pt idx="1424">
                  <c:v>0.12964618436677</c:v>
                </c:pt>
                <c:pt idx="1425">
                  <c:v>0.129272538532308</c:v>
                </c:pt>
                <c:pt idx="1426">
                  <c:v>0.12889493539685701</c:v>
                </c:pt>
                <c:pt idx="1427">
                  <c:v>0.12852196214456099</c:v>
                </c:pt>
                <c:pt idx="1428">
                  <c:v>0.12813566103923801</c:v>
                </c:pt>
                <c:pt idx="1429">
                  <c:v>0.127759518113927</c:v>
                </c:pt>
                <c:pt idx="1430">
                  <c:v>0.12739037719712301</c:v>
                </c:pt>
                <c:pt idx="1431">
                  <c:v>0.12701479069347499</c:v>
                </c:pt>
                <c:pt idx="1432">
                  <c:v>0.12670027022392299</c:v>
                </c:pt>
                <c:pt idx="1433">
                  <c:v>0.126413130430647</c:v>
                </c:pt>
                <c:pt idx="1434">
                  <c:v>0.12610663056825999</c:v>
                </c:pt>
                <c:pt idx="1435">
                  <c:v>0.12581199745719299</c:v>
                </c:pt>
                <c:pt idx="1436">
                  <c:v>0.125535717110283</c:v>
                </c:pt>
                <c:pt idx="1437">
                  <c:v>0.12530409575939999</c:v>
                </c:pt>
                <c:pt idx="1438">
                  <c:v>0.12509104487818801</c:v>
                </c:pt>
                <c:pt idx="1439">
                  <c:v>0.12485223220644601</c:v>
                </c:pt>
                <c:pt idx="1440">
                  <c:v>0.124579868494528</c:v>
                </c:pt>
                <c:pt idx="1441">
                  <c:v>0.124314428945661</c:v>
                </c:pt>
                <c:pt idx="1442">
                  <c:v>0.124016849287427</c:v>
                </c:pt>
                <c:pt idx="1443">
                  <c:v>0.12370596948401399</c:v>
                </c:pt>
                <c:pt idx="1444">
                  <c:v>0.123401786997381</c:v>
                </c:pt>
                <c:pt idx="1445">
                  <c:v>0.12304255177823099</c:v>
                </c:pt>
                <c:pt idx="1446">
                  <c:v>0.12266805991243</c:v>
                </c:pt>
                <c:pt idx="1447">
                  <c:v>0.122315115477877</c:v>
                </c:pt>
                <c:pt idx="1448">
                  <c:v>0.121958536240779</c:v>
                </c:pt>
                <c:pt idx="1449">
                  <c:v>0.12161698161428</c:v>
                </c:pt>
                <c:pt idx="1450">
                  <c:v>0.121273588055439</c:v>
                </c:pt>
                <c:pt idx="1451">
                  <c:v>0.120935598141424</c:v>
                </c:pt>
                <c:pt idx="1452">
                  <c:v>0.120628055712659</c:v>
                </c:pt>
                <c:pt idx="1453">
                  <c:v>0.120325580235481</c:v>
                </c:pt>
                <c:pt idx="1454">
                  <c:v>0.12000526223731101</c:v>
                </c:pt>
                <c:pt idx="1455">
                  <c:v>0.119671390250968</c:v>
                </c:pt>
                <c:pt idx="1456">
                  <c:v>0.11933024477279</c:v>
                </c:pt>
                <c:pt idx="1457">
                  <c:v>0.11899808551284401</c:v>
                </c:pt>
                <c:pt idx="1458">
                  <c:v>0.118638194870701</c:v>
                </c:pt>
                <c:pt idx="1459">
                  <c:v>0.118299784500839</c:v>
                </c:pt>
                <c:pt idx="1460">
                  <c:v>0.117975216827998</c:v>
                </c:pt>
                <c:pt idx="1461">
                  <c:v>0.117681832861793</c:v>
                </c:pt>
                <c:pt idx="1462">
                  <c:v>0.11738157189292001</c:v>
                </c:pt>
                <c:pt idx="1463">
                  <c:v>0.117049705424436</c:v>
                </c:pt>
                <c:pt idx="1464">
                  <c:v>0.116709674118171</c:v>
                </c:pt>
                <c:pt idx="1465">
                  <c:v>0.116331704733641</c:v>
                </c:pt>
                <c:pt idx="1466">
                  <c:v>0.11594741334085901</c:v>
                </c:pt>
                <c:pt idx="1467">
                  <c:v>0.115571939953792</c:v>
                </c:pt>
                <c:pt idx="1468">
                  <c:v>0.115185389823522</c:v>
                </c:pt>
                <c:pt idx="1469">
                  <c:v>0.114803871052074</c:v>
                </c:pt>
                <c:pt idx="1470">
                  <c:v>0.114454760484702</c:v>
                </c:pt>
                <c:pt idx="1471">
                  <c:v>0.11409265607142401</c:v>
                </c:pt>
                <c:pt idx="1472">
                  <c:v>0.113718215438276</c:v>
                </c:pt>
                <c:pt idx="1473">
                  <c:v>0.11336915358441101</c:v>
                </c:pt>
                <c:pt idx="1474">
                  <c:v>0.112930498365992</c:v>
                </c:pt>
                <c:pt idx="1475">
                  <c:v>0.112463533994208</c:v>
                </c:pt>
                <c:pt idx="1476">
                  <c:v>0.112000174162459</c:v>
                </c:pt>
                <c:pt idx="1477">
                  <c:v>0.111527539895436</c:v>
                </c:pt>
                <c:pt idx="1478">
                  <c:v>0.111023016074495</c:v>
                </c:pt>
                <c:pt idx="1479">
                  <c:v>0.110458855772344</c:v>
                </c:pt>
                <c:pt idx="1480">
                  <c:v>0.109893265342857</c:v>
                </c:pt>
                <c:pt idx="1481">
                  <c:v>0.109367602722373</c:v>
                </c:pt>
                <c:pt idx="1482">
                  <c:v>0.108892853136284</c:v>
                </c:pt>
                <c:pt idx="1483">
                  <c:v>0.108459828281805</c:v>
                </c:pt>
                <c:pt idx="1484">
                  <c:v>0.108052496066325</c:v>
                </c:pt>
                <c:pt idx="1485">
                  <c:v>0.107683888875241</c:v>
                </c:pt>
                <c:pt idx="1486">
                  <c:v>0.107330076664005</c:v>
                </c:pt>
                <c:pt idx="1487">
                  <c:v>0.106947394704358</c:v>
                </c:pt>
                <c:pt idx="1488">
                  <c:v>0.106560529194866</c:v>
                </c:pt>
                <c:pt idx="1489">
                  <c:v>0.106195426402984</c:v>
                </c:pt>
                <c:pt idx="1490">
                  <c:v>0.105830060339291</c:v>
                </c:pt>
                <c:pt idx="1491">
                  <c:v>0.10545766493381201</c:v>
                </c:pt>
                <c:pt idx="1492">
                  <c:v>0.105078345343979</c:v>
                </c:pt>
                <c:pt idx="1493">
                  <c:v>0.104731453811859</c:v>
                </c:pt>
                <c:pt idx="1494">
                  <c:v>0.104396048675737</c:v>
                </c:pt>
                <c:pt idx="1495">
                  <c:v>0.104058277906869</c:v>
                </c:pt>
                <c:pt idx="1496">
                  <c:v>0.103718311856952</c:v>
                </c:pt>
                <c:pt idx="1497">
                  <c:v>0.103396829177118</c:v>
                </c:pt>
                <c:pt idx="1498">
                  <c:v>0.10309334138267801</c:v>
                </c:pt>
                <c:pt idx="1499">
                  <c:v>0.102762524107284</c:v>
                </c:pt>
                <c:pt idx="1500">
                  <c:v>0.102439444690412</c:v>
                </c:pt>
                <c:pt idx="1501">
                  <c:v>0.102181610605119</c:v>
                </c:pt>
                <c:pt idx="1502">
                  <c:v>0.101993168731164</c:v>
                </c:pt>
                <c:pt idx="1503">
                  <c:v>0.10178956345844099</c:v>
                </c:pt>
                <c:pt idx="1504">
                  <c:v>0.101621056700983</c:v>
                </c:pt>
                <c:pt idx="1505">
                  <c:v>0.101414536546099</c:v>
                </c:pt>
                <c:pt idx="1506">
                  <c:v>0.101197628819347</c:v>
                </c:pt>
                <c:pt idx="1507">
                  <c:v>0.100956596876174</c:v>
                </c:pt>
                <c:pt idx="1508">
                  <c:v>0.10071347939332501</c:v>
                </c:pt>
                <c:pt idx="1509">
                  <c:v>0.10043991547134801</c:v>
                </c:pt>
                <c:pt idx="1510">
                  <c:v>0.100196625489636</c:v>
                </c:pt>
                <c:pt idx="1511">
                  <c:v>0.10005952770976601</c:v>
                </c:pt>
                <c:pt idx="1512">
                  <c:v>9.9896678759462898E-2</c:v>
                </c:pt>
                <c:pt idx="1513">
                  <c:v>9.9759628697756106E-2</c:v>
                </c:pt>
                <c:pt idx="1514">
                  <c:v>9.9613998107878701E-2</c:v>
                </c:pt>
                <c:pt idx="1515">
                  <c:v>9.9465064663500496E-2</c:v>
                </c:pt>
                <c:pt idx="1516">
                  <c:v>9.9293613158223298E-2</c:v>
                </c:pt>
                <c:pt idx="1517">
                  <c:v>9.9143310603794305E-2</c:v>
                </c:pt>
                <c:pt idx="1518">
                  <c:v>9.8992771525079098E-2</c:v>
                </c:pt>
                <c:pt idx="1519">
                  <c:v>9.8849949684882907E-2</c:v>
                </c:pt>
                <c:pt idx="1520">
                  <c:v>9.8739758311245401E-2</c:v>
                </c:pt>
                <c:pt idx="1521">
                  <c:v>9.86136505541374E-2</c:v>
                </c:pt>
                <c:pt idx="1522">
                  <c:v>9.84918227338374E-2</c:v>
                </c:pt>
                <c:pt idx="1523">
                  <c:v>9.8353034671583295E-2</c:v>
                </c:pt>
                <c:pt idx="1524">
                  <c:v>9.8236779787569006E-2</c:v>
                </c:pt>
                <c:pt idx="1525">
                  <c:v>9.8124205318112306E-2</c:v>
                </c:pt>
                <c:pt idx="1526">
                  <c:v>9.8010501959359703E-2</c:v>
                </c:pt>
                <c:pt idx="1527">
                  <c:v>9.7910758115197893E-2</c:v>
                </c:pt>
                <c:pt idx="1528">
                  <c:v>9.77695311168673E-2</c:v>
                </c:pt>
                <c:pt idx="1529">
                  <c:v>9.7649706383910004E-2</c:v>
                </c:pt>
                <c:pt idx="1530">
                  <c:v>9.7501724484975197E-2</c:v>
                </c:pt>
                <c:pt idx="1531">
                  <c:v>9.7362317228109799E-2</c:v>
                </c:pt>
                <c:pt idx="1532">
                  <c:v>9.7251163746783401E-2</c:v>
                </c:pt>
                <c:pt idx="1533">
                  <c:v>9.7125614278662897E-2</c:v>
                </c:pt>
                <c:pt idx="1534">
                  <c:v>9.7050149198184096E-2</c:v>
                </c:pt>
                <c:pt idx="1535">
                  <c:v>9.6979392965268599E-2</c:v>
                </c:pt>
                <c:pt idx="1536">
                  <c:v>9.6887044133921393E-2</c:v>
                </c:pt>
                <c:pt idx="1537">
                  <c:v>9.6788149628453099E-2</c:v>
                </c:pt>
                <c:pt idx="1538">
                  <c:v>9.6688256605432593E-2</c:v>
                </c:pt>
                <c:pt idx="1539">
                  <c:v>9.6598087380113204E-2</c:v>
                </c:pt>
                <c:pt idx="1540">
                  <c:v>9.6500219088578601E-2</c:v>
                </c:pt>
                <c:pt idx="1541">
                  <c:v>9.6444623424158202E-2</c:v>
                </c:pt>
                <c:pt idx="1542">
                  <c:v>9.6372481241831995E-2</c:v>
                </c:pt>
                <c:pt idx="1543">
                  <c:v>9.6313465062805595E-2</c:v>
                </c:pt>
                <c:pt idx="1544">
                  <c:v>9.6207225715613506E-2</c:v>
                </c:pt>
                <c:pt idx="1545">
                  <c:v>9.61030440157781E-2</c:v>
                </c:pt>
                <c:pt idx="1546">
                  <c:v>9.6035789236098804E-2</c:v>
                </c:pt>
                <c:pt idx="1547">
                  <c:v>9.5921380782073198E-2</c:v>
                </c:pt>
                <c:pt idx="1548">
                  <c:v>9.58360148844348E-2</c:v>
                </c:pt>
                <c:pt idx="1549">
                  <c:v>9.5800382742936202E-2</c:v>
                </c:pt>
                <c:pt idx="1550">
                  <c:v>9.5756064177166603E-2</c:v>
                </c:pt>
                <c:pt idx="1551">
                  <c:v>9.5718558220913602E-2</c:v>
                </c:pt>
                <c:pt idx="1552">
                  <c:v>9.5714260991593594E-2</c:v>
                </c:pt>
                <c:pt idx="1553">
                  <c:v>9.5727626724649503E-2</c:v>
                </c:pt>
                <c:pt idx="1554">
                  <c:v>9.5756473606508796E-2</c:v>
                </c:pt>
                <c:pt idx="1555">
                  <c:v>9.5786525376658202E-2</c:v>
                </c:pt>
                <c:pt idx="1556">
                  <c:v>9.5832904761717005E-2</c:v>
                </c:pt>
                <c:pt idx="1557">
                  <c:v>9.5882255667921301E-2</c:v>
                </c:pt>
                <c:pt idx="1558">
                  <c:v>9.5967699011842003E-2</c:v>
                </c:pt>
                <c:pt idx="1559">
                  <c:v>9.6029225394523895E-2</c:v>
                </c:pt>
                <c:pt idx="1560">
                  <c:v>9.6107503027249699E-2</c:v>
                </c:pt>
                <c:pt idx="1561">
                  <c:v>9.6172941547600005E-2</c:v>
                </c:pt>
                <c:pt idx="1562">
                  <c:v>9.6210928362861894E-2</c:v>
                </c:pt>
                <c:pt idx="1563">
                  <c:v>9.6225707614221695E-2</c:v>
                </c:pt>
                <c:pt idx="1564">
                  <c:v>9.6252550743488499E-2</c:v>
                </c:pt>
                <c:pt idx="1565">
                  <c:v>9.6253094846981704E-2</c:v>
                </c:pt>
                <c:pt idx="1566">
                  <c:v>9.6267372297633602E-2</c:v>
                </c:pt>
                <c:pt idx="1567">
                  <c:v>9.6265562063583901E-2</c:v>
                </c:pt>
                <c:pt idx="1568">
                  <c:v>9.6284631908139198E-2</c:v>
                </c:pt>
                <c:pt idx="1569">
                  <c:v>9.6301771091679297E-2</c:v>
                </c:pt>
                <c:pt idx="1570">
                  <c:v>9.6306183544086002E-2</c:v>
                </c:pt>
                <c:pt idx="1571">
                  <c:v>9.6281760472926997E-2</c:v>
                </c:pt>
                <c:pt idx="1572">
                  <c:v>9.6215391082482504E-2</c:v>
                </c:pt>
                <c:pt idx="1573">
                  <c:v>9.6107765761546296E-2</c:v>
                </c:pt>
                <c:pt idx="1574">
                  <c:v>9.6028185410826097E-2</c:v>
                </c:pt>
                <c:pt idx="1575">
                  <c:v>9.5931481343130801E-2</c:v>
                </c:pt>
                <c:pt idx="1576">
                  <c:v>9.58474972222359E-2</c:v>
                </c:pt>
                <c:pt idx="1577">
                  <c:v>9.5785777856447402E-2</c:v>
                </c:pt>
                <c:pt idx="1578">
                  <c:v>9.5745434824702297E-2</c:v>
                </c:pt>
                <c:pt idx="1579">
                  <c:v>9.5732211978911796E-2</c:v>
                </c:pt>
                <c:pt idx="1580">
                  <c:v>9.5698848257939007E-2</c:v>
                </c:pt>
                <c:pt idx="1581">
                  <c:v>9.5602814276439504E-2</c:v>
                </c:pt>
                <c:pt idx="1582">
                  <c:v>9.5540412356083002E-2</c:v>
                </c:pt>
                <c:pt idx="1583">
                  <c:v>9.5421421591623104E-2</c:v>
                </c:pt>
                <c:pt idx="1584">
                  <c:v>9.5288883395074297E-2</c:v>
                </c:pt>
                <c:pt idx="1585">
                  <c:v>9.5183435643442199E-2</c:v>
                </c:pt>
                <c:pt idx="1586">
                  <c:v>9.5077795317518907E-2</c:v>
                </c:pt>
                <c:pt idx="1587">
                  <c:v>9.5009190150353501E-2</c:v>
                </c:pt>
                <c:pt idx="1588">
                  <c:v>9.4938139703307098E-2</c:v>
                </c:pt>
                <c:pt idx="1589">
                  <c:v>9.4856878896453403E-2</c:v>
                </c:pt>
                <c:pt idx="1590">
                  <c:v>9.4792377925197402E-2</c:v>
                </c:pt>
                <c:pt idx="1591">
                  <c:v>9.4727780868296196E-2</c:v>
                </c:pt>
                <c:pt idx="1592">
                  <c:v>9.4667488697735794E-2</c:v>
                </c:pt>
                <c:pt idx="1593">
                  <c:v>9.4604468564053301E-2</c:v>
                </c:pt>
                <c:pt idx="1594">
                  <c:v>9.45480506765599E-2</c:v>
                </c:pt>
                <c:pt idx="1595">
                  <c:v>9.4537110184287995E-2</c:v>
                </c:pt>
                <c:pt idx="1596">
                  <c:v>9.4558679808338097E-2</c:v>
                </c:pt>
                <c:pt idx="1597">
                  <c:v>9.4589999947899295E-2</c:v>
                </c:pt>
                <c:pt idx="1598">
                  <c:v>9.4625431457012202E-2</c:v>
                </c:pt>
                <c:pt idx="1599">
                  <c:v>9.4626275042166905E-2</c:v>
                </c:pt>
                <c:pt idx="1600">
                  <c:v>9.4642794544029102E-2</c:v>
                </c:pt>
                <c:pt idx="1601">
                  <c:v>9.4662232101184199E-2</c:v>
                </c:pt>
                <c:pt idx="1602">
                  <c:v>9.47117854086518E-2</c:v>
                </c:pt>
                <c:pt idx="1603">
                  <c:v>9.4776717055590903E-2</c:v>
                </c:pt>
                <c:pt idx="1604">
                  <c:v>9.4831912363681103E-2</c:v>
                </c:pt>
                <c:pt idx="1605">
                  <c:v>9.4901999065716405E-2</c:v>
                </c:pt>
                <c:pt idx="1606">
                  <c:v>9.4963261394332504E-2</c:v>
                </c:pt>
                <c:pt idx="1607">
                  <c:v>9.5033189147909494E-2</c:v>
                </c:pt>
                <c:pt idx="1608">
                  <c:v>9.5069790217941499E-2</c:v>
                </c:pt>
                <c:pt idx="1609">
                  <c:v>9.5085185504534001E-2</c:v>
                </c:pt>
                <c:pt idx="1610">
                  <c:v>9.5114306776294899E-2</c:v>
                </c:pt>
                <c:pt idx="1611">
                  <c:v>9.5156056027098104E-2</c:v>
                </c:pt>
                <c:pt idx="1612">
                  <c:v>9.5154096355117193E-2</c:v>
                </c:pt>
                <c:pt idx="1613">
                  <c:v>9.5170959612155701E-2</c:v>
                </c:pt>
                <c:pt idx="1614">
                  <c:v>9.5173909699186293E-2</c:v>
                </c:pt>
                <c:pt idx="1615">
                  <c:v>9.5185612673249001E-2</c:v>
                </c:pt>
                <c:pt idx="1616">
                  <c:v>9.5191413417910195E-2</c:v>
                </c:pt>
                <c:pt idx="1617">
                  <c:v>9.5167429859278396E-2</c:v>
                </c:pt>
                <c:pt idx="1618">
                  <c:v>9.5175125036269598E-2</c:v>
                </c:pt>
                <c:pt idx="1619">
                  <c:v>9.5204087364809106E-2</c:v>
                </c:pt>
                <c:pt idx="1620">
                  <c:v>9.5222036892443199E-2</c:v>
                </c:pt>
                <c:pt idx="1621">
                  <c:v>9.5200236980401406E-2</c:v>
                </c:pt>
                <c:pt idx="1622">
                  <c:v>9.5176505948514095E-2</c:v>
                </c:pt>
                <c:pt idx="1623">
                  <c:v>9.5188378270194302E-2</c:v>
                </c:pt>
                <c:pt idx="1624">
                  <c:v>9.5177316961891398E-2</c:v>
                </c:pt>
                <c:pt idx="1625">
                  <c:v>9.5172310983364206E-2</c:v>
                </c:pt>
                <c:pt idx="1626">
                  <c:v>9.5189822362764701E-2</c:v>
                </c:pt>
                <c:pt idx="1627">
                  <c:v>9.5196988864467799E-2</c:v>
                </c:pt>
                <c:pt idx="1628">
                  <c:v>9.5175333993329198E-2</c:v>
                </c:pt>
                <c:pt idx="1629">
                  <c:v>9.5170834474505001E-2</c:v>
                </c:pt>
                <c:pt idx="1630">
                  <c:v>9.5133392787840901E-2</c:v>
                </c:pt>
                <c:pt idx="1631">
                  <c:v>9.5138796726085301E-2</c:v>
                </c:pt>
                <c:pt idx="1632">
                  <c:v>9.5152571758302107E-2</c:v>
                </c:pt>
                <c:pt idx="1633">
                  <c:v>9.5191482487401599E-2</c:v>
                </c:pt>
                <c:pt idx="1634">
                  <c:v>9.5232028098465302E-2</c:v>
                </c:pt>
                <c:pt idx="1635">
                  <c:v>9.5266619688769205E-2</c:v>
                </c:pt>
                <c:pt idx="1636">
                  <c:v>9.52874960505906E-2</c:v>
                </c:pt>
                <c:pt idx="1637">
                  <c:v>9.5292639436473398E-2</c:v>
                </c:pt>
                <c:pt idx="1638">
                  <c:v>9.5324367692629197E-2</c:v>
                </c:pt>
                <c:pt idx="1639">
                  <c:v>9.5374807677013798E-2</c:v>
                </c:pt>
                <c:pt idx="1640">
                  <c:v>9.5434737997345101E-2</c:v>
                </c:pt>
                <c:pt idx="1641">
                  <c:v>9.5508217842005194E-2</c:v>
                </c:pt>
                <c:pt idx="1642">
                  <c:v>9.5602341567271695E-2</c:v>
                </c:pt>
                <c:pt idx="1643">
                  <c:v>9.5702313673908607E-2</c:v>
                </c:pt>
                <c:pt idx="1644">
                  <c:v>9.5833401209541397E-2</c:v>
                </c:pt>
                <c:pt idx="1645">
                  <c:v>9.5955128120970803E-2</c:v>
                </c:pt>
                <c:pt idx="1646">
                  <c:v>9.6060812946954899E-2</c:v>
                </c:pt>
                <c:pt idx="1647">
                  <c:v>9.6198032745496806E-2</c:v>
                </c:pt>
                <c:pt idx="1648">
                  <c:v>9.6327843884778594E-2</c:v>
                </c:pt>
                <c:pt idx="1649">
                  <c:v>9.6456345182475395E-2</c:v>
                </c:pt>
                <c:pt idx="1650">
                  <c:v>9.6588568049483903E-2</c:v>
                </c:pt>
                <c:pt idx="1651">
                  <c:v>9.6716524077671603E-2</c:v>
                </c:pt>
                <c:pt idx="1652">
                  <c:v>9.68441133908063E-2</c:v>
                </c:pt>
                <c:pt idx="1653">
                  <c:v>9.6967206115408003E-2</c:v>
                </c:pt>
                <c:pt idx="1654">
                  <c:v>9.7074474857554494E-2</c:v>
                </c:pt>
                <c:pt idx="1655">
                  <c:v>9.7187494886314202E-2</c:v>
                </c:pt>
                <c:pt idx="1656">
                  <c:v>9.7294124335898596E-2</c:v>
                </c:pt>
                <c:pt idx="1657">
                  <c:v>9.7423307035893497E-2</c:v>
                </c:pt>
                <c:pt idx="1658">
                  <c:v>9.7558046436846194E-2</c:v>
                </c:pt>
                <c:pt idx="1659">
                  <c:v>9.7708188665949894E-2</c:v>
                </c:pt>
                <c:pt idx="1660">
                  <c:v>9.7836905113871497E-2</c:v>
                </c:pt>
                <c:pt idx="1661">
                  <c:v>9.7942797145918206E-2</c:v>
                </c:pt>
                <c:pt idx="1662">
                  <c:v>9.8049592466184804E-2</c:v>
                </c:pt>
                <c:pt idx="1663">
                  <c:v>9.8163183576461296E-2</c:v>
                </c:pt>
                <c:pt idx="1664">
                  <c:v>9.8282734680669906E-2</c:v>
                </c:pt>
                <c:pt idx="1665">
                  <c:v>9.8402112795255403E-2</c:v>
                </c:pt>
                <c:pt idx="1666">
                  <c:v>9.8508407459550001E-2</c:v>
                </c:pt>
                <c:pt idx="1667">
                  <c:v>9.85968159816073E-2</c:v>
                </c:pt>
                <c:pt idx="1668">
                  <c:v>9.8677404872131405E-2</c:v>
                </c:pt>
                <c:pt idx="1669">
                  <c:v>9.8724223190009494E-2</c:v>
                </c:pt>
                <c:pt idx="1670">
                  <c:v>9.8787570985265805E-2</c:v>
                </c:pt>
                <c:pt idx="1671">
                  <c:v>9.8802802372468398E-2</c:v>
                </c:pt>
                <c:pt idx="1672">
                  <c:v>9.8828670666226498E-2</c:v>
                </c:pt>
                <c:pt idx="1673">
                  <c:v>9.88856034922969E-2</c:v>
                </c:pt>
                <c:pt idx="1674">
                  <c:v>9.8932095592589295E-2</c:v>
                </c:pt>
                <c:pt idx="1675">
                  <c:v>9.8930220013658102E-2</c:v>
                </c:pt>
                <c:pt idx="1676">
                  <c:v>9.8898944143483603E-2</c:v>
                </c:pt>
                <c:pt idx="1677">
                  <c:v>9.8869190036623603E-2</c:v>
                </c:pt>
                <c:pt idx="1678">
                  <c:v>9.8823758646456095E-2</c:v>
                </c:pt>
                <c:pt idx="1679">
                  <c:v>9.8810272951020406E-2</c:v>
                </c:pt>
                <c:pt idx="1680">
                  <c:v>9.8807873671662896E-2</c:v>
                </c:pt>
                <c:pt idx="1681">
                  <c:v>9.8804109642927004E-2</c:v>
                </c:pt>
                <c:pt idx="1682">
                  <c:v>9.8809268770136696E-2</c:v>
                </c:pt>
                <c:pt idx="1683">
                  <c:v>9.8826578221143394E-2</c:v>
                </c:pt>
                <c:pt idx="1684">
                  <c:v>9.8856543642354994E-2</c:v>
                </c:pt>
                <c:pt idx="1685">
                  <c:v>9.8896493159756405E-2</c:v>
                </c:pt>
                <c:pt idx="1686">
                  <c:v>9.8926218058615997E-2</c:v>
                </c:pt>
                <c:pt idx="1687">
                  <c:v>9.89664009279001E-2</c:v>
                </c:pt>
                <c:pt idx="1688">
                  <c:v>9.8988248935863304E-2</c:v>
                </c:pt>
                <c:pt idx="1689">
                  <c:v>9.9022045239628195E-2</c:v>
                </c:pt>
                <c:pt idx="1690">
                  <c:v>9.9055275492571995E-2</c:v>
                </c:pt>
                <c:pt idx="1691">
                  <c:v>9.90905350107881E-2</c:v>
                </c:pt>
                <c:pt idx="1692">
                  <c:v>9.9146082615480802E-2</c:v>
                </c:pt>
                <c:pt idx="1693">
                  <c:v>9.9193059320165394E-2</c:v>
                </c:pt>
                <c:pt idx="1694">
                  <c:v>9.9224124353512799E-2</c:v>
                </c:pt>
                <c:pt idx="1695">
                  <c:v>9.9259170922137499E-2</c:v>
                </c:pt>
                <c:pt idx="1696">
                  <c:v>9.9301353724423405E-2</c:v>
                </c:pt>
                <c:pt idx="1697">
                  <c:v>9.9350095389488399E-2</c:v>
                </c:pt>
                <c:pt idx="1698">
                  <c:v>9.9390222278399401E-2</c:v>
                </c:pt>
                <c:pt idx="1699">
                  <c:v>9.9456263001225204E-2</c:v>
                </c:pt>
                <c:pt idx="1700">
                  <c:v>9.9517425257156705E-2</c:v>
                </c:pt>
                <c:pt idx="1701">
                  <c:v>9.9557862669476999E-2</c:v>
                </c:pt>
                <c:pt idx="1702">
                  <c:v>9.9608636583911295E-2</c:v>
                </c:pt>
                <c:pt idx="1703">
                  <c:v>9.96299160723879E-2</c:v>
                </c:pt>
                <c:pt idx="1704">
                  <c:v>9.9637513126855495E-2</c:v>
                </c:pt>
                <c:pt idx="1705">
                  <c:v>9.9660027221937605E-2</c:v>
                </c:pt>
                <c:pt idx="1706">
                  <c:v>9.9741039154741404E-2</c:v>
                </c:pt>
                <c:pt idx="1707">
                  <c:v>9.9847795324935804E-2</c:v>
                </c:pt>
                <c:pt idx="1708">
                  <c:v>9.9967441937668503E-2</c:v>
                </c:pt>
                <c:pt idx="1709">
                  <c:v>0.10006648537056601</c:v>
                </c:pt>
                <c:pt idx="1710">
                  <c:v>0.10021985887406901</c:v>
                </c:pt>
                <c:pt idx="1711">
                  <c:v>0.100385654908792</c:v>
                </c:pt>
                <c:pt idx="1712">
                  <c:v>0.10054848191645099</c:v>
                </c:pt>
                <c:pt idx="1713">
                  <c:v>0.10071732229447899</c:v>
                </c:pt>
                <c:pt idx="1714">
                  <c:v>0.100888480461196</c:v>
                </c:pt>
                <c:pt idx="1715">
                  <c:v>0.101037516459636</c:v>
                </c:pt>
                <c:pt idx="1716">
                  <c:v>0.10119091064621701</c:v>
                </c:pt>
                <c:pt idx="1717">
                  <c:v>0.10135430701373301</c:v>
                </c:pt>
                <c:pt idx="1718">
                  <c:v>0.101505367374658</c:v>
                </c:pt>
                <c:pt idx="1719">
                  <c:v>0.101666211776361</c:v>
                </c:pt>
                <c:pt idx="1720">
                  <c:v>0.10182078153959501</c:v>
                </c:pt>
                <c:pt idx="1721">
                  <c:v>0.101971683934033</c:v>
                </c:pt>
                <c:pt idx="1722">
                  <c:v>0.10212003602118</c:v>
                </c:pt>
                <c:pt idx="1723">
                  <c:v>0.10227777505251499</c:v>
                </c:pt>
                <c:pt idx="1724">
                  <c:v>0.102417038397737</c:v>
                </c:pt>
                <c:pt idx="1725">
                  <c:v>0.102569065767193</c:v>
                </c:pt>
                <c:pt idx="1726">
                  <c:v>0.102700015940516</c:v>
                </c:pt>
                <c:pt idx="1727">
                  <c:v>0.102852542000924</c:v>
                </c:pt>
                <c:pt idx="1728">
                  <c:v>0.103002276489151</c:v>
                </c:pt>
                <c:pt idx="1729">
                  <c:v>0.103141496753833</c:v>
                </c:pt>
                <c:pt idx="1730">
                  <c:v>0.103309912666094</c:v>
                </c:pt>
                <c:pt idx="1731">
                  <c:v>0.103482693164011</c:v>
                </c:pt>
                <c:pt idx="1732">
                  <c:v>0.103664479107102</c:v>
                </c:pt>
                <c:pt idx="1733">
                  <c:v>0.103824294360904</c:v>
                </c:pt>
                <c:pt idx="1734">
                  <c:v>0.10397353526299</c:v>
                </c:pt>
                <c:pt idx="1735">
                  <c:v>0.104111143702477</c:v>
                </c:pt>
                <c:pt idx="1736">
                  <c:v>0.104262541402866</c:v>
                </c:pt>
                <c:pt idx="1737">
                  <c:v>0.104423914416287</c:v>
                </c:pt>
                <c:pt idx="1738">
                  <c:v>0.104585150898346</c:v>
                </c:pt>
                <c:pt idx="1739">
                  <c:v>0.104741646286393</c:v>
                </c:pt>
                <c:pt idx="1740">
                  <c:v>0.10490548150519299</c:v>
                </c:pt>
                <c:pt idx="1741">
                  <c:v>0.105058133109598</c:v>
                </c:pt>
                <c:pt idx="1742">
                  <c:v>0.10521357485885099</c:v>
                </c:pt>
                <c:pt idx="1743">
                  <c:v>0.105364517170637</c:v>
                </c:pt>
                <c:pt idx="1744">
                  <c:v>0.10551055596994199</c:v>
                </c:pt>
                <c:pt idx="1745">
                  <c:v>0.10564239313040499</c:v>
                </c:pt>
                <c:pt idx="1746">
                  <c:v>0.105790462021392</c:v>
                </c:pt>
                <c:pt idx="1747">
                  <c:v>0.10598138342430501</c:v>
                </c:pt>
                <c:pt idx="1748">
                  <c:v>0.10619054656867399</c:v>
                </c:pt>
                <c:pt idx="1749">
                  <c:v>0.106391683490469</c:v>
                </c:pt>
                <c:pt idx="1750">
                  <c:v>0.10659331661931</c:v>
                </c:pt>
                <c:pt idx="1751">
                  <c:v>0.106813005262945</c:v>
                </c:pt>
                <c:pt idx="1752">
                  <c:v>0.10702590729763101</c:v>
                </c:pt>
                <c:pt idx="1753">
                  <c:v>0.107227543320235</c:v>
                </c:pt>
                <c:pt idx="1754">
                  <c:v>0.10746611050778</c:v>
                </c:pt>
                <c:pt idx="1755">
                  <c:v>0.1077102334217</c:v>
                </c:pt>
                <c:pt idx="1756">
                  <c:v>0.107959182086051</c:v>
                </c:pt>
                <c:pt idx="1757">
                  <c:v>0.10822693804369</c:v>
                </c:pt>
                <c:pt idx="1758">
                  <c:v>0.108471951070036</c:v>
                </c:pt>
                <c:pt idx="1759">
                  <c:v>0.108703983437826</c:v>
                </c:pt>
                <c:pt idx="1760">
                  <c:v>0.108956989096321</c:v>
                </c:pt>
                <c:pt idx="1761">
                  <c:v>0.109224998972776</c:v>
                </c:pt>
                <c:pt idx="1762">
                  <c:v>0.109466315852653</c:v>
                </c:pt>
                <c:pt idx="1763">
                  <c:v>0.109689786539787</c:v>
                </c:pt>
                <c:pt idx="1764">
                  <c:v>0.109930279752967</c:v>
                </c:pt>
                <c:pt idx="1765">
                  <c:v>0.110169758739875</c:v>
                </c:pt>
                <c:pt idx="1766">
                  <c:v>0.110404179271525</c:v>
                </c:pt>
                <c:pt idx="1767">
                  <c:v>0.11064328197802201</c:v>
                </c:pt>
                <c:pt idx="1768">
                  <c:v>0.110894834686801</c:v>
                </c:pt>
                <c:pt idx="1769">
                  <c:v>0.11113440059053201</c:v>
                </c:pt>
                <c:pt idx="1770">
                  <c:v>0.111349157140848</c:v>
                </c:pt>
                <c:pt idx="1771">
                  <c:v>0.111580529862151</c:v>
                </c:pt>
                <c:pt idx="1772">
                  <c:v>0.111833351008372</c:v>
                </c:pt>
                <c:pt idx="1773">
                  <c:v>0.112086872766956</c:v>
                </c:pt>
                <c:pt idx="1774">
                  <c:v>0.112338228030699</c:v>
                </c:pt>
                <c:pt idx="1775">
                  <c:v>0.112599229244254</c:v>
                </c:pt>
                <c:pt idx="1776">
                  <c:v>0.11286830245372501</c:v>
                </c:pt>
                <c:pt idx="1777">
                  <c:v>0.11312728994667499</c:v>
                </c:pt>
                <c:pt idx="1778">
                  <c:v>0.113365793949725</c:v>
                </c:pt>
                <c:pt idx="1779">
                  <c:v>0.11358523842278299</c:v>
                </c:pt>
                <c:pt idx="1780">
                  <c:v>0.113841732667186</c:v>
                </c:pt>
                <c:pt idx="1781">
                  <c:v>0.114072241796563</c:v>
                </c:pt>
                <c:pt idx="1782">
                  <c:v>0.114336673057337</c:v>
                </c:pt>
                <c:pt idx="1783">
                  <c:v>0.11460112535082501</c:v>
                </c:pt>
                <c:pt idx="1784">
                  <c:v>0.11483117511501501</c:v>
                </c:pt>
                <c:pt idx="1785">
                  <c:v>0.115085253008229</c:v>
                </c:pt>
                <c:pt idx="1786">
                  <c:v>0.11533256797767499</c:v>
                </c:pt>
                <c:pt idx="1787">
                  <c:v>0.11561370913597099</c:v>
                </c:pt>
                <c:pt idx="1788">
                  <c:v>0.115896304921143</c:v>
                </c:pt>
                <c:pt idx="1789">
                  <c:v>0.116150433532139</c:v>
                </c:pt>
                <c:pt idx="1790">
                  <c:v>0.116423778947426</c:v>
                </c:pt>
                <c:pt idx="1791">
                  <c:v>0.11671091113711</c:v>
                </c:pt>
                <c:pt idx="1792">
                  <c:v>0.11695051690192999</c:v>
                </c:pt>
                <c:pt idx="1793">
                  <c:v>0.117090033948806</c:v>
                </c:pt>
                <c:pt idx="1794">
                  <c:v>0.117264545243509</c:v>
                </c:pt>
                <c:pt idx="1795">
                  <c:v>0.117420309648032</c:v>
                </c:pt>
                <c:pt idx="1796">
                  <c:v>0.117494318866963</c:v>
                </c:pt>
                <c:pt idx="1797">
                  <c:v>0.11760466111495101</c:v>
                </c:pt>
                <c:pt idx="1798">
                  <c:v>0.117745801595531</c:v>
                </c:pt>
                <c:pt idx="1799">
                  <c:v>0.117890746595811</c:v>
                </c:pt>
                <c:pt idx="1800">
                  <c:v>0.11807202086419</c:v>
                </c:pt>
                <c:pt idx="1801">
                  <c:v>0.118273801989168</c:v>
                </c:pt>
                <c:pt idx="1802">
                  <c:v>0.118484002550537</c:v>
                </c:pt>
                <c:pt idx="1803">
                  <c:v>0.118669994440667</c:v>
                </c:pt>
                <c:pt idx="1804">
                  <c:v>0.11887050948189599</c:v>
                </c:pt>
                <c:pt idx="1805">
                  <c:v>0.11906372108351</c:v>
                </c:pt>
                <c:pt idx="1806">
                  <c:v>0.11929508700482</c:v>
                </c:pt>
                <c:pt idx="1807">
                  <c:v>0.119556115999883</c:v>
                </c:pt>
                <c:pt idx="1808">
                  <c:v>0.119788556775657</c:v>
                </c:pt>
                <c:pt idx="1809">
                  <c:v>0.11999049040265</c:v>
                </c:pt>
                <c:pt idx="1810">
                  <c:v>0.12016097673581901</c:v>
                </c:pt>
                <c:pt idx="1811">
                  <c:v>0.120322674356466</c:v>
                </c:pt>
                <c:pt idx="1812">
                  <c:v>0.120506330585138</c:v>
                </c:pt>
                <c:pt idx="1813">
                  <c:v>0.12070915352039201</c:v>
                </c:pt>
                <c:pt idx="1814">
                  <c:v>0.120918359339444</c:v>
                </c:pt>
                <c:pt idx="1815">
                  <c:v>0.121127871244934</c:v>
                </c:pt>
                <c:pt idx="1816">
                  <c:v>0.12139529879135499</c:v>
                </c:pt>
                <c:pt idx="1817">
                  <c:v>0.121657293447578</c:v>
                </c:pt>
                <c:pt idx="1818">
                  <c:v>0.12189651053618999</c:v>
                </c:pt>
                <c:pt idx="1819">
                  <c:v>0.122110851049146</c:v>
                </c:pt>
                <c:pt idx="1820">
                  <c:v>0.12231338320157401</c:v>
                </c:pt>
                <c:pt idx="1821">
                  <c:v>0.122513949977915</c:v>
                </c:pt>
                <c:pt idx="1822">
                  <c:v>0.122698348340351</c:v>
                </c:pt>
                <c:pt idx="1823">
                  <c:v>0.122900087758263</c:v>
                </c:pt>
                <c:pt idx="1824">
                  <c:v>0.12310021409799</c:v>
                </c:pt>
                <c:pt idx="1825">
                  <c:v>0.123234008376051</c:v>
                </c:pt>
                <c:pt idx="1826">
                  <c:v>0.123317959046538</c:v>
                </c:pt>
                <c:pt idx="1827">
                  <c:v>0.12343532966896099</c:v>
                </c:pt>
                <c:pt idx="1828">
                  <c:v>0.123504143244602</c:v>
                </c:pt>
                <c:pt idx="1829">
                  <c:v>0.12358324841601601</c:v>
                </c:pt>
                <c:pt idx="1830">
                  <c:v>0.123690746718592</c:v>
                </c:pt>
                <c:pt idx="1831">
                  <c:v>0.123731961839585</c:v>
                </c:pt>
                <c:pt idx="1832">
                  <c:v>0.123775822322979</c:v>
                </c:pt>
                <c:pt idx="1833">
                  <c:v>0.123847926886914</c:v>
                </c:pt>
                <c:pt idx="1834">
                  <c:v>0.12394290008716199</c:v>
                </c:pt>
                <c:pt idx="1835">
                  <c:v>0.12400960856809599</c:v>
                </c:pt>
                <c:pt idx="1836">
                  <c:v>0.124081581150892</c:v>
                </c:pt>
                <c:pt idx="1837">
                  <c:v>0.124173004188603</c:v>
                </c:pt>
                <c:pt idx="1838">
                  <c:v>0.124257241094026</c:v>
                </c:pt>
                <c:pt idx="1839">
                  <c:v>0.124361489678086</c:v>
                </c:pt>
                <c:pt idx="1840">
                  <c:v>0.124446034831814</c:v>
                </c:pt>
                <c:pt idx="1841">
                  <c:v>0.124522773798397</c:v>
                </c:pt>
                <c:pt idx="1842">
                  <c:v>0.12459769565701501</c:v>
                </c:pt>
                <c:pt idx="1843">
                  <c:v>0.12467775904143701</c:v>
                </c:pt>
                <c:pt idx="1844">
                  <c:v>0.12477345885384</c:v>
                </c:pt>
                <c:pt idx="1845">
                  <c:v>0.124869133053464</c:v>
                </c:pt>
                <c:pt idx="1846">
                  <c:v>0.12496247747863599</c:v>
                </c:pt>
                <c:pt idx="1847">
                  <c:v>0.125041257856329</c:v>
                </c:pt>
                <c:pt idx="1848">
                  <c:v>0.12509793747255199</c:v>
                </c:pt>
                <c:pt idx="1849">
                  <c:v>0.12518040703087299</c:v>
                </c:pt>
                <c:pt idx="1850">
                  <c:v>0.12526933310145599</c:v>
                </c:pt>
                <c:pt idx="1851">
                  <c:v>0.12534489145937899</c:v>
                </c:pt>
                <c:pt idx="1852">
                  <c:v>0.12543681154761499</c:v>
                </c:pt>
                <c:pt idx="1853">
                  <c:v>0.125511125234681</c:v>
                </c:pt>
                <c:pt idx="1854">
                  <c:v>0.12556523218136201</c:v>
                </c:pt>
                <c:pt idx="1855">
                  <c:v>0.125623688809918</c:v>
                </c:pt>
                <c:pt idx="1856">
                  <c:v>0.12569517431241001</c:v>
                </c:pt>
                <c:pt idx="1857">
                  <c:v>0.125779895144572</c:v>
                </c:pt>
                <c:pt idx="1858">
                  <c:v>0.12587530581307199</c:v>
                </c:pt>
                <c:pt idx="1859">
                  <c:v>0.12599271798596401</c:v>
                </c:pt>
                <c:pt idx="1860">
                  <c:v>0.12611389033412199</c:v>
                </c:pt>
                <c:pt idx="1861">
                  <c:v>0.126233154400892</c:v>
                </c:pt>
                <c:pt idx="1862">
                  <c:v>0.12635627677361999</c:v>
                </c:pt>
                <c:pt idx="1863">
                  <c:v>0.12647499425226499</c:v>
                </c:pt>
                <c:pt idx="1864">
                  <c:v>0.126591770725348</c:v>
                </c:pt>
                <c:pt idx="1865">
                  <c:v>0.12669862850399999</c:v>
                </c:pt>
                <c:pt idx="1866">
                  <c:v>0.12682237849233699</c:v>
                </c:pt>
                <c:pt idx="1867">
                  <c:v>0.12695387176155201</c:v>
                </c:pt>
                <c:pt idx="1868">
                  <c:v>0.12708412037462899</c:v>
                </c:pt>
                <c:pt idx="1869">
                  <c:v>0.127214743731837</c:v>
                </c:pt>
                <c:pt idx="1870">
                  <c:v>0.12734703625425001</c:v>
                </c:pt>
                <c:pt idx="1871">
                  <c:v>0.127439661526317</c:v>
                </c:pt>
                <c:pt idx="1872">
                  <c:v>0.127557427777622</c:v>
                </c:pt>
                <c:pt idx="1873">
                  <c:v>0.127656503576807</c:v>
                </c:pt>
                <c:pt idx="1874">
                  <c:v>0.127763195764242</c:v>
                </c:pt>
                <c:pt idx="1875">
                  <c:v>0.12787954776145799</c:v>
                </c:pt>
                <c:pt idx="1876">
                  <c:v>0.12798517463421799</c:v>
                </c:pt>
                <c:pt idx="1877">
                  <c:v>0.12812624707710901</c:v>
                </c:pt>
                <c:pt idx="1878">
                  <c:v>0.12827278874120099</c:v>
                </c:pt>
                <c:pt idx="1879">
                  <c:v>0.12842178710183599</c:v>
                </c:pt>
                <c:pt idx="1880">
                  <c:v>0.128568209950149</c:v>
                </c:pt>
                <c:pt idx="1881">
                  <c:v>0.12871127117221501</c:v>
                </c:pt>
                <c:pt idx="1882">
                  <c:v>0.12883066399029899</c:v>
                </c:pt>
                <c:pt idx="1883">
                  <c:v>0.12894433435718899</c:v>
                </c:pt>
                <c:pt idx="1884">
                  <c:v>0.129052777698898</c:v>
                </c:pt>
                <c:pt idx="1885">
                  <c:v>0.12916405760821001</c:v>
                </c:pt>
                <c:pt idx="1886">
                  <c:v>0.12927086964149401</c:v>
                </c:pt>
                <c:pt idx="1887">
                  <c:v>0.12938458878402201</c:v>
                </c:pt>
                <c:pt idx="1888">
                  <c:v>0.129492981215132</c:v>
                </c:pt>
                <c:pt idx="1889">
                  <c:v>0.12960514625097699</c:v>
                </c:pt>
                <c:pt idx="1890">
                  <c:v>0.12969291646825401</c:v>
                </c:pt>
                <c:pt idx="1891">
                  <c:v>0.12976371355184901</c:v>
                </c:pt>
                <c:pt idx="1892">
                  <c:v>0.12981851257636501</c:v>
                </c:pt>
                <c:pt idx="1893">
                  <c:v>0.12988061284419999</c:v>
                </c:pt>
                <c:pt idx="1894">
                  <c:v>0.12994080770147001</c:v>
                </c:pt>
                <c:pt idx="1895">
                  <c:v>0.13001094605146701</c:v>
                </c:pt>
                <c:pt idx="1896">
                  <c:v>0.13008091560851501</c:v>
                </c:pt>
                <c:pt idx="1897">
                  <c:v>0.13015511670640201</c:v>
                </c:pt>
                <c:pt idx="1898">
                  <c:v>0.13022237024143499</c:v>
                </c:pt>
                <c:pt idx="1899">
                  <c:v>0.13032591524888301</c:v>
                </c:pt>
                <c:pt idx="1900">
                  <c:v>0.130422139454858</c:v>
                </c:pt>
                <c:pt idx="1901">
                  <c:v>0.13051594891867699</c:v>
                </c:pt>
                <c:pt idx="1902">
                  <c:v>0.130613916358851</c:v>
                </c:pt>
                <c:pt idx="1903">
                  <c:v>0.13070654558720601</c:v>
                </c:pt>
                <c:pt idx="1904">
                  <c:v>0.13080599807024201</c:v>
                </c:pt>
                <c:pt idx="1905">
                  <c:v>0.13090711635264901</c:v>
                </c:pt>
                <c:pt idx="1906">
                  <c:v>0.131019141372128</c:v>
                </c:pt>
                <c:pt idx="1907">
                  <c:v>0.13111972572998901</c:v>
                </c:pt>
                <c:pt idx="1908">
                  <c:v>0.131195959246862</c:v>
                </c:pt>
                <c:pt idx="1909">
                  <c:v>0.131275677776128</c:v>
                </c:pt>
                <c:pt idx="1910">
                  <c:v>0.13136539994780499</c:v>
                </c:pt>
                <c:pt idx="1911">
                  <c:v>0.13144878238612001</c:v>
                </c:pt>
                <c:pt idx="1912">
                  <c:v>0.131535415254417</c:v>
                </c:pt>
                <c:pt idx="1913">
                  <c:v>0.13161057690126801</c:v>
                </c:pt>
                <c:pt idx="1914">
                  <c:v>0.13169282958657499</c:v>
                </c:pt>
                <c:pt idx="1915">
                  <c:v>0.13177500691691901</c:v>
                </c:pt>
                <c:pt idx="1916">
                  <c:v>0.13186111600127701</c:v>
                </c:pt>
                <c:pt idx="1917">
                  <c:v>0.13195462626906801</c:v>
                </c:pt>
                <c:pt idx="1918">
                  <c:v>0.13206208226392699</c:v>
                </c:pt>
                <c:pt idx="1919">
                  <c:v>0.13216900692268099</c:v>
                </c:pt>
                <c:pt idx="1920">
                  <c:v>0.132292360634851</c:v>
                </c:pt>
                <c:pt idx="1921">
                  <c:v>0.13241914690695999</c:v>
                </c:pt>
                <c:pt idx="1922">
                  <c:v>0.13254188414615201</c:v>
                </c:pt>
                <c:pt idx="1923">
                  <c:v>0.132656564928673</c:v>
                </c:pt>
                <c:pt idx="1924">
                  <c:v>0.132754914515337</c:v>
                </c:pt>
                <c:pt idx="1925">
                  <c:v>0.132871985297355</c:v>
                </c:pt>
                <c:pt idx="1926">
                  <c:v>0.132984388786831</c:v>
                </c:pt>
                <c:pt idx="1927">
                  <c:v>0.13311319121901799</c:v>
                </c:pt>
                <c:pt idx="1928">
                  <c:v>0.13324257482375201</c:v>
                </c:pt>
                <c:pt idx="1929">
                  <c:v>0.13338047253990901</c:v>
                </c:pt>
                <c:pt idx="1930">
                  <c:v>0.13352440758845499</c:v>
                </c:pt>
                <c:pt idx="1931">
                  <c:v>0.133661405219615</c:v>
                </c:pt>
                <c:pt idx="1932">
                  <c:v>0.13379048351002601</c:v>
                </c:pt>
                <c:pt idx="1933">
                  <c:v>0.133927634230013</c:v>
                </c:pt>
                <c:pt idx="1934">
                  <c:v>0.134080400073043</c:v>
                </c:pt>
                <c:pt idx="1935">
                  <c:v>0.13422445150470599</c:v>
                </c:pt>
                <c:pt idx="1936">
                  <c:v>0.13437276347802299</c:v>
                </c:pt>
                <c:pt idx="1937">
                  <c:v>0.13450998574516801</c:v>
                </c:pt>
                <c:pt idx="1938">
                  <c:v>0.13464224358524299</c:v>
                </c:pt>
                <c:pt idx="1939">
                  <c:v>0.13477893052251699</c:v>
                </c:pt>
                <c:pt idx="1940">
                  <c:v>0.134914972272447</c:v>
                </c:pt>
                <c:pt idx="1941">
                  <c:v>0.13504961288621201</c:v>
                </c:pt>
                <c:pt idx="1942">
                  <c:v>0.135185964217333</c:v>
                </c:pt>
                <c:pt idx="1943">
                  <c:v>0.13531854126975301</c:v>
                </c:pt>
                <c:pt idx="1944">
                  <c:v>0.135443970267599</c:v>
                </c:pt>
                <c:pt idx="1945">
                  <c:v>0.135549670278553</c:v>
                </c:pt>
                <c:pt idx="1946">
                  <c:v>0.135657818901815</c:v>
                </c:pt>
                <c:pt idx="1947">
                  <c:v>0.135753727536844</c:v>
                </c:pt>
                <c:pt idx="1948">
                  <c:v>0.135854526463282</c:v>
                </c:pt>
                <c:pt idx="1949">
                  <c:v>0.13595365254696901</c:v>
                </c:pt>
                <c:pt idx="1950">
                  <c:v>0.136065196149384</c:v>
                </c:pt>
                <c:pt idx="1951">
                  <c:v>0.13617692675846099</c:v>
                </c:pt>
                <c:pt idx="1952">
                  <c:v>0.13628501515976099</c:v>
                </c:pt>
                <c:pt idx="1953">
                  <c:v>0.13638920173166899</c:v>
                </c:pt>
                <c:pt idx="1954">
                  <c:v>0.13648586299166501</c:v>
                </c:pt>
                <c:pt idx="1955">
                  <c:v>0.136537108144381</c:v>
                </c:pt>
                <c:pt idx="1956">
                  <c:v>0.13660523372375499</c:v>
                </c:pt>
                <c:pt idx="1957">
                  <c:v>0.136642258027455</c:v>
                </c:pt>
                <c:pt idx="1958">
                  <c:v>0.13666776658076599</c:v>
                </c:pt>
                <c:pt idx="1959">
                  <c:v>0.136678386908762</c:v>
                </c:pt>
                <c:pt idx="1960">
                  <c:v>0.13670423139386401</c:v>
                </c:pt>
                <c:pt idx="1961">
                  <c:v>0.13670395300112001</c:v>
                </c:pt>
                <c:pt idx="1962">
                  <c:v>0.13669933835956199</c:v>
                </c:pt>
                <c:pt idx="1963">
                  <c:v>0.13671648718013099</c:v>
                </c:pt>
                <c:pt idx="1964">
                  <c:v>0.136740542235852</c:v>
                </c:pt>
                <c:pt idx="1965">
                  <c:v>0.13674821843565299</c:v>
                </c:pt>
                <c:pt idx="1966">
                  <c:v>0.13671135770009299</c:v>
                </c:pt>
                <c:pt idx="1967">
                  <c:v>0.13668685771926001</c:v>
                </c:pt>
                <c:pt idx="1968">
                  <c:v>0.13666710420582301</c:v>
                </c:pt>
                <c:pt idx="1969">
                  <c:v>0.13666838866521899</c:v>
                </c:pt>
                <c:pt idx="1970">
                  <c:v>0.136690372579891</c:v>
                </c:pt>
                <c:pt idx="1971">
                  <c:v>0.136696633581155</c:v>
                </c:pt>
                <c:pt idx="1972">
                  <c:v>0.13671523101911501</c:v>
                </c:pt>
                <c:pt idx="1973">
                  <c:v>0.13672702915676699</c:v>
                </c:pt>
                <c:pt idx="1974">
                  <c:v>0.136735238345702</c:v>
                </c:pt>
                <c:pt idx="1975">
                  <c:v>0.136724612623292</c:v>
                </c:pt>
                <c:pt idx="1976">
                  <c:v>0.13673666802468101</c:v>
                </c:pt>
                <c:pt idx="1977">
                  <c:v>0.136733414537485</c:v>
                </c:pt>
                <c:pt idx="1978">
                  <c:v>0.13673649822703299</c:v>
                </c:pt>
                <c:pt idx="1979">
                  <c:v>0.13675532278497299</c:v>
                </c:pt>
                <c:pt idx="1980">
                  <c:v>0.13678274085339001</c:v>
                </c:pt>
                <c:pt idx="1981">
                  <c:v>0.136814497787629</c:v>
                </c:pt>
                <c:pt idx="1982">
                  <c:v>0.13684138290178499</c:v>
                </c:pt>
                <c:pt idx="1983">
                  <c:v>0.13687973555441399</c:v>
                </c:pt>
                <c:pt idx="1984">
                  <c:v>0.136924028261071</c:v>
                </c:pt>
                <c:pt idx="1985">
                  <c:v>0.13698822558402299</c:v>
                </c:pt>
                <c:pt idx="1986">
                  <c:v>0.13705494598139001</c:v>
                </c:pt>
                <c:pt idx="1987">
                  <c:v>0.137111170411717</c:v>
                </c:pt>
                <c:pt idx="1988">
                  <c:v>0.137151062479134</c:v>
                </c:pt>
                <c:pt idx="1989">
                  <c:v>0.137200935341526</c:v>
                </c:pt>
                <c:pt idx="1990">
                  <c:v>0.13723818751401101</c:v>
                </c:pt>
                <c:pt idx="1991">
                  <c:v>0.13728773396034299</c:v>
                </c:pt>
                <c:pt idx="1992">
                  <c:v>0.137339731324255</c:v>
                </c:pt>
                <c:pt idx="1993">
                  <c:v>0.13737980571734701</c:v>
                </c:pt>
                <c:pt idx="1994">
                  <c:v>0.137407545562551</c:v>
                </c:pt>
                <c:pt idx="1995">
                  <c:v>0.137440507329228</c:v>
                </c:pt>
                <c:pt idx="1996">
                  <c:v>0.13746615401078</c:v>
                </c:pt>
                <c:pt idx="1997">
                  <c:v>0.13751615624503599</c:v>
                </c:pt>
                <c:pt idx="1998">
                  <c:v>0.13756839782442201</c:v>
                </c:pt>
                <c:pt idx="1999">
                  <c:v>0.13764042005445101</c:v>
                </c:pt>
                <c:pt idx="2000">
                  <c:v>0.137693977914358</c:v>
                </c:pt>
                <c:pt idx="2001">
                  <c:v>0.137759543947367</c:v>
                </c:pt>
                <c:pt idx="2002">
                  <c:v>0.13781727955957901</c:v>
                </c:pt>
                <c:pt idx="2003">
                  <c:v>0.137821574409416</c:v>
                </c:pt>
                <c:pt idx="2004">
                  <c:v>0.13781341443214101</c:v>
                </c:pt>
                <c:pt idx="2005">
                  <c:v>0.13780832656195</c:v>
                </c:pt>
                <c:pt idx="2006">
                  <c:v>0.13781218317125199</c:v>
                </c:pt>
                <c:pt idx="2007">
                  <c:v>0.13781221674469199</c:v>
                </c:pt>
                <c:pt idx="2008">
                  <c:v>0.13781648744208799</c:v>
                </c:pt>
                <c:pt idx="2009">
                  <c:v>0.137820777761818</c:v>
                </c:pt>
                <c:pt idx="2010">
                  <c:v>0.13781588773650599</c:v>
                </c:pt>
                <c:pt idx="2011">
                  <c:v>0.13779759962524099</c:v>
                </c:pt>
                <c:pt idx="2012">
                  <c:v>0.137780984616347</c:v>
                </c:pt>
                <c:pt idx="2013">
                  <c:v>0.137757723620829</c:v>
                </c:pt>
                <c:pt idx="2014">
                  <c:v>0.137722302850736</c:v>
                </c:pt>
                <c:pt idx="2015">
                  <c:v>0.13768358447149201</c:v>
                </c:pt>
                <c:pt idx="2016">
                  <c:v>0.13762736294214301</c:v>
                </c:pt>
                <c:pt idx="2017">
                  <c:v>0.13756422699863399</c:v>
                </c:pt>
                <c:pt idx="2018">
                  <c:v>0.13751372819477201</c:v>
                </c:pt>
                <c:pt idx="2019">
                  <c:v>0.13747584725992301</c:v>
                </c:pt>
                <c:pt idx="2020">
                  <c:v>0.13742975266902899</c:v>
                </c:pt>
                <c:pt idx="2021">
                  <c:v>0.13737684248583801</c:v>
                </c:pt>
                <c:pt idx="2022">
                  <c:v>0.137314460270373</c:v>
                </c:pt>
                <c:pt idx="2023">
                  <c:v>0.137251112730395</c:v>
                </c:pt>
                <c:pt idx="2024">
                  <c:v>0.13717648782875999</c:v>
                </c:pt>
                <c:pt idx="2025">
                  <c:v>0.13711821344101799</c:v>
                </c:pt>
                <c:pt idx="2026">
                  <c:v>0.137058774247691</c:v>
                </c:pt>
                <c:pt idx="2027">
                  <c:v>0.13700263588474301</c:v>
                </c:pt>
                <c:pt idx="2028">
                  <c:v>0.13697116939547199</c:v>
                </c:pt>
                <c:pt idx="2029">
                  <c:v>0.13693242107143899</c:v>
                </c:pt>
                <c:pt idx="2030">
                  <c:v>0.136903746727013</c:v>
                </c:pt>
                <c:pt idx="2031">
                  <c:v>0.136877967462985</c:v>
                </c:pt>
                <c:pt idx="2032">
                  <c:v>0.13683533029556</c:v>
                </c:pt>
              </c:numCache>
            </c:numRef>
          </c:val>
          <c:smooth val="0"/>
          <c:extLst>
            <c:ext xmlns:c16="http://schemas.microsoft.com/office/drawing/2014/chart" uri="{C3380CC4-5D6E-409C-BE32-E72D297353CC}">
              <c16:uniqueId val="{00000001-5772-40D6-A3AC-A70F60CE3873}"/>
            </c:ext>
          </c:extLst>
        </c:ser>
        <c:ser>
          <c:idx val="3"/>
          <c:order val="3"/>
          <c:tx>
            <c:strRef>
              <c:f>Sheet1!$E$1</c:f>
              <c:strCache>
                <c:ptCount val="1"/>
                <c:pt idx="0">
                  <c:v>Standard deviation in Recreational</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Sheet1!$A$2:$A$2034</c:f>
              <c:numCache>
                <c:formatCode>General</c:formatCode>
                <c:ptCount val="20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numCache>
            </c:numRef>
          </c:cat>
          <c:val>
            <c:numRef>
              <c:f>Sheet1!$E$2:$E$2034</c:f>
              <c:numCache>
                <c:formatCode>General</c:formatCode>
                <c:ptCount val="2033"/>
                <c:pt idx="0">
                  <c:v>0.127238204080242</c:v>
                </c:pt>
                <c:pt idx="1">
                  <c:v>0.12731563306841701</c:v>
                </c:pt>
                <c:pt idx="2">
                  <c:v>0.12738411278675901</c:v>
                </c:pt>
                <c:pt idx="3">
                  <c:v>0.12745318423053001</c:v>
                </c:pt>
                <c:pt idx="4">
                  <c:v>0.127517052514595</c:v>
                </c:pt>
                <c:pt idx="5">
                  <c:v>0.12757997301194299</c:v>
                </c:pt>
                <c:pt idx="6">
                  <c:v>0.12763969913787501</c:v>
                </c:pt>
                <c:pt idx="7">
                  <c:v>0.12769429651133701</c:v>
                </c:pt>
                <c:pt idx="8">
                  <c:v>0.12775044303035499</c:v>
                </c:pt>
                <c:pt idx="9">
                  <c:v>0.12780949444144901</c:v>
                </c:pt>
                <c:pt idx="10">
                  <c:v>0.127862747419273</c:v>
                </c:pt>
                <c:pt idx="11">
                  <c:v>0.12792258222092301</c:v>
                </c:pt>
                <c:pt idx="12">
                  <c:v>0.12797920398594501</c:v>
                </c:pt>
                <c:pt idx="13">
                  <c:v>0.12803042240875301</c:v>
                </c:pt>
                <c:pt idx="14">
                  <c:v>0.128082239508954</c:v>
                </c:pt>
                <c:pt idx="15">
                  <c:v>0.128130831403028</c:v>
                </c:pt>
                <c:pt idx="16">
                  <c:v>0.12819381411925301</c:v>
                </c:pt>
                <c:pt idx="17">
                  <c:v>0.12825838810054199</c:v>
                </c:pt>
                <c:pt idx="18">
                  <c:v>0.12832265233613499</c:v>
                </c:pt>
                <c:pt idx="19">
                  <c:v>0.12838713920198</c:v>
                </c:pt>
                <c:pt idx="20">
                  <c:v>0.128439560179092</c:v>
                </c:pt>
                <c:pt idx="21">
                  <c:v>0.128485541438876</c:v>
                </c:pt>
                <c:pt idx="22">
                  <c:v>0.12852985578315201</c:v>
                </c:pt>
                <c:pt idx="23">
                  <c:v>0.12858322001901401</c:v>
                </c:pt>
                <c:pt idx="24">
                  <c:v>0.12863806402658601</c:v>
                </c:pt>
                <c:pt idx="25">
                  <c:v>0.12869562554512401</c:v>
                </c:pt>
                <c:pt idx="26">
                  <c:v>0.12875047152743799</c:v>
                </c:pt>
                <c:pt idx="27">
                  <c:v>0.12878485474707299</c:v>
                </c:pt>
                <c:pt idx="28">
                  <c:v>0.128820193619893</c:v>
                </c:pt>
                <c:pt idx="29">
                  <c:v>0.128857404726653</c:v>
                </c:pt>
                <c:pt idx="30">
                  <c:v>0.12888764649888201</c:v>
                </c:pt>
                <c:pt idx="31">
                  <c:v>0.128919643689062</c:v>
                </c:pt>
                <c:pt idx="32">
                  <c:v>0.12895805705477301</c:v>
                </c:pt>
                <c:pt idx="33">
                  <c:v>0.12899937618662</c:v>
                </c:pt>
                <c:pt idx="34">
                  <c:v>0.12905093289854599</c:v>
                </c:pt>
                <c:pt idx="35">
                  <c:v>0.12910757480186499</c:v>
                </c:pt>
                <c:pt idx="36">
                  <c:v>0.129158376044197</c:v>
                </c:pt>
                <c:pt idx="37">
                  <c:v>0.12922280931918001</c:v>
                </c:pt>
                <c:pt idx="38">
                  <c:v>0.12930249375844499</c:v>
                </c:pt>
                <c:pt idx="39">
                  <c:v>0.12937474871520099</c:v>
                </c:pt>
                <c:pt idx="40">
                  <c:v>0.129451532489571</c:v>
                </c:pt>
                <c:pt idx="41">
                  <c:v>0.12954265648775701</c:v>
                </c:pt>
                <c:pt idx="42">
                  <c:v>0.129638533767478</c:v>
                </c:pt>
                <c:pt idx="43">
                  <c:v>0.12971631292369501</c:v>
                </c:pt>
                <c:pt idx="44">
                  <c:v>0.129788756374666</c:v>
                </c:pt>
                <c:pt idx="45">
                  <c:v>0.129854510108457</c:v>
                </c:pt>
                <c:pt idx="46">
                  <c:v>0.129928488232706</c:v>
                </c:pt>
                <c:pt idx="47">
                  <c:v>0.13000429997619101</c:v>
                </c:pt>
                <c:pt idx="48">
                  <c:v>0.13007583152694099</c:v>
                </c:pt>
                <c:pt idx="49">
                  <c:v>0.13014789837785201</c:v>
                </c:pt>
                <c:pt idx="50">
                  <c:v>0.13023111890830699</c:v>
                </c:pt>
                <c:pt idx="51">
                  <c:v>0.13031126677090099</c:v>
                </c:pt>
                <c:pt idx="52">
                  <c:v>0.13038181110536501</c:v>
                </c:pt>
                <c:pt idx="53">
                  <c:v>0.13046078896264701</c:v>
                </c:pt>
                <c:pt idx="54">
                  <c:v>0.13053593579154901</c:v>
                </c:pt>
                <c:pt idx="55">
                  <c:v>0.13060011250557099</c:v>
                </c:pt>
                <c:pt idx="56">
                  <c:v>0.130667717883098</c:v>
                </c:pt>
                <c:pt idx="57">
                  <c:v>0.13072842365107001</c:v>
                </c:pt>
                <c:pt idx="58">
                  <c:v>0.13078320429899401</c:v>
                </c:pt>
                <c:pt idx="59">
                  <c:v>0.130822625573872</c:v>
                </c:pt>
                <c:pt idx="60">
                  <c:v>0.130866073874016</c:v>
                </c:pt>
                <c:pt idx="61">
                  <c:v>0.130913703170491</c:v>
                </c:pt>
                <c:pt idx="62">
                  <c:v>0.13097292051798501</c:v>
                </c:pt>
                <c:pt idx="63">
                  <c:v>0.13102526617882501</c:v>
                </c:pt>
                <c:pt idx="64">
                  <c:v>0.13108045221110601</c:v>
                </c:pt>
                <c:pt idx="65">
                  <c:v>0.13114410411437499</c:v>
                </c:pt>
                <c:pt idx="66">
                  <c:v>0.13120624779331999</c:v>
                </c:pt>
                <c:pt idx="67">
                  <c:v>0.131263916178914</c:v>
                </c:pt>
                <c:pt idx="68">
                  <c:v>0.13133027757014001</c:v>
                </c:pt>
                <c:pt idx="69">
                  <c:v>0.13140195205403099</c:v>
                </c:pt>
                <c:pt idx="70">
                  <c:v>0.13147142319873201</c:v>
                </c:pt>
                <c:pt idx="71">
                  <c:v>0.131545266060521</c:v>
                </c:pt>
                <c:pt idx="72">
                  <c:v>0.13161811759904299</c:v>
                </c:pt>
                <c:pt idx="73">
                  <c:v>0.131691463101381</c:v>
                </c:pt>
                <c:pt idx="74">
                  <c:v>0.13176731939404401</c:v>
                </c:pt>
                <c:pt idx="75">
                  <c:v>0.13183323504254299</c:v>
                </c:pt>
                <c:pt idx="76">
                  <c:v>0.131891994336022</c:v>
                </c:pt>
                <c:pt idx="77">
                  <c:v>0.131953346613153</c:v>
                </c:pt>
                <c:pt idx="78">
                  <c:v>0.132013404352084</c:v>
                </c:pt>
                <c:pt idx="79">
                  <c:v>0.13207638964063101</c:v>
                </c:pt>
                <c:pt idx="80">
                  <c:v>0.13214749762054701</c:v>
                </c:pt>
                <c:pt idx="81">
                  <c:v>0.13222405476560301</c:v>
                </c:pt>
                <c:pt idx="82">
                  <c:v>0.132294043906659</c:v>
                </c:pt>
                <c:pt idx="83">
                  <c:v>0.13236369310290999</c:v>
                </c:pt>
                <c:pt idx="84">
                  <c:v>0.13244871100799899</c:v>
                </c:pt>
                <c:pt idx="85">
                  <c:v>0.13253570957949301</c:v>
                </c:pt>
                <c:pt idx="86">
                  <c:v>0.132619530904278</c:v>
                </c:pt>
                <c:pt idx="87">
                  <c:v>0.13271354631285701</c:v>
                </c:pt>
                <c:pt idx="88">
                  <c:v>0.13281407566756501</c:v>
                </c:pt>
                <c:pt idx="89">
                  <c:v>0.13293578074831999</c:v>
                </c:pt>
                <c:pt idx="90">
                  <c:v>0.13305788938654101</c:v>
                </c:pt>
                <c:pt idx="91">
                  <c:v>0.13317955915230201</c:v>
                </c:pt>
                <c:pt idx="92">
                  <c:v>0.133299040867323</c:v>
                </c:pt>
                <c:pt idx="93">
                  <c:v>0.13340990302269501</c:v>
                </c:pt>
                <c:pt idx="94">
                  <c:v>0.13351109973070499</c:v>
                </c:pt>
                <c:pt idx="95">
                  <c:v>0.13361174749323401</c:v>
                </c:pt>
                <c:pt idx="96">
                  <c:v>0.13371500428588101</c:v>
                </c:pt>
                <c:pt idx="97">
                  <c:v>0.13382541658437699</c:v>
                </c:pt>
                <c:pt idx="98">
                  <c:v>0.133932039977608</c:v>
                </c:pt>
                <c:pt idx="99">
                  <c:v>0.13406091786025001</c:v>
                </c:pt>
                <c:pt idx="100">
                  <c:v>0.13418277063763701</c:v>
                </c:pt>
                <c:pt idx="101">
                  <c:v>0.134295799345132</c:v>
                </c:pt>
                <c:pt idx="102">
                  <c:v>0.13440225131355099</c:v>
                </c:pt>
                <c:pt idx="103">
                  <c:v>0.13452040916063501</c:v>
                </c:pt>
                <c:pt idx="104">
                  <c:v>0.13464473470833199</c:v>
                </c:pt>
                <c:pt idx="105">
                  <c:v>0.134760651020572</c:v>
                </c:pt>
                <c:pt idx="106">
                  <c:v>0.134868016654143</c:v>
                </c:pt>
                <c:pt idx="107">
                  <c:v>0.13497916189387699</c:v>
                </c:pt>
                <c:pt idx="108">
                  <c:v>0.13509808661745901</c:v>
                </c:pt>
                <c:pt idx="109">
                  <c:v>0.135216772656477</c:v>
                </c:pt>
                <c:pt idx="110">
                  <c:v>0.13534159673082399</c:v>
                </c:pt>
                <c:pt idx="111">
                  <c:v>0.13548969367236299</c:v>
                </c:pt>
                <c:pt idx="112">
                  <c:v>0.13560527314381099</c:v>
                </c:pt>
                <c:pt idx="113">
                  <c:v>0.13570430320964499</c:v>
                </c:pt>
                <c:pt idx="114">
                  <c:v>0.13578352914532299</c:v>
                </c:pt>
                <c:pt idx="115">
                  <c:v>0.13585550024614401</c:v>
                </c:pt>
                <c:pt idx="116">
                  <c:v>0.135927474862471</c:v>
                </c:pt>
                <c:pt idx="117">
                  <c:v>0.135999922209013</c:v>
                </c:pt>
                <c:pt idx="118">
                  <c:v>0.13607786320370299</c:v>
                </c:pt>
                <c:pt idx="119">
                  <c:v>0.13614538630878401</c:v>
                </c:pt>
                <c:pt idx="120">
                  <c:v>0.13622126460227599</c:v>
                </c:pt>
                <c:pt idx="121">
                  <c:v>0.13631579395127</c:v>
                </c:pt>
                <c:pt idx="122">
                  <c:v>0.136381700495845</c:v>
                </c:pt>
                <c:pt idx="123">
                  <c:v>0.13645569717457801</c:v>
                </c:pt>
                <c:pt idx="124">
                  <c:v>0.13653853173358299</c:v>
                </c:pt>
                <c:pt idx="125">
                  <c:v>0.13662775705960101</c:v>
                </c:pt>
                <c:pt idx="126">
                  <c:v>0.13672408375527001</c:v>
                </c:pt>
                <c:pt idx="127">
                  <c:v>0.13681196625485201</c:v>
                </c:pt>
                <c:pt idx="128">
                  <c:v>0.13689026164343299</c:v>
                </c:pt>
                <c:pt idx="129">
                  <c:v>0.13695322332690299</c:v>
                </c:pt>
                <c:pt idx="130">
                  <c:v>0.13703243282577801</c:v>
                </c:pt>
                <c:pt idx="131">
                  <c:v>0.13711935875577699</c:v>
                </c:pt>
                <c:pt idx="132">
                  <c:v>0.137201308314225</c:v>
                </c:pt>
                <c:pt idx="133">
                  <c:v>0.13729314585796601</c:v>
                </c:pt>
                <c:pt idx="134">
                  <c:v>0.13740194915238499</c:v>
                </c:pt>
                <c:pt idx="135">
                  <c:v>0.13751686791336901</c:v>
                </c:pt>
                <c:pt idx="136">
                  <c:v>0.137640536433496</c:v>
                </c:pt>
                <c:pt idx="137">
                  <c:v>0.13777239090200999</c:v>
                </c:pt>
                <c:pt idx="138">
                  <c:v>0.13790795819898799</c:v>
                </c:pt>
                <c:pt idx="139">
                  <c:v>0.13801972421528999</c:v>
                </c:pt>
                <c:pt idx="140">
                  <c:v>0.138134016465534</c:v>
                </c:pt>
                <c:pt idx="141">
                  <c:v>0.13824870998944999</c:v>
                </c:pt>
                <c:pt idx="142">
                  <c:v>0.13836670086432501</c:v>
                </c:pt>
                <c:pt idx="143">
                  <c:v>0.138495388952172</c:v>
                </c:pt>
                <c:pt idx="144">
                  <c:v>0.13860836591355</c:v>
                </c:pt>
                <c:pt idx="145">
                  <c:v>0.13875017324122399</c:v>
                </c:pt>
                <c:pt idx="146">
                  <c:v>0.13888213926140799</c:v>
                </c:pt>
                <c:pt idx="147">
                  <c:v>0.13902348247162899</c:v>
                </c:pt>
                <c:pt idx="148">
                  <c:v>0.13917094612476899</c:v>
                </c:pt>
                <c:pt idx="149">
                  <c:v>0.13929015808068801</c:v>
                </c:pt>
                <c:pt idx="150">
                  <c:v>0.13939596347667299</c:v>
                </c:pt>
                <c:pt idx="151">
                  <c:v>0.13947603283221199</c:v>
                </c:pt>
                <c:pt idx="152">
                  <c:v>0.139573594203313</c:v>
                </c:pt>
                <c:pt idx="153">
                  <c:v>0.13966152543125099</c:v>
                </c:pt>
                <c:pt idx="154">
                  <c:v>0.13974919598485</c:v>
                </c:pt>
                <c:pt idx="155">
                  <c:v>0.13981954856925299</c:v>
                </c:pt>
                <c:pt idx="156">
                  <c:v>0.139905742880473</c:v>
                </c:pt>
                <c:pt idx="157">
                  <c:v>0.13994699605445601</c:v>
                </c:pt>
                <c:pt idx="158">
                  <c:v>0.13999242929063599</c:v>
                </c:pt>
                <c:pt idx="159">
                  <c:v>0.13999851513467301</c:v>
                </c:pt>
                <c:pt idx="160">
                  <c:v>0.14002555699838501</c:v>
                </c:pt>
                <c:pt idx="161">
                  <c:v>0.140024441479979</c:v>
                </c:pt>
                <c:pt idx="162">
                  <c:v>0.14004822771279701</c:v>
                </c:pt>
                <c:pt idx="163">
                  <c:v>0.14007909924921499</c:v>
                </c:pt>
                <c:pt idx="164">
                  <c:v>0.14012742748531801</c:v>
                </c:pt>
                <c:pt idx="165">
                  <c:v>0.14017893897929401</c:v>
                </c:pt>
                <c:pt idx="166">
                  <c:v>0.14022660133734699</c:v>
                </c:pt>
                <c:pt idx="167">
                  <c:v>0.140250949138436</c:v>
                </c:pt>
                <c:pt idx="168">
                  <c:v>0.14025881330117401</c:v>
                </c:pt>
                <c:pt idx="169">
                  <c:v>0.140265774890418</c:v>
                </c:pt>
                <c:pt idx="170">
                  <c:v>0.14030392756687801</c:v>
                </c:pt>
                <c:pt idx="171">
                  <c:v>0.14034638193622401</c:v>
                </c:pt>
                <c:pt idx="172">
                  <c:v>0.14038087145627601</c:v>
                </c:pt>
                <c:pt idx="173">
                  <c:v>0.14042620532066299</c:v>
                </c:pt>
                <c:pt idx="174">
                  <c:v>0.14048779514930099</c:v>
                </c:pt>
                <c:pt idx="175">
                  <c:v>0.14055103219526499</c:v>
                </c:pt>
                <c:pt idx="176">
                  <c:v>0.14061561693397701</c:v>
                </c:pt>
                <c:pt idx="177">
                  <c:v>0.14067037118933401</c:v>
                </c:pt>
                <c:pt idx="178">
                  <c:v>0.14070787477251601</c:v>
                </c:pt>
                <c:pt idx="179">
                  <c:v>0.14072622726773501</c:v>
                </c:pt>
                <c:pt idx="180">
                  <c:v>0.14075952564938601</c:v>
                </c:pt>
                <c:pt idx="181">
                  <c:v>0.14079254802309801</c:v>
                </c:pt>
                <c:pt idx="182">
                  <c:v>0.14079917769516301</c:v>
                </c:pt>
                <c:pt idx="183">
                  <c:v>0.140808339402618</c:v>
                </c:pt>
                <c:pt idx="184">
                  <c:v>0.14082941540989399</c:v>
                </c:pt>
                <c:pt idx="185">
                  <c:v>0.140856904915003</c:v>
                </c:pt>
                <c:pt idx="186">
                  <c:v>0.140895508111439</c:v>
                </c:pt>
                <c:pt idx="187">
                  <c:v>0.140937925168832</c:v>
                </c:pt>
                <c:pt idx="188">
                  <c:v>0.14096354176745399</c:v>
                </c:pt>
                <c:pt idx="189">
                  <c:v>0.14098907737438901</c:v>
                </c:pt>
                <c:pt idx="190">
                  <c:v>0.14099281102862099</c:v>
                </c:pt>
                <c:pt idx="191">
                  <c:v>0.140977608507633</c:v>
                </c:pt>
                <c:pt idx="192">
                  <c:v>0.14095731125980199</c:v>
                </c:pt>
                <c:pt idx="193">
                  <c:v>0.14095441828246799</c:v>
                </c:pt>
                <c:pt idx="194">
                  <c:v>0.14095833482796399</c:v>
                </c:pt>
                <c:pt idx="195">
                  <c:v>0.140942848427143</c:v>
                </c:pt>
                <c:pt idx="196">
                  <c:v>0.14093721130682499</c:v>
                </c:pt>
                <c:pt idx="197">
                  <c:v>0.14091242053080899</c:v>
                </c:pt>
                <c:pt idx="198">
                  <c:v>0.14087891203329</c:v>
                </c:pt>
                <c:pt idx="199">
                  <c:v>0.14085754566084599</c:v>
                </c:pt>
                <c:pt idx="200">
                  <c:v>0.14084292139093499</c:v>
                </c:pt>
                <c:pt idx="201">
                  <c:v>0.14084278091623001</c:v>
                </c:pt>
                <c:pt idx="202">
                  <c:v>0.14085490864601799</c:v>
                </c:pt>
                <c:pt idx="203">
                  <c:v>0.14088174383662799</c:v>
                </c:pt>
                <c:pt idx="204">
                  <c:v>0.140905058595656</c:v>
                </c:pt>
                <c:pt idx="205">
                  <c:v>0.14093797103418901</c:v>
                </c:pt>
                <c:pt idx="206">
                  <c:v>0.140965829271884</c:v>
                </c:pt>
                <c:pt idx="207">
                  <c:v>0.141001202566158</c:v>
                </c:pt>
                <c:pt idx="208">
                  <c:v>0.14101098922688399</c:v>
                </c:pt>
                <c:pt idx="209">
                  <c:v>0.141043236456902</c:v>
                </c:pt>
                <c:pt idx="210">
                  <c:v>0.14105107342092299</c:v>
                </c:pt>
                <c:pt idx="211">
                  <c:v>0.141093950540846</c:v>
                </c:pt>
                <c:pt idx="212">
                  <c:v>0.14115875412975401</c:v>
                </c:pt>
                <c:pt idx="213">
                  <c:v>0.141225205297903</c:v>
                </c:pt>
                <c:pt idx="214">
                  <c:v>0.141269397587101</c:v>
                </c:pt>
                <c:pt idx="215">
                  <c:v>0.14133402605022199</c:v>
                </c:pt>
                <c:pt idx="216">
                  <c:v>0.14141686420638</c:v>
                </c:pt>
                <c:pt idx="217">
                  <c:v>0.14150514796355601</c:v>
                </c:pt>
                <c:pt idx="218">
                  <c:v>0.14157695518164401</c:v>
                </c:pt>
                <c:pt idx="219">
                  <c:v>0.14160852265224499</c:v>
                </c:pt>
                <c:pt idx="220">
                  <c:v>0.14165420558851199</c:v>
                </c:pt>
                <c:pt idx="221">
                  <c:v>0.141719694816551</c:v>
                </c:pt>
                <c:pt idx="222">
                  <c:v>0.14176977554689099</c:v>
                </c:pt>
                <c:pt idx="223">
                  <c:v>0.14183525884435699</c:v>
                </c:pt>
                <c:pt idx="224">
                  <c:v>0.14190951731977899</c:v>
                </c:pt>
                <c:pt idx="225">
                  <c:v>0.141954572991279</c:v>
                </c:pt>
                <c:pt idx="226">
                  <c:v>0.14200312829869599</c:v>
                </c:pt>
                <c:pt idx="227">
                  <c:v>0.14207440756248799</c:v>
                </c:pt>
                <c:pt idx="228">
                  <c:v>0.14212603844405999</c:v>
                </c:pt>
                <c:pt idx="229">
                  <c:v>0.142168687044333</c:v>
                </c:pt>
                <c:pt idx="230">
                  <c:v>0.142198061271122</c:v>
                </c:pt>
                <c:pt idx="231">
                  <c:v>0.142209901787064</c:v>
                </c:pt>
                <c:pt idx="232">
                  <c:v>0.142226748808987</c:v>
                </c:pt>
                <c:pt idx="233">
                  <c:v>0.14223053648005299</c:v>
                </c:pt>
                <c:pt idx="234">
                  <c:v>0.14222830067918699</c:v>
                </c:pt>
                <c:pt idx="235">
                  <c:v>0.14220102952073399</c:v>
                </c:pt>
                <c:pt idx="236">
                  <c:v>0.14217185730892501</c:v>
                </c:pt>
                <c:pt idx="237">
                  <c:v>0.14215949269007</c:v>
                </c:pt>
                <c:pt idx="238">
                  <c:v>0.142172975288158</c:v>
                </c:pt>
                <c:pt idx="239">
                  <c:v>0.14221386526912999</c:v>
                </c:pt>
                <c:pt idx="240">
                  <c:v>0.142248443487967</c:v>
                </c:pt>
                <c:pt idx="241">
                  <c:v>0.14229327250778501</c:v>
                </c:pt>
                <c:pt idx="242">
                  <c:v>0.14235738187337801</c:v>
                </c:pt>
                <c:pt idx="243">
                  <c:v>0.14242621565382799</c:v>
                </c:pt>
                <c:pt idx="244">
                  <c:v>0.142490640854747</c:v>
                </c:pt>
                <c:pt idx="245">
                  <c:v>0.14253268370608299</c:v>
                </c:pt>
                <c:pt idx="246">
                  <c:v>0.14258328182497401</c:v>
                </c:pt>
                <c:pt idx="247">
                  <c:v>0.14261655865730699</c:v>
                </c:pt>
                <c:pt idx="248">
                  <c:v>0.142638308441558</c:v>
                </c:pt>
                <c:pt idx="249">
                  <c:v>0.14266423594753</c:v>
                </c:pt>
                <c:pt idx="250">
                  <c:v>0.14270104588285901</c:v>
                </c:pt>
                <c:pt idx="251">
                  <c:v>0.142744501302458</c:v>
                </c:pt>
                <c:pt idx="252">
                  <c:v>0.14279226253174801</c:v>
                </c:pt>
                <c:pt idx="253">
                  <c:v>0.142863748908477</c:v>
                </c:pt>
                <c:pt idx="254">
                  <c:v>0.14296090409457299</c:v>
                </c:pt>
                <c:pt idx="255">
                  <c:v>0.14303865747248301</c:v>
                </c:pt>
                <c:pt idx="256">
                  <c:v>0.14312873941565399</c:v>
                </c:pt>
                <c:pt idx="257">
                  <c:v>0.14321519180585501</c:v>
                </c:pt>
                <c:pt idx="258">
                  <c:v>0.14328263111401601</c:v>
                </c:pt>
                <c:pt idx="259">
                  <c:v>0.14337853259751501</c:v>
                </c:pt>
                <c:pt idx="260">
                  <c:v>0.143470539072307</c:v>
                </c:pt>
                <c:pt idx="261">
                  <c:v>0.14357501273041301</c:v>
                </c:pt>
                <c:pt idx="262">
                  <c:v>0.14368366570617899</c:v>
                </c:pt>
                <c:pt idx="263">
                  <c:v>0.14380416806396501</c:v>
                </c:pt>
                <c:pt idx="264">
                  <c:v>0.143921596120833</c:v>
                </c:pt>
                <c:pt idx="265">
                  <c:v>0.14404553857035801</c:v>
                </c:pt>
                <c:pt idx="266">
                  <c:v>0.14417426850962201</c:v>
                </c:pt>
                <c:pt idx="267">
                  <c:v>0.144295371774706</c:v>
                </c:pt>
                <c:pt idx="268">
                  <c:v>0.14442393305399601</c:v>
                </c:pt>
                <c:pt idx="269">
                  <c:v>0.14454163669366901</c:v>
                </c:pt>
                <c:pt idx="270">
                  <c:v>0.144663566701382</c:v>
                </c:pt>
                <c:pt idx="271">
                  <c:v>0.14479474583760299</c:v>
                </c:pt>
                <c:pt idx="272">
                  <c:v>0.14492324668204701</c:v>
                </c:pt>
                <c:pt idx="273">
                  <c:v>0.14504620042189201</c:v>
                </c:pt>
                <c:pt idx="274">
                  <c:v>0.145168567568734</c:v>
                </c:pt>
                <c:pt idx="275">
                  <c:v>0.14529685157809499</c:v>
                </c:pt>
                <c:pt idx="276">
                  <c:v>0.145445125137277</c:v>
                </c:pt>
                <c:pt idx="277">
                  <c:v>0.145580440003623</c:v>
                </c:pt>
                <c:pt idx="278">
                  <c:v>0.14570909992769601</c:v>
                </c:pt>
                <c:pt idx="279">
                  <c:v>0.145827918757064</c:v>
                </c:pt>
                <c:pt idx="280">
                  <c:v>0.14594406097665799</c:v>
                </c:pt>
                <c:pt idx="281">
                  <c:v>0.146068128328806</c:v>
                </c:pt>
                <c:pt idx="282">
                  <c:v>0.14620133627658299</c:v>
                </c:pt>
                <c:pt idx="283">
                  <c:v>0.14634559225028501</c:v>
                </c:pt>
                <c:pt idx="284">
                  <c:v>0.146490686074115</c:v>
                </c:pt>
                <c:pt idx="285">
                  <c:v>0.14663977971296899</c:v>
                </c:pt>
                <c:pt idx="286">
                  <c:v>0.14679021494438399</c:v>
                </c:pt>
                <c:pt idx="287">
                  <c:v>0.14694402673465601</c:v>
                </c:pt>
                <c:pt idx="288">
                  <c:v>0.14708439047767</c:v>
                </c:pt>
                <c:pt idx="289">
                  <c:v>0.147230849800012</c:v>
                </c:pt>
                <c:pt idx="290">
                  <c:v>0.147380404406531</c:v>
                </c:pt>
                <c:pt idx="291">
                  <c:v>0.14752973011509801</c:v>
                </c:pt>
                <c:pt idx="292">
                  <c:v>0.147700597188102</c:v>
                </c:pt>
                <c:pt idx="293">
                  <c:v>0.14787042223334201</c:v>
                </c:pt>
                <c:pt idx="294">
                  <c:v>0.148036547345821</c:v>
                </c:pt>
                <c:pt idx="295">
                  <c:v>0.14819744709431601</c:v>
                </c:pt>
                <c:pt idx="296">
                  <c:v>0.14836952052175201</c:v>
                </c:pt>
                <c:pt idx="297">
                  <c:v>0.14854454191795499</c:v>
                </c:pt>
                <c:pt idx="298">
                  <c:v>0.148723004955023</c:v>
                </c:pt>
                <c:pt idx="299">
                  <c:v>0.148900041384048</c:v>
                </c:pt>
                <c:pt idx="300">
                  <c:v>0.149077724373507</c:v>
                </c:pt>
                <c:pt idx="301">
                  <c:v>0.14926025023307399</c:v>
                </c:pt>
                <c:pt idx="302">
                  <c:v>0.14944488318688701</c:v>
                </c:pt>
                <c:pt idx="303">
                  <c:v>0.14963002247694501</c:v>
                </c:pt>
                <c:pt idx="304">
                  <c:v>0.149788024461878</c:v>
                </c:pt>
                <c:pt idx="305">
                  <c:v>0.14995079316960699</c:v>
                </c:pt>
                <c:pt idx="306">
                  <c:v>0.15012326052851399</c:v>
                </c:pt>
                <c:pt idx="307">
                  <c:v>0.15029578749977601</c:v>
                </c:pt>
                <c:pt idx="308">
                  <c:v>0.15047198253771499</c:v>
                </c:pt>
                <c:pt idx="309">
                  <c:v>0.150668947544467</c:v>
                </c:pt>
                <c:pt idx="310">
                  <c:v>0.15086077567901501</c:v>
                </c:pt>
                <c:pt idx="311">
                  <c:v>0.15106025657417799</c:v>
                </c:pt>
                <c:pt idx="312">
                  <c:v>0.15125156039485299</c:v>
                </c:pt>
                <c:pt idx="313">
                  <c:v>0.15143868940397401</c:v>
                </c:pt>
                <c:pt idx="314">
                  <c:v>0.151627466101736</c:v>
                </c:pt>
                <c:pt idx="315">
                  <c:v>0.15181810574648799</c:v>
                </c:pt>
                <c:pt idx="316">
                  <c:v>0.15200605036371501</c:v>
                </c:pt>
                <c:pt idx="317">
                  <c:v>0.15219400386635401</c:v>
                </c:pt>
                <c:pt idx="318">
                  <c:v>0.15239190519294599</c:v>
                </c:pt>
                <c:pt idx="319">
                  <c:v>0.15259127861629301</c:v>
                </c:pt>
                <c:pt idx="320">
                  <c:v>0.152782509067376</c:v>
                </c:pt>
                <c:pt idx="321">
                  <c:v>0.152981041495418</c:v>
                </c:pt>
                <c:pt idx="322">
                  <c:v>0.153186008290811</c:v>
                </c:pt>
                <c:pt idx="323">
                  <c:v>0.15340415561296999</c:v>
                </c:pt>
                <c:pt idx="324">
                  <c:v>0.153611830640937</c:v>
                </c:pt>
                <c:pt idx="325">
                  <c:v>0.15381421909871601</c:v>
                </c:pt>
                <c:pt idx="326">
                  <c:v>0.154011823173826</c:v>
                </c:pt>
                <c:pt idx="327">
                  <c:v>0.154190538639251</c:v>
                </c:pt>
                <c:pt idx="328">
                  <c:v>0.154349904645637</c:v>
                </c:pt>
                <c:pt idx="329">
                  <c:v>0.154517565473826</c:v>
                </c:pt>
                <c:pt idx="330">
                  <c:v>0.15469206751632</c:v>
                </c:pt>
                <c:pt idx="331">
                  <c:v>0.15486591403003999</c:v>
                </c:pt>
                <c:pt idx="332">
                  <c:v>0.15504088540150601</c:v>
                </c:pt>
                <c:pt idx="333">
                  <c:v>0.15523397020690399</c:v>
                </c:pt>
                <c:pt idx="334">
                  <c:v>0.15542434356857401</c:v>
                </c:pt>
                <c:pt idx="335">
                  <c:v>0.15560148128464099</c:v>
                </c:pt>
                <c:pt idx="336">
                  <c:v>0.155788788675503</c:v>
                </c:pt>
                <c:pt idx="337">
                  <c:v>0.155958918710731</c:v>
                </c:pt>
                <c:pt idx="338">
                  <c:v>0.15612836251895801</c:v>
                </c:pt>
                <c:pt idx="339">
                  <c:v>0.15632009020607501</c:v>
                </c:pt>
                <c:pt idx="340">
                  <c:v>0.15652381096856799</c:v>
                </c:pt>
                <c:pt idx="341">
                  <c:v>0.156725258595038</c:v>
                </c:pt>
                <c:pt idx="342">
                  <c:v>0.15691651883121299</c:v>
                </c:pt>
                <c:pt idx="343">
                  <c:v>0.15711082553275099</c:v>
                </c:pt>
                <c:pt idx="344">
                  <c:v>0.15730966436409899</c:v>
                </c:pt>
                <c:pt idx="345">
                  <c:v>0.15749606671489</c:v>
                </c:pt>
                <c:pt idx="346">
                  <c:v>0.157665883988334</c:v>
                </c:pt>
                <c:pt idx="347">
                  <c:v>0.157833288338386</c:v>
                </c:pt>
                <c:pt idx="348">
                  <c:v>0.15799547796423599</c:v>
                </c:pt>
                <c:pt idx="349">
                  <c:v>0.15815061828852001</c:v>
                </c:pt>
                <c:pt idx="350">
                  <c:v>0.15831062272421401</c:v>
                </c:pt>
                <c:pt idx="351">
                  <c:v>0.158470073530073</c:v>
                </c:pt>
                <c:pt idx="352">
                  <c:v>0.15861937414805</c:v>
                </c:pt>
                <c:pt idx="353">
                  <c:v>0.158766061216915</c:v>
                </c:pt>
                <c:pt idx="354">
                  <c:v>0.15891452111014101</c:v>
                </c:pt>
                <c:pt idx="355">
                  <c:v>0.15903989560853701</c:v>
                </c:pt>
                <c:pt idx="356">
                  <c:v>0.15915881202944401</c:v>
                </c:pt>
                <c:pt idx="357">
                  <c:v>0.159289826205325</c:v>
                </c:pt>
                <c:pt idx="358">
                  <c:v>0.15942069024403399</c:v>
                </c:pt>
                <c:pt idx="359">
                  <c:v>0.15954966238000001</c:v>
                </c:pt>
                <c:pt idx="360">
                  <c:v>0.15969339588172901</c:v>
                </c:pt>
                <c:pt idx="361">
                  <c:v>0.15983655895340099</c:v>
                </c:pt>
                <c:pt idx="362">
                  <c:v>0.15998949920097999</c:v>
                </c:pt>
                <c:pt idx="363">
                  <c:v>0.16012970918542099</c:v>
                </c:pt>
                <c:pt idx="364">
                  <c:v>0.160264964509022</c:v>
                </c:pt>
                <c:pt idx="365">
                  <c:v>0.160371307400029</c:v>
                </c:pt>
                <c:pt idx="366">
                  <c:v>0.160475897003619</c:v>
                </c:pt>
                <c:pt idx="367">
                  <c:v>0.16058281023741999</c:v>
                </c:pt>
                <c:pt idx="368">
                  <c:v>0.160707487197461</c:v>
                </c:pt>
                <c:pt idx="369">
                  <c:v>0.16083602622444201</c:v>
                </c:pt>
                <c:pt idx="370">
                  <c:v>0.16097256706446</c:v>
                </c:pt>
                <c:pt idx="371">
                  <c:v>0.161097784918979</c:v>
                </c:pt>
                <c:pt idx="372">
                  <c:v>0.161231260805729</c:v>
                </c:pt>
                <c:pt idx="373">
                  <c:v>0.16135672315962299</c:v>
                </c:pt>
                <c:pt idx="374">
                  <c:v>0.16149276121588299</c:v>
                </c:pt>
                <c:pt idx="375">
                  <c:v>0.16162918398838699</c:v>
                </c:pt>
                <c:pt idx="376">
                  <c:v>0.161767680416529</c:v>
                </c:pt>
                <c:pt idx="377">
                  <c:v>0.161903801705574</c:v>
                </c:pt>
                <c:pt idx="378">
                  <c:v>0.16203178356610501</c:v>
                </c:pt>
                <c:pt idx="379">
                  <c:v>0.162139934950849</c:v>
                </c:pt>
                <c:pt idx="380">
                  <c:v>0.16225006030014399</c:v>
                </c:pt>
                <c:pt idx="381">
                  <c:v>0.162352043747026</c:v>
                </c:pt>
                <c:pt idx="382">
                  <c:v>0.162455467645508</c:v>
                </c:pt>
                <c:pt idx="383">
                  <c:v>0.16256438925504299</c:v>
                </c:pt>
                <c:pt idx="384">
                  <c:v>0.16267279308369501</c:v>
                </c:pt>
                <c:pt idx="385">
                  <c:v>0.16280244961590701</c:v>
                </c:pt>
                <c:pt idx="386">
                  <c:v>0.16293838074483699</c:v>
                </c:pt>
                <c:pt idx="387">
                  <c:v>0.16308445842286301</c:v>
                </c:pt>
                <c:pt idx="388">
                  <c:v>0.16323027535062901</c:v>
                </c:pt>
                <c:pt idx="389">
                  <c:v>0.16337064279548499</c:v>
                </c:pt>
                <c:pt idx="390">
                  <c:v>0.16350505275542301</c:v>
                </c:pt>
                <c:pt idx="391">
                  <c:v>0.16363995226841499</c:v>
                </c:pt>
                <c:pt idx="392">
                  <c:v>0.16377244190770099</c:v>
                </c:pt>
                <c:pt idx="393">
                  <c:v>0.16390190331020299</c:v>
                </c:pt>
                <c:pt idx="394">
                  <c:v>0.16404808829373799</c:v>
                </c:pt>
                <c:pt idx="395">
                  <c:v>0.164184809867778</c:v>
                </c:pt>
                <c:pt idx="396">
                  <c:v>0.16433020511070701</c:v>
                </c:pt>
                <c:pt idx="397">
                  <c:v>0.164480365076417</c:v>
                </c:pt>
                <c:pt idx="398">
                  <c:v>0.164633455373456</c:v>
                </c:pt>
                <c:pt idx="399">
                  <c:v>0.16477570853780801</c:v>
                </c:pt>
                <c:pt idx="400">
                  <c:v>0.16490573528559299</c:v>
                </c:pt>
                <c:pt idx="401">
                  <c:v>0.16502611750620799</c:v>
                </c:pt>
                <c:pt idx="402">
                  <c:v>0.16514431521033099</c:v>
                </c:pt>
                <c:pt idx="403">
                  <c:v>0.165285062406686</c:v>
                </c:pt>
                <c:pt idx="404">
                  <c:v>0.165442823215635</c:v>
                </c:pt>
                <c:pt idx="405">
                  <c:v>0.16560156062196599</c:v>
                </c:pt>
                <c:pt idx="406">
                  <c:v>0.16575151839088401</c:v>
                </c:pt>
                <c:pt idx="407">
                  <c:v>0.16589197139568199</c:v>
                </c:pt>
                <c:pt idx="408">
                  <c:v>0.16602155169104699</c:v>
                </c:pt>
                <c:pt idx="409">
                  <c:v>0.16617410982807801</c:v>
                </c:pt>
                <c:pt idx="410">
                  <c:v>0.16633118586604301</c:v>
                </c:pt>
                <c:pt idx="411">
                  <c:v>0.166491088693279</c:v>
                </c:pt>
                <c:pt idx="412">
                  <c:v>0.166655174636551</c:v>
                </c:pt>
                <c:pt idx="413">
                  <c:v>0.16681610860683199</c:v>
                </c:pt>
                <c:pt idx="414">
                  <c:v>0.16697365616349699</c:v>
                </c:pt>
                <c:pt idx="415">
                  <c:v>0.16713342385195501</c:v>
                </c:pt>
                <c:pt idx="416">
                  <c:v>0.167296216942385</c:v>
                </c:pt>
                <c:pt idx="417">
                  <c:v>0.16746003594832301</c:v>
                </c:pt>
                <c:pt idx="418">
                  <c:v>0.16763526437227499</c:v>
                </c:pt>
                <c:pt idx="419">
                  <c:v>0.16781594184970999</c:v>
                </c:pt>
                <c:pt idx="420">
                  <c:v>0.167989178264043</c:v>
                </c:pt>
                <c:pt idx="421">
                  <c:v>0.16815679452774299</c:v>
                </c:pt>
                <c:pt idx="422">
                  <c:v>0.16832067145820601</c:v>
                </c:pt>
                <c:pt idx="423">
                  <c:v>0.16847249528479699</c:v>
                </c:pt>
                <c:pt idx="424">
                  <c:v>0.16863128284846399</c:v>
                </c:pt>
                <c:pt idx="425">
                  <c:v>0.168791368906374</c:v>
                </c:pt>
                <c:pt idx="426">
                  <c:v>0.16895459066703</c:v>
                </c:pt>
                <c:pt idx="427">
                  <c:v>0.16911292461629199</c:v>
                </c:pt>
                <c:pt idx="428">
                  <c:v>0.16926269218229401</c:v>
                </c:pt>
                <c:pt idx="429">
                  <c:v>0.169418977544807</c:v>
                </c:pt>
                <c:pt idx="430">
                  <c:v>0.169576767911817</c:v>
                </c:pt>
                <c:pt idx="431">
                  <c:v>0.16973556817348801</c:v>
                </c:pt>
                <c:pt idx="432">
                  <c:v>0.16991519845761999</c:v>
                </c:pt>
                <c:pt idx="433">
                  <c:v>0.17007875865425201</c:v>
                </c:pt>
                <c:pt idx="434">
                  <c:v>0.17025178522332601</c:v>
                </c:pt>
                <c:pt idx="435">
                  <c:v>0.17042159048493899</c:v>
                </c:pt>
                <c:pt idx="436">
                  <c:v>0.17058225636170499</c:v>
                </c:pt>
                <c:pt idx="437">
                  <c:v>0.17076493532554901</c:v>
                </c:pt>
                <c:pt idx="438">
                  <c:v>0.17094684399456</c:v>
                </c:pt>
                <c:pt idx="439">
                  <c:v>0.171121286496249</c:v>
                </c:pt>
                <c:pt idx="440">
                  <c:v>0.171302672174864</c:v>
                </c:pt>
                <c:pt idx="441">
                  <c:v>0.171489738356154</c:v>
                </c:pt>
                <c:pt idx="442">
                  <c:v>0.17167473345418799</c:v>
                </c:pt>
                <c:pt idx="443">
                  <c:v>0.17185083263765799</c:v>
                </c:pt>
                <c:pt idx="444">
                  <c:v>0.172008406561726</c:v>
                </c:pt>
                <c:pt idx="445">
                  <c:v>0.17212177360075701</c:v>
                </c:pt>
                <c:pt idx="446">
                  <c:v>0.17221825940399799</c:v>
                </c:pt>
                <c:pt idx="447">
                  <c:v>0.17226098996289299</c:v>
                </c:pt>
                <c:pt idx="448">
                  <c:v>0.17226929395045201</c:v>
                </c:pt>
                <c:pt idx="449">
                  <c:v>0.172376051000692</c:v>
                </c:pt>
                <c:pt idx="450">
                  <c:v>0.17245019071177101</c:v>
                </c:pt>
                <c:pt idx="451">
                  <c:v>0.17243801287572</c:v>
                </c:pt>
                <c:pt idx="452">
                  <c:v>0.17247889282654799</c:v>
                </c:pt>
                <c:pt idx="453">
                  <c:v>0.17253713326620301</c:v>
                </c:pt>
                <c:pt idx="454">
                  <c:v>0.17262427115198101</c:v>
                </c:pt>
                <c:pt idx="455">
                  <c:v>0.172673431904251</c:v>
                </c:pt>
                <c:pt idx="456">
                  <c:v>0.17265641344677601</c:v>
                </c:pt>
                <c:pt idx="457">
                  <c:v>0.172640083516514</c:v>
                </c:pt>
                <c:pt idx="458">
                  <c:v>0.17255319435809099</c:v>
                </c:pt>
                <c:pt idx="459">
                  <c:v>0.17244270903032299</c:v>
                </c:pt>
                <c:pt idx="460">
                  <c:v>0.17246882543014899</c:v>
                </c:pt>
                <c:pt idx="461">
                  <c:v>0.172483460125575</c:v>
                </c:pt>
                <c:pt idx="462">
                  <c:v>0.17253828285957501</c:v>
                </c:pt>
                <c:pt idx="463">
                  <c:v>0.17257441706991899</c:v>
                </c:pt>
                <c:pt idx="464">
                  <c:v>0.172607681479236</c:v>
                </c:pt>
                <c:pt idx="465">
                  <c:v>0.17265683232099899</c:v>
                </c:pt>
                <c:pt idx="466">
                  <c:v>0.17266492392948901</c:v>
                </c:pt>
                <c:pt idx="467">
                  <c:v>0.17263710470166599</c:v>
                </c:pt>
                <c:pt idx="468">
                  <c:v>0.17262689862574901</c:v>
                </c:pt>
                <c:pt idx="469">
                  <c:v>0.17261648584209099</c:v>
                </c:pt>
                <c:pt idx="470">
                  <c:v>0.17258936487403101</c:v>
                </c:pt>
                <c:pt idx="471">
                  <c:v>0.17249323491267399</c:v>
                </c:pt>
                <c:pt idx="472">
                  <c:v>0.17247489319443499</c:v>
                </c:pt>
                <c:pt idx="473">
                  <c:v>0.17241859878146601</c:v>
                </c:pt>
                <c:pt idx="474">
                  <c:v>0.17231812451403</c:v>
                </c:pt>
                <c:pt idx="475">
                  <c:v>0.17221640560986901</c:v>
                </c:pt>
                <c:pt idx="476">
                  <c:v>0.17203514797639199</c:v>
                </c:pt>
                <c:pt idx="477">
                  <c:v>0.17177227761414901</c:v>
                </c:pt>
                <c:pt idx="478">
                  <c:v>0.171623463789878</c:v>
                </c:pt>
                <c:pt idx="479">
                  <c:v>0.17149025533548501</c:v>
                </c:pt>
                <c:pt idx="480">
                  <c:v>0.17135865932857999</c:v>
                </c:pt>
                <c:pt idx="481">
                  <c:v>0.17126906255964999</c:v>
                </c:pt>
                <c:pt idx="482">
                  <c:v>0.17121813592878399</c:v>
                </c:pt>
                <c:pt idx="483">
                  <c:v>0.171072874816519</c:v>
                </c:pt>
                <c:pt idx="484">
                  <c:v>0.170968420243609</c:v>
                </c:pt>
                <c:pt idx="485">
                  <c:v>0.17091921461142201</c:v>
                </c:pt>
                <c:pt idx="486">
                  <c:v>0.17081293328337799</c:v>
                </c:pt>
                <c:pt idx="487">
                  <c:v>0.170759376571951</c:v>
                </c:pt>
                <c:pt idx="488">
                  <c:v>0.170742875700619</c:v>
                </c:pt>
                <c:pt idx="489">
                  <c:v>0.17068260301837501</c:v>
                </c:pt>
                <c:pt idx="490">
                  <c:v>0.17063484367944001</c:v>
                </c:pt>
                <c:pt idx="491">
                  <c:v>0.17053828564837101</c:v>
                </c:pt>
                <c:pt idx="492">
                  <c:v>0.17043718569713201</c:v>
                </c:pt>
                <c:pt idx="493">
                  <c:v>0.170325697271448</c:v>
                </c:pt>
                <c:pt idx="494">
                  <c:v>0.170274351714716</c:v>
                </c:pt>
                <c:pt idx="495">
                  <c:v>0.170230266238242</c:v>
                </c:pt>
                <c:pt idx="496">
                  <c:v>0.17017779545363099</c:v>
                </c:pt>
                <c:pt idx="497">
                  <c:v>0.170118997420593</c:v>
                </c:pt>
                <c:pt idx="498">
                  <c:v>0.17004389357566099</c:v>
                </c:pt>
                <c:pt idx="499">
                  <c:v>0.16993278752177399</c:v>
                </c:pt>
                <c:pt idx="500">
                  <c:v>0.169827178932454</c:v>
                </c:pt>
                <c:pt idx="501">
                  <c:v>0.16973797989462</c:v>
                </c:pt>
                <c:pt idx="502">
                  <c:v>0.16963976091223401</c:v>
                </c:pt>
                <c:pt idx="503">
                  <c:v>0.16955267322054901</c:v>
                </c:pt>
                <c:pt idx="504">
                  <c:v>0.169482227171909</c:v>
                </c:pt>
                <c:pt idx="505">
                  <c:v>0.169438795796786</c:v>
                </c:pt>
                <c:pt idx="506">
                  <c:v>0.16938895740718901</c:v>
                </c:pt>
                <c:pt idx="507">
                  <c:v>0.16931967316639299</c:v>
                </c:pt>
                <c:pt idx="508">
                  <c:v>0.16923413155488401</c:v>
                </c:pt>
                <c:pt idx="509">
                  <c:v>0.16913628666125499</c:v>
                </c:pt>
                <c:pt idx="510">
                  <c:v>0.16902800340385399</c:v>
                </c:pt>
                <c:pt idx="511">
                  <c:v>0.168934757768364</c:v>
                </c:pt>
                <c:pt idx="512">
                  <c:v>0.168839596753355</c:v>
                </c:pt>
                <c:pt idx="513">
                  <c:v>0.16869286209484</c:v>
                </c:pt>
                <c:pt idx="514">
                  <c:v>0.16854953291182101</c:v>
                </c:pt>
                <c:pt idx="515">
                  <c:v>0.16842457458684301</c:v>
                </c:pt>
                <c:pt idx="516">
                  <c:v>0.16826233144149899</c:v>
                </c:pt>
                <c:pt idx="517">
                  <c:v>0.168130246329667</c:v>
                </c:pt>
                <c:pt idx="518">
                  <c:v>0.167988170683045</c:v>
                </c:pt>
                <c:pt idx="519">
                  <c:v>0.16783494449632999</c:v>
                </c:pt>
                <c:pt idx="520">
                  <c:v>0.16769742550566999</c:v>
                </c:pt>
                <c:pt idx="521">
                  <c:v>0.16756633795506001</c:v>
                </c:pt>
                <c:pt idx="522">
                  <c:v>0.167476066498287</c:v>
                </c:pt>
                <c:pt idx="523">
                  <c:v>0.16735793818218</c:v>
                </c:pt>
                <c:pt idx="524">
                  <c:v>0.16716249755081899</c:v>
                </c:pt>
                <c:pt idx="525">
                  <c:v>0.16694904269292599</c:v>
                </c:pt>
                <c:pt idx="526">
                  <c:v>0.166784907256881</c:v>
                </c:pt>
                <c:pt idx="527">
                  <c:v>0.16658692525035301</c:v>
                </c:pt>
                <c:pt idx="528">
                  <c:v>0.16641337827177</c:v>
                </c:pt>
                <c:pt idx="529">
                  <c:v>0.16628522255308401</c:v>
                </c:pt>
                <c:pt idx="530">
                  <c:v>0.16611923890816699</c:v>
                </c:pt>
                <c:pt idx="531">
                  <c:v>0.165872479038467</c:v>
                </c:pt>
                <c:pt idx="532">
                  <c:v>0.165645257885811</c:v>
                </c:pt>
                <c:pt idx="533">
                  <c:v>0.16542857825601501</c:v>
                </c:pt>
                <c:pt idx="534">
                  <c:v>0.16521226385139301</c:v>
                </c:pt>
                <c:pt idx="535">
                  <c:v>0.164933912769435</c:v>
                </c:pt>
                <c:pt idx="536">
                  <c:v>0.16465660432221399</c:v>
                </c:pt>
                <c:pt idx="537">
                  <c:v>0.16438087856149899</c:v>
                </c:pt>
                <c:pt idx="538">
                  <c:v>0.16406429349037899</c:v>
                </c:pt>
                <c:pt idx="539">
                  <c:v>0.16368648836609501</c:v>
                </c:pt>
                <c:pt idx="540">
                  <c:v>0.163362241747113</c:v>
                </c:pt>
                <c:pt idx="541">
                  <c:v>0.16301729659919401</c:v>
                </c:pt>
                <c:pt idx="542">
                  <c:v>0.16262637703188301</c:v>
                </c:pt>
                <c:pt idx="543">
                  <c:v>0.16222436963480699</c:v>
                </c:pt>
                <c:pt idx="544">
                  <c:v>0.16171390471377201</c:v>
                </c:pt>
                <c:pt idx="545">
                  <c:v>0.16116803116321701</c:v>
                </c:pt>
                <c:pt idx="546">
                  <c:v>0.160679015171169</c:v>
                </c:pt>
                <c:pt idx="547">
                  <c:v>0.16005642982728799</c:v>
                </c:pt>
                <c:pt idx="548">
                  <c:v>0.15945561997862201</c:v>
                </c:pt>
                <c:pt idx="549">
                  <c:v>0.158833092779152</c:v>
                </c:pt>
                <c:pt idx="550">
                  <c:v>0.15828664163528999</c:v>
                </c:pt>
                <c:pt idx="551">
                  <c:v>0.15776192395503899</c:v>
                </c:pt>
                <c:pt idx="552">
                  <c:v>0.157315759890017</c:v>
                </c:pt>
                <c:pt idx="553">
                  <c:v>0.15692256495950499</c:v>
                </c:pt>
                <c:pt idx="554">
                  <c:v>0.156555501991789</c:v>
                </c:pt>
                <c:pt idx="555">
                  <c:v>0.15623035404493499</c:v>
                </c:pt>
                <c:pt idx="556">
                  <c:v>0.15591010339105901</c:v>
                </c:pt>
                <c:pt idx="557">
                  <c:v>0.15556145062921201</c:v>
                </c:pt>
                <c:pt idx="558">
                  <c:v>0.15520031761599001</c:v>
                </c:pt>
                <c:pt idx="559">
                  <c:v>0.15494827556159699</c:v>
                </c:pt>
                <c:pt idx="560">
                  <c:v>0.15469037149263801</c:v>
                </c:pt>
                <c:pt idx="561">
                  <c:v>0.15442351183969699</c:v>
                </c:pt>
                <c:pt idx="562">
                  <c:v>0.15418520021690901</c:v>
                </c:pt>
                <c:pt idx="563">
                  <c:v>0.153923137037421</c:v>
                </c:pt>
                <c:pt idx="564">
                  <c:v>0.15360615665548699</c:v>
                </c:pt>
                <c:pt idx="565">
                  <c:v>0.15326092171945799</c:v>
                </c:pt>
                <c:pt idx="566">
                  <c:v>0.152970025285461</c:v>
                </c:pt>
                <c:pt idx="567">
                  <c:v>0.15272968244485499</c:v>
                </c:pt>
                <c:pt idx="568">
                  <c:v>0.15252164757563999</c:v>
                </c:pt>
                <c:pt idx="569">
                  <c:v>0.15229892987912699</c:v>
                </c:pt>
                <c:pt idx="570">
                  <c:v>0.152038658061905</c:v>
                </c:pt>
                <c:pt idx="571">
                  <c:v>0.15179362599315099</c:v>
                </c:pt>
                <c:pt idx="572">
                  <c:v>0.151598789054739</c:v>
                </c:pt>
                <c:pt idx="573">
                  <c:v>0.15136137772289801</c:v>
                </c:pt>
                <c:pt idx="574">
                  <c:v>0.151083780268738</c:v>
                </c:pt>
                <c:pt idx="575">
                  <c:v>0.15083848306486899</c:v>
                </c:pt>
                <c:pt idx="576">
                  <c:v>0.15065045914407099</c:v>
                </c:pt>
                <c:pt idx="577">
                  <c:v>0.15047574462154401</c:v>
                </c:pt>
                <c:pt idx="578">
                  <c:v>0.15025912249765599</c:v>
                </c:pt>
                <c:pt idx="579">
                  <c:v>0.15006202766929599</c:v>
                </c:pt>
                <c:pt idx="580">
                  <c:v>0.149856344673854</c:v>
                </c:pt>
                <c:pt idx="581">
                  <c:v>0.14959953792918201</c:v>
                </c:pt>
                <c:pt idx="582">
                  <c:v>0.149408042765722</c:v>
                </c:pt>
                <c:pt idx="583">
                  <c:v>0.149183212874792</c:v>
                </c:pt>
                <c:pt idx="584">
                  <c:v>0.14895847685652899</c:v>
                </c:pt>
                <c:pt idx="585">
                  <c:v>0.14879240313485401</c:v>
                </c:pt>
                <c:pt idx="586">
                  <c:v>0.148633200242719</c:v>
                </c:pt>
                <c:pt idx="587">
                  <c:v>0.148495256821497</c:v>
                </c:pt>
                <c:pt idx="588">
                  <c:v>0.148390935936625</c:v>
                </c:pt>
                <c:pt idx="589">
                  <c:v>0.14828835677694999</c:v>
                </c:pt>
                <c:pt idx="590">
                  <c:v>0.14819068550886</c:v>
                </c:pt>
                <c:pt idx="591">
                  <c:v>0.148099026456811</c:v>
                </c:pt>
                <c:pt idx="592">
                  <c:v>0.14803249104096</c:v>
                </c:pt>
                <c:pt idx="593">
                  <c:v>0.14791733229985901</c:v>
                </c:pt>
                <c:pt idx="594">
                  <c:v>0.14782804032973501</c:v>
                </c:pt>
                <c:pt idx="595">
                  <c:v>0.14773175906847799</c:v>
                </c:pt>
                <c:pt idx="596">
                  <c:v>0.14762894978485799</c:v>
                </c:pt>
                <c:pt idx="597">
                  <c:v>0.14754824031674399</c:v>
                </c:pt>
                <c:pt idx="598">
                  <c:v>0.14751059823377599</c:v>
                </c:pt>
                <c:pt idx="599">
                  <c:v>0.147471430972169</c:v>
                </c:pt>
                <c:pt idx="600">
                  <c:v>0.147448764859439</c:v>
                </c:pt>
                <c:pt idx="601">
                  <c:v>0.147401323511299</c:v>
                </c:pt>
                <c:pt idx="602">
                  <c:v>0.14737726236679499</c:v>
                </c:pt>
                <c:pt idx="603">
                  <c:v>0.14739889906843801</c:v>
                </c:pt>
                <c:pt idx="604">
                  <c:v>0.147354544251178</c:v>
                </c:pt>
                <c:pt idx="605">
                  <c:v>0.14733946520550401</c:v>
                </c:pt>
                <c:pt idx="606">
                  <c:v>0.147340320349823</c:v>
                </c:pt>
                <c:pt idx="607">
                  <c:v>0.14738246404432501</c:v>
                </c:pt>
                <c:pt idx="608">
                  <c:v>0.14744075591716099</c:v>
                </c:pt>
                <c:pt idx="609">
                  <c:v>0.147472040455979</c:v>
                </c:pt>
                <c:pt idx="610">
                  <c:v>0.147518593019317</c:v>
                </c:pt>
                <c:pt idx="611">
                  <c:v>0.14757196166269301</c:v>
                </c:pt>
                <c:pt idx="612">
                  <c:v>0.147588852013358</c:v>
                </c:pt>
                <c:pt idx="613">
                  <c:v>0.14759438983279199</c:v>
                </c:pt>
                <c:pt idx="614">
                  <c:v>0.14755366063939801</c:v>
                </c:pt>
                <c:pt idx="615">
                  <c:v>0.147524383240796</c:v>
                </c:pt>
                <c:pt idx="616">
                  <c:v>0.14749589218085399</c:v>
                </c:pt>
                <c:pt idx="617">
                  <c:v>0.14739435870060599</c:v>
                </c:pt>
                <c:pt idx="618">
                  <c:v>0.147261428559709</c:v>
                </c:pt>
                <c:pt idx="619">
                  <c:v>0.14716214534739799</c:v>
                </c:pt>
                <c:pt idx="620">
                  <c:v>0.147097574781791</c:v>
                </c:pt>
                <c:pt idx="621">
                  <c:v>0.14700544558371501</c:v>
                </c:pt>
                <c:pt idx="622">
                  <c:v>0.14687666682308301</c:v>
                </c:pt>
                <c:pt idx="623">
                  <c:v>0.14675716630854299</c:v>
                </c:pt>
                <c:pt idx="624">
                  <c:v>0.14661880483459599</c:v>
                </c:pt>
                <c:pt idx="625">
                  <c:v>0.14653026737824301</c:v>
                </c:pt>
                <c:pt idx="626">
                  <c:v>0.14645326233300601</c:v>
                </c:pt>
                <c:pt idx="627">
                  <c:v>0.14635967135985101</c:v>
                </c:pt>
                <c:pt idx="628">
                  <c:v>0.14618979541778601</c:v>
                </c:pt>
                <c:pt idx="629">
                  <c:v>0.14606847919073801</c:v>
                </c:pt>
                <c:pt idx="630">
                  <c:v>0.145892205313533</c:v>
                </c:pt>
                <c:pt idx="631">
                  <c:v>0.14574839725807201</c:v>
                </c:pt>
                <c:pt idx="632">
                  <c:v>0.14558111582950201</c:v>
                </c:pt>
                <c:pt idx="633">
                  <c:v>0.145426668195659</c:v>
                </c:pt>
                <c:pt idx="634">
                  <c:v>0.1452480230264</c:v>
                </c:pt>
                <c:pt idx="635">
                  <c:v>0.14508376122399499</c:v>
                </c:pt>
                <c:pt idx="636">
                  <c:v>0.14495251681875401</c:v>
                </c:pt>
                <c:pt idx="637">
                  <c:v>0.14483438483271099</c:v>
                </c:pt>
                <c:pt idx="638">
                  <c:v>0.144775512817057</c:v>
                </c:pt>
                <c:pt idx="639">
                  <c:v>0.14473812877419101</c:v>
                </c:pt>
                <c:pt idx="640">
                  <c:v>0.14472151068567099</c:v>
                </c:pt>
                <c:pt idx="641">
                  <c:v>0.144712276939165</c:v>
                </c:pt>
                <c:pt idx="642">
                  <c:v>0.14473381878828401</c:v>
                </c:pt>
                <c:pt idx="643">
                  <c:v>0.14475529288857999</c:v>
                </c:pt>
                <c:pt idx="644">
                  <c:v>0.14482237254021799</c:v>
                </c:pt>
                <c:pt idx="645">
                  <c:v>0.14487761331479099</c:v>
                </c:pt>
                <c:pt idx="646">
                  <c:v>0.144944119702338</c:v>
                </c:pt>
                <c:pt idx="647">
                  <c:v>0.14501654283491699</c:v>
                </c:pt>
                <c:pt idx="648">
                  <c:v>0.14509294710655599</c:v>
                </c:pt>
                <c:pt idx="649">
                  <c:v>0.145177932242017</c:v>
                </c:pt>
                <c:pt idx="650">
                  <c:v>0.14526012283104001</c:v>
                </c:pt>
                <c:pt idx="651">
                  <c:v>0.14533546334627601</c:v>
                </c:pt>
                <c:pt idx="652">
                  <c:v>0.14542284156513599</c:v>
                </c:pt>
                <c:pt idx="653">
                  <c:v>0.14549442132017301</c:v>
                </c:pt>
                <c:pt idx="654">
                  <c:v>0.14554325952470001</c:v>
                </c:pt>
                <c:pt idx="655">
                  <c:v>0.145606270819366</c:v>
                </c:pt>
                <c:pt idx="656">
                  <c:v>0.14565662704127999</c:v>
                </c:pt>
                <c:pt idx="657">
                  <c:v>0.145724501230835</c:v>
                </c:pt>
                <c:pt idx="658">
                  <c:v>0.145792060277187</c:v>
                </c:pt>
                <c:pt idx="659">
                  <c:v>0.145859497696566</c:v>
                </c:pt>
                <c:pt idx="660">
                  <c:v>0.14591085313452501</c:v>
                </c:pt>
                <c:pt idx="661">
                  <c:v>0.14591882205567899</c:v>
                </c:pt>
                <c:pt idx="662">
                  <c:v>0.14595572558663999</c:v>
                </c:pt>
                <c:pt idx="663">
                  <c:v>0.14599762247429801</c:v>
                </c:pt>
                <c:pt idx="664">
                  <c:v>0.146049551810425</c:v>
                </c:pt>
                <c:pt idx="665">
                  <c:v>0.14611993849166799</c:v>
                </c:pt>
                <c:pt idx="666">
                  <c:v>0.14616713543761001</c:v>
                </c:pt>
                <c:pt idx="667">
                  <c:v>0.146178484373026</c:v>
                </c:pt>
                <c:pt idx="668">
                  <c:v>0.146181941253411</c:v>
                </c:pt>
                <c:pt idx="669">
                  <c:v>0.146174356650977</c:v>
                </c:pt>
                <c:pt idx="670">
                  <c:v>0.14616259424526201</c:v>
                </c:pt>
                <c:pt idx="671">
                  <c:v>0.146136905255107</c:v>
                </c:pt>
                <c:pt idx="672">
                  <c:v>0.14609379551732499</c:v>
                </c:pt>
                <c:pt idx="673">
                  <c:v>0.14605867137877099</c:v>
                </c:pt>
                <c:pt idx="674">
                  <c:v>0.14601337660425001</c:v>
                </c:pt>
                <c:pt idx="675">
                  <c:v>0.14596088903743001</c:v>
                </c:pt>
                <c:pt idx="676">
                  <c:v>0.14592469128159399</c:v>
                </c:pt>
                <c:pt idx="677">
                  <c:v>0.14590292926463599</c:v>
                </c:pt>
                <c:pt idx="678">
                  <c:v>0.14588494536459601</c:v>
                </c:pt>
                <c:pt idx="679">
                  <c:v>0.14587408103555899</c:v>
                </c:pt>
                <c:pt idx="680">
                  <c:v>0.14588139687962001</c:v>
                </c:pt>
                <c:pt idx="681">
                  <c:v>0.145884023621496</c:v>
                </c:pt>
                <c:pt idx="682">
                  <c:v>0.14590048756155499</c:v>
                </c:pt>
                <c:pt idx="683">
                  <c:v>0.14593227139946399</c:v>
                </c:pt>
                <c:pt idx="684">
                  <c:v>0.14598515512743801</c:v>
                </c:pt>
                <c:pt idx="685">
                  <c:v>0.146037819690612</c:v>
                </c:pt>
                <c:pt idx="686">
                  <c:v>0.14607676210477399</c:v>
                </c:pt>
                <c:pt idx="687">
                  <c:v>0.14612763734834799</c:v>
                </c:pt>
                <c:pt idx="688">
                  <c:v>0.146179808197029</c:v>
                </c:pt>
                <c:pt idx="689">
                  <c:v>0.146232965031695</c:v>
                </c:pt>
                <c:pt idx="690">
                  <c:v>0.14632349736830899</c:v>
                </c:pt>
                <c:pt idx="691">
                  <c:v>0.14641221899181001</c:v>
                </c:pt>
                <c:pt idx="692">
                  <c:v>0.14648906824191801</c:v>
                </c:pt>
                <c:pt idx="693">
                  <c:v>0.146517803300414</c:v>
                </c:pt>
                <c:pt idx="694">
                  <c:v>0.146537827909132</c:v>
                </c:pt>
                <c:pt idx="695">
                  <c:v>0.14655392314357499</c:v>
                </c:pt>
                <c:pt idx="696">
                  <c:v>0.14658973656208499</c:v>
                </c:pt>
                <c:pt idx="697">
                  <c:v>0.14661973796107</c:v>
                </c:pt>
                <c:pt idx="698">
                  <c:v>0.14665281235358499</c:v>
                </c:pt>
                <c:pt idx="699">
                  <c:v>0.14669683325774899</c:v>
                </c:pt>
                <c:pt idx="700">
                  <c:v>0.146739945225075</c:v>
                </c:pt>
                <c:pt idx="701">
                  <c:v>0.14676482725571399</c:v>
                </c:pt>
                <c:pt idx="702">
                  <c:v>0.14680757801192301</c:v>
                </c:pt>
                <c:pt idx="703">
                  <c:v>0.14684550963059301</c:v>
                </c:pt>
                <c:pt idx="704">
                  <c:v>0.146865192885927</c:v>
                </c:pt>
                <c:pt idx="705">
                  <c:v>0.14688902656399599</c:v>
                </c:pt>
                <c:pt idx="706">
                  <c:v>0.14694216187386799</c:v>
                </c:pt>
                <c:pt idx="707">
                  <c:v>0.14699344618369101</c:v>
                </c:pt>
                <c:pt idx="708">
                  <c:v>0.14705719838353101</c:v>
                </c:pt>
                <c:pt idx="709">
                  <c:v>0.14708530930292399</c:v>
                </c:pt>
                <c:pt idx="710">
                  <c:v>0.147116337078597</c:v>
                </c:pt>
                <c:pt idx="711">
                  <c:v>0.14716141137230801</c:v>
                </c:pt>
                <c:pt idx="712">
                  <c:v>0.14719068511914299</c:v>
                </c:pt>
                <c:pt idx="713">
                  <c:v>0.14724469882260699</c:v>
                </c:pt>
                <c:pt idx="714">
                  <c:v>0.14728677920285599</c:v>
                </c:pt>
                <c:pt idx="715">
                  <c:v>0.14734296510318901</c:v>
                </c:pt>
                <c:pt idx="716">
                  <c:v>0.14739158228662499</c:v>
                </c:pt>
                <c:pt idx="717">
                  <c:v>0.147442507656105</c:v>
                </c:pt>
                <c:pt idx="718">
                  <c:v>0.14754609858486001</c:v>
                </c:pt>
                <c:pt idx="719">
                  <c:v>0.14766906965885099</c:v>
                </c:pt>
                <c:pt idx="720">
                  <c:v>0.147802988690833</c:v>
                </c:pt>
                <c:pt idx="721">
                  <c:v>0.14792865666097901</c:v>
                </c:pt>
                <c:pt idx="722">
                  <c:v>0.148064658912539</c:v>
                </c:pt>
                <c:pt idx="723">
                  <c:v>0.14819211073508201</c:v>
                </c:pt>
                <c:pt idx="724">
                  <c:v>0.14833250427817599</c:v>
                </c:pt>
                <c:pt idx="725">
                  <c:v>0.14849935846377901</c:v>
                </c:pt>
                <c:pt idx="726">
                  <c:v>0.14863193351388701</c:v>
                </c:pt>
                <c:pt idx="727">
                  <c:v>0.148775347148042</c:v>
                </c:pt>
                <c:pt idx="728">
                  <c:v>0.14890358396560199</c:v>
                </c:pt>
                <c:pt idx="729">
                  <c:v>0.149027202834776</c:v>
                </c:pt>
                <c:pt idx="730">
                  <c:v>0.14918947880617001</c:v>
                </c:pt>
                <c:pt idx="731">
                  <c:v>0.149363531203797</c:v>
                </c:pt>
                <c:pt idx="732">
                  <c:v>0.14954278879746299</c:v>
                </c:pt>
                <c:pt idx="733">
                  <c:v>0.14969600561392701</c:v>
                </c:pt>
                <c:pt idx="734">
                  <c:v>0.149829769223323</c:v>
                </c:pt>
                <c:pt idx="735">
                  <c:v>0.14997347912786399</c:v>
                </c:pt>
                <c:pt idx="736">
                  <c:v>0.150135669399479</c:v>
                </c:pt>
                <c:pt idx="737">
                  <c:v>0.15029015824066899</c:v>
                </c:pt>
                <c:pt idx="738">
                  <c:v>0.150446909046552</c:v>
                </c:pt>
                <c:pt idx="739">
                  <c:v>0.150600257369088</c:v>
                </c:pt>
                <c:pt idx="740">
                  <c:v>0.15074209447258699</c:v>
                </c:pt>
                <c:pt idx="741">
                  <c:v>0.15088362592054</c:v>
                </c:pt>
                <c:pt idx="742">
                  <c:v>0.15101065467706101</c:v>
                </c:pt>
                <c:pt idx="743">
                  <c:v>0.15114145205482099</c:v>
                </c:pt>
                <c:pt idx="744">
                  <c:v>0.151283359909893</c:v>
                </c:pt>
                <c:pt idx="745">
                  <c:v>0.151408437727828</c:v>
                </c:pt>
                <c:pt idx="746">
                  <c:v>0.15156021468750899</c:v>
                </c:pt>
                <c:pt idx="747">
                  <c:v>0.151693933300654</c:v>
                </c:pt>
                <c:pt idx="748">
                  <c:v>0.151812522795118</c:v>
                </c:pt>
                <c:pt idx="749">
                  <c:v>0.15192772313431399</c:v>
                </c:pt>
                <c:pt idx="750">
                  <c:v>0.15202999801358799</c:v>
                </c:pt>
                <c:pt idx="751">
                  <c:v>0.15212866443318801</c:v>
                </c:pt>
                <c:pt idx="752">
                  <c:v>0.15223384106681201</c:v>
                </c:pt>
                <c:pt idx="753">
                  <c:v>0.15233678308558099</c:v>
                </c:pt>
                <c:pt idx="754">
                  <c:v>0.15246134954766999</c:v>
                </c:pt>
                <c:pt idx="755">
                  <c:v>0.15257427952959501</c:v>
                </c:pt>
                <c:pt idx="756">
                  <c:v>0.15267487925402201</c:v>
                </c:pt>
                <c:pt idx="757">
                  <c:v>0.152781669696821</c:v>
                </c:pt>
                <c:pt idx="758">
                  <c:v>0.152900162401061</c:v>
                </c:pt>
                <c:pt idx="759">
                  <c:v>0.15302778517752899</c:v>
                </c:pt>
                <c:pt idx="760">
                  <c:v>0.15315911113081601</c:v>
                </c:pt>
                <c:pt idx="761">
                  <c:v>0.153289691839371</c:v>
                </c:pt>
                <c:pt idx="762">
                  <c:v>0.15342269264528199</c:v>
                </c:pt>
                <c:pt idx="763">
                  <c:v>0.15353387238261201</c:v>
                </c:pt>
                <c:pt idx="764">
                  <c:v>0.15364941992301101</c:v>
                </c:pt>
                <c:pt idx="765">
                  <c:v>0.153761802286006</c:v>
                </c:pt>
                <c:pt idx="766">
                  <c:v>0.15386896109204701</c:v>
                </c:pt>
                <c:pt idx="767">
                  <c:v>0.153976177337241</c:v>
                </c:pt>
                <c:pt idx="768">
                  <c:v>0.15406762597766399</c:v>
                </c:pt>
                <c:pt idx="769">
                  <c:v>0.15413847566349201</c:v>
                </c:pt>
                <c:pt idx="770">
                  <c:v>0.15417251483710101</c:v>
                </c:pt>
                <c:pt idx="771">
                  <c:v>0.15422710708533199</c:v>
                </c:pt>
                <c:pt idx="772">
                  <c:v>0.15427966219334399</c:v>
                </c:pt>
                <c:pt idx="773">
                  <c:v>0.15433267502481901</c:v>
                </c:pt>
                <c:pt idx="774">
                  <c:v>0.15436453084836399</c:v>
                </c:pt>
                <c:pt idx="775">
                  <c:v>0.15438533142586</c:v>
                </c:pt>
                <c:pt idx="776">
                  <c:v>0.15442329836451399</c:v>
                </c:pt>
                <c:pt idx="777">
                  <c:v>0.154472381194971</c:v>
                </c:pt>
                <c:pt idx="778">
                  <c:v>0.15449148095742701</c:v>
                </c:pt>
                <c:pt idx="779">
                  <c:v>0.15445687004288799</c:v>
                </c:pt>
                <c:pt idx="780">
                  <c:v>0.154428915181092</c:v>
                </c:pt>
                <c:pt idx="781">
                  <c:v>0.15436076250251099</c:v>
                </c:pt>
                <c:pt idx="782">
                  <c:v>0.15432750604661399</c:v>
                </c:pt>
                <c:pt idx="783">
                  <c:v>0.154279590534672</c:v>
                </c:pt>
                <c:pt idx="784">
                  <c:v>0.154212656006393</c:v>
                </c:pt>
                <c:pt idx="785">
                  <c:v>0.154159408952601</c:v>
                </c:pt>
                <c:pt idx="786">
                  <c:v>0.15411786712704401</c:v>
                </c:pt>
                <c:pt idx="787">
                  <c:v>0.154104879232836</c:v>
                </c:pt>
                <c:pt idx="788">
                  <c:v>0.154120627858753</c:v>
                </c:pt>
                <c:pt idx="789">
                  <c:v>0.154138616213749</c:v>
                </c:pt>
                <c:pt idx="790">
                  <c:v>0.15416446876068299</c:v>
                </c:pt>
                <c:pt idx="791">
                  <c:v>0.154177031029538</c:v>
                </c:pt>
                <c:pt idx="792">
                  <c:v>0.15420645765000099</c:v>
                </c:pt>
                <c:pt idx="793">
                  <c:v>0.154237776818968</c:v>
                </c:pt>
                <c:pt idx="794">
                  <c:v>0.154259627706791</c:v>
                </c:pt>
                <c:pt idx="795">
                  <c:v>0.154287009519991</c:v>
                </c:pt>
                <c:pt idx="796">
                  <c:v>0.15433465244677699</c:v>
                </c:pt>
                <c:pt idx="797">
                  <c:v>0.15438694957626001</c:v>
                </c:pt>
                <c:pt idx="798">
                  <c:v>0.15445074762965599</c:v>
                </c:pt>
                <c:pt idx="799">
                  <c:v>0.154528302208157</c:v>
                </c:pt>
                <c:pt idx="800">
                  <c:v>0.15460458550877901</c:v>
                </c:pt>
                <c:pt idx="801">
                  <c:v>0.15468395598197801</c:v>
                </c:pt>
                <c:pt idx="802">
                  <c:v>0.154766695559272</c:v>
                </c:pt>
                <c:pt idx="803">
                  <c:v>0.154842504300018</c:v>
                </c:pt>
                <c:pt idx="804">
                  <c:v>0.15494272099901901</c:v>
                </c:pt>
                <c:pt idx="805">
                  <c:v>0.15504263876056501</c:v>
                </c:pt>
                <c:pt idx="806">
                  <c:v>0.15515302747465101</c:v>
                </c:pt>
                <c:pt idx="807">
                  <c:v>0.15527015773442801</c:v>
                </c:pt>
                <c:pt idx="808">
                  <c:v>0.15538433981681901</c:v>
                </c:pt>
                <c:pt idx="809">
                  <c:v>0.155486162197258</c:v>
                </c:pt>
                <c:pt idx="810">
                  <c:v>0.155597096431844</c:v>
                </c:pt>
                <c:pt idx="811">
                  <c:v>0.15570320878953101</c:v>
                </c:pt>
                <c:pt idx="812">
                  <c:v>0.15579918069614901</c:v>
                </c:pt>
                <c:pt idx="813">
                  <c:v>0.15589554319843499</c:v>
                </c:pt>
                <c:pt idx="814">
                  <c:v>0.15600377152084599</c:v>
                </c:pt>
                <c:pt idx="815">
                  <c:v>0.15610220645598899</c:v>
                </c:pt>
                <c:pt idx="816">
                  <c:v>0.15620077185194201</c:v>
                </c:pt>
                <c:pt idx="817">
                  <c:v>0.15628210898398301</c:v>
                </c:pt>
                <c:pt idx="818">
                  <c:v>0.15637042078427399</c:v>
                </c:pt>
                <c:pt idx="819">
                  <c:v>0.15645257381995101</c:v>
                </c:pt>
                <c:pt idx="820">
                  <c:v>0.15652589500302</c:v>
                </c:pt>
                <c:pt idx="821">
                  <c:v>0.15658815752097799</c:v>
                </c:pt>
                <c:pt idx="822">
                  <c:v>0.15665943191694301</c:v>
                </c:pt>
                <c:pt idx="823">
                  <c:v>0.15675183359543499</c:v>
                </c:pt>
                <c:pt idx="824">
                  <c:v>0.156855370058199</c:v>
                </c:pt>
                <c:pt idx="825">
                  <c:v>0.15696141794496701</c:v>
                </c:pt>
                <c:pt idx="826">
                  <c:v>0.157067231375452</c:v>
                </c:pt>
                <c:pt idx="827">
                  <c:v>0.15715920081226101</c:v>
                </c:pt>
                <c:pt idx="828">
                  <c:v>0.157238755433286</c:v>
                </c:pt>
                <c:pt idx="829">
                  <c:v>0.15732591721026001</c:v>
                </c:pt>
                <c:pt idx="830">
                  <c:v>0.157426745173192</c:v>
                </c:pt>
                <c:pt idx="831">
                  <c:v>0.15751190254253</c:v>
                </c:pt>
                <c:pt idx="832">
                  <c:v>0.157582379584984</c:v>
                </c:pt>
                <c:pt idx="833">
                  <c:v>0.15765689786675899</c:v>
                </c:pt>
                <c:pt idx="834">
                  <c:v>0.157742440903342</c:v>
                </c:pt>
                <c:pt idx="835">
                  <c:v>0.157814411480966</c:v>
                </c:pt>
                <c:pt idx="836">
                  <c:v>0.15789618054000201</c:v>
                </c:pt>
                <c:pt idx="837">
                  <c:v>0.15798639071666301</c:v>
                </c:pt>
                <c:pt idx="838">
                  <c:v>0.15806865410727899</c:v>
                </c:pt>
                <c:pt idx="839">
                  <c:v>0.15815316408628299</c:v>
                </c:pt>
                <c:pt idx="840">
                  <c:v>0.15822024422286199</c:v>
                </c:pt>
                <c:pt idx="841">
                  <c:v>0.15826797940673601</c:v>
                </c:pt>
                <c:pt idx="842">
                  <c:v>0.15828211582628901</c:v>
                </c:pt>
                <c:pt idx="843">
                  <c:v>0.15828169337001499</c:v>
                </c:pt>
                <c:pt idx="844">
                  <c:v>0.15834528107597701</c:v>
                </c:pt>
                <c:pt idx="845">
                  <c:v>0.15840487937102199</c:v>
                </c:pt>
                <c:pt idx="846">
                  <c:v>0.15847977429924201</c:v>
                </c:pt>
                <c:pt idx="847">
                  <c:v>0.15853606580263799</c:v>
                </c:pt>
                <c:pt idx="848">
                  <c:v>0.158556142127498</c:v>
                </c:pt>
                <c:pt idx="849">
                  <c:v>0.15860331420780499</c:v>
                </c:pt>
                <c:pt idx="850">
                  <c:v>0.15863286166953799</c:v>
                </c:pt>
                <c:pt idx="851">
                  <c:v>0.15866129461051001</c:v>
                </c:pt>
                <c:pt idx="852">
                  <c:v>0.158638281032914</c:v>
                </c:pt>
                <c:pt idx="853">
                  <c:v>0.15862841450717899</c:v>
                </c:pt>
                <c:pt idx="854">
                  <c:v>0.15858955644414099</c:v>
                </c:pt>
                <c:pt idx="855">
                  <c:v>0.15851853181277301</c:v>
                </c:pt>
                <c:pt idx="856">
                  <c:v>0.158446838376646</c:v>
                </c:pt>
                <c:pt idx="857">
                  <c:v>0.15841926753708399</c:v>
                </c:pt>
                <c:pt idx="858">
                  <c:v>0.15836436389582101</c:v>
                </c:pt>
                <c:pt idx="859">
                  <c:v>0.15830495508614201</c:v>
                </c:pt>
                <c:pt idx="860">
                  <c:v>0.15827396229809801</c:v>
                </c:pt>
                <c:pt idx="861">
                  <c:v>0.15826097060462299</c:v>
                </c:pt>
                <c:pt idx="862">
                  <c:v>0.158202323415323</c:v>
                </c:pt>
                <c:pt idx="863">
                  <c:v>0.158126633682937</c:v>
                </c:pt>
                <c:pt idx="864">
                  <c:v>0.15808249218986101</c:v>
                </c:pt>
                <c:pt idx="865">
                  <c:v>0.15803554680316001</c:v>
                </c:pt>
                <c:pt idx="866">
                  <c:v>0.15802752787333699</c:v>
                </c:pt>
                <c:pt idx="867">
                  <c:v>0.158006115800609</c:v>
                </c:pt>
                <c:pt idx="868">
                  <c:v>0.157998626785994</c:v>
                </c:pt>
                <c:pt idx="869">
                  <c:v>0.15801984800736199</c:v>
                </c:pt>
                <c:pt idx="870">
                  <c:v>0.15804147335910801</c:v>
                </c:pt>
                <c:pt idx="871">
                  <c:v>0.158066240779766</c:v>
                </c:pt>
                <c:pt idx="872">
                  <c:v>0.15808678998972001</c:v>
                </c:pt>
                <c:pt idx="873">
                  <c:v>0.15809440417911799</c:v>
                </c:pt>
                <c:pt idx="874">
                  <c:v>0.15805967166448601</c:v>
                </c:pt>
                <c:pt idx="875">
                  <c:v>0.15802766404597901</c:v>
                </c:pt>
                <c:pt idx="876">
                  <c:v>0.157967430958493</c:v>
                </c:pt>
                <c:pt idx="877">
                  <c:v>0.15789539665007801</c:v>
                </c:pt>
                <c:pt idx="878">
                  <c:v>0.15784701465717399</c:v>
                </c:pt>
                <c:pt idx="879">
                  <c:v>0.15776177767138999</c:v>
                </c:pt>
                <c:pt idx="880">
                  <c:v>0.15765704861885699</c:v>
                </c:pt>
                <c:pt idx="881">
                  <c:v>0.15754980320614101</c:v>
                </c:pt>
                <c:pt idx="882">
                  <c:v>0.15741861497719201</c:v>
                </c:pt>
                <c:pt idx="883">
                  <c:v>0.15728968419749401</c:v>
                </c:pt>
                <c:pt idx="884">
                  <c:v>0.157207097298807</c:v>
                </c:pt>
                <c:pt idx="885">
                  <c:v>0.15715444815931001</c:v>
                </c:pt>
                <c:pt idx="886">
                  <c:v>0.157106923852046</c:v>
                </c:pt>
                <c:pt idx="887">
                  <c:v>0.15706838028439399</c:v>
                </c:pt>
                <c:pt idx="888">
                  <c:v>0.157056284788544</c:v>
                </c:pt>
                <c:pt idx="889">
                  <c:v>0.15705452266974901</c:v>
                </c:pt>
                <c:pt idx="890">
                  <c:v>0.157050531388501</c:v>
                </c:pt>
                <c:pt idx="891">
                  <c:v>0.157004811437497</c:v>
                </c:pt>
                <c:pt idx="892">
                  <c:v>0.156968067990853</c:v>
                </c:pt>
                <c:pt idx="893">
                  <c:v>0.15695561104463701</c:v>
                </c:pt>
                <c:pt idx="894">
                  <c:v>0.156925700964236</c:v>
                </c:pt>
                <c:pt idx="895">
                  <c:v>0.15692921215217201</c:v>
                </c:pt>
                <c:pt idx="896">
                  <c:v>0.15692918144559001</c:v>
                </c:pt>
                <c:pt idx="897">
                  <c:v>0.15694297274591301</c:v>
                </c:pt>
                <c:pt idx="898">
                  <c:v>0.15694616375978901</c:v>
                </c:pt>
                <c:pt idx="899">
                  <c:v>0.15694711510898399</c:v>
                </c:pt>
                <c:pt idx="900">
                  <c:v>0.156922610820877</c:v>
                </c:pt>
                <c:pt idx="901">
                  <c:v>0.15689873082087999</c:v>
                </c:pt>
                <c:pt idx="902">
                  <c:v>0.15690152334355001</c:v>
                </c:pt>
                <c:pt idx="903">
                  <c:v>0.15688674630487001</c:v>
                </c:pt>
                <c:pt idx="904">
                  <c:v>0.15687012481886001</c:v>
                </c:pt>
                <c:pt idx="905">
                  <c:v>0.156843802122101</c:v>
                </c:pt>
                <c:pt idx="906">
                  <c:v>0.156806393541462</c:v>
                </c:pt>
                <c:pt idx="907">
                  <c:v>0.15676373716837599</c:v>
                </c:pt>
                <c:pt idx="908">
                  <c:v>0.156692593218346</c:v>
                </c:pt>
                <c:pt idx="909">
                  <c:v>0.15658868946007001</c:v>
                </c:pt>
                <c:pt idx="910">
                  <c:v>0.15648632778923199</c:v>
                </c:pt>
                <c:pt idx="911">
                  <c:v>0.15637390431105599</c:v>
                </c:pt>
                <c:pt idx="912">
                  <c:v>0.15627851114712801</c:v>
                </c:pt>
                <c:pt idx="913">
                  <c:v>0.15618869644373701</c:v>
                </c:pt>
                <c:pt idx="914">
                  <c:v>0.15612266533795699</c:v>
                </c:pt>
                <c:pt idx="915">
                  <c:v>0.15603838337006901</c:v>
                </c:pt>
                <c:pt idx="916">
                  <c:v>0.155945100169464</c:v>
                </c:pt>
                <c:pt idx="917">
                  <c:v>0.15585163428225501</c:v>
                </c:pt>
                <c:pt idx="918">
                  <c:v>0.155747558951981</c:v>
                </c:pt>
                <c:pt idx="919">
                  <c:v>0.15564920331072099</c:v>
                </c:pt>
                <c:pt idx="920">
                  <c:v>0.15554964617425701</c:v>
                </c:pt>
                <c:pt idx="921">
                  <c:v>0.15546937560641499</c:v>
                </c:pt>
                <c:pt idx="922">
                  <c:v>0.155371486263222</c:v>
                </c:pt>
                <c:pt idx="923">
                  <c:v>0.15527302187728201</c:v>
                </c:pt>
                <c:pt idx="924">
                  <c:v>0.155209832685576</c:v>
                </c:pt>
                <c:pt idx="925">
                  <c:v>0.15516692073111399</c:v>
                </c:pt>
                <c:pt idx="926">
                  <c:v>0.15513946418692201</c:v>
                </c:pt>
                <c:pt idx="927">
                  <c:v>0.155099188894114</c:v>
                </c:pt>
                <c:pt idx="928">
                  <c:v>0.155062417231706</c:v>
                </c:pt>
                <c:pt idx="929">
                  <c:v>0.15503431857227401</c:v>
                </c:pt>
                <c:pt idx="930">
                  <c:v>0.155013050437978</c:v>
                </c:pt>
                <c:pt idx="931">
                  <c:v>0.154997888229885</c:v>
                </c:pt>
                <c:pt idx="932">
                  <c:v>0.15498121981968199</c:v>
                </c:pt>
                <c:pt idx="933">
                  <c:v>0.15497717015576501</c:v>
                </c:pt>
                <c:pt idx="934">
                  <c:v>0.15496376266713399</c:v>
                </c:pt>
                <c:pt idx="935">
                  <c:v>0.154937182486486</c:v>
                </c:pt>
                <c:pt idx="936">
                  <c:v>0.154936438044907</c:v>
                </c:pt>
                <c:pt idx="937">
                  <c:v>0.15493283691599599</c:v>
                </c:pt>
                <c:pt idx="938">
                  <c:v>0.15491482737363699</c:v>
                </c:pt>
                <c:pt idx="939">
                  <c:v>0.154873721883766</c:v>
                </c:pt>
                <c:pt idx="940">
                  <c:v>0.15486574104609699</c:v>
                </c:pt>
                <c:pt idx="941">
                  <c:v>0.15484830370366101</c:v>
                </c:pt>
                <c:pt idx="942">
                  <c:v>0.15484301425953001</c:v>
                </c:pt>
                <c:pt idx="943">
                  <c:v>0.15482980128526799</c:v>
                </c:pt>
                <c:pt idx="944">
                  <c:v>0.15479826841654101</c:v>
                </c:pt>
                <c:pt idx="945">
                  <c:v>0.15475596347692999</c:v>
                </c:pt>
                <c:pt idx="946">
                  <c:v>0.154715558019419</c:v>
                </c:pt>
                <c:pt idx="947">
                  <c:v>0.15467666916873299</c:v>
                </c:pt>
                <c:pt idx="948">
                  <c:v>0.15465030913380401</c:v>
                </c:pt>
                <c:pt idx="949">
                  <c:v>0.15460841155320099</c:v>
                </c:pt>
                <c:pt idx="950">
                  <c:v>0.15457435343706899</c:v>
                </c:pt>
                <c:pt idx="951">
                  <c:v>0.15453107929673801</c:v>
                </c:pt>
                <c:pt idx="952">
                  <c:v>0.15449846766207301</c:v>
                </c:pt>
                <c:pt idx="953">
                  <c:v>0.15449338613354399</c:v>
                </c:pt>
                <c:pt idx="954">
                  <c:v>0.15449080778369101</c:v>
                </c:pt>
                <c:pt idx="955">
                  <c:v>0.15447392778820601</c:v>
                </c:pt>
                <c:pt idx="956">
                  <c:v>0.154480231586412</c:v>
                </c:pt>
                <c:pt idx="957">
                  <c:v>0.15444456106877499</c:v>
                </c:pt>
                <c:pt idx="958">
                  <c:v>0.154417932467458</c:v>
                </c:pt>
                <c:pt idx="959">
                  <c:v>0.15436937916382901</c:v>
                </c:pt>
                <c:pt idx="960">
                  <c:v>0.154325715775599</c:v>
                </c:pt>
                <c:pt idx="961">
                  <c:v>0.154279183283553</c:v>
                </c:pt>
                <c:pt idx="962">
                  <c:v>0.15422665893548701</c:v>
                </c:pt>
                <c:pt idx="963">
                  <c:v>0.15417861404640301</c:v>
                </c:pt>
                <c:pt idx="964">
                  <c:v>0.15415216989970301</c:v>
                </c:pt>
                <c:pt idx="965">
                  <c:v>0.154142209004791</c:v>
                </c:pt>
                <c:pt idx="966">
                  <c:v>0.154128308352974</c:v>
                </c:pt>
                <c:pt idx="967">
                  <c:v>0.15412092023558499</c:v>
                </c:pt>
                <c:pt idx="968">
                  <c:v>0.15412874622907799</c:v>
                </c:pt>
                <c:pt idx="969">
                  <c:v>0.15415626922254999</c:v>
                </c:pt>
                <c:pt idx="970">
                  <c:v>0.15419705636508299</c:v>
                </c:pt>
                <c:pt idx="971">
                  <c:v>0.15423131134222301</c:v>
                </c:pt>
                <c:pt idx="972">
                  <c:v>0.15426670719122701</c:v>
                </c:pt>
                <c:pt idx="973">
                  <c:v>0.15431481474081901</c:v>
                </c:pt>
                <c:pt idx="974">
                  <c:v>0.15436899153185499</c:v>
                </c:pt>
                <c:pt idx="975">
                  <c:v>0.154408786135525</c:v>
                </c:pt>
                <c:pt idx="976">
                  <c:v>0.15445942458412101</c:v>
                </c:pt>
                <c:pt idx="977">
                  <c:v>0.15449481461071701</c:v>
                </c:pt>
                <c:pt idx="978">
                  <c:v>0.15453261577168401</c:v>
                </c:pt>
                <c:pt idx="979">
                  <c:v>0.154593180423648</c:v>
                </c:pt>
                <c:pt idx="980">
                  <c:v>0.154655589210551</c:v>
                </c:pt>
                <c:pt idx="981">
                  <c:v>0.15472324519545899</c:v>
                </c:pt>
                <c:pt idx="982">
                  <c:v>0.154771659616633</c:v>
                </c:pt>
                <c:pt idx="983">
                  <c:v>0.15482476216859001</c:v>
                </c:pt>
                <c:pt idx="984">
                  <c:v>0.15488367834433001</c:v>
                </c:pt>
                <c:pt idx="985">
                  <c:v>0.15494143034233601</c:v>
                </c:pt>
                <c:pt idx="986">
                  <c:v>0.15499315717575601</c:v>
                </c:pt>
                <c:pt idx="987">
                  <c:v>0.15506994377347499</c:v>
                </c:pt>
                <c:pt idx="988">
                  <c:v>0.15516041028562599</c:v>
                </c:pt>
                <c:pt idx="989">
                  <c:v>0.155253808548591</c:v>
                </c:pt>
                <c:pt idx="990">
                  <c:v>0.15534779323560299</c:v>
                </c:pt>
                <c:pt idx="991">
                  <c:v>0.155445343029286</c:v>
                </c:pt>
                <c:pt idx="992">
                  <c:v>0.15556556992035001</c:v>
                </c:pt>
                <c:pt idx="993">
                  <c:v>0.15567352247534899</c:v>
                </c:pt>
                <c:pt idx="994">
                  <c:v>0.15579004364565699</c:v>
                </c:pt>
                <c:pt idx="995">
                  <c:v>0.15590174874393101</c:v>
                </c:pt>
                <c:pt idx="996">
                  <c:v>0.15600984188167799</c:v>
                </c:pt>
                <c:pt idx="997">
                  <c:v>0.15611710958436301</c:v>
                </c:pt>
                <c:pt idx="998">
                  <c:v>0.15622574279309501</c:v>
                </c:pt>
                <c:pt idx="999">
                  <c:v>0.15633353445261999</c:v>
                </c:pt>
                <c:pt idx="1000">
                  <c:v>0.15642095547492499</c:v>
                </c:pt>
                <c:pt idx="1001">
                  <c:v>0.156518235027782</c:v>
                </c:pt>
                <c:pt idx="1002">
                  <c:v>0.15658326732262801</c:v>
                </c:pt>
                <c:pt idx="1003">
                  <c:v>0.156631574113621</c:v>
                </c:pt>
                <c:pt idx="1004">
                  <c:v>0.15665854918704999</c:v>
                </c:pt>
                <c:pt idx="1005">
                  <c:v>0.15670881052623001</c:v>
                </c:pt>
                <c:pt idx="1006">
                  <c:v>0.156791212090963</c:v>
                </c:pt>
                <c:pt idx="1007">
                  <c:v>0.15687528317268001</c:v>
                </c:pt>
                <c:pt idx="1008">
                  <c:v>0.15696893138664</c:v>
                </c:pt>
                <c:pt idx="1009">
                  <c:v>0.15707869691527299</c:v>
                </c:pt>
                <c:pt idx="1010">
                  <c:v>0.15716909260756001</c:v>
                </c:pt>
                <c:pt idx="1011">
                  <c:v>0.15727106867021201</c:v>
                </c:pt>
                <c:pt idx="1012">
                  <c:v>0.15736816374814699</c:v>
                </c:pt>
                <c:pt idx="1013">
                  <c:v>0.15744665981880901</c:v>
                </c:pt>
                <c:pt idx="1014">
                  <c:v>0.15750913434073899</c:v>
                </c:pt>
                <c:pt idx="1015">
                  <c:v>0.15755975658842999</c:v>
                </c:pt>
                <c:pt idx="1016">
                  <c:v>0.157602600362205</c:v>
                </c:pt>
                <c:pt idx="1017">
                  <c:v>0.157636763994526</c:v>
                </c:pt>
                <c:pt idx="1018">
                  <c:v>0.15769705678274801</c:v>
                </c:pt>
                <c:pt idx="1019">
                  <c:v>0.1577818670059</c:v>
                </c:pt>
                <c:pt idx="1020">
                  <c:v>0.15784216886497399</c:v>
                </c:pt>
                <c:pt idx="1021">
                  <c:v>0.15789086782235501</c:v>
                </c:pt>
                <c:pt idx="1022">
                  <c:v>0.15793408147903901</c:v>
                </c:pt>
                <c:pt idx="1023">
                  <c:v>0.15797934619528101</c:v>
                </c:pt>
                <c:pt idx="1024">
                  <c:v>0.158016596518499</c:v>
                </c:pt>
                <c:pt idx="1025">
                  <c:v>0.15807120494862101</c:v>
                </c:pt>
                <c:pt idx="1026">
                  <c:v>0.15812231842883401</c:v>
                </c:pt>
                <c:pt idx="1027">
                  <c:v>0.158150929241482</c:v>
                </c:pt>
                <c:pt idx="1028">
                  <c:v>0.15819941706093099</c:v>
                </c:pt>
                <c:pt idx="1029">
                  <c:v>0.15823673075478301</c:v>
                </c:pt>
                <c:pt idx="1030">
                  <c:v>0.158267792391589</c:v>
                </c:pt>
                <c:pt idx="1031">
                  <c:v>0.158285994517778</c:v>
                </c:pt>
                <c:pt idx="1032">
                  <c:v>0.158297879247876</c:v>
                </c:pt>
                <c:pt idx="1033">
                  <c:v>0.15833463037673001</c:v>
                </c:pt>
                <c:pt idx="1034">
                  <c:v>0.158349893398956</c:v>
                </c:pt>
                <c:pt idx="1035">
                  <c:v>0.15838673862427699</c:v>
                </c:pt>
                <c:pt idx="1036">
                  <c:v>0.15843273662156801</c:v>
                </c:pt>
                <c:pt idx="1037">
                  <c:v>0.158490346282331</c:v>
                </c:pt>
                <c:pt idx="1038">
                  <c:v>0.15855182367971199</c:v>
                </c:pt>
                <c:pt idx="1039">
                  <c:v>0.15859929256747199</c:v>
                </c:pt>
                <c:pt idx="1040">
                  <c:v>0.15864184353385899</c:v>
                </c:pt>
                <c:pt idx="1041">
                  <c:v>0.158712611067894</c:v>
                </c:pt>
                <c:pt idx="1042">
                  <c:v>0.15879008104957801</c:v>
                </c:pt>
                <c:pt idx="1043">
                  <c:v>0.15886067368623299</c:v>
                </c:pt>
                <c:pt idx="1044">
                  <c:v>0.15892047843252599</c:v>
                </c:pt>
                <c:pt idx="1045">
                  <c:v>0.158973213641697</c:v>
                </c:pt>
                <c:pt idx="1046">
                  <c:v>0.15904342799202001</c:v>
                </c:pt>
                <c:pt idx="1047">
                  <c:v>0.15911251647916699</c:v>
                </c:pt>
                <c:pt idx="1048">
                  <c:v>0.15917314009311401</c:v>
                </c:pt>
                <c:pt idx="1049">
                  <c:v>0.159233001981611</c:v>
                </c:pt>
                <c:pt idx="1050">
                  <c:v>0.15931568704794</c:v>
                </c:pt>
                <c:pt idx="1051">
                  <c:v>0.15939141587399999</c:v>
                </c:pt>
                <c:pt idx="1052">
                  <c:v>0.15945606994436401</c:v>
                </c:pt>
                <c:pt idx="1053">
                  <c:v>0.159537608163075</c:v>
                </c:pt>
                <c:pt idx="1054">
                  <c:v>0.159625660157107</c:v>
                </c:pt>
                <c:pt idx="1055">
                  <c:v>0.15969291262832899</c:v>
                </c:pt>
                <c:pt idx="1056">
                  <c:v>0.15974923408149899</c:v>
                </c:pt>
                <c:pt idx="1057">
                  <c:v>0.15979351548600601</c:v>
                </c:pt>
                <c:pt idx="1058">
                  <c:v>0.15979071008495099</c:v>
                </c:pt>
                <c:pt idx="1059">
                  <c:v>0.159770268417367</c:v>
                </c:pt>
                <c:pt idx="1060">
                  <c:v>0.15973471230891301</c:v>
                </c:pt>
                <c:pt idx="1061">
                  <c:v>0.159693801152408</c:v>
                </c:pt>
                <c:pt idx="1062">
                  <c:v>0.159692694952763</c:v>
                </c:pt>
                <c:pt idx="1063">
                  <c:v>0.15967422720521299</c:v>
                </c:pt>
                <c:pt idx="1064">
                  <c:v>0.15967636025413801</c:v>
                </c:pt>
                <c:pt idx="1065">
                  <c:v>0.159683138995281</c:v>
                </c:pt>
                <c:pt idx="1066">
                  <c:v>0.159699194030061</c:v>
                </c:pt>
                <c:pt idx="1067">
                  <c:v>0.15970665541950099</c:v>
                </c:pt>
                <c:pt idx="1068">
                  <c:v>0.15973623672180001</c:v>
                </c:pt>
                <c:pt idx="1069">
                  <c:v>0.15977902384047499</c:v>
                </c:pt>
                <c:pt idx="1070">
                  <c:v>0.159807838364662</c:v>
                </c:pt>
                <c:pt idx="1071">
                  <c:v>0.15983417972635999</c:v>
                </c:pt>
                <c:pt idx="1072">
                  <c:v>0.15985560404323401</c:v>
                </c:pt>
                <c:pt idx="1073">
                  <c:v>0.15988923583994299</c:v>
                </c:pt>
                <c:pt idx="1074">
                  <c:v>0.159935409592176</c:v>
                </c:pt>
                <c:pt idx="1075">
                  <c:v>0.159969676262567</c:v>
                </c:pt>
                <c:pt idx="1076">
                  <c:v>0.15999317448579201</c:v>
                </c:pt>
                <c:pt idx="1077">
                  <c:v>0.16003010543191701</c:v>
                </c:pt>
                <c:pt idx="1078">
                  <c:v>0.16008071196877</c:v>
                </c:pt>
                <c:pt idx="1079">
                  <c:v>0.160124690526178</c:v>
                </c:pt>
                <c:pt idx="1080">
                  <c:v>0.16017934896180699</c:v>
                </c:pt>
                <c:pt idx="1081">
                  <c:v>0.16024118957099101</c:v>
                </c:pt>
                <c:pt idx="1082">
                  <c:v>0.16029216959984</c:v>
                </c:pt>
                <c:pt idx="1083">
                  <c:v>0.16033759672078601</c:v>
                </c:pt>
                <c:pt idx="1084">
                  <c:v>0.160397145826915</c:v>
                </c:pt>
                <c:pt idx="1085">
                  <c:v>0.16045932913804201</c:v>
                </c:pt>
                <c:pt idx="1086">
                  <c:v>0.160525392519444</c:v>
                </c:pt>
                <c:pt idx="1087">
                  <c:v>0.16058580649128701</c:v>
                </c:pt>
                <c:pt idx="1088">
                  <c:v>0.160661292842188</c:v>
                </c:pt>
                <c:pt idx="1089">
                  <c:v>0.160744601116379</c:v>
                </c:pt>
                <c:pt idx="1090">
                  <c:v>0.16083198391276499</c:v>
                </c:pt>
                <c:pt idx="1091">
                  <c:v>0.16091289782482099</c:v>
                </c:pt>
                <c:pt idx="1092">
                  <c:v>0.16098746213163401</c:v>
                </c:pt>
                <c:pt idx="1093">
                  <c:v>0.16105503752856901</c:v>
                </c:pt>
                <c:pt idx="1094">
                  <c:v>0.16111063671322401</c:v>
                </c:pt>
                <c:pt idx="1095">
                  <c:v>0.16116158338869199</c:v>
                </c:pt>
                <c:pt idx="1096">
                  <c:v>0.16120533415465099</c:v>
                </c:pt>
                <c:pt idx="1097">
                  <c:v>0.16126898017932501</c:v>
                </c:pt>
                <c:pt idx="1098">
                  <c:v>0.161330960966381</c:v>
                </c:pt>
                <c:pt idx="1099">
                  <c:v>0.16139330690883699</c:v>
                </c:pt>
                <c:pt idx="1100">
                  <c:v>0.16145329334566999</c:v>
                </c:pt>
                <c:pt idx="1101">
                  <c:v>0.16151526477912501</c:v>
                </c:pt>
                <c:pt idx="1102">
                  <c:v>0.16158943063682901</c:v>
                </c:pt>
                <c:pt idx="1103">
                  <c:v>0.161666987752526</c:v>
                </c:pt>
                <c:pt idx="1104">
                  <c:v>0.16174480834824501</c:v>
                </c:pt>
                <c:pt idx="1105">
                  <c:v>0.16181362779738101</c:v>
                </c:pt>
                <c:pt idx="1106">
                  <c:v>0.161892091162853</c:v>
                </c:pt>
                <c:pt idx="1107">
                  <c:v>0.16197272126952</c:v>
                </c:pt>
                <c:pt idx="1108">
                  <c:v>0.162045852221261</c:v>
                </c:pt>
                <c:pt idx="1109">
                  <c:v>0.16212269591950501</c:v>
                </c:pt>
                <c:pt idx="1110">
                  <c:v>0.16220480850351099</c:v>
                </c:pt>
                <c:pt idx="1111">
                  <c:v>0.16229733362367299</c:v>
                </c:pt>
                <c:pt idx="1112">
                  <c:v>0.16236567738542301</c:v>
                </c:pt>
                <c:pt idx="1113">
                  <c:v>0.162408572974378</c:v>
                </c:pt>
                <c:pt idx="1114">
                  <c:v>0.16244111264348399</c:v>
                </c:pt>
                <c:pt idx="1115">
                  <c:v>0.16246416656420901</c:v>
                </c:pt>
                <c:pt idx="1116">
                  <c:v>0.162473068928047</c:v>
                </c:pt>
                <c:pt idx="1117">
                  <c:v>0.162475169720188</c:v>
                </c:pt>
                <c:pt idx="1118">
                  <c:v>0.162485879200021</c:v>
                </c:pt>
                <c:pt idx="1119">
                  <c:v>0.16247868452789699</c:v>
                </c:pt>
                <c:pt idx="1120">
                  <c:v>0.162465194912773</c:v>
                </c:pt>
                <c:pt idx="1121">
                  <c:v>0.16245856979891099</c:v>
                </c:pt>
                <c:pt idx="1122">
                  <c:v>0.16243016270925301</c:v>
                </c:pt>
                <c:pt idx="1123">
                  <c:v>0.16240737509893599</c:v>
                </c:pt>
                <c:pt idx="1124">
                  <c:v>0.16240514649205301</c:v>
                </c:pt>
                <c:pt idx="1125">
                  <c:v>0.16241283345055699</c:v>
                </c:pt>
                <c:pt idx="1126">
                  <c:v>0.16242502991164501</c:v>
                </c:pt>
                <c:pt idx="1127">
                  <c:v>0.16241598278292901</c:v>
                </c:pt>
                <c:pt idx="1128">
                  <c:v>0.16241051111043101</c:v>
                </c:pt>
                <c:pt idx="1129">
                  <c:v>0.16239725387864701</c:v>
                </c:pt>
                <c:pt idx="1130">
                  <c:v>0.162405003352804</c:v>
                </c:pt>
                <c:pt idx="1131">
                  <c:v>0.16242281926692001</c:v>
                </c:pt>
                <c:pt idx="1132">
                  <c:v>0.162452216722345</c:v>
                </c:pt>
                <c:pt idx="1133">
                  <c:v>0.16249010827411201</c:v>
                </c:pt>
                <c:pt idx="1134">
                  <c:v>0.162525464355227</c:v>
                </c:pt>
                <c:pt idx="1135">
                  <c:v>0.16256067405834199</c:v>
                </c:pt>
                <c:pt idx="1136">
                  <c:v>0.16260045205756499</c:v>
                </c:pt>
                <c:pt idx="1137">
                  <c:v>0.162621307368608</c:v>
                </c:pt>
                <c:pt idx="1138">
                  <c:v>0.16263892965478899</c:v>
                </c:pt>
                <c:pt idx="1139">
                  <c:v>0.162655342389114</c:v>
                </c:pt>
                <c:pt idx="1140">
                  <c:v>0.162664535393131</c:v>
                </c:pt>
                <c:pt idx="1141">
                  <c:v>0.162671041224386</c:v>
                </c:pt>
                <c:pt idx="1142">
                  <c:v>0.162687696923841</c:v>
                </c:pt>
                <c:pt idx="1143">
                  <c:v>0.16268690863041199</c:v>
                </c:pt>
                <c:pt idx="1144">
                  <c:v>0.16267151633261101</c:v>
                </c:pt>
                <c:pt idx="1145">
                  <c:v>0.162688888920725</c:v>
                </c:pt>
                <c:pt idx="1146">
                  <c:v>0.16271762680853599</c:v>
                </c:pt>
                <c:pt idx="1147">
                  <c:v>0.16275818387322999</c:v>
                </c:pt>
                <c:pt idx="1148">
                  <c:v>0.16278966069249001</c:v>
                </c:pt>
                <c:pt idx="1149">
                  <c:v>0.16281577931173599</c:v>
                </c:pt>
                <c:pt idx="1150">
                  <c:v>0.162832807147614</c:v>
                </c:pt>
                <c:pt idx="1151">
                  <c:v>0.16283178252821201</c:v>
                </c:pt>
                <c:pt idx="1152">
                  <c:v>0.162826582539219</c:v>
                </c:pt>
                <c:pt idx="1153">
                  <c:v>0.16281376452728999</c:v>
                </c:pt>
                <c:pt idx="1154">
                  <c:v>0.162794669151614</c:v>
                </c:pt>
                <c:pt idx="1155">
                  <c:v>0.162733699781831</c:v>
                </c:pt>
                <c:pt idx="1156">
                  <c:v>0.162679419966374</c:v>
                </c:pt>
                <c:pt idx="1157">
                  <c:v>0.16256744389519301</c:v>
                </c:pt>
                <c:pt idx="1158">
                  <c:v>0.16248688015300999</c:v>
                </c:pt>
                <c:pt idx="1159">
                  <c:v>0.16230809933071499</c:v>
                </c:pt>
                <c:pt idx="1160">
                  <c:v>0.162182614401086</c:v>
                </c:pt>
                <c:pt idx="1161">
                  <c:v>0.16198449714509999</c:v>
                </c:pt>
                <c:pt idx="1162">
                  <c:v>0.16185962713566901</c:v>
                </c:pt>
                <c:pt idx="1163">
                  <c:v>0.16176998930507999</c:v>
                </c:pt>
                <c:pt idx="1164">
                  <c:v>0.16169497380353601</c:v>
                </c:pt>
                <c:pt idx="1165">
                  <c:v>0.16160375238232699</c:v>
                </c:pt>
                <c:pt idx="1166">
                  <c:v>0.161527065516653</c:v>
                </c:pt>
                <c:pt idx="1167">
                  <c:v>0.16138600501932099</c:v>
                </c:pt>
                <c:pt idx="1168">
                  <c:v>0.161210137609307</c:v>
                </c:pt>
                <c:pt idx="1169">
                  <c:v>0.16103943461462</c:v>
                </c:pt>
                <c:pt idx="1170">
                  <c:v>0.16093059110171201</c:v>
                </c:pt>
                <c:pt idx="1171">
                  <c:v>0.16083636494004</c:v>
                </c:pt>
                <c:pt idx="1172">
                  <c:v>0.16070838493438</c:v>
                </c:pt>
                <c:pt idx="1173">
                  <c:v>0.16059410184633599</c:v>
                </c:pt>
                <c:pt idx="1174">
                  <c:v>0.16049523873507199</c:v>
                </c:pt>
                <c:pt idx="1175">
                  <c:v>0.16037059892137201</c:v>
                </c:pt>
                <c:pt idx="1176">
                  <c:v>0.160210401291937</c:v>
                </c:pt>
                <c:pt idx="1177">
                  <c:v>0.16003064976769399</c:v>
                </c:pt>
                <c:pt idx="1178">
                  <c:v>0.159842135235678</c:v>
                </c:pt>
                <c:pt idx="1179">
                  <c:v>0.159660155562207</c:v>
                </c:pt>
                <c:pt idx="1180">
                  <c:v>0.159514053166318</c:v>
                </c:pt>
                <c:pt idx="1181">
                  <c:v>0.159352901036109</c:v>
                </c:pt>
                <c:pt idx="1182">
                  <c:v>0.159117190636691</c:v>
                </c:pt>
                <c:pt idx="1183">
                  <c:v>0.15889590031839901</c:v>
                </c:pt>
                <c:pt idx="1184">
                  <c:v>0.15869533817105999</c:v>
                </c:pt>
                <c:pt idx="1185">
                  <c:v>0.158504623356619</c:v>
                </c:pt>
                <c:pt idx="1186">
                  <c:v>0.15835768479755599</c:v>
                </c:pt>
                <c:pt idx="1187">
                  <c:v>0.15820094131229701</c:v>
                </c:pt>
                <c:pt idx="1188">
                  <c:v>0.15803125512659599</c:v>
                </c:pt>
                <c:pt idx="1189">
                  <c:v>0.15786277171620899</c:v>
                </c:pt>
                <c:pt idx="1190">
                  <c:v>0.15764325213265101</c:v>
                </c:pt>
                <c:pt idx="1191">
                  <c:v>0.15739029808000399</c:v>
                </c:pt>
                <c:pt idx="1192">
                  <c:v>0.15715348051032199</c:v>
                </c:pt>
                <c:pt idx="1193">
                  <c:v>0.156952847368202</c:v>
                </c:pt>
                <c:pt idx="1194">
                  <c:v>0.15675815020431599</c:v>
                </c:pt>
                <c:pt idx="1195">
                  <c:v>0.15652646679266899</c:v>
                </c:pt>
                <c:pt idx="1196">
                  <c:v>0.15629226386738099</c:v>
                </c:pt>
                <c:pt idx="1197">
                  <c:v>0.15601924278152199</c:v>
                </c:pt>
                <c:pt idx="1198">
                  <c:v>0.15569439486154299</c:v>
                </c:pt>
                <c:pt idx="1199">
                  <c:v>0.15541036594330401</c:v>
                </c:pt>
                <c:pt idx="1200">
                  <c:v>0.155125657586695</c:v>
                </c:pt>
                <c:pt idx="1201">
                  <c:v>0.154877630528129</c:v>
                </c:pt>
                <c:pt idx="1202">
                  <c:v>0.154637559580039</c:v>
                </c:pt>
                <c:pt idx="1203">
                  <c:v>0.15443906940680099</c:v>
                </c:pt>
                <c:pt idx="1204">
                  <c:v>0.154250312196133</c:v>
                </c:pt>
                <c:pt idx="1205">
                  <c:v>0.15409971878518999</c:v>
                </c:pt>
                <c:pt idx="1206">
                  <c:v>0.15393937539133201</c:v>
                </c:pt>
                <c:pt idx="1207">
                  <c:v>0.153808292377483</c:v>
                </c:pt>
                <c:pt idx="1208">
                  <c:v>0.15365987696351699</c:v>
                </c:pt>
                <c:pt idx="1209">
                  <c:v>0.15353693290949699</c:v>
                </c:pt>
                <c:pt idx="1210">
                  <c:v>0.153391370999124</c:v>
                </c:pt>
                <c:pt idx="1211">
                  <c:v>0.15325018697999401</c:v>
                </c:pt>
                <c:pt idx="1212">
                  <c:v>0.153137755089329</c:v>
                </c:pt>
                <c:pt idx="1213">
                  <c:v>0.15303763593373501</c:v>
                </c:pt>
                <c:pt idx="1214">
                  <c:v>0.15292131802292799</c:v>
                </c:pt>
                <c:pt idx="1215">
                  <c:v>0.15281984316452399</c:v>
                </c:pt>
                <c:pt idx="1216">
                  <c:v>0.15274628444265101</c:v>
                </c:pt>
                <c:pt idx="1217">
                  <c:v>0.15267238329885399</c:v>
                </c:pt>
                <c:pt idx="1218">
                  <c:v>0.15259526419607</c:v>
                </c:pt>
                <c:pt idx="1219">
                  <c:v>0.15246941973671299</c:v>
                </c:pt>
                <c:pt idx="1220">
                  <c:v>0.15236125067834499</c:v>
                </c:pt>
                <c:pt idx="1221">
                  <c:v>0.15226849726082201</c:v>
                </c:pt>
                <c:pt idx="1222">
                  <c:v>0.15216984762776001</c:v>
                </c:pt>
                <c:pt idx="1223">
                  <c:v>0.15207124211443299</c:v>
                </c:pt>
                <c:pt idx="1224">
                  <c:v>0.151983257080124</c:v>
                </c:pt>
                <c:pt idx="1225">
                  <c:v>0.151844284453589</c:v>
                </c:pt>
                <c:pt idx="1226">
                  <c:v>0.15171243944169699</c:v>
                </c:pt>
                <c:pt idx="1227">
                  <c:v>0.151599305042069</c:v>
                </c:pt>
                <c:pt idx="1228">
                  <c:v>0.15147616779151299</c:v>
                </c:pt>
                <c:pt idx="1229">
                  <c:v>0.15134647814562699</c:v>
                </c:pt>
                <c:pt idx="1230">
                  <c:v>0.151184293426113</c:v>
                </c:pt>
                <c:pt idx="1231">
                  <c:v>0.15100541199528</c:v>
                </c:pt>
                <c:pt idx="1232">
                  <c:v>0.15082609043945799</c:v>
                </c:pt>
                <c:pt idx="1233">
                  <c:v>0.15059456779694599</c:v>
                </c:pt>
                <c:pt idx="1234">
                  <c:v>0.15034760886977</c:v>
                </c:pt>
                <c:pt idx="1235">
                  <c:v>0.150079664291902</c:v>
                </c:pt>
                <c:pt idx="1236">
                  <c:v>0.149801118271887</c:v>
                </c:pt>
                <c:pt idx="1237">
                  <c:v>0.149588494364577</c:v>
                </c:pt>
                <c:pt idx="1238">
                  <c:v>0.14939516222683699</c:v>
                </c:pt>
                <c:pt idx="1239">
                  <c:v>0.14925917751516901</c:v>
                </c:pt>
                <c:pt idx="1240">
                  <c:v>0.14912317771390701</c:v>
                </c:pt>
                <c:pt idx="1241">
                  <c:v>0.14899010139128399</c:v>
                </c:pt>
                <c:pt idx="1242">
                  <c:v>0.148873798504435</c:v>
                </c:pt>
                <c:pt idx="1243">
                  <c:v>0.148759258725918</c:v>
                </c:pt>
                <c:pt idx="1244">
                  <c:v>0.148631415954809</c:v>
                </c:pt>
                <c:pt idx="1245">
                  <c:v>0.14848370467587199</c:v>
                </c:pt>
                <c:pt idx="1246">
                  <c:v>0.1483536848135</c:v>
                </c:pt>
                <c:pt idx="1247">
                  <c:v>0.148188259917205</c:v>
                </c:pt>
                <c:pt idx="1248">
                  <c:v>0.14802725502922601</c:v>
                </c:pt>
                <c:pt idx="1249">
                  <c:v>0.14784454330993901</c:v>
                </c:pt>
                <c:pt idx="1250">
                  <c:v>0.147673730989312</c:v>
                </c:pt>
                <c:pt idx="1251">
                  <c:v>0.14748621830664599</c:v>
                </c:pt>
                <c:pt idx="1252">
                  <c:v>0.14728704508319501</c:v>
                </c:pt>
                <c:pt idx="1253">
                  <c:v>0.14710665247451099</c:v>
                </c:pt>
                <c:pt idx="1254">
                  <c:v>0.14695700559007699</c:v>
                </c:pt>
                <c:pt idx="1255">
                  <c:v>0.14680386313810401</c:v>
                </c:pt>
                <c:pt idx="1256">
                  <c:v>0.146691384009209</c:v>
                </c:pt>
                <c:pt idx="1257">
                  <c:v>0.14655934253942501</c:v>
                </c:pt>
                <c:pt idx="1258">
                  <c:v>0.14638568073826599</c:v>
                </c:pt>
                <c:pt idx="1259">
                  <c:v>0.14623835872136901</c:v>
                </c:pt>
                <c:pt idx="1260">
                  <c:v>0.14609650945782801</c:v>
                </c:pt>
                <c:pt idx="1261">
                  <c:v>0.14596918163113701</c:v>
                </c:pt>
                <c:pt idx="1262">
                  <c:v>0.14583181081545099</c:v>
                </c:pt>
                <c:pt idx="1263">
                  <c:v>0.14569840086465699</c:v>
                </c:pt>
                <c:pt idx="1264">
                  <c:v>0.14556464247412601</c:v>
                </c:pt>
                <c:pt idx="1265">
                  <c:v>0.14542698585279601</c:v>
                </c:pt>
                <c:pt idx="1266">
                  <c:v>0.14528899854990401</c:v>
                </c:pt>
                <c:pt idx="1267">
                  <c:v>0.14512224617435901</c:v>
                </c:pt>
                <c:pt idx="1268">
                  <c:v>0.14496400656449901</c:v>
                </c:pt>
                <c:pt idx="1269">
                  <c:v>0.14478563866455499</c:v>
                </c:pt>
                <c:pt idx="1270">
                  <c:v>0.14459214599773301</c:v>
                </c:pt>
                <c:pt idx="1271">
                  <c:v>0.14439841756577401</c:v>
                </c:pt>
                <c:pt idx="1272">
                  <c:v>0.144212079068573</c:v>
                </c:pt>
                <c:pt idx="1273">
                  <c:v>0.14403087438373099</c:v>
                </c:pt>
                <c:pt idx="1274">
                  <c:v>0.14382509584973699</c:v>
                </c:pt>
                <c:pt idx="1275">
                  <c:v>0.143617387281227</c:v>
                </c:pt>
                <c:pt idx="1276">
                  <c:v>0.14342160283543101</c:v>
                </c:pt>
                <c:pt idx="1277">
                  <c:v>0.14322023253986799</c:v>
                </c:pt>
                <c:pt idx="1278">
                  <c:v>0.1429977744598</c:v>
                </c:pt>
                <c:pt idx="1279">
                  <c:v>0.14276937678245399</c:v>
                </c:pt>
                <c:pt idx="1280">
                  <c:v>0.14255352456767001</c:v>
                </c:pt>
                <c:pt idx="1281">
                  <c:v>0.14234286844653599</c:v>
                </c:pt>
                <c:pt idx="1282">
                  <c:v>0.142149479540536</c:v>
                </c:pt>
                <c:pt idx="1283">
                  <c:v>0.141967628498198</c:v>
                </c:pt>
                <c:pt idx="1284">
                  <c:v>0.141795656048323</c:v>
                </c:pt>
                <c:pt idx="1285">
                  <c:v>0.14164670866670301</c:v>
                </c:pt>
                <c:pt idx="1286">
                  <c:v>0.14149723868439601</c:v>
                </c:pt>
                <c:pt idx="1287">
                  <c:v>0.14134012112408301</c:v>
                </c:pt>
                <c:pt idx="1288">
                  <c:v>0.14116902092022501</c:v>
                </c:pt>
                <c:pt idx="1289">
                  <c:v>0.141000678452321</c:v>
                </c:pt>
                <c:pt idx="1290">
                  <c:v>0.14082765159046501</c:v>
                </c:pt>
                <c:pt idx="1291">
                  <c:v>0.14064330346578299</c:v>
                </c:pt>
                <c:pt idx="1292">
                  <c:v>0.140479132564927</c:v>
                </c:pt>
                <c:pt idx="1293">
                  <c:v>0.14031481720015301</c:v>
                </c:pt>
                <c:pt idx="1294">
                  <c:v>0.14013546837407601</c:v>
                </c:pt>
                <c:pt idx="1295">
                  <c:v>0.13996363845273199</c:v>
                </c:pt>
                <c:pt idx="1296">
                  <c:v>0.139811606571842</c:v>
                </c:pt>
                <c:pt idx="1297">
                  <c:v>0.13967357565270599</c:v>
                </c:pt>
                <c:pt idx="1298">
                  <c:v>0.139535841170118</c:v>
                </c:pt>
                <c:pt idx="1299">
                  <c:v>0.13939989631590399</c:v>
                </c:pt>
                <c:pt idx="1300">
                  <c:v>0.139274420689801</c:v>
                </c:pt>
                <c:pt idx="1301">
                  <c:v>0.139150161756496</c:v>
                </c:pt>
                <c:pt idx="1302">
                  <c:v>0.13902675202194101</c:v>
                </c:pt>
                <c:pt idx="1303">
                  <c:v>0.138918764380253</c:v>
                </c:pt>
                <c:pt idx="1304">
                  <c:v>0.13877540927830101</c:v>
                </c:pt>
                <c:pt idx="1305">
                  <c:v>0.13863056071181301</c:v>
                </c:pt>
                <c:pt idx="1306">
                  <c:v>0.13851843368307501</c:v>
                </c:pt>
                <c:pt idx="1307">
                  <c:v>0.13841531424676601</c:v>
                </c:pt>
                <c:pt idx="1308">
                  <c:v>0.13832510109444399</c:v>
                </c:pt>
                <c:pt idx="1309">
                  <c:v>0.13825923263881901</c:v>
                </c:pt>
                <c:pt idx="1310">
                  <c:v>0.13817816803385999</c:v>
                </c:pt>
                <c:pt idx="1311">
                  <c:v>0.138098313098624</c:v>
                </c:pt>
                <c:pt idx="1312">
                  <c:v>0.13801792072201299</c:v>
                </c:pt>
                <c:pt idx="1313">
                  <c:v>0.13794311628227901</c:v>
                </c:pt>
                <c:pt idx="1314">
                  <c:v>0.137876660516835</c:v>
                </c:pt>
                <c:pt idx="1315">
                  <c:v>0.137811863878153</c:v>
                </c:pt>
                <c:pt idx="1316">
                  <c:v>0.13774482923866799</c:v>
                </c:pt>
                <c:pt idx="1317">
                  <c:v>0.137683276492752</c:v>
                </c:pt>
                <c:pt idx="1318">
                  <c:v>0.137642867253776</c:v>
                </c:pt>
                <c:pt idx="1319">
                  <c:v>0.137597178239898</c:v>
                </c:pt>
                <c:pt idx="1320">
                  <c:v>0.13754604184619901</c:v>
                </c:pt>
                <c:pt idx="1321">
                  <c:v>0.137487867822122</c:v>
                </c:pt>
                <c:pt idx="1322">
                  <c:v>0.137422248622973</c:v>
                </c:pt>
                <c:pt idx="1323">
                  <c:v>0.13736755616743801</c:v>
                </c:pt>
                <c:pt idx="1324">
                  <c:v>0.13731090156488501</c:v>
                </c:pt>
                <c:pt idx="1325">
                  <c:v>0.13726076179037999</c:v>
                </c:pt>
                <c:pt idx="1326">
                  <c:v>0.13721236144172699</c:v>
                </c:pt>
                <c:pt idx="1327">
                  <c:v>0.13714257830339699</c:v>
                </c:pt>
                <c:pt idx="1328">
                  <c:v>0.13705676887608101</c:v>
                </c:pt>
                <c:pt idx="1329">
                  <c:v>0.13697297515033399</c:v>
                </c:pt>
                <c:pt idx="1330">
                  <c:v>0.136888389542907</c:v>
                </c:pt>
                <c:pt idx="1331">
                  <c:v>0.136810381500753</c:v>
                </c:pt>
                <c:pt idx="1332">
                  <c:v>0.136722973046605</c:v>
                </c:pt>
                <c:pt idx="1333">
                  <c:v>0.13665829215243699</c:v>
                </c:pt>
                <c:pt idx="1334">
                  <c:v>0.136580580436032</c:v>
                </c:pt>
                <c:pt idx="1335">
                  <c:v>0.13649841690818301</c:v>
                </c:pt>
                <c:pt idx="1336">
                  <c:v>0.13642722392835799</c:v>
                </c:pt>
                <c:pt idx="1337">
                  <c:v>0.136329217127242</c:v>
                </c:pt>
                <c:pt idx="1338">
                  <c:v>0.13623708496159401</c:v>
                </c:pt>
                <c:pt idx="1339">
                  <c:v>0.136172368129025</c:v>
                </c:pt>
                <c:pt idx="1340">
                  <c:v>0.13612229617690999</c:v>
                </c:pt>
                <c:pt idx="1341">
                  <c:v>0.136053478903089</c:v>
                </c:pt>
                <c:pt idx="1342">
                  <c:v>0.135960456910137</c:v>
                </c:pt>
                <c:pt idx="1343">
                  <c:v>0.13587665964755799</c:v>
                </c:pt>
                <c:pt idx="1344">
                  <c:v>0.135801015675165</c:v>
                </c:pt>
                <c:pt idx="1345">
                  <c:v>0.13571619516075101</c:v>
                </c:pt>
                <c:pt idx="1346">
                  <c:v>0.135615233224677</c:v>
                </c:pt>
                <c:pt idx="1347">
                  <c:v>0.13550840176467799</c:v>
                </c:pt>
                <c:pt idx="1348">
                  <c:v>0.13539037520028799</c:v>
                </c:pt>
                <c:pt idx="1349">
                  <c:v>0.13526966715866401</c:v>
                </c:pt>
                <c:pt idx="1350">
                  <c:v>0.13514814530130001</c:v>
                </c:pt>
                <c:pt idx="1351">
                  <c:v>0.135021623089604</c:v>
                </c:pt>
                <c:pt idx="1352">
                  <c:v>0.13487870699013799</c:v>
                </c:pt>
                <c:pt idx="1353">
                  <c:v>0.13473921703752201</c:v>
                </c:pt>
                <c:pt idx="1354">
                  <c:v>0.13460743384645399</c:v>
                </c:pt>
                <c:pt idx="1355">
                  <c:v>0.13445783054656801</c:v>
                </c:pt>
                <c:pt idx="1356">
                  <c:v>0.134279251520565</c:v>
                </c:pt>
                <c:pt idx="1357">
                  <c:v>0.13412417387776299</c:v>
                </c:pt>
                <c:pt idx="1358">
                  <c:v>0.133954617970895</c:v>
                </c:pt>
                <c:pt idx="1359">
                  <c:v>0.133790137975492</c:v>
                </c:pt>
                <c:pt idx="1360">
                  <c:v>0.13361864154478301</c:v>
                </c:pt>
                <c:pt idx="1361">
                  <c:v>0.133435685336243</c:v>
                </c:pt>
                <c:pt idx="1362">
                  <c:v>0.13327040212618099</c:v>
                </c:pt>
                <c:pt idx="1363">
                  <c:v>0.133081340928902</c:v>
                </c:pt>
                <c:pt idx="1364">
                  <c:v>0.13288413314075101</c:v>
                </c:pt>
                <c:pt idx="1365">
                  <c:v>0.13265131665619001</c:v>
                </c:pt>
                <c:pt idx="1366">
                  <c:v>0.13241353956322199</c:v>
                </c:pt>
                <c:pt idx="1367">
                  <c:v>0.13217964241305899</c:v>
                </c:pt>
                <c:pt idx="1368">
                  <c:v>0.13198043980988999</c:v>
                </c:pt>
                <c:pt idx="1369">
                  <c:v>0.13178234555010299</c:v>
                </c:pt>
                <c:pt idx="1370">
                  <c:v>0.13160125944113499</c:v>
                </c:pt>
                <c:pt idx="1371">
                  <c:v>0.131403845454444</c:v>
                </c:pt>
                <c:pt idx="1372">
                  <c:v>0.131223370157696</c:v>
                </c:pt>
                <c:pt idx="1373">
                  <c:v>0.13102903827085699</c:v>
                </c:pt>
                <c:pt idx="1374">
                  <c:v>0.13085980844431699</c:v>
                </c:pt>
                <c:pt idx="1375">
                  <c:v>0.130703772799308</c:v>
                </c:pt>
                <c:pt idx="1376">
                  <c:v>0.13055485473019901</c:v>
                </c:pt>
                <c:pt idx="1377">
                  <c:v>0.130393193780726</c:v>
                </c:pt>
                <c:pt idx="1378">
                  <c:v>0.13020530641488401</c:v>
                </c:pt>
                <c:pt idx="1379">
                  <c:v>0.12997823231498801</c:v>
                </c:pt>
                <c:pt idx="1380">
                  <c:v>0.12975674480339999</c:v>
                </c:pt>
                <c:pt idx="1381">
                  <c:v>0.129514767626178</c:v>
                </c:pt>
                <c:pt idx="1382">
                  <c:v>0.12927581553211701</c:v>
                </c:pt>
                <c:pt idx="1383">
                  <c:v>0.12905859060290101</c:v>
                </c:pt>
                <c:pt idx="1384">
                  <c:v>0.12883546653115699</c:v>
                </c:pt>
                <c:pt idx="1385">
                  <c:v>0.128644500159766</c:v>
                </c:pt>
                <c:pt idx="1386">
                  <c:v>0.128472833109643</c:v>
                </c:pt>
                <c:pt idx="1387">
                  <c:v>0.12826817132933099</c:v>
                </c:pt>
                <c:pt idx="1388">
                  <c:v>0.128050886067264</c:v>
                </c:pt>
                <c:pt idx="1389">
                  <c:v>0.12783951464526899</c:v>
                </c:pt>
                <c:pt idx="1390">
                  <c:v>0.12763648306329101</c:v>
                </c:pt>
                <c:pt idx="1391">
                  <c:v>0.12745825108806699</c:v>
                </c:pt>
                <c:pt idx="1392">
                  <c:v>0.127274155076429</c:v>
                </c:pt>
                <c:pt idx="1393">
                  <c:v>0.12708229225432199</c:v>
                </c:pt>
                <c:pt idx="1394">
                  <c:v>0.12692124452970499</c:v>
                </c:pt>
                <c:pt idx="1395">
                  <c:v>0.12674792537353499</c:v>
                </c:pt>
                <c:pt idx="1396">
                  <c:v>0.12660545925605801</c:v>
                </c:pt>
                <c:pt idx="1397">
                  <c:v>0.126472548845144</c:v>
                </c:pt>
                <c:pt idx="1398">
                  <c:v>0.12634561254743501</c:v>
                </c:pt>
                <c:pt idx="1399">
                  <c:v>0.12620221371176901</c:v>
                </c:pt>
                <c:pt idx="1400">
                  <c:v>0.126035616154203</c:v>
                </c:pt>
                <c:pt idx="1401">
                  <c:v>0.12585098591888499</c:v>
                </c:pt>
                <c:pt idx="1402">
                  <c:v>0.12566001379689601</c:v>
                </c:pt>
                <c:pt idx="1403">
                  <c:v>0.12550374684139601</c:v>
                </c:pt>
                <c:pt idx="1404">
                  <c:v>0.125377716599822</c:v>
                </c:pt>
                <c:pt idx="1405">
                  <c:v>0.12525060274005601</c:v>
                </c:pt>
                <c:pt idx="1406">
                  <c:v>0.125115786369872</c:v>
                </c:pt>
                <c:pt idx="1407">
                  <c:v>0.124964049943927</c:v>
                </c:pt>
                <c:pt idx="1408">
                  <c:v>0.124783844715182</c:v>
                </c:pt>
                <c:pt idx="1409">
                  <c:v>0.12462529117005</c:v>
                </c:pt>
                <c:pt idx="1410">
                  <c:v>0.124472374789812</c:v>
                </c:pt>
                <c:pt idx="1411">
                  <c:v>0.124330801151859</c:v>
                </c:pt>
                <c:pt idx="1412">
                  <c:v>0.124192097774264</c:v>
                </c:pt>
                <c:pt idx="1413">
                  <c:v>0.124034349250372</c:v>
                </c:pt>
                <c:pt idx="1414">
                  <c:v>0.12386713061005999</c:v>
                </c:pt>
                <c:pt idx="1415">
                  <c:v>0.123703922174729</c:v>
                </c:pt>
                <c:pt idx="1416">
                  <c:v>0.123551641817261</c:v>
                </c:pt>
                <c:pt idx="1417">
                  <c:v>0.12339822972565399</c:v>
                </c:pt>
                <c:pt idx="1418">
                  <c:v>0.123264149787117</c:v>
                </c:pt>
                <c:pt idx="1419">
                  <c:v>0.123137539071118</c:v>
                </c:pt>
                <c:pt idx="1420">
                  <c:v>0.12300553460461799</c:v>
                </c:pt>
                <c:pt idx="1421">
                  <c:v>0.12286505474423</c:v>
                </c:pt>
                <c:pt idx="1422">
                  <c:v>0.122717838794795</c:v>
                </c:pt>
                <c:pt idx="1423">
                  <c:v>0.12254078976511699</c:v>
                </c:pt>
                <c:pt idx="1424">
                  <c:v>0.12238318949006401</c:v>
                </c:pt>
                <c:pt idx="1425">
                  <c:v>0.12222766625399301</c:v>
                </c:pt>
                <c:pt idx="1426">
                  <c:v>0.12207775121872699</c:v>
                </c:pt>
                <c:pt idx="1427">
                  <c:v>0.121922196611789</c:v>
                </c:pt>
                <c:pt idx="1428">
                  <c:v>0.121758131755333</c:v>
                </c:pt>
                <c:pt idx="1429">
                  <c:v>0.12159258856756699</c:v>
                </c:pt>
                <c:pt idx="1430">
                  <c:v>0.12142769238900999</c:v>
                </c:pt>
                <c:pt idx="1431">
                  <c:v>0.121253138060124</c:v>
                </c:pt>
                <c:pt idx="1432">
                  <c:v>0.12111944491510999</c:v>
                </c:pt>
                <c:pt idx="1433">
                  <c:v>0.12097143169939401</c:v>
                </c:pt>
                <c:pt idx="1434">
                  <c:v>0.120816298529637</c:v>
                </c:pt>
                <c:pt idx="1435">
                  <c:v>0.12065683743962401</c:v>
                </c:pt>
                <c:pt idx="1436">
                  <c:v>0.12049031813785401</c:v>
                </c:pt>
                <c:pt idx="1437">
                  <c:v>0.120357835014688</c:v>
                </c:pt>
                <c:pt idx="1438">
                  <c:v>0.120215951264833</c:v>
                </c:pt>
                <c:pt idx="1439">
                  <c:v>0.120060037933473</c:v>
                </c:pt>
                <c:pt idx="1440">
                  <c:v>0.11986886852885401</c:v>
                </c:pt>
                <c:pt idx="1441">
                  <c:v>0.119707951220763</c:v>
                </c:pt>
                <c:pt idx="1442">
                  <c:v>0.11953179281020899</c:v>
                </c:pt>
                <c:pt idx="1443">
                  <c:v>0.11934454202234</c:v>
                </c:pt>
                <c:pt idx="1444">
                  <c:v>0.11916515005623</c:v>
                </c:pt>
                <c:pt idx="1445">
                  <c:v>0.11894386931022401</c:v>
                </c:pt>
                <c:pt idx="1446">
                  <c:v>0.118715772353645</c:v>
                </c:pt>
                <c:pt idx="1447">
                  <c:v>0.11849873573311601</c:v>
                </c:pt>
                <c:pt idx="1448">
                  <c:v>0.118279461495736</c:v>
                </c:pt>
                <c:pt idx="1449">
                  <c:v>0.118082955940483</c:v>
                </c:pt>
                <c:pt idx="1450">
                  <c:v>0.117882204194056</c:v>
                </c:pt>
                <c:pt idx="1451">
                  <c:v>0.117668221463992</c:v>
                </c:pt>
                <c:pt idx="1452">
                  <c:v>0.117472345037388</c:v>
                </c:pt>
                <c:pt idx="1453">
                  <c:v>0.11728398051682901</c:v>
                </c:pt>
                <c:pt idx="1454">
                  <c:v>0.11707826602652301</c:v>
                </c:pt>
                <c:pt idx="1455">
                  <c:v>0.11685932279813301</c:v>
                </c:pt>
                <c:pt idx="1456">
                  <c:v>0.11661256313807</c:v>
                </c:pt>
                <c:pt idx="1457">
                  <c:v>0.11635643190754801</c:v>
                </c:pt>
                <c:pt idx="1458">
                  <c:v>0.116099174196376</c:v>
                </c:pt>
                <c:pt idx="1459">
                  <c:v>0.11586044097333199</c:v>
                </c:pt>
                <c:pt idx="1460">
                  <c:v>0.11563082145930501</c:v>
                </c:pt>
                <c:pt idx="1461">
                  <c:v>0.115410273926613</c:v>
                </c:pt>
                <c:pt idx="1462">
                  <c:v>0.11517484832635499</c:v>
                </c:pt>
                <c:pt idx="1463">
                  <c:v>0.11491408404381399</c:v>
                </c:pt>
                <c:pt idx="1464">
                  <c:v>0.114637972212522</c:v>
                </c:pt>
                <c:pt idx="1465">
                  <c:v>0.114333714427751</c:v>
                </c:pt>
                <c:pt idx="1466">
                  <c:v>0.114016131338635</c:v>
                </c:pt>
                <c:pt idx="1467">
                  <c:v>0.113711100078452</c:v>
                </c:pt>
                <c:pt idx="1468">
                  <c:v>0.11339743296572601</c:v>
                </c:pt>
                <c:pt idx="1469">
                  <c:v>0.113095270443181</c:v>
                </c:pt>
                <c:pt idx="1470">
                  <c:v>0.112815461576648</c:v>
                </c:pt>
                <c:pt idx="1471">
                  <c:v>0.112523939282811</c:v>
                </c:pt>
                <c:pt idx="1472">
                  <c:v>0.112227748261366</c:v>
                </c:pt>
                <c:pt idx="1473">
                  <c:v>0.11194736669213699</c:v>
                </c:pt>
                <c:pt idx="1474">
                  <c:v>0.111628688667988</c:v>
                </c:pt>
                <c:pt idx="1475">
                  <c:v>0.11127559599431699</c:v>
                </c:pt>
                <c:pt idx="1476">
                  <c:v>0.110918059648231</c:v>
                </c:pt>
                <c:pt idx="1477">
                  <c:v>0.110549388259279</c:v>
                </c:pt>
                <c:pt idx="1478">
                  <c:v>0.110176435156269</c:v>
                </c:pt>
                <c:pt idx="1479">
                  <c:v>0.109751329619157</c:v>
                </c:pt>
                <c:pt idx="1480">
                  <c:v>0.109324714320961</c:v>
                </c:pt>
                <c:pt idx="1481">
                  <c:v>0.108937483825499</c:v>
                </c:pt>
                <c:pt idx="1482">
                  <c:v>0.108613472197435</c:v>
                </c:pt>
                <c:pt idx="1483">
                  <c:v>0.108278273423804</c:v>
                </c:pt>
                <c:pt idx="1484">
                  <c:v>0.10793222158018401</c:v>
                </c:pt>
                <c:pt idx="1485">
                  <c:v>0.10761953989103901</c:v>
                </c:pt>
                <c:pt idx="1486">
                  <c:v>0.10729079547179</c:v>
                </c:pt>
                <c:pt idx="1487">
                  <c:v>0.106964014401166</c:v>
                </c:pt>
                <c:pt idx="1488">
                  <c:v>0.106659891623985</c:v>
                </c:pt>
                <c:pt idx="1489">
                  <c:v>0.106369972625788</c:v>
                </c:pt>
                <c:pt idx="1490">
                  <c:v>0.106072203623252</c:v>
                </c:pt>
                <c:pt idx="1491">
                  <c:v>0.10576211469180199</c:v>
                </c:pt>
                <c:pt idx="1492">
                  <c:v>0.10545493302417901</c:v>
                </c:pt>
                <c:pt idx="1493">
                  <c:v>0.10513137717783</c:v>
                </c:pt>
                <c:pt idx="1494">
                  <c:v>0.104818484266071</c:v>
                </c:pt>
                <c:pt idx="1495">
                  <c:v>0.104517547243046</c:v>
                </c:pt>
                <c:pt idx="1496">
                  <c:v>0.10421034415809299</c:v>
                </c:pt>
                <c:pt idx="1497">
                  <c:v>0.10389746003288799</c:v>
                </c:pt>
                <c:pt idx="1498">
                  <c:v>0.103578356090526</c:v>
                </c:pt>
                <c:pt idx="1499">
                  <c:v>0.103247970977564</c:v>
                </c:pt>
                <c:pt idx="1500">
                  <c:v>0.102909975547086</c:v>
                </c:pt>
                <c:pt idx="1501">
                  <c:v>0.10258705762046599</c:v>
                </c:pt>
                <c:pt idx="1502">
                  <c:v>0.102288918672542</c:v>
                </c:pt>
                <c:pt idx="1503">
                  <c:v>0.10194722885688499</c:v>
                </c:pt>
                <c:pt idx="1504">
                  <c:v>0.10162594519069</c:v>
                </c:pt>
                <c:pt idx="1505">
                  <c:v>0.10128642693961699</c:v>
                </c:pt>
                <c:pt idx="1506">
                  <c:v>0.10094423482163201</c:v>
                </c:pt>
                <c:pt idx="1507">
                  <c:v>0.10056076797119901</c:v>
                </c:pt>
                <c:pt idx="1508">
                  <c:v>0.100184740941859</c:v>
                </c:pt>
                <c:pt idx="1509">
                  <c:v>9.9780683301276304E-2</c:v>
                </c:pt>
                <c:pt idx="1510">
                  <c:v>9.9410236845539901E-2</c:v>
                </c:pt>
                <c:pt idx="1511">
                  <c:v>9.9111193585689497E-2</c:v>
                </c:pt>
                <c:pt idx="1512">
                  <c:v>9.8797122707225904E-2</c:v>
                </c:pt>
                <c:pt idx="1513">
                  <c:v>9.8492087168592701E-2</c:v>
                </c:pt>
                <c:pt idx="1514">
                  <c:v>9.8169781052243194E-2</c:v>
                </c:pt>
                <c:pt idx="1515">
                  <c:v>9.7842456088448507E-2</c:v>
                </c:pt>
                <c:pt idx="1516">
                  <c:v>9.7517862546770404E-2</c:v>
                </c:pt>
                <c:pt idx="1517">
                  <c:v>9.7212614953074206E-2</c:v>
                </c:pt>
                <c:pt idx="1518">
                  <c:v>9.6909816755498604E-2</c:v>
                </c:pt>
                <c:pt idx="1519">
                  <c:v>9.6619687471756296E-2</c:v>
                </c:pt>
                <c:pt idx="1520">
                  <c:v>9.6352575926900302E-2</c:v>
                </c:pt>
                <c:pt idx="1521">
                  <c:v>9.6074184812504806E-2</c:v>
                </c:pt>
                <c:pt idx="1522">
                  <c:v>9.5816946357392505E-2</c:v>
                </c:pt>
                <c:pt idx="1523">
                  <c:v>9.55501442510793E-2</c:v>
                </c:pt>
                <c:pt idx="1524">
                  <c:v>9.5279385873237601E-2</c:v>
                </c:pt>
                <c:pt idx="1525">
                  <c:v>9.5000704902894806E-2</c:v>
                </c:pt>
                <c:pt idx="1526">
                  <c:v>9.4734190218863701E-2</c:v>
                </c:pt>
                <c:pt idx="1527">
                  <c:v>9.44839406338812E-2</c:v>
                </c:pt>
                <c:pt idx="1528">
                  <c:v>9.4241278591996103E-2</c:v>
                </c:pt>
                <c:pt idx="1529">
                  <c:v>9.4008928912394804E-2</c:v>
                </c:pt>
                <c:pt idx="1530">
                  <c:v>9.37589375017851E-2</c:v>
                </c:pt>
                <c:pt idx="1531">
                  <c:v>9.3516191540229096E-2</c:v>
                </c:pt>
                <c:pt idx="1532">
                  <c:v>9.3286441918357693E-2</c:v>
                </c:pt>
                <c:pt idx="1533">
                  <c:v>9.3045518325965096E-2</c:v>
                </c:pt>
                <c:pt idx="1534">
                  <c:v>9.2840147312572605E-2</c:v>
                </c:pt>
                <c:pt idx="1535">
                  <c:v>9.2626695245254603E-2</c:v>
                </c:pt>
                <c:pt idx="1536">
                  <c:v>9.2413467213327202E-2</c:v>
                </c:pt>
                <c:pt idx="1537">
                  <c:v>9.2198644027280396E-2</c:v>
                </c:pt>
                <c:pt idx="1538">
                  <c:v>9.1983319192945098E-2</c:v>
                </c:pt>
                <c:pt idx="1539">
                  <c:v>9.1763137702433897E-2</c:v>
                </c:pt>
                <c:pt idx="1540">
                  <c:v>9.1546729315742703E-2</c:v>
                </c:pt>
                <c:pt idx="1541">
                  <c:v>9.1338322473710903E-2</c:v>
                </c:pt>
                <c:pt idx="1542">
                  <c:v>9.1139645718418802E-2</c:v>
                </c:pt>
                <c:pt idx="1543">
                  <c:v>9.0964463498067402E-2</c:v>
                </c:pt>
                <c:pt idx="1544">
                  <c:v>9.0775959749505003E-2</c:v>
                </c:pt>
                <c:pt idx="1545">
                  <c:v>9.0586405754218002E-2</c:v>
                </c:pt>
                <c:pt idx="1546">
                  <c:v>9.0418978907832195E-2</c:v>
                </c:pt>
                <c:pt idx="1547">
                  <c:v>9.0211919768386606E-2</c:v>
                </c:pt>
                <c:pt idx="1548">
                  <c:v>9.0017301480749407E-2</c:v>
                </c:pt>
                <c:pt idx="1549">
                  <c:v>8.9857373197519297E-2</c:v>
                </c:pt>
                <c:pt idx="1550">
                  <c:v>8.96919076217636E-2</c:v>
                </c:pt>
                <c:pt idx="1551">
                  <c:v>8.9538856746117501E-2</c:v>
                </c:pt>
                <c:pt idx="1552">
                  <c:v>8.9413127462120198E-2</c:v>
                </c:pt>
                <c:pt idx="1553">
                  <c:v>8.9298185275263106E-2</c:v>
                </c:pt>
                <c:pt idx="1554">
                  <c:v>8.9182606770421696E-2</c:v>
                </c:pt>
                <c:pt idx="1555">
                  <c:v>8.9068989927077402E-2</c:v>
                </c:pt>
                <c:pt idx="1556">
                  <c:v>8.8958355296368405E-2</c:v>
                </c:pt>
                <c:pt idx="1557">
                  <c:v>8.8850949464534604E-2</c:v>
                </c:pt>
                <c:pt idx="1558">
                  <c:v>8.8750744900474701E-2</c:v>
                </c:pt>
                <c:pt idx="1559">
                  <c:v>8.8652219077945696E-2</c:v>
                </c:pt>
                <c:pt idx="1560">
                  <c:v>8.8562154298572199E-2</c:v>
                </c:pt>
                <c:pt idx="1561">
                  <c:v>8.8455192174376501E-2</c:v>
                </c:pt>
                <c:pt idx="1562">
                  <c:v>8.83309380757481E-2</c:v>
                </c:pt>
                <c:pt idx="1563">
                  <c:v>8.8209209666990293E-2</c:v>
                </c:pt>
                <c:pt idx="1564">
                  <c:v>8.8114012862041693E-2</c:v>
                </c:pt>
                <c:pt idx="1565">
                  <c:v>8.8014249145464504E-2</c:v>
                </c:pt>
                <c:pt idx="1566">
                  <c:v>8.7929551965194794E-2</c:v>
                </c:pt>
                <c:pt idx="1567">
                  <c:v>8.7831536091279305E-2</c:v>
                </c:pt>
                <c:pt idx="1568">
                  <c:v>8.7772836161564297E-2</c:v>
                </c:pt>
                <c:pt idx="1569">
                  <c:v>8.7709123932306607E-2</c:v>
                </c:pt>
                <c:pt idx="1570">
                  <c:v>8.76528826057687E-2</c:v>
                </c:pt>
                <c:pt idx="1571">
                  <c:v>8.7587487459405006E-2</c:v>
                </c:pt>
                <c:pt idx="1572">
                  <c:v>8.7525955474296702E-2</c:v>
                </c:pt>
                <c:pt idx="1573">
                  <c:v>8.7432871180327998E-2</c:v>
                </c:pt>
                <c:pt idx="1574">
                  <c:v>8.7346303955978394E-2</c:v>
                </c:pt>
                <c:pt idx="1575">
                  <c:v>8.7231891043484E-2</c:v>
                </c:pt>
                <c:pt idx="1576">
                  <c:v>8.7140530472782404E-2</c:v>
                </c:pt>
                <c:pt idx="1577">
                  <c:v>8.7050754136481806E-2</c:v>
                </c:pt>
                <c:pt idx="1578">
                  <c:v>8.6987204195575707E-2</c:v>
                </c:pt>
                <c:pt idx="1579">
                  <c:v>8.6927372272324499E-2</c:v>
                </c:pt>
                <c:pt idx="1580">
                  <c:v>8.6863647995472401E-2</c:v>
                </c:pt>
                <c:pt idx="1581">
                  <c:v>8.6746500443804997E-2</c:v>
                </c:pt>
                <c:pt idx="1582">
                  <c:v>8.6668515911013905E-2</c:v>
                </c:pt>
                <c:pt idx="1583">
                  <c:v>8.6560852373668201E-2</c:v>
                </c:pt>
                <c:pt idx="1584">
                  <c:v>8.6447465354404701E-2</c:v>
                </c:pt>
                <c:pt idx="1585">
                  <c:v>8.6365934386783194E-2</c:v>
                </c:pt>
                <c:pt idx="1586">
                  <c:v>8.6294326712042499E-2</c:v>
                </c:pt>
                <c:pt idx="1587">
                  <c:v>8.6245607686058101E-2</c:v>
                </c:pt>
                <c:pt idx="1588">
                  <c:v>8.6172296458992506E-2</c:v>
                </c:pt>
                <c:pt idx="1589">
                  <c:v>8.61077463507504E-2</c:v>
                </c:pt>
                <c:pt idx="1590">
                  <c:v>8.6050970769198501E-2</c:v>
                </c:pt>
                <c:pt idx="1591">
                  <c:v>8.6008194851098202E-2</c:v>
                </c:pt>
                <c:pt idx="1592">
                  <c:v>8.5961027506366902E-2</c:v>
                </c:pt>
                <c:pt idx="1593">
                  <c:v>8.5903782636112994E-2</c:v>
                </c:pt>
                <c:pt idx="1594">
                  <c:v>8.5846733787087695E-2</c:v>
                </c:pt>
                <c:pt idx="1595">
                  <c:v>8.5821242312963106E-2</c:v>
                </c:pt>
                <c:pt idx="1596">
                  <c:v>8.5790643616856593E-2</c:v>
                </c:pt>
                <c:pt idx="1597">
                  <c:v>8.5763699356933301E-2</c:v>
                </c:pt>
                <c:pt idx="1598">
                  <c:v>8.5739202794589395E-2</c:v>
                </c:pt>
                <c:pt idx="1599">
                  <c:v>8.5700031139762003E-2</c:v>
                </c:pt>
                <c:pt idx="1600">
                  <c:v>8.5663092309933297E-2</c:v>
                </c:pt>
                <c:pt idx="1601">
                  <c:v>8.5618809511369104E-2</c:v>
                </c:pt>
                <c:pt idx="1602">
                  <c:v>8.5591723509980899E-2</c:v>
                </c:pt>
                <c:pt idx="1603">
                  <c:v>8.5584314535409003E-2</c:v>
                </c:pt>
                <c:pt idx="1604">
                  <c:v>8.5577296973358696E-2</c:v>
                </c:pt>
                <c:pt idx="1605">
                  <c:v>8.5581377940039394E-2</c:v>
                </c:pt>
                <c:pt idx="1606">
                  <c:v>8.5571262130616596E-2</c:v>
                </c:pt>
                <c:pt idx="1607">
                  <c:v>8.5562883846070095E-2</c:v>
                </c:pt>
                <c:pt idx="1608">
                  <c:v>8.55434545775237E-2</c:v>
                </c:pt>
                <c:pt idx="1609">
                  <c:v>8.5513958112826097E-2</c:v>
                </c:pt>
                <c:pt idx="1610">
                  <c:v>8.5495808464992606E-2</c:v>
                </c:pt>
                <c:pt idx="1611">
                  <c:v>8.5487160252108202E-2</c:v>
                </c:pt>
                <c:pt idx="1612">
                  <c:v>8.5440257118702595E-2</c:v>
                </c:pt>
                <c:pt idx="1613">
                  <c:v>8.5389146178717304E-2</c:v>
                </c:pt>
                <c:pt idx="1614">
                  <c:v>8.5313280097595201E-2</c:v>
                </c:pt>
                <c:pt idx="1615">
                  <c:v>8.5262620617561596E-2</c:v>
                </c:pt>
                <c:pt idx="1616">
                  <c:v>8.5211398467913896E-2</c:v>
                </c:pt>
                <c:pt idx="1617">
                  <c:v>8.5137179981300798E-2</c:v>
                </c:pt>
                <c:pt idx="1618">
                  <c:v>8.5086682645306999E-2</c:v>
                </c:pt>
                <c:pt idx="1619">
                  <c:v>8.5070453629155496E-2</c:v>
                </c:pt>
                <c:pt idx="1620">
                  <c:v>8.5056303817556994E-2</c:v>
                </c:pt>
                <c:pt idx="1621">
                  <c:v>8.5032962149861793E-2</c:v>
                </c:pt>
                <c:pt idx="1622">
                  <c:v>8.5014904675461106E-2</c:v>
                </c:pt>
                <c:pt idx="1623">
                  <c:v>8.5024024896867306E-2</c:v>
                </c:pt>
                <c:pt idx="1624">
                  <c:v>8.5031489829121704E-2</c:v>
                </c:pt>
                <c:pt idx="1625">
                  <c:v>8.5047446485213105E-2</c:v>
                </c:pt>
                <c:pt idx="1626">
                  <c:v>8.5076229830970407E-2</c:v>
                </c:pt>
                <c:pt idx="1627">
                  <c:v>8.5058697700043706E-2</c:v>
                </c:pt>
                <c:pt idx="1628">
                  <c:v>8.4960808135670196E-2</c:v>
                </c:pt>
                <c:pt idx="1629">
                  <c:v>8.4881393697517599E-2</c:v>
                </c:pt>
                <c:pt idx="1630">
                  <c:v>8.4787495261220702E-2</c:v>
                </c:pt>
                <c:pt idx="1631">
                  <c:v>8.4718946371335202E-2</c:v>
                </c:pt>
                <c:pt idx="1632">
                  <c:v>8.4664451663081897E-2</c:v>
                </c:pt>
                <c:pt idx="1633">
                  <c:v>8.4620558756612896E-2</c:v>
                </c:pt>
                <c:pt idx="1634">
                  <c:v>8.4578540550945297E-2</c:v>
                </c:pt>
                <c:pt idx="1635">
                  <c:v>8.4545450099003494E-2</c:v>
                </c:pt>
                <c:pt idx="1636">
                  <c:v>8.4504187289817401E-2</c:v>
                </c:pt>
                <c:pt idx="1637">
                  <c:v>8.4454852909094699E-2</c:v>
                </c:pt>
                <c:pt idx="1638">
                  <c:v>8.4418210385754505E-2</c:v>
                </c:pt>
                <c:pt idx="1639">
                  <c:v>8.4397357917468996E-2</c:v>
                </c:pt>
                <c:pt idx="1640">
                  <c:v>8.4364508901820401E-2</c:v>
                </c:pt>
                <c:pt idx="1641">
                  <c:v>8.4340053255397104E-2</c:v>
                </c:pt>
                <c:pt idx="1642">
                  <c:v>8.4323712824606198E-2</c:v>
                </c:pt>
                <c:pt idx="1643">
                  <c:v>8.4322251370362505E-2</c:v>
                </c:pt>
                <c:pt idx="1644">
                  <c:v>8.4320583701208499E-2</c:v>
                </c:pt>
                <c:pt idx="1645">
                  <c:v>8.4297383615445295E-2</c:v>
                </c:pt>
                <c:pt idx="1646">
                  <c:v>8.4267009049174793E-2</c:v>
                </c:pt>
                <c:pt idx="1647">
                  <c:v>8.4251242563593801E-2</c:v>
                </c:pt>
                <c:pt idx="1648">
                  <c:v>8.4237388192348606E-2</c:v>
                </c:pt>
                <c:pt idx="1649">
                  <c:v>8.4218351795212198E-2</c:v>
                </c:pt>
                <c:pt idx="1650">
                  <c:v>8.4203669811163798E-2</c:v>
                </c:pt>
                <c:pt idx="1651">
                  <c:v>8.4177690081831097E-2</c:v>
                </c:pt>
                <c:pt idx="1652">
                  <c:v>8.4166645626991998E-2</c:v>
                </c:pt>
                <c:pt idx="1653">
                  <c:v>8.4157106238550702E-2</c:v>
                </c:pt>
                <c:pt idx="1654">
                  <c:v>8.41448613084433E-2</c:v>
                </c:pt>
                <c:pt idx="1655">
                  <c:v>8.4142060896052903E-2</c:v>
                </c:pt>
                <c:pt idx="1656">
                  <c:v>8.4135073656840101E-2</c:v>
                </c:pt>
                <c:pt idx="1657">
                  <c:v>8.4154355611289103E-2</c:v>
                </c:pt>
                <c:pt idx="1658">
                  <c:v>8.4168393115156503E-2</c:v>
                </c:pt>
                <c:pt idx="1659">
                  <c:v>8.4188423745651594E-2</c:v>
                </c:pt>
                <c:pt idx="1660">
                  <c:v>8.4203476407064395E-2</c:v>
                </c:pt>
                <c:pt idx="1661">
                  <c:v>8.4215375876711199E-2</c:v>
                </c:pt>
                <c:pt idx="1662">
                  <c:v>8.42237455853075E-2</c:v>
                </c:pt>
                <c:pt idx="1663">
                  <c:v>8.4221087594053903E-2</c:v>
                </c:pt>
                <c:pt idx="1664">
                  <c:v>8.42111799535461E-2</c:v>
                </c:pt>
                <c:pt idx="1665">
                  <c:v>8.4197644947530598E-2</c:v>
                </c:pt>
                <c:pt idx="1666">
                  <c:v>8.4174997348693201E-2</c:v>
                </c:pt>
                <c:pt idx="1667">
                  <c:v>8.4117911974168902E-2</c:v>
                </c:pt>
                <c:pt idx="1668">
                  <c:v>8.4058999152656105E-2</c:v>
                </c:pt>
                <c:pt idx="1669">
                  <c:v>8.3984536907236895E-2</c:v>
                </c:pt>
                <c:pt idx="1670">
                  <c:v>8.3915912590326103E-2</c:v>
                </c:pt>
                <c:pt idx="1671">
                  <c:v>8.3817618678213801E-2</c:v>
                </c:pt>
                <c:pt idx="1672">
                  <c:v>8.3737792648611295E-2</c:v>
                </c:pt>
                <c:pt idx="1673">
                  <c:v>8.3681323303998897E-2</c:v>
                </c:pt>
                <c:pt idx="1674">
                  <c:v>8.3605867804525197E-2</c:v>
                </c:pt>
                <c:pt idx="1675">
                  <c:v>8.3510168853453595E-2</c:v>
                </c:pt>
                <c:pt idx="1676">
                  <c:v>8.3382467421437401E-2</c:v>
                </c:pt>
                <c:pt idx="1677">
                  <c:v>8.3261025985255893E-2</c:v>
                </c:pt>
                <c:pt idx="1678">
                  <c:v>8.3135656430910199E-2</c:v>
                </c:pt>
                <c:pt idx="1679">
                  <c:v>8.3015950389979706E-2</c:v>
                </c:pt>
                <c:pt idx="1680">
                  <c:v>8.2913706027189393E-2</c:v>
                </c:pt>
                <c:pt idx="1681">
                  <c:v>8.2799668115545996E-2</c:v>
                </c:pt>
                <c:pt idx="1682">
                  <c:v>8.2689702367673104E-2</c:v>
                </c:pt>
                <c:pt idx="1683">
                  <c:v>8.2595386582786506E-2</c:v>
                </c:pt>
                <c:pt idx="1684">
                  <c:v>8.2504078238062203E-2</c:v>
                </c:pt>
                <c:pt idx="1685">
                  <c:v>8.2426616592752702E-2</c:v>
                </c:pt>
                <c:pt idx="1686">
                  <c:v>8.2347517387180894E-2</c:v>
                </c:pt>
                <c:pt idx="1687">
                  <c:v>8.2291031398449205E-2</c:v>
                </c:pt>
                <c:pt idx="1688">
                  <c:v>8.2242792420966604E-2</c:v>
                </c:pt>
                <c:pt idx="1689">
                  <c:v>8.2204151571272102E-2</c:v>
                </c:pt>
                <c:pt idx="1690">
                  <c:v>8.21876635611547E-2</c:v>
                </c:pt>
                <c:pt idx="1691">
                  <c:v>8.2163940109367395E-2</c:v>
                </c:pt>
                <c:pt idx="1692">
                  <c:v>8.2141728529865607E-2</c:v>
                </c:pt>
                <c:pt idx="1693">
                  <c:v>8.2104168301575395E-2</c:v>
                </c:pt>
                <c:pt idx="1694">
                  <c:v>8.2055021515406196E-2</c:v>
                </c:pt>
                <c:pt idx="1695">
                  <c:v>8.19921389813692E-2</c:v>
                </c:pt>
                <c:pt idx="1696">
                  <c:v>8.1938438730209603E-2</c:v>
                </c:pt>
                <c:pt idx="1697">
                  <c:v>8.1876198951900001E-2</c:v>
                </c:pt>
                <c:pt idx="1698">
                  <c:v>8.1794069674015299E-2</c:v>
                </c:pt>
                <c:pt idx="1699">
                  <c:v>8.1712654141849098E-2</c:v>
                </c:pt>
                <c:pt idx="1700">
                  <c:v>8.1610405197054398E-2</c:v>
                </c:pt>
                <c:pt idx="1701">
                  <c:v>8.1491774225030497E-2</c:v>
                </c:pt>
                <c:pt idx="1702">
                  <c:v>8.1385395508693795E-2</c:v>
                </c:pt>
                <c:pt idx="1703">
                  <c:v>8.1264140812632807E-2</c:v>
                </c:pt>
                <c:pt idx="1704">
                  <c:v>8.1112330295617097E-2</c:v>
                </c:pt>
                <c:pt idx="1705">
                  <c:v>8.09586865416555E-2</c:v>
                </c:pt>
                <c:pt idx="1706">
                  <c:v>8.0851800404085503E-2</c:v>
                </c:pt>
                <c:pt idx="1707">
                  <c:v>8.07512539382617E-2</c:v>
                </c:pt>
                <c:pt idx="1708">
                  <c:v>8.0662501550771107E-2</c:v>
                </c:pt>
                <c:pt idx="1709">
                  <c:v>8.0561812603328703E-2</c:v>
                </c:pt>
                <c:pt idx="1710">
                  <c:v>8.0489778840215104E-2</c:v>
                </c:pt>
                <c:pt idx="1711">
                  <c:v>8.0434289493488104E-2</c:v>
                </c:pt>
                <c:pt idx="1712">
                  <c:v>8.0379617187871094E-2</c:v>
                </c:pt>
                <c:pt idx="1713">
                  <c:v>8.0330219668568903E-2</c:v>
                </c:pt>
                <c:pt idx="1714">
                  <c:v>8.0303516862819099E-2</c:v>
                </c:pt>
                <c:pt idx="1715">
                  <c:v>8.0277350056861194E-2</c:v>
                </c:pt>
                <c:pt idx="1716">
                  <c:v>8.0254783966260304E-2</c:v>
                </c:pt>
                <c:pt idx="1717">
                  <c:v>8.0238666494771002E-2</c:v>
                </c:pt>
                <c:pt idx="1718">
                  <c:v>8.0232469554206903E-2</c:v>
                </c:pt>
                <c:pt idx="1719">
                  <c:v>8.02367916639211E-2</c:v>
                </c:pt>
                <c:pt idx="1720">
                  <c:v>8.0219679207828395E-2</c:v>
                </c:pt>
                <c:pt idx="1721">
                  <c:v>8.0193519821101095E-2</c:v>
                </c:pt>
                <c:pt idx="1722">
                  <c:v>8.0165000046308499E-2</c:v>
                </c:pt>
                <c:pt idx="1723">
                  <c:v>8.0143155337476499E-2</c:v>
                </c:pt>
                <c:pt idx="1724">
                  <c:v>8.0114614288280706E-2</c:v>
                </c:pt>
                <c:pt idx="1725">
                  <c:v>8.0101957262780202E-2</c:v>
                </c:pt>
                <c:pt idx="1726">
                  <c:v>8.0053080850309599E-2</c:v>
                </c:pt>
                <c:pt idx="1727">
                  <c:v>8.0002733669277099E-2</c:v>
                </c:pt>
                <c:pt idx="1728">
                  <c:v>7.9959739547662195E-2</c:v>
                </c:pt>
                <c:pt idx="1729">
                  <c:v>7.9915491061836305E-2</c:v>
                </c:pt>
                <c:pt idx="1730">
                  <c:v>7.9879535011762398E-2</c:v>
                </c:pt>
                <c:pt idx="1731">
                  <c:v>7.9849016055922997E-2</c:v>
                </c:pt>
                <c:pt idx="1732">
                  <c:v>7.9814708600508003E-2</c:v>
                </c:pt>
                <c:pt idx="1733">
                  <c:v>7.9779422599690702E-2</c:v>
                </c:pt>
                <c:pt idx="1734">
                  <c:v>7.9747167709335806E-2</c:v>
                </c:pt>
                <c:pt idx="1735">
                  <c:v>7.9704797038016806E-2</c:v>
                </c:pt>
                <c:pt idx="1736">
                  <c:v>7.9680939818971105E-2</c:v>
                </c:pt>
                <c:pt idx="1737">
                  <c:v>7.9672672317407697E-2</c:v>
                </c:pt>
                <c:pt idx="1738">
                  <c:v>7.9663435503034494E-2</c:v>
                </c:pt>
                <c:pt idx="1739">
                  <c:v>7.9642170094419304E-2</c:v>
                </c:pt>
                <c:pt idx="1740">
                  <c:v>7.9637136845761999E-2</c:v>
                </c:pt>
                <c:pt idx="1741">
                  <c:v>7.9634068984151901E-2</c:v>
                </c:pt>
                <c:pt idx="1742">
                  <c:v>7.9618801810465198E-2</c:v>
                </c:pt>
                <c:pt idx="1743">
                  <c:v>7.9609394417100798E-2</c:v>
                </c:pt>
                <c:pt idx="1744">
                  <c:v>7.9598768589887001E-2</c:v>
                </c:pt>
                <c:pt idx="1745">
                  <c:v>7.9581093400085706E-2</c:v>
                </c:pt>
                <c:pt idx="1746">
                  <c:v>7.9585858308194299E-2</c:v>
                </c:pt>
                <c:pt idx="1747">
                  <c:v>7.9606456477294599E-2</c:v>
                </c:pt>
                <c:pt idx="1748">
                  <c:v>7.9621763850143606E-2</c:v>
                </c:pt>
                <c:pt idx="1749">
                  <c:v>7.9633148216686905E-2</c:v>
                </c:pt>
                <c:pt idx="1750">
                  <c:v>7.9629046683079893E-2</c:v>
                </c:pt>
                <c:pt idx="1751">
                  <c:v>7.9639404982211101E-2</c:v>
                </c:pt>
                <c:pt idx="1752">
                  <c:v>7.9647342217235503E-2</c:v>
                </c:pt>
                <c:pt idx="1753">
                  <c:v>7.9659438503069696E-2</c:v>
                </c:pt>
                <c:pt idx="1754">
                  <c:v>7.9682826440674898E-2</c:v>
                </c:pt>
                <c:pt idx="1755">
                  <c:v>7.9701868425031103E-2</c:v>
                </c:pt>
                <c:pt idx="1756">
                  <c:v>7.9727079006335896E-2</c:v>
                </c:pt>
                <c:pt idx="1757">
                  <c:v>7.9744796951573105E-2</c:v>
                </c:pt>
                <c:pt idx="1758">
                  <c:v>7.9775449078559504E-2</c:v>
                </c:pt>
                <c:pt idx="1759">
                  <c:v>7.9807047470967896E-2</c:v>
                </c:pt>
                <c:pt idx="1760">
                  <c:v>7.98582888362699E-2</c:v>
                </c:pt>
                <c:pt idx="1761">
                  <c:v>7.9917979662764399E-2</c:v>
                </c:pt>
                <c:pt idx="1762">
                  <c:v>7.9970319763981904E-2</c:v>
                </c:pt>
                <c:pt idx="1763">
                  <c:v>7.9998470246059994E-2</c:v>
                </c:pt>
                <c:pt idx="1764">
                  <c:v>8.0024109966055898E-2</c:v>
                </c:pt>
                <c:pt idx="1765">
                  <c:v>8.0043958220607406E-2</c:v>
                </c:pt>
                <c:pt idx="1766">
                  <c:v>8.0072151837620398E-2</c:v>
                </c:pt>
                <c:pt idx="1767">
                  <c:v>8.0088703666494399E-2</c:v>
                </c:pt>
                <c:pt idx="1768">
                  <c:v>8.0108619589368601E-2</c:v>
                </c:pt>
                <c:pt idx="1769">
                  <c:v>8.0130852164454605E-2</c:v>
                </c:pt>
                <c:pt idx="1770">
                  <c:v>8.0129575401487796E-2</c:v>
                </c:pt>
                <c:pt idx="1771">
                  <c:v>8.0143753936867804E-2</c:v>
                </c:pt>
                <c:pt idx="1772">
                  <c:v>8.0167593716624005E-2</c:v>
                </c:pt>
                <c:pt idx="1773">
                  <c:v>8.0194143764038106E-2</c:v>
                </c:pt>
                <c:pt idx="1774">
                  <c:v>8.0212256677480095E-2</c:v>
                </c:pt>
                <c:pt idx="1775">
                  <c:v>8.0232320284852596E-2</c:v>
                </c:pt>
                <c:pt idx="1776">
                  <c:v>8.0246898869760094E-2</c:v>
                </c:pt>
                <c:pt idx="1777">
                  <c:v>8.0243455818588799E-2</c:v>
                </c:pt>
                <c:pt idx="1778">
                  <c:v>8.0209908889247103E-2</c:v>
                </c:pt>
                <c:pt idx="1779">
                  <c:v>8.0162987229492694E-2</c:v>
                </c:pt>
                <c:pt idx="1780">
                  <c:v>8.0151068788157906E-2</c:v>
                </c:pt>
                <c:pt idx="1781">
                  <c:v>8.0087619576674901E-2</c:v>
                </c:pt>
                <c:pt idx="1782">
                  <c:v>8.0064993565879497E-2</c:v>
                </c:pt>
                <c:pt idx="1783">
                  <c:v>8.0032977398601005E-2</c:v>
                </c:pt>
                <c:pt idx="1784">
                  <c:v>7.9935616496634096E-2</c:v>
                </c:pt>
                <c:pt idx="1785">
                  <c:v>7.9865238943245404E-2</c:v>
                </c:pt>
                <c:pt idx="1786">
                  <c:v>7.9767409092877301E-2</c:v>
                </c:pt>
                <c:pt idx="1787">
                  <c:v>7.9713932678536797E-2</c:v>
                </c:pt>
                <c:pt idx="1788">
                  <c:v>7.9672278291107596E-2</c:v>
                </c:pt>
                <c:pt idx="1789">
                  <c:v>7.9627568558078399E-2</c:v>
                </c:pt>
                <c:pt idx="1790">
                  <c:v>7.9602182107940594E-2</c:v>
                </c:pt>
                <c:pt idx="1791">
                  <c:v>7.95567783711051E-2</c:v>
                </c:pt>
                <c:pt idx="1792">
                  <c:v>7.9490016127595806E-2</c:v>
                </c:pt>
                <c:pt idx="1793">
                  <c:v>7.9378263604634194E-2</c:v>
                </c:pt>
                <c:pt idx="1794">
                  <c:v>7.9281980703213906E-2</c:v>
                </c:pt>
                <c:pt idx="1795">
                  <c:v>7.9173488915785503E-2</c:v>
                </c:pt>
                <c:pt idx="1796">
                  <c:v>7.9044793051240098E-2</c:v>
                </c:pt>
                <c:pt idx="1797">
                  <c:v>7.8920968489548202E-2</c:v>
                </c:pt>
                <c:pt idx="1798">
                  <c:v>7.8821692803145299E-2</c:v>
                </c:pt>
                <c:pt idx="1799">
                  <c:v>7.8727574658633698E-2</c:v>
                </c:pt>
                <c:pt idx="1800">
                  <c:v>7.8641986925159099E-2</c:v>
                </c:pt>
                <c:pt idx="1801">
                  <c:v>7.8579123872793796E-2</c:v>
                </c:pt>
                <c:pt idx="1802">
                  <c:v>7.8520867312456E-2</c:v>
                </c:pt>
                <c:pt idx="1803">
                  <c:v>7.84324771827625E-2</c:v>
                </c:pt>
                <c:pt idx="1804">
                  <c:v>7.8360496295243998E-2</c:v>
                </c:pt>
                <c:pt idx="1805">
                  <c:v>7.8286433303929495E-2</c:v>
                </c:pt>
                <c:pt idx="1806">
                  <c:v>7.8229821617104206E-2</c:v>
                </c:pt>
                <c:pt idx="1807">
                  <c:v>7.8185758990849896E-2</c:v>
                </c:pt>
                <c:pt idx="1808">
                  <c:v>7.8119039767160295E-2</c:v>
                </c:pt>
                <c:pt idx="1809">
                  <c:v>7.8024200106884697E-2</c:v>
                </c:pt>
                <c:pt idx="1810">
                  <c:v>7.7922980319432497E-2</c:v>
                </c:pt>
                <c:pt idx="1811">
                  <c:v>7.7815428116199306E-2</c:v>
                </c:pt>
                <c:pt idx="1812">
                  <c:v>7.7718446534767796E-2</c:v>
                </c:pt>
                <c:pt idx="1813">
                  <c:v>7.7640730517711004E-2</c:v>
                </c:pt>
                <c:pt idx="1814">
                  <c:v>7.7565114682516895E-2</c:v>
                </c:pt>
                <c:pt idx="1815">
                  <c:v>7.7489113438704002E-2</c:v>
                </c:pt>
                <c:pt idx="1816">
                  <c:v>7.7422841811335602E-2</c:v>
                </c:pt>
                <c:pt idx="1817">
                  <c:v>7.7352474737023405E-2</c:v>
                </c:pt>
                <c:pt idx="1818">
                  <c:v>7.7276673213154207E-2</c:v>
                </c:pt>
                <c:pt idx="1819">
                  <c:v>7.7176906837253895E-2</c:v>
                </c:pt>
                <c:pt idx="1820">
                  <c:v>7.7066585400589499E-2</c:v>
                </c:pt>
                <c:pt idx="1821">
                  <c:v>7.6953880036911296E-2</c:v>
                </c:pt>
                <c:pt idx="1822">
                  <c:v>7.6841259716132898E-2</c:v>
                </c:pt>
                <c:pt idx="1823">
                  <c:v>7.6739253872498497E-2</c:v>
                </c:pt>
                <c:pt idx="1824">
                  <c:v>7.6638483045190303E-2</c:v>
                </c:pt>
                <c:pt idx="1825">
                  <c:v>7.6525233234436496E-2</c:v>
                </c:pt>
                <c:pt idx="1826">
                  <c:v>7.63973673333911E-2</c:v>
                </c:pt>
                <c:pt idx="1827">
                  <c:v>7.6262875141576106E-2</c:v>
                </c:pt>
                <c:pt idx="1828">
                  <c:v>7.6122389642193394E-2</c:v>
                </c:pt>
                <c:pt idx="1829">
                  <c:v>7.5992009321415005E-2</c:v>
                </c:pt>
                <c:pt idx="1830">
                  <c:v>7.5879310501734396E-2</c:v>
                </c:pt>
                <c:pt idx="1831">
                  <c:v>7.5724969469674705E-2</c:v>
                </c:pt>
                <c:pt idx="1832">
                  <c:v>7.5561921176337393E-2</c:v>
                </c:pt>
                <c:pt idx="1833">
                  <c:v>7.5422418827910301E-2</c:v>
                </c:pt>
                <c:pt idx="1834">
                  <c:v>7.5306892091796099E-2</c:v>
                </c:pt>
                <c:pt idx="1835">
                  <c:v>7.5197301990718404E-2</c:v>
                </c:pt>
                <c:pt idx="1836">
                  <c:v>7.5090393169025299E-2</c:v>
                </c:pt>
                <c:pt idx="1837">
                  <c:v>7.4992004792772501E-2</c:v>
                </c:pt>
                <c:pt idx="1838">
                  <c:v>7.4895760778446702E-2</c:v>
                </c:pt>
                <c:pt idx="1839">
                  <c:v>7.4790244666346997E-2</c:v>
                </c:pt>
                <c:pt idx="1840">
                  <c:v>7.4692797872598998E-2</c:v>
                </c:pt>
                <c:pt idx="1841">
                  <c:v>7.4591014510770895E-2</c:v>
                </c:pt>
                <c:pt idx="1842">
                  <c:v>7.4508115428389199E-2</c:v>
                </c:pt>
                <c:pt idx="1843">
                  <c:v>7.4412843929687597E-2</c:v>
                </c:pt>
                <c:pt idx="1844">
                  <c:v>7.4299445243180801E-2</c:v>
                </c:pt>
                <c:pt idx="1845">
                  <c:v>7.4175331104296097E-2</c:v>
                </c:pt>
                <c:pt idx="1846">
                  <c:v>7.4052888085300403E-2</c:v>
                </c:pt>
                <c:pt idx="1847">
                  <c:v>7.3923770236706807E-2</c:v>
                </c:pt>
                <c:pt idx="1848">
                  <c:v>7.3777260112133702E-2</c:v>
                </c:pt>
                <c:pt idx="1849">
                  <c:v>7.3653298609974202E-2</c:v>
                </c:pt>
                <c:pt idx="1850">
                  <c:v>7.3530200454235001E-2</c:v>
                </c:pt>
                <c:pt idx="1851">
                  <c:v>7.3408512734270001E-2</c:v>
                </c:pt>
                <c:pt idx="1852">
                  <c:v>7.3294036855704195E-2</c:v>
                </c:pt>
                <c:pt idx="1853">
                  <c:v>7.3180159160866301E-2</c:v>
                </c:pt>
                <c:pt idx="1854">
                  <c:v>7.3052262048289296E-2</c:v>
                </c:pt>
                <c:pt idx="1855">
                  <c:v>7.2906679088029294E-2</c:v>
                </c:pt>
                <c:pt idx="1856">
                  <c:v>7.2774035229771994E-2</c:v>
                </c:pt>
                <c:pt idx="1857">
                  <c:v>7.26412195670878E-2</c:v>
                </c:pt>
                <c:pt idx="1858">
                  <c:v>7.2496306545563299E-2</c:v>
                </c:pt>
                <c:pt idx="1859">
                  <c:v>7.2368283034422207E-2</c:v>
                </c:pt>
                <c:pt idx="1860">
                  <c:v>7.2238700598356603E-2</c:v>
                </c:pt>
                <c:pt idx="1861">
                  <c:v>7.2116289473995399E-2</c:v>
                </c:pt>
                <c:pt idx="1862">
                  <c:v>7.2001664516623098E-2</c:v>
                </c:pt>
                <c:pt idx="1863">
                  <c:v>7.18884818467357E-2</c:v>
                </c:pt>
                <c:pt idx="1864">
                  <c:v>7.1787962248937603E-2</c:v>
                </c:pt>
                <c:pt idx="1865">
                  <c:v>7.1691021762637794E-2</c:v>
                </c:pt>
                <c:pt idx="1866">
                  <c:v>7.1591947999819106E-2</c:v>
                </c:pt>
                <c:pt idx="1867">
                  <c:v>7.1486571667661994E-2</c:v>
                </c:pt>
                <c:pt idx="1868">
                  <c:v>7.1389305524404006E-2</c:v>
                </c:pt>
                <c:pt idx="1869">
                  <c:v>7.12966232293792E-2</c:v>
                </c:pt>
                <c:pt idx="1870">
                  <c:v>7.1212444086237905E-2</c:v>
                </c:pt>
                <c:pt idx="1871">
                  <c:v>7.1125726380718901E-2</c:v>
                </c:pt>
                <c:pt idx="1872">
                  <c:v>7.1044266480568302E-2</c:v>
                </c:pt>
                <c:pt idx="1873">
                  <c:v>7.0952112520552502E-2</c:v>
                </c:pt>
                <c:pt idx="1874">
                  <c:v>7.0845940272939695E-2</c:v>
                </c:pt>
                <c:pt idx="1875">
                  <c:v>7.0744992131457907E-2</c:v>
                </c:pt>
                <c:pt idx="1876">
                  <c:v>7.0649505873965499E-2</c:v>
                </c:pt>
                <c:pt idx="1877">
                  <c:v>7.0562424656216496E-2</c:v>
                </c:pt>
                <c:pt idx="1878">
                  <c:v>7.0490523400914995E-2</c:v>
                </c:pt>
                <c:pt idx="1879">
                  <c:v>7.0433741003090397E-2</c:v>
                </c:pt>
                <c:pt idx="1880">
                  <c:v>7.0380750341034498E-2</c:v>
                </c:pt>
                <c:pt idx="1881">
                  <c:v>7.0325381743075302E-2</c:v>
                </c:pt>
                <c:pt idx="1882">
                  <c:v>7.0251474630907002E-2</c:v>
                </c:pt>
                <c:pt idx="1883">
                  <c:v>7.0181908267556603E-2</c:v>
                </c:pt>
                <c:pt idx="1884">
                  <c:v>7.0116950851076096E-2</c:v>
                </c:pt>
                <c:pt idx="1885">
                  <c:v>7.0046511427664798E-2</c:v>
                </c:pt>
                <c:pt idx="1886">
                  <c:v>6.9973740394592698E-2</c:v>
                </c:pt>
                <c:pt idx="1887">
                  <c:v>6.9910037276947598E-2</c:v>
                </c:pt>
                <c:pt idx="1888">
                  <c:v>6.9840840222998399E-2</c:v>
                </c:pt>
                <c:pt idx="1889">
                  <c:v>6.97853666803923E-2</c:v>
                </c:pt>
                <c:pt idx="1890">
                  <c:v>6.9723472730435707E-2</c:v>
                </c:pt>
                <c:pt idx="1891">
                  <c:v>6.9651156267602404E-2</c:v>
                </c:pt>
                <c:pt idx="1892">
                  <c:v>6.9580943139366899E-2</c:v>
                </c:pt>
                <c:pt idx="1893">
                  <c:v>6.9510609095903106E-2</c:v>
                </c:pt>
                <c:pt idx="1894">
                  <c:v>6.9442957882644804E-2</c:v>
                </c:pt>
                <c:pt idx="1895">
                  <c:v>6.9377687163591495E-2</c:v>
                </c:pt>
                <c:pt idx="1896">
                  <c:v>6.9294057432757197E-2</c:v>
                </c:pt>
                <c:pt idx="1897">
                  <c:v>6.9220728343548601E-2</c:v>
                </c:pt>
                <c:pt idx="1898">
                  <c:v>6.9136105749854695E-2</c:v>
                </c:pt>
                <c:pt idx="1899">
                  <c:v>6.9064665193696806E-2</c:v>
                </c:pt>
                <c:pt idx="1900">
                  <c:v>6.8996040627686106E-2</c:v>
                </c:pt>
                <c:pt idx="1901">
                  <c:v>6.8921389493953503E-2</c:v>
                </c:pt>
                <c:pt idx="1902">
                  <c:v>6.8847028875462998E-2</c:v>
                </c:pt>
                <c:pt idx="1903">
                  <c:v>6.8777538491670606E-2</c:v>
                </c:pt>
                <c:pt idx="1904">
                  <c:v>6.8691446446164706E-2</c:v>
                </c:pt>
                <c:pt idx="1905">
                  <c:v>6.8610708161567696E-2</c:v>
                </c:pt>
                <c:pt idx="1906">
                  <c:v>6.8510408953565499E-2</c:v>
                </c:pt>
                <c:pt idx="1907">
                  <c:v>6.8391896254062196E-2</c:v>
                </c:pt>
                <c:pt idx="1908">
                  <c:v>6.8236069988769604E-2</c:v>
                </c:pt>
                <c:pt idx="1909">
                  <c:v>6.8082761453645502E-2</c:v>
                </c:pt>
                <c:pt idx="1910">
                  <c:v>6.79384215134268E-2</c:v>
                </c:pt>
                <c:pt idx="1911">
                  <c:v>6.7789660863179904E-2</c:v>
                </c:pt>
                <c:pt idx="1912">
                  <c:v>6.7666582161680297E-2</c:v>
                </c:pt>
                <c:pt idx="1913">
                  <c:v>6.7520629734423604E-2</c:v>
                </c:pt>
                <c:pt idx="1914">
                  <c:v>6.7394763445629294E-2</c:v>
                </c:pt>
                <c:pt idx="1915">
                  <c:v>6.7290720969658505E-2</c:v>
                </c:pt>
                <c:pt idx="1916">
                  <c:v>6.7170966256441006E-2</c:v>
                </c:pt>
                <c:pt idx="1917">
                  <c:v>6.7068325318263997E-2</c:v>
                </c:pt>
                <c:pt idx="1918">
                  <c:v>6.6984690360635896E-2</c:v>
                </c:pt>
                <c:pt idx="1919">
                  <c:v>6.69033309682978E-2</c:v>
                </c:pt>
                <c:pt idx="1920">
                  <c:v>6.6833998981009293E-2</c:v>
                </c:pt>
                <c:pt idx="1921">
                  <c:v>6.6759971043413205E-2</c:v>
                </c:pt>
                <c:pt idx="1922">
                  <c:v>6.6688480211278406E-2</c:v>
                </c:pt>
                <c:pt idx="1923">
                  <c:v>6.6610669418941101E-2</c:v>
                </c:pt>
                <c:pt idx="1924">
                  <c:v>6.6525136572460397E-2</c:v>
                </c:pt>
                <c:pt idx="1925">
                  <c:v>6.64533521449793E-2</c:v>
                </c:pt>
                <c:pt idx="1926">
                  <c:v>6.6377111652566295E-2</c:v>
                </c:pt>
                <c:pt idx="1927">
                  <c:v>6.63089427322196E-2</c:v>
                </c:pt>
                <c:pt idx="1928">
                  <c:v>6.6242777674421202E-2</c:v>
                </c:pt>
                <c:pt idx="1929">
                  <c:v>6.6184964917272299E-2</c:v>
                </c:pt>
                <c:pt idx="1930">
                  <c:v>6.6127204818835397E-2</c:v>
                </c:pt>
                <c:pt idx="1931">
                  <c:v>6.6059564833598303E-2</c:v>
                </c:pt>
                <c:pt idx="1932">
                  <c:v>6.5989720151398201E-2</c:v>
                </c:pt>
                <c:pt idx="1933">
                  <c:v>6.5924329519760003E-2</c:v>
                </c:pt>
                <c:pt idx="1934">
                  <c:v>6.5853591579122198E-2</c:v>
                </c:pt>
                <c:pt idx="1935">
                  <c:v>6.5771087809854398E-2</c:v>
                </c:pt>
                <c:pt idx="1936">
                  <c:v>6.5696031122287196E-2</c:v>
                </c:pt>
                <c:pt idx="1937">
                  <c:v>6.5614142316413396E-2</c:v>
                </c:pt>
                <c:pt idx="1938">
                  <c:v>6.5519690891946203E-2</c:v>
                </c:pt>
                <c:pt idx="1939">
                  <c:v>6.5422644567426094E-2</c:v>
                </c:pt>
                <c:pt idx="1940">
                  <c:v>6.5339985736670894E-2</c:v>
                </c:pt>
                <c:pt idx="1941">
                  <c:v>6.5255881067669094E-2</c:v>
                </c:pt>
                <c:pt idx="1942">
                  <c:v>6.5175060474711694E-2</c:v>
                </c:pt>
                <c:pt idx="1943">
                  <c:v>6.5100316276436906E-2</c:v>
                </c:pt>
                <c:pt idx="1944">
                  <c:v>6.5012224296625107E-2</c:v>
                </c:pt>
                <c:pt idx="1945">
                  <c:v>6.4920617364319505E-2</c:v>
                </c:pt>
                <c:pt idx="1946">
                  <c:v>6.4838473575703298E-2</c:v>
                </c:pt>
                <c:pt idx="1947">
                  <c:v>6.4732252481168803E-2</c:v>
                </c:pt>
                <c:pt idx="1948">
                  <c:v>6.4641300736657706E-2</c:v>
                </c:pt>
                <c:pt idx="1949">
                  <c:v>6.4537792953926504E-2</c:v>
                </c:pt>
                <c:pt idx="1950">
                  <c:v>6.4426291753957005E-2</c:v>
                </c:pt>
                <c:pt idx="1951">
                  <c:v>6.4311569734799304E-2</c:v>
                </c:pt>
                <c:pt idx="1952">
                  <c:v>6.4204544470229996E-2</c:v>
                </c:pt>
                <c:pt idx="1953">
                  <c:v>6.4101386912270894E-2</c:v>
                </c:pt>
                <c:pt idx="1954">
                  <c:v>6.39920109783709E-2</c:v>
                </c:pt>
                <c:pt idx="1955">
                  <c:v>6.3853279771113797E-2</c:v>
                </c:pt>
                <c:pt idx="1956">
                  <c:v>6.3741468502855197E-2</c:v>
                </c:pt>
                <c:pt idx="1957">
                  <c:v>6.3595836053780205E-2</c:v>
                </c:pt>
                <c:pt idx="1958">
                  <c:v>6.3446992225169099E-2</c:v>
                </c:pt>
                <c:pt idx="1959">
                  <c:v>6.3257090697224905E-2</c:v>
                </c:pt>
                <c:pt idx="1960">
                  <c:v>6.3063695498668498E-2</c:v>
                </c:pt>
                <c:pt idx="1961">
                  <c:v>6.2847848262436196E-2</c:v>
                </c:pt>
                <c:pt idx="1962">
                  <c:v>6.2628622005716394E-2</c:v>
                </c:pt>
                <c:pt idx="1963">
                  <c:v>6.2437185327090902E-2</c:v>
                </c:pt>
                <c:pt idx="1964">
                  <c:v>6.2276046004027301E-2</c:v>
                </c:pt>
                <c:pt idx="1965">
                  <c:v>6.2126384914761003E-2</c:v>
                </c:pt>
                <c:pt idx="1966">
                  <c:v>6.1975936157042201E-2</c:v>
                </c:pt>
                <c:pt idx="1967">
                  <c:v>6.18268635649242E-2</c:v>
                </c:pt>
                <c:pt idx="1968">
                  <c:v>6.16922654706294E-2</c:v>
                </c:pt>
                <c:pt idx="1969">
                  <c:v>6.1558311416487203E-2</c:v>
                </c:pt>
                <c:pt idx="1970">
                  <c:v>6.1442805856310699E-2</c:v>
                </c:pt>
                <c:pt idx="1971">
                  <c:v>6.1320001175455698E-2</c:v>
                </c:pt>
                <c:pt idx="1972">
                  <c:v>6.12114221249241E-2</c:v>
                </c:pt>
                <c:pt idx="1973">
                  <c:v>6.1116803998355403E-2</c:v>
                </c:pt>
                <c:pt idx="1974">
                  <c:v>6.1028298795578799E-2</c:v>
                </c:pt>
                <c:pt idx="1975">
                  <c:v>6.0937841496313198E-2</c:v>
                </c:pt>
                <c:pt idx="1976">
                  <c:v>6.08594338775863E-2</c:v>
                </c:pt>
                <c:pt idx="1977">
                  <c:v>6.0786104648502301E-2</c:v>
                </c:pt>
                <c:pt idx="1978">
                  <c:v>6.0712837933857497E-2</c:v>
                </c:pt>
                <c:pt idx="1979">
                  <c:v>6.0649550070156599E-2</c:v>
                </c:pt>
                <c:pt idx="1980">
                  <c:v>6.0584940979986797E-2</c:v>
                </c:pt>
                <c:pt idx="1981">
                  <c:v>6.0529041442527402E-2</c:v>
                </c:pt>
                <c:pt idx="1982">
                  <c:v>6.0473242510545901E-2</c:v>
                </c:pt>
                <c:pt idx="1983">
                  <c:v>6.0415237801452401E-2</c:v>
                </c:pt>
                <c:pt idx="1984">
                  <c:v>6.0368654864566801E-2</c:v>
                </c:pt>
                <c:pt idx="1985">
                  <c:v>6.0332255526175403E-2</c:v>
                </c:pt>
                <c:pt idx="1986">
                  <c:v>6.0296807135287699E-2</c:v>
                </c:pt>
                <c:pt idx="1987">
                  <c:v>6.0255953449487698E-2</c:v>
                </c:pt>
                <c:pt idx="1988">
                  <c:v>6.0213600964069497E-2</c:v>
                </c:pt>
                <c:pt idx="1989">
                  <c:v>6.0172235814828098E-2</c:v>
                </c:pt>
                <c:pt idx="1990">
                  <c:v>6.0131775119013998E-2</c:v>
                </c:pt>
                <c:pt idx="1991">
                  <c:v>6.0093637171649998E-2</c:v>
                </c:pt>
                <c:pt idx="1992">
                  <c:v>6.0067132901574199E-2</c:v>
                </c:pt>
                <c:pt idx="1993">
                  <c:v>6.0029416728654299E-2</c:v>
                </c:pt>
                <c:pt idx="1994">
                  <c:v>5.99936953431318E-2</c:v>
                </c:pt>
                <c:pt idx="1995">
                  <c:v>5.9956101399312199E-2</c:v>
                </c:pt>
                <c:pt idx="1996">
                  <c:v>5.9914520214960902E-2</c:v>
                </c:pt>
                <c:pt idx="1997">
                  <c:v>5.9874191595369199E-2</c:v>
                </c:pt>
                <c:pt idx="1998">
                  <c:v>5.9827395218452199E-2</c:v>
                </c:pt>
                <c:pt idx="1999">
                  <c:v>5.9780641761932603E-2</c:v>
                </c:pt>
                <c:pt idx="2000">
                  <c:v>5.9715280297493199E-2</c:v>
                </c:pt>
                <c:pt idx="2001">
                  <c:v>5.9662096921986499E-2</c:v>
                </c:pt>
                <c:pt idx="2002">
                  <c:v>5.9589740681132999E-2</c:v>
                </c:pt>
                <c:pt idx="2003">
                  <c:v>5.9494584387015603E-2</c:v>
                </c:pt>
                <c:pt idx="2004">
                  <c:v>5.9378817778338602E-2</c:v>
                </c:pt>
                <c:pt idx="2005">
                  <c:v>5.92914217947733E-2</c:v>
                </c:pt>
                <c:pt idx="2006">
                  <c:v>5.9234565379670701E-2</c:v>
                </c:pt>
                <c:pt idx="2007">
                  <c:v>5.9180120116146998E-2</c:v>
                </c:pt>
                <c:pt idx="2008">
                  <c:v>5.9134187509976802E-2</c:v>
                </c:pt>
                <c:pt idx="2009">
                  <c:v>5.9096101215479903E-2</c:v>
                </c:pt>
                <c:pt idx="2010">
                  <c:v>5.9050878005970198E-2</c:v>
                </c:pt>
                <c:pt idx="2011">
                  <c:v>5.90209053260633E-2</c:v>
                </c:pt>
                <c:pt idx="2012">
                  <c:v>5.8995933563927398E-2</c:v>
                </c:pt>
                <c:pt idx="2013">
                  <c:v>5.8974982171684003E-2</c:v>
                </c:pt>
                <c:pt idx="2014">
                  <c:v>5.8955016660684798E-2</c:v>
                </c:pt>
                <c:pt idx="2015">
                  <c:v>5.89382722846922E-2</c:v>
                </c:pt>
                <c:pt idx="2016">
                  <c:v>5.89511569262373E-2</c:v>
                </c:pt>
                <c:pt idx="2017">
                  <c:v>5.8903559150758102E-2</c:v>
                </c:pt>
                <c:pt idx="2018">
                  <c:v>5.8875332161983297E-2</c:v>
                </c:pt>
                <c:pt idx="2019">
                  <c:v>5.8869883542598297E-2</c:v>
                </c:pt>
                <c:pt idx="2020">
                  <c:v>5.8851496613870902E-2</c:v>
                </c:pt>
                <c:pt idx="2021">
                  <c:v>5.8828832323780299E-2</c:v>
                </c:pt>
                <c:pt idx="2022">
                  <c:v>5.8819797444647999E-2</c:v>
                </c:pt>
                <c:pt idx="2023">
                  <c:v>5.8773113157913601E-2</c:v>
                </c:pt>
                <c:pt idx="2024">
                  <c:v>5.8713627018260203E-2</c:v>
                </c:pt>
                <c:pt idx="2025">
                  <c:v>5.8660556642491701E-2</c:v>
                </c:pt>
                <c:pt idx="2026">
                  <c:v>5.8614741369022103E-2</c:v>
                </c:pt>
                <c:pt idx="2027">
                  <c:v>5.8572879693625901E-2</c:v>
                </c:pt>
                <c:pt idx="2028">
                  <c:v>5.8545052538381499E-2</c:v>
                </c:pt>
                <c:pt idx="2029">
                  <c:v>5.8505142399233503E-2</c:v>
                </c:pt>
                <c:pt idx="2030">
                  <c:v>5.8461497509682499E-2</c:v>
                </c:pt>
                <c:pt idx="2031">
                  <c:v>5.8404107567716003E-2</c:v>
                </c:pt>
                <c:pt idx="2032">
                  <c:v>5.8325063252207002E-2</c:v>
                </c:pt>
              </c:numCache>
            </c:numRef>
          </c:val>
          <c:smooth val="0"/>
          <c:extLst>
            <c:ext xmlns:c16="http://schemas.microsoft.com/office/drawing/2014/chart" uri="{C3380CC4-5D6E-409C-BE32-E72D297353CC}">
              <c16:uniqueId val="{00000002-5772-40D6-A3AC-A70F60CE3873}"/>
            </c:ext>
          </c:extLst>
        </c:ser>
        <c:ser>
          <c:idx val="4"/>
          <c:order val="4"/>
          <c:tx>
            <c:strRef>
              <c:f>Sheet1!$F$1</c:f>
              <c:strCache>
                <c:ptCount val="1"/>
                <c:pt idx="0">
                  <c:v>Standard deviation in SpecializedServices</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Sheet1!$A$2:$A$2034</c:f>
              <c:numCache>
                <c:formatCode>General</c:formatCode>
                <c:ptCount val="203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numCache>
            </c:numRef>
          </c:cat>
          <c:val>
            <c:numRef>
              <c:f>Sheet1!$F$2:$F$2034</c:f>
              <c:numCache>
                <c:formatCode>General</c:formatCode>
                <c:ptCount val="2033"/>
                <c:pt idx="0">
                  <c:v>0.181779458352716</c:v>
                </c:pt>
                <c:pt idx="1">
                  <c:v>0.181782403254207</c:v>
                </c:pt>
                <c:pt idx="2">
                  <c:v>0.18178131090255301</c:v>
                </c:pt>
                <c:pt idx="3">
                  <c:v>0.18178590968379099</c:v>
                </c:pt>
                <c:pt idx="4">
                  <c:v>0.18178682598211199</c:v>
                </c:pt>
                <c:pt idx="5">
                  <c:v>0.181780975167151</c:v>
                </c:pt>
                <c:pt idx="6">
                  <c:v>0.18177202558409999</c:v>
                </c:pt>
                <c:pt idx="7">
                  <c:v>0.18174977813078899</c:v>
                </c:pt>
                <c:pt idx="8">
                  <c:v>0.181720637941411</c:v>
                </c:pt>
                <c:pt idx="9">
                  <c:v>0.18169561903137299</c:v>
                </c:pt>
                <c:pt idx="10">
                  <c:v>0.181667891925053</c:v>
                </c:pt>
                <c:pt idx="11">
                  <c:v>0.181641316915644</c:v>
                </c:pt>
                <c:pt idx="12">
                  <c:v>0.18160848873410301</c:v>
                </c:pt>
                <c:pt idx="13">
                  <c:v>0.181583378345093</c:v>
                </c:pt>
                <c:pt idx="14">
                  <c:v>0.181557624280798</c:v>
                </c:pt>
                <c:pt idx="15">
                  <c:v>0.18152267323231999</c:v>
                </c:pt>
                <c:pt idx="16">
                  <c:v>0.18150452966691299</c:v>
                </c:pt>
                <c:pt idx="17">
                  <c:v>0.181490419727349</c:v>
                </c:pt>
                <c:pt idx="18">
                  <c:v>0.181482119018362</c:v>
                </c:pt>
                <c:pt idx="19">
                  <c:v>0.181474075012827</c:v>
                </c:pt>
                <c:pt idx="20">
                  <c:v>0.18144320872251801</c:v>
                </c:pt>
                <c:pt idx="21">
                  <c:v>0.181417462035393</c:v>
                </c:pt>
                <c:pt idx="22">
                  <c:v>0.181389276928168</c:v>
                </c:pt>
                <c:pt idx="23">
                  <c:v>0.18136763241027401</c:v>
                </c:pt>
                <c:pt idx="24">
                  <c:v>0.18134472056877701</c:v>
                </c:pt>
                <c:pt idx="25">
                  <c:v>0.18131791202273501</c:v>
                </c:pt>
                <c:pt idx="26">
                  <c:v>0.18129899514612399</c:v>
                </c:pt>
                <c:pt idx="27">
                  <c:v>0.18126521575863799</c:v>
                </c:pt>
                <c:pt idx="28">
                  <c:v>0.18123752850810501</c:v>
                </c:pt>
                <c:pt idx="29">
                  <c:v>0.18121629385292701</c:v>
                </c:pt>
                <c:pt idx="30">
                  <c:v>0.18118650253401899</c:v>
                </c:pt>
                <c:pt idx="31">
                  <c:v>0.18116304524042501</c:v>
                </c:pt>
                <c:pt idx="32">
                  <c:v>0.18114133589464701</c:v>
                </c:pt>
                <c:pt idx="33">
                  <c:v>0.181112263361452</c:v>
                </c:pt>
                <c:pt idx="34">
                  <c:v>0.18109850429180399</c:v>
                </c:pt>
                <c:pt idx="35">
                  <c:v>0.18109451154970799</c:v>
                </c:pt>
                <c:pt idx="36">
                  <c:v>0.18109741272707999</c:v>
                </c:pt>
                <c:pt idx="37">
                  <c:v>0.18112034916025899</c:v>
                </c:pt>
                <c:pt idx="38">
                  <c:v>0.18117582927116199</c:v>
                </c:pt>
                <c:pt idx="39">
                  <c:v>0.181229685595932</c:v>
                </c:pt>
                <c:pt idx="40">
                  <c:v>0.18129514710307301</c:v>
                </c:pt>
                <c:pt idx="41">
                  <c:v>0.181375011988509</c:v>
                </c:pt>
                <c:pt idx="42">
                  <c:v>0.18147241860746</c:v>
                </c:pt>
                <c:pt idx="43">
                  <c:v>0.18152172432845001</c:v>
                </c:pt>
                <c:pt idx="44">
                  <c:v>0.181555518700042</c:v>
                </c:pt>
                <c:pt idx="45">
                  <c:v>0.181586401470819</c:v>
                </c:pt>
                <c:pt idx="46">
                  <c:v>0.181628374092943</c:v>
                </c:pt>
                <c:pt idx="47">
                  <c:v>0.18167546175334401</c:v>
                </c:pt>
                <c:pt idx="48">
                  <c:v>0.18172068213787601</c:v>
                </c:pt>
                <c:pt idx="49">
                  <c:v>0.18176956864528501</c:v>
                </c:pt>
                <c:pt idx="50">
                  <c:v>0.18183234546247001</c:v>
                </c:pt>
                <c:pt idx="51">
                  <c:v>0.18188797521502301</c:v>
                </c:pt>
                <c:pt idx="52">
                  <c:v>0.181921206490401</c:v>
                </c:pt>
                <c:pt idx="53">
                  <c:v>0.181956401661718</c:v>
                </c:pt>
                <c:pt idx="54">
                  <c:v>0.18197654509730599</c:v>
                </c:pt>
                <c:pt idx="55">
                  <c:v>0.18198796321322</c:v>
                </c:pt>
                <c:pt idx="56">
                  <c:v>0.18200393324397501</c:v>
                </c:pt>
                <c:pt idx="57">
                  <c:v>0.18200712978002501</c:v>
                </c:pt>
                <c:pt idx="58">
                  <c:v>0.18200778326204201</c:v>
                </c:pt>
                <c:pt idx="59">
                  <c:v>0.18200233709878899</c:v>
                </c:pt>
                <c:pt idx="60">
                  <c:v>0.18199699252858001</c:v>
                </c:pt>
                <c:pt idx="61">
                  <c:v>0.18199620292511201</c:v>
                </c:pt>
                <c:pt idx="62">
                  <c:v>0.18200444057699</c:v>
                </c:pt>
                <c:pt idx="63">
                  <c:v>0.18199030893040699</c:v>
                </c:pt>
                <c:pt idx="64">
                  <c:v>0.181985596090284</c:v>
                </c:pt>
                <c:pt idx="65">
                  <c:v>0.18199098029788999</c:v>
                </c:pt>
                <c:pt idx="66">
                  <c:v>0.18199463111268699</c:v>
                </c:pt>
                <c:pt idx="67">
                  <c:v>0.18198503096653701</c:v>
                </c:pt>
                <c:pt idx="68">
                  <c:v>0.18199431219717899</c:v>
                </c:pt>
                <c:pt idx="69">
                  <c:v>0.182011121153487</c:v>
                </c:pt>
                <c:pt idx="70">
                  <c:v>0.18202169786943601</c:v>
                </c:pt>
                <c:pt idx="71">
                  <c:v>0.18203054970183799</c:v>
                </c:pt>
                <c:pt idx="72">
                  <c:v>0.18203800393682101</c:v>
                </c:pt>
                <c:pt idx="73">
                  <c:v>0.182054234763423</c:v>
                </c:pt>
                <c:pt idx="74">
                  <c:v>0.182076527049534</c:v>
                </c:pt>
                <c:pt idx="75">
                  <c:v>0.182084587652352</c:v>
                </c:pt>
                <c:pt idx="76">
                  <c:v>0.18208929198068799</c:v>
                </c:pt>
                <c:pt idx="77">
                  <c:v>0.182095065439389</c:v>
                </c:pt>
                <c:pt idx="78">
                  <c:v>0.18209069117006199</c:v>
                </c:pt>
                <c:pt idx="79">
                  <c:v>0.182091781728102</c:v>
                </c:pt>
                <c:pt idx="80">
                  <c:v>0.182099320264446</c:v>
                </c:pt>
                <c:pt idx="81">
                  <c:v>0.182133186759384</c:v>
                </c:pt>
                <c:pt idx="82">
                  <c:v>0.18215318901545299</c:v>
                </c:pt>
                <c:pt idx="83">
                  <c:v>0.18216465852608499</c:v>
                </c:pt>
                <c:pt idx="84">
                  <c:v>0.182195252689131</c:v>
                </c:pt>
                <c:pt idx="85">
                  <c:v>0.18223001484311999</c:v>
                </c:pt>
                <c:pt idx="86">
                  <c:v>0.18226041345267499</c:v>
                </c:pt>
                <c:pt idx="87">
                  <c:v>0.18229793921387399</c:v>
                </c:pt>
                <c:pt idx="88">
                  <c:v>0.18234642193192299</c:v>
                </c:pt>
                <c:pt idx="89">
                  <c:v>0.182411245955552</c:v>
                </c:pt>
                <c:pt idx="90">
                  <c:v>0.18247341557267799</c:v>
                </c:pt>
                <c:pt idx="91">
                  <c:v>0.18254344161073799</c:v>
                </c:pt>
                <c:pt idx="92">
                  <c:v>0.182614008343221</c:v>
                </c:pt>
                <c:pt idx="93">
                  <c:v>0.18266918839563501</c:v>
                </c:pt>
                <c:pt idx="94">
                  <c:v>0.18272290082034301</c:v>
                </c:pt>
                <c:pt idx="95">
                  <c:v>0.18276464668428299</c:v>
                </c:pt>
                <c:pt idx="96">
                  <c:v>0.18281340046469199</c:v>
                </c:pt>
                <c:pt idx="97">
                  <c:v>0.18287970409622301</c:v>
                </c:pt>
                <c:pt idx="98">
                  <c:v>0.18293561805037301</c:v>
                </c:pt>
                <c:pt idx="99">
                  <c:v>0.183013338539115</c:v>
                </c:pt>
                <c:pt idx="100">
                  <c:v>0.183077059606543</c:v>
                </c:pt>
                <c:pt idx="101">
                  <c:v>0.18312048141450599</c:v>
                </c:pt>
                <c:pt idx="102">
                  <c:v>0.18315773957423701</c:v>
                </c:pt>
                <c:pt idx="103">
                  <c:v>0.18320602742164299</c:v>
                </c:pt>
                <c:pt idx="104">
                  <c:v>0.183245931348965</c:v>
                </c:pt>
                <c:pt idx="105">
                  <c:v>0.18326963661992601</c:v>
                </c:pt>
                <c:pt idx="106">
                  <c:v>0.18328940231714899</c:v>
                </c:pt>
                <c:pt idx="107">
                  <c:v>0.18331415160959399</c:v>
                </c:pt>
                <c:pt idx="108">
                  <c:v>0.183359114773649</c:v>
                </c:pt>
                <c:pt idx="109">
                  <c:v>0.18340548588043201</c:v>
                </c:pt>
                <c:pt idx="110">
                  <c:v>0.1834561811739</c:v>
                </c:pt>
                <c:pt idx="111">
                  <c:v>0.18352661524445699</c:v>
                </c:pt>
                <c:pt idx="112">
                  <c:v>0.18355820942210199</c:v>
                </c:pt>
                <c:pt idx="113">
                  <c:v>0.18358132499343</c:v>
                </c:pt>
                <c:pt idx="114">
                  <c:v>0.183581687624329</c:v>
                </c:pt>
                <c:pt idx="115">
                  <c:v>0.183569627146347</c:v>
                </c:pt>
                <c:pt idx="116">
                  <c:v>0.18355910980615001</c:v>
                </c:pt>
                <c:pt idx="117">
                  <c:v>0.183545941274739</c:v>
                </c:pt>
                <c:pt idx="118">
                  <c:v>0.18354132620052399</c:v>
                </c:pt>
                <c:pt idx="119">
                  <c:v>0.18352237821627601</c:v>
                </c:pt>
                <c:pt idx="120">
                  <c:v>0.183509379743654</c:v>
                </c:pt>
                <c:pt idx="121">
                  <c:v>0.183521818367131</c:v>
                </c:pt>
                <c:pt idx="122">
                  <c:v>0.18350465339424499</c:v>
                </c:pt>
                <c:pt idx="123">
                  <c:v>0.18348954081188601</c:v>
                </c:pt>
                <c:pt idx="124">
                  <c:v>0.18348201246556101</c:v>
                </c:pt>
                <c:pt idx="125">
                  <c:v>0.183475688587563</c:v>
                </c:pt>
                <c:pt idx="126">
                  <c:v>0.183489819516338</c:v>
                </c:pt>
                <c:pt idx="127">
                  <c:v>0.18348657636916799</c:v>
                </c:pt>
                <c:pt idx="128">
                  <c:v>0.18347650627955001</c:v>
                </c:pt>
                <c:pt idx="129">
                  <c:v>0.18345207760041399</c:v>
                </c:pt>
                <c:pt idx="130">
                  <c:v>0.183463348999199</c:v>
                </c:pt>
                <c:pt idx="131">
                  <c:v>0.18349017124488401</c:v>
                </c:pt>
                <c:pt idx="132">
                  <c:v>0.18350885112655399</c:v>
                </c:pt>
                <c:pt idx="133">
                  <c:v>0.183534134894971</c:v>
                </c:pt>
                <c:pt idx="134">
                  <c:v>0.18358715154914901</c:v>
                </c:pt>
                <c:pt idx="135">
                  <c:v>0.18364431623633501</c:v>
                </c:pt>
                <c:pt idx="136">
                  <c:v>0.183701387375207</c:v>
                </c:pt>
                <c:pt idx="137">
                  <c:v>0.18377874324247001</c:v>
                </c:pt>
                <c:pt idx="138">
                  <c:v>0.18385976663300599</c:v>
                </c:pt>
                <c:pt idx="139">
                  <c:v>0.183909608126234</c:v>
                </c:pt>
                <c:pt idx="140">
                  <c:v>0.18397370425308901</c:v>
                </c:pt>
                <c:pt idx="141">
                  <c:v>0.184048707610657</c:v>
                </c:pt>
                <c:pt idx="142">
                  <c:v>0.18414100895973801</c:v>
                </c:pt>
                <c:pt idx="143">
                  <c:v>0.18424882701318801</c:v>
                </c:pt>
                <c:pt idx="144">
                  <c:v>0.18433093726168601</c:v>
                </c:pt>
                <c:pt idx="145">
                  <c:v>0.18445140530312901</c:v>
                </c:pt>
                <c:pt idx="146">
                  <c:v>0.18456150994603801</c:v>
                </c:pt>
                <c:pt idx="147">
                  <c:v>0.18467528037251599</c:v>
                </c:pt>
                <c:pt idx="148">
                  <c:v>0.18481477792195</c:v>
                </c:pt>
                <c:pt idx="149">
                  <c:v>0.18493152338329799</c:v>
                </c:pt>
                <c:pt idx="150">
                  <c:v>0.18503957830855</c:v>
                </c:pt>
                <c:pt idx="151">
                  <c:v>0.18511211625725299</c:v>
                </c:pt>
                <c:pt idx="152">
                  <c:v>0.18520057970761</c:v>
                </c:pt>
                <c:pt idx="153">
                  <c:v>0.18529035947647199</c:v>
                </c:pt>
                <c:pt idx="154">
                  <c:v>0.18536580146439499</c:v>
                </c:pt>
                <c:pt idx="155">
                  <c:v>0.185422871814897</c:v>
                </c:pt>
                <c:pt idx="156">
                  <c:v>0.18549774413103001</c:v>
                </c:pt>
                <c:pt idx="157">
                  <c:v>0.18552340919803501</c:v>
                </c:pt>
                <c:pt idx="158">
                  <c:v>0.18553925645380401</c:v>
                </c:pt>
                <c:pt idx="159">
                  <c:v>0.18550870051120899</c:v>
                </c:pt>
                <c:pt idx="160">
                  <c:v>0.185500543862363</c:v>
                </c:pt>
                <c:pt idx="161">
                  <c:v>0.18545014673014301</c:v>
                </c:pt>
                <c:pt idx="162">
                  <c:v>0.18543088240726899</c:v>
                </c:pt>
                <c:pt idx="163">
                  <c:v>0.185407620470357</c:v>
                </c:pt>
                <c:pt idx="164">
                  <c:v>0.185402049671921</c:v>
                </c:pt>
                <c:pt idx="165">
                  <c:v>0.185413916577231</c:v>
                </c:pt>
                <c:pt idx="166">
                  <c:v>0.18540480718320601</c:v>
                </c:pt>
                <c:pt idx="167">
                  <c:v>0.185367148714179</c:v>
                </c:pt>
                <c:pt idx="168">
                  <c:v>0.18530994127320499</c:v>
                </c:pt>
                <c:pt idx="169">
                  <c:v>0.18525048600167701</c:v>
                </c:pt>
                <c:pt idx="170">
                  <c:v>0.18522465079554501</c:v>
                </c:pt>
                <c:pt idx="171">
                  <c:v>0.18520815248939601</c:v>
                </c:pt>
                <c:pt idx="172">
                  <c:v>0.18519350651028599</c:v>
                </c:pt>
                <c:pt idx="173">
                  <c:v>0.18519920200324499</c:v>
                </c:pt>
                <c:pt idx="174">
                  <c:v>0.185218372215427</c:v>
                </c:pt>
                <c:pt idx="175">
                  <c:v>0.18524708902279299</c:v>
                </c:pt>
                <c:pt idx="176">
                  <c:v>0.18526868248276501</c:v>
                </c:pt>
                <c:pt idx="177">
                  <c:v>0.18527686764404999</c:v>
                </c:pt>
                <c:pt idx="178">
                  <c:v>0.18526888206376799</c:v>
                </c:pt>
                <c:pt idx="179">
                  <c:v>0.18522904885489799</c:v>
                </c:pt>
                <c:pt idx="180">
                  <c:v>0.18520924593997301</c:v>
                </c:pt>
                <c:pt idx="181">
                  <c:v>0.18519208815643701</c:v>
                </c:pt>
                <c:pt idx="182">
                  <c:v>0.18515299126330001</c:v>
                </c:pt>
                <c:pt idx="183">
                  <c:v>0.185127613875571</c:v>
                </c:pt>
                <c:pt idx="184">
                  <c:v>0.185120561786</c:v>
                </c:pt>
                <c:pt idx="185">
                  <c:v>0.18512201933767</c:v>
                </c:pt>
                <c:pt idx="186">
                  <c:v>0.18513457267985201</c:v>
                </c:pt>
                <c:pt idx="187">
                  <c:v>0.185157482488644</c:v>
                </c:pt>
                <c:pt idx="188">
                  <c:v>0.185173346311819</c:v>
                </c:pt>
                <c:pt idx="189">
                  <c:v>0.185180479158324</c:v>
                </c:pt>
                <c:pt idx="190">
                  <c:v>0.185159087660831</c:v>
                </c:pt>
                <c:pt idx="191">
                  <c:v>0.185113557509819</c:v>
                </c:pt>
                <c:pt idx="192">
                  <c:v>0.18505613514710201</c:v>
                </c:pt>
                <c:pt idx="193">
                  <c:v>0.18502099882286499</c:v>
                </c:pt>
                <c:pt idx="194">
                  <c:v>0.18498643257890099</c:v>
                </c:pt>
                <c:pt idx="195">
                  <c:v>0.184936999853302</c:v>
                </c:pt>
                <c:pt idx="196">
                  <c:v>0.18488535503957501</c:v>
                </c:pt>
                <c:pt idx="197">
                  <c:v>0.18481084714302101</c:v>
                </c:pt>
                <c:pt idx="198">
                  <c:v>0.18473234506585201</c:v>
                </c:pt>
                <c:pt idx="199">
                  <c:v>0.18467497854340101</c:v>
                </c:pt>
                <c:pt idx="200">
                  <c:v>0.18462450877678999</c:v>
                </c:pt>
                <c:pt idx="201">
                  <c:v>0.18459717877652801</c:v>
                </c:pt>
                <c:pt idx="202">
                  <c:v>0.18459164760732899</c:v>
                </c:pt>
                <c:pt idx="203">
                  <c:v>0.18460711550259601</c:v>
                </c:pt>
                <c:pt idx="204">
                  <c:v>0.184623499019448</c:v>
                </c:pt>
                <c:pt idx="205">
                  <c:v>0.18465005487306299</c:v>
                </c:pt>
                <c:pt idx="206">
                  <c:v>0.184680522450382</c:v>
                </c:pt>
                <c:pt idx="207">
                  <c:v>0.18471968167722</c:v>
                </c:pt>
                <c:pt idx="208">
                  <c:v>0.184738344006184</c:v>
                </c:pt>
                <c:pt idx="209">
                  <c:v>0.18477694566019101</c:v>
                </c:pt>
                <c:pt idx="210">
                  <c:v>0.18479590980065499</c:v>
                </c:pt>
                <c:pt idx="211">
                  <c:v>0.18484251251591199</c:v>
                </c:pt>
                <c:pt idx="212">
                  <c:v>0.18491765849041999</c:v>
                </c:pt>
                <c:pt idx="213">
                  <c:v>0.185018506420286</c:v>
                </c:pt>
                <c:pt idx="214">
                  <c:v>0.18508692310774599</c:v>
                </c:pt>
                <c:pt idx="215">
                  <c:v>0.18517258078165699</c:v>
                </c:pt>
                <c:pt idx="216">
                  <c:v>0.185291733117318</c:v>
                </c:pt>
                <c:pt idx="217">
                  <c:v>0.18541520983451301</c:v>
                </c:pt>
                <c:pt idx="218">
                  <c:v>0.18551987201893799</c:v>
                </c:pt>
                <c:pt idx="219">
                  <c:v>0.185581028664877</c:v>
                </c:pt>
                <c:pt idx="220">
                  <c:v>0.18566462883388399</c:v>
                </c:pt>
                <c:pt idx="221">
                  <c:v>0.185765597141621</c:v>
                </c:pt>
                <c:pt idx="222">
                  <c:v>0.18586372494002501</c:v>
                </c:pt>
                <c:pt idx="223">
                  <c:v>0.18598150702219701</c:v>
                </c:pt>
                <c:pt idx="224">
                  <c:v>0.18611186127617499</c:v>
                </c:pt>
                <c:pt idx="225">
                  <c:v>0.18620597940393399</c:v>
                </c:pt>
                <c:pt idx="226">
                  <c:v>0.186300271766773</c:v>
                </c:pt>
                <c:pt idx="227">
                  <c:v>0.186432877980728</c:v>
                </c:pt>
                <c:pt idx="228">
                  <c:v>0.18655169331572399</c:v>
                </c:pt>
                <c:pt idx="229">
                  <c:v>0.18665554793830999</c:v>
                </c:pt>
                <c:pt idx="230">
                  <c:v>0.18674261779392701</c:v>
                </c:pt>
                <c:pt idx="231">
                  <c:v>0.18680259868334501</c:v>
                </c:pt>
                <c:pt idx="232">
                  <c:v>0.186865832779543</c:v>
                </c:pt>
                <c:pt idx="233">
                  <c:v>0.18691433161476401</c:v>
                </c:pt>
                <c:pt idx="234">
                  <c:v>0.18696219783655901</c:v>
                </c:pt>
                <c:pt idx="235">
                  <c:v>0.18698397522004701</c:v>
                </c:pt>
                <c:pt idx="236">
                  <c:v>0.18700040019033401</c:v>
                </c:pt>
                <c:pt idx="237">
                  <c:v>0.18704084947585201</c:v>
                </c:pt>
                <c:pt idx="238">
                  <c:v>0.18710317772730001</c:v>
                </c:pt>
                <c:pt idx="239">
                  <c:v>0.18719852340010501</c:v>
                </c:pt>
                <c:pt idx="240">
                  <c:v>0.18729788690502899</c:v>
                </c:pt>
                <c:pt idx="241">
                  <c:v>0.18741077891843</c:v>
                </c:pt>
                <c:pt idx="242">
                  <c:v>0.187538823436109</c:v>
                </c:pt>
                <c:pt idx="243">
                  <c:v>0.18766151477362</c:v>
                </c:pt>
                <c:pt idx="244">
                  <c:v>0.187792327271051</c:v>
                </c:pt>
                <c:pt idx="245">
                  <c:v>0.18789908286264301</c:v>
                </c:pt>
                <c:pt idx="246">
                  <c:v>0.18801637725142301</c:v>
                </c:pt>
                <c:pt idx="247">
                  <c:v>0.188122851874302</c:v>
                </c:pt>
                <c:pt idx="248">
                  <c:v>0.18821219567894201</c:v>
                </c:pt>
                <c:pt idx="249">
                  <c:v>0.18829924118364599</c:v>
                </c:pt>
                <c:pt idx="250">
                  <c:v>0.18838944604765301</c:v>
                </c:pt>
                <c:pt idx="251">
                  <c:v>0.18848852863664201</c:v>
                </c:pt>
                <c:pt idx="252">
                  <c:v>0.18857937194407101</c:v>
                </c:pt>
                <c:pt idx="253">
                  <c:v>0.188709044313563</c:v>
                </c:pt>
                <c:pt idx="254">
                  <c:v>0.188845926763648</c:v>
                </c:pt>
                <c:pt idx="255">
                  <c:v>0.18898098129385499</c:v>
                </c:pt>
                <c:pt idx="256">
                  <c:v>0.18913214372482201</c:v>
                </c:pt>
                <c:pt idx="257">
                  <c:v>0.18928385387755001</c:v>
                </c:pt>
                <c:pt idx="258">
                  <c:v>0.18941877317401801</c:v>
                </c:pt>
                <c:pt idx="259">
                  <c:v>0.18956802810317899</c:v>
                </c:pt>
                <c:pt idx="260">
                  <c:v>0.189710336113013</c:v>
                </c:pt>
                <c:pt idx="261">
                  <c:v>0.18986299056929001</c:v>
                </c:pt>
                <c:pt idx="262">
                  <c:v>0.190018052498755</c:v>
                </c:pt>
                <c:pt idx="263">
                  <c:v>0.190179471596501</c:v>
                </c:pt>
                <c:pt idx="264">
                  <c:v>0.19033969908235401</c:v>
                </c:pt>
                <c:pt idx="265">
                  <c:v>0.190499485410457</c:v>
                </c:pt>
                <c:pt idx="266">
                  <c:v>0.190660558482426</c:v>
                </c:pt>
                <c:pt idx="267">
                  <c:v>0.19082583158331301</c:v>
                </c:pt>
                <c:pt idx="268">
                  <c:v>0.19099554409223299</c:v>
                </c:pt>
                <c:pt idx="269">
                  <c:v>0.19115883063929601</c:v>
                </c:pt>
                <c:pt idx="270">
                  <c:v>0.19132747040425799</c:v>
                </c:pt>
                <c:pt idx="271">
                  <c:v>0.19151543049305</c:v>
                </c:pt>
                <c:pt idx="272">
                  <c:v>0.19170990794766701</c:v>
                </c:pt>
                <c:pt idx="273">
                  <c:v>0.191889481935312</c:v>
                </c:pt>
                <c:pt idx="274">
                  <c:v>0.192075051461367</c:v>
                </c:pt>
                <c:pt idx="275">
                  <c:v>0.19226871960134201</c:v>
                </c:pt>
                <c:pt idx="276">
                  <c:v>0.192474150244408</c:v>
                </c:pt>
                <c:pt idx="277">
                  <c:v>0.19267182502727301</c:v>
                </c:pt>
                <c:pt idx="278">
                  <c:v>0.192872543412311</c:v>
                </c:pt>
                <c:pt idx="279">
                  <c:v>0.19306477772566599</c:v>
                </c:pt>
                <c:pt idx="280">
                  <c:v>0.19325345995023299</c:v>
                </c:pt>
                <c:pt idx="281">
                  <c:v>0.19344978966846799</c:v>
                </c:pt>
                <c:pt idx="282">
                  <c:v>0.19364925448824999</c:v>
                </c:pt>
                <c:pt idx="283">
                  <c:v>0.19386956050957299</c:v>
                </c:pt>
                <c:pt idx="284">
                  <c:v>0.194087464252158</c:v>
                </c:pt>
                <c:pt idx="285">
                  <c:v>0.194306424457487</c:v>
                </c:pt>
                <c:pt idx="286">
                  <c:v>0.194530772940636</c:v>
                </c:pt>
                <c:pt idx="287">
                  <c:v>0.19475640558408</c:v>
                </c:pt>
                <c:pt idx="288">
                  <c:v>0.19497060441946201</c:v>
                </c:pt>
                <c:pt idx="289">
                  <c:v>0.19518722116544099</c:v>
                </c:pt>
                <c:pt idx="290">
                  <c:v>0.195404746123399</c:v>
                </c:pt>
                <c:pt idx="291">
                  <c:v>0.195622656544096</c:v>
                </c:pt>
                <c:pt idx="292">
                  <c:v>0.19585512226937499</c:v>
                </c:pt>
                <c:pt idx="293">
                  <c:v>0.19609847024448299</c:v>
                </c:pt>
                <c:pt idx="294">
                  <c:v>0.196330207638755</c:v>
                </c:pt>
                <c:pt idx="295">
                  <c:v>0.196555412583413</c:v>
                </c:pt>
                <c:pt idx="296">
                  <c:v>0.19678962252662899</c:v>
                </c:pt>
                <c:pt idx="297">
                  <c:v>0.19702294816441701</c:v>
                </c:pt>
                <c:pt idx="298">
                  <c:v>0.19725797257562899</c:v>
                </c:pt>
                <c:pt idx="299">
                  <c:v>0.19750674348487801</c:v>
                </c:pt>
                <c:pt idx="300">
                  <c:v>0.197750464046722</c:v>
                </c:pt>
                <c:pt idx="301">
                  <c:v>0.198001703117311</c:v>
                </c:pt>
                <c:pt idx="302">
                  <c:v>0.19824774675092</c:v>
                </c:pt>
                <c:pt idx="303">
                  <c:v>0.19849260966863599</c:v>
                </c:pt>
                <c:pt idx="304">
                  <c:v>0.198721816402644</c:v>
                </c:pt>
                <c:pt idx="305">
                  <c:v>0.198964591418269</c:v>
                </c:pt>
                <c:pt idx="306">
                  <c:v>0.19922035588088499</c:v>
                </c:pt>
                <c:pt idx="307">
                  <c:v>0.19947972752784601</c:v>
                </c:pt>
                <c:pt idx="308">
                  <c:v>0.19973647348760401</c:v>
                </c:pt>
                <c:pt idx="309">
                  <c:v>0.20001779894979099</c:v>
                </c:pt>
                <c:pt idx="310">
                  <c:v>0.200296296902883</c:v>
                </c:pt>
                <c:pt idx="311">
                  <c:v>0.20058063954720801</c:v>
                </c:pt>
                <c:pt idx="312">
                  <c:v>0.20086034881602099</c:v>
                </c:pt>
                <c:pt idx="313">
                  <c:v>0.201141297187336</c:v>
                </c:pt>
                <c:pt idx="314">
                  <c:v>0.20142270457888201</c:v>
                </c:pt>
                <c:pt idx="315">
                  <c:v>0.20170743239470301</c:v>
                </c:pt>
                <c:pt idx="316">
                  <c:v>0.20198843954846199</c:v>
                </c:pt>
                <c:pt idx="317">
                  <c:v>0.20227406428505701</c:v>
                </c:pt>
                <c:pt idx="318">
                  <c:v>0.20258019882360401</c:v>
                </c:pt>
                <c:pt idx="319">
                  <c:v>0.20288330699579199</c:v>
                </c:pt>
                <c:pt idx="320">
                  <c:v>0.203170429776585</c:v>
                </c:pt>
                <c:pt idx="321">
                  <c:v>0.20345552480687401</c:v>
                </c:pt>
                <c:pt idx="322">
                  <c:v>0.203743792620735</c:v>
                </c:pt>
                <c:pt idx="323">
                  <c:v>0.204036495935073</c:v>
                </c:pt>
                <c:pt idx="324">
                  <c:v>0.20432461001692101</c:v>
                </c:pt>
                <c:pt idx="325">
                  <c:v>0.20459563003742701</c:v>
                </c:pt>
                <c:pt idx="326">
                  <c:v>0.20487194911515699</c:v>
                </c:pt>
                <c:pt idx="327">
                  <c:v>0.205134002660215</c:v>
                </c:pt>
                <c:pt idx="328">
                  <c:v>0.205364409859536</c:v>
                </c:pt>
                <c:pt idx="329">
                  <c:v>0.20561227793863501</c:v>
                </c:pt>
                <c:pt idx="330">
                  <c:v>0.20587690432865599</c:v>
                </c:pt>
                <c:pt idx="331">
                  <c:v>0.206132262253132</c:v>
                </c:pt>
                <c:pt idx="332">
                  <c:v>0.20638605068994201</c:v>
                </c:pt>
                <c:pt idx="333">
                  <c:v>0.20665750274692701</c:v>
                </c:pt>
                <c:pt idx="334">
                  <c:v>0.20693043851545101</c:v>
                </c:pt>
                <c:pt idx="335">
                  <c:v>0.20719043738826101</c:v>
                </c:pt>
                <c:pt idx="336">
                  <c:v>0.20745487170850699</c:v>
                </c:pt>
                <c:pt idx="337">
                  <c:v>0.207700444612927</c:v>
                </c:pt>
                <c:pt idx="338">
                  <c:v>0.207937623392113</c:v>
                </c:pt>
                <c:pt idx="339">
                  <c:v>0.20819466856621399</c:v>
                </c:pt>
                <c:pt idx="340">
                  <c:v>0.208472341766341</c:v>
                </c:pt>
                <c:pt idx="341">
                  <c:v>0.20877348618494199</c:v>
                </c:pt>
                <c:pt idx="342">
                  <c:v>0.209056520251265</c:v>
                </c:pt>
                <c:pt idx="343">
                  <c:v>0.209345232025171</c:v>
                </c:pt>
                <c:pt idx="344">
                  <c:v>0.209637309319434</c:v>
                </c:pt>
                <c:pt idx="345">
                  <c:v>0.20991260348829799</c:v>
                </c:pt>
                <c:pt idx="346">
                  <c:v>0.21016456503939501</c:v>
                </c:pt>
                <c:pt idx="347">
                  <c:v>0.21041815415700099</c:v>
                </c:pt>
                <c:pt idx="348">
                  <c:v>0.210662457160673</c:v>
                </c:pt>
                <c:pt idx="349">
                  <c:v>0.21090408884315101</c:v>
                </c:pt>
                <c:pt idx="350">
                  <c:v>0.21115103372049401</c:v>
                </c:pt>
                <c:pt idx="351">
                  <c:v>0.21139968018956401</c:v>
                </c:pt>
                <c:pt idx="352">
                  <c:v>0.211626305397006</c:v>
                </c:pt>
                <c:pt idx="353">
                  <c:v>0.21185111175069499</c:v>
                </c:pt>
                <c:pt idx="354">
                  <c:v>0.212069308699571</c:v>
                </c:pt>
                <c:pt idx="355">
                  <c:v>0.21225693630387199</c:v>
                </c:pt>
                <c:pt idx="356">
                  <c:v>0.21243570313777299</c:v>
                </c:pt>
                <c:pt idx="357">
                  <c:v>0.212634988366903</c:v>
                </c:pt>
                <c:pt idx="358">
                  <c:v>0.212835442268238</c:v>
                </c:pt>
                <c:pt idx="359">
                  <c:v>0.21303958627440001</c:v>
                </c:pt>
                <c:pt idx="360">
                  <c:v>0.21325834638833099</c:v>
                </c:pt>
                <c:pt idx="361">
                  <c:v>0.21347754233631</c:v>
                </c:pt>
                <c:pt idx="362">
                  <c:v>0.21371359046062099</c:v>
                </c:pt>
                <c:pt idx="363">
                  <c:v>0.21392937826602601</c:v>
                </c:pt>
                <c:pt idx="364">
                  <c:v>0.21414343193518301</c:v>
                </c:pt>
                <c:pt idx="365">
                  <c:v>0.21431777518846801</c:v>
                </c:pt>
                <c:pt idx="366">
                  <c:v>0.21449725828417901</c:v>
                </c:pt>
                <c:pt idx="367">
                  <c:v>0.21468349919492899</c:v>
                </c:pt>
                <c:pt idx="368">
                  <c:v>0.214897341979053</c:v>
                </c:pt>
                <c:pt idx="369">
                  <c:v>0.21510740428120501</c:v>
                </c:pt>
                <c:pt idx="370">
                  <c:v>0.21532966605196499</c:v>
                </c:pt>
                <c:pt idx="371">
                  <c:v>0.21552982737426801</c:v>
                </c:pt>
                <c:pt idx="372">
                  <c:v>0.21574413979409199</c:v>
                </c:pt>
                <c:pt idx="373">
                  <c:v>0.21594205430767799</c:v>
                </c:pt>
                <c:pt idx="374">
                  <c:v>0.216153995903058</c:v>
                </c:pt>
                <c:pt idx="375">
                  <c:v>0.21637605487728101</c:v>
                </c:pt>
                <c:pt idx="376">
                  <c:v>0.21660713104790599</c:v>
                </c:pt>
                <c:pt idx="377">
                  <c:v>0.216844623212922</c:v>
                </c:pt>
                <c:pt idx="378">
                  <c:v>0.21707493901063801</c:v>
                </c:pt>
                <c:pt idx="379">
                  <c:v>0.217276969540554</c:v>
                </c:pt>
                <c:pt idx="380">
                  <c:v>0.217485151501946</c:v>
                </c:pt>
                <c:pt idx="381">
                  <c:v>0.21768141882748601</c:v>
                </c:pt>
                <c:pt idx="382">
                  <c:v>0.21788495181648501</c:v>
                </c:pt>
                <c:pt idx="383">
                  <c:v>0.21808293121820699</c:v>
                </c:pt>
                <c:pt idx="384">
                  <c:v>0.21826722605898599</c:v>
                </c:pt>
                <c:pt idx="385">
                  <c:v>0.218479552935573</c:v>
                </c:pt>
                <c:pt idx="386">
                  <c:v>0.21869993850305899</c:v>
                </c:pt>
                <c:pt idx="387">
                  <c:v>0.21893457659020499</c:v>
                </c:pt>
                <c:pt idx="388">
                  <c:v>0.21917615232232401</c:v>
                </c:pt>
                <c:pt idx="389">
                  <c:v>0.219410261663568</c:v>
                </c:pt>
                <c:pt idx="390">
                  <c:v>0.21963529163211501</c:v>
                </c:pt>
                <c:pt idx="391">
                  <c:v>0.219859767501453</c:v>
                </c:pt>
                <c:pt idx="392">
                  <c:v>0.22007882365929099</c:v>
                </c:pt>
                <c:pt idx="393">
                  <c:v>0.22028527692727701</c:v>
                </c:pt>
                <c:pt idx="394">
                  <c:v>0.22050972783844799</c:v>
                </c:pt>
                <c:pt idx="395">
                  <c:v>0.22071709283511901</c:v>
                </c:pt>
                <c:pt idx="396">
                  <c:v>0.22094723216548801</c:v>
                </c:pt>
                <c:pt idx="397">
                  <c:v>0.22118231642849401</c:v>
                </c:pt>
                <c:pt idx="398">
                  <c:v>0.22142251133965499</c:v>
                </c:pt>
                <c:pt idx="399">
                  <c:v>0.22164456208483699</c:v>
                </c:pt>
                <c:pt idx="400">
                  <c:v>0.221848077239161</c:v>
                </c:pt>
                <c:pt idx="401">
                  <c:v>0.22205124777322899</c:v>
                </c:pt>
                <c:pt idx="402">
                  <c:v>0.22224927886585299</c:v>
                </c:pt>
                <c:pt idx="403">
                  <c:v>0.222463979778079</c:v>
                </c:pt>
                <c:pt idx="404">
                  <c:v>0.222709414029129</c:v>
                </c:pt>
                <c:pt idx="405">
                  <c:v>0.222954636665566</c:v>
                </c:pt>
                <c:pt idx="406">
                  <c:v>0.223187344426583</c:v>
                </c:pt>
                <c:pt idx="407">
                  <c:v>0.22340934346661101</c:v>
                </c:pt>
                <c:pt idx="408">
                  <c:v>0.22363259633148999</c:v>
                </c:pt>
                <c:pt idx="409">
                  <c:v>0.22387859592291401</c:v>
                </c:pt>
                <c:pt idx="410">
                  <c:v>0.22412721336695199</c:v>
                </c:pt>
                <c:pt idx="411">
                  <c:v>0.22438146792563299</c:v>
                </c:pt>
                <c:pt idx="412">
                  <c:v>0.224632202989032</c:v>
                </c:pt>
                <c:pt idx="413">
                  <c:v>0.22487887721833899</c:v>
                </c:pt>
                <c:pt idx="414">
                  <c:v>0.22512529747315499</c:v>
                </c:pt>
                <c:pt idx="415">
                  <c:v>0.22536976737876499</c:v>
                </c:pt>
                <c:pt idx="416">
                  <c:v>0.22561672238966701</c:v>
                </c:pt>
                <c:pt idx="417">
                  <c:v>0.225867877092573</c:v>
                </c:pt>
                <c:pt idx="418">
                  <c:v>0.22612834248970001</c:v>
                </c:pt>
                <c:pt idx="419">
                  <c:v>0.22639278160269899</c:v>
                </c:pt>
                <c:pt idx="420">
                  <c:v>0.22665376832186601</c:v>
                </c:pt>
                <c:pt idx="421">
                  <c:v>0.226911692994443</c:v>
                </c:pt>
                <c:pt idx="422">
                  <c:v>0.22717181218600299</c:v>
                </c:pt>
                <c:pt idx="423">
                  <c:v>0.22742074879664601</c:v>
                </c:pt>
                <c:pt idx="424">
                  <c:v>0.22768070725987799</c:v>
                </c:pt>
                <c:pt idx="425">
                  <c:v>0.22793918817078801</c:v>
                </c:pt>
                <c:pt idx="426">
                  <c:v>0.22819838370843001</c:v>
                </c:pt>
                <c:pt idx="427">
                  <c:v>0.22846471209705899</c:v>
                </c:pt>
                <c:pt idx="428">
                  <c:v>0.228721314740441</c:v>
                </c:pt>
                <c:pt idx="429">
                  <c:v>0.228980371762602</c:v>
                </c:pt>
                <c:pt idx="430">
                  <c:v>0.229240731651634</c:v>
                </c:pt>
                <c:pt idx="431">
                  <c:v>0.229491110233429</c:v>
                </c:pt>
                <c:pt idx="432">
                  <c:v>0.22977996730362699</c:v>
                </c:pt>
                <c:pt idx="433">
                  <c:v>0.230073518776722</c:v>
                </c:pt>
                <c:pt idx="434">
                  <c:v>0.230348632739061</c:v>
                </c:pt>
                <c:pt idx="435">
                  <c:v>0.23061764627512499</c:v>
                </c:pt>
                <c:pt idx="436">
                  <c:v>0.23088660759131899</c:v>
                </c:pt>
                <c:pt idx="437">
                  <c:v>0.231182939193079</c:v>
                </c:pt>
                <c:pt idx="438">
                  <c:v>0.23148544727886899</c:v>
                </c:pt>
                <c:pt idx="439">
                  <c:v>0.231749873805249</c:v>
                </c:pt>
                <c:pt idx="440">
                  <c:v>0.23202022074967299</c:v>
                </c:pt>
                <c:pt idx="441">
                  <c:v>0.23229749472258299</c:v>
                </c:pt>
                <c:pt idx="442">
                  <c:v>0.23255409689921899</c:v>
                </c:pt>
                <c:pt idx="443">
                  <c:v>0.23279044765794599</c:v>
                </c:pt>
                <c:pt idx="444">
                  <c:v>0.232991543655196</c:v>
                </c:pt>
                <c:pt idx="445">
                  <c:v>0.23311020183339201</c:v>
                </c:pt>
                <c:pt idx="446">
                  <c:v>0.233207458389248</c:v>
                </c:pt>
                <c:pt idx="447">
                  <c:v>0.23324559954839699</c:v>
                </c:pt>
                <c:pt idx="448">
                  <c:v>0.23324163002954901</c:v>
                </c:pt>
                <c:pt idx="449">
                  <c:v>0.233338351139948</c:v>
                </c:pt>
                <c:pt idx="450">
                  <c:v>0.23340909670592599</c:v>
                </c:pt>
                <c:pt idx="451">
                  <c:v>0.23334844954946099</c:v>
                </c:pt>
                <c:pt idx="452">
                  <c:v>0.23337127541362901</c:v>
                </c:pt>
                <c:pt idx="453">
                  <c:v>0.23339873959672899</c:v>
                </c:pt>
                <c:pt idx="454">
                  <c:v>0.233465652040384</c:v>
                </c:pt>
                <c:pt idx="455">
                  <c:v>0.23347758498035301</c:v>
                </c:pt>
                <c:pt idx="456">
                  <c:v>0.233406115279607</c:v>
                </c:pt>
                <c:pt idx="457">
                  <c:v>0.23331497820974001</c:v>
                </c:pt>
                <c:pt idx="458">
                  <c:v>0.233147415553554</c:v>
                </c:pt>
                <c:pt idx="459">
                  <c:v>0.23292824780148</c:v>
                </c:pt>
                <c:pt idx="460">
                  <c:v>0.232907724409288</c:v>
                </c:pt>
                <c:pt idx="461">
                  <c:v>0.23288588702539401</c:v>
                </c:pt>
                <c:pt idx="462">
                  <c:v>0.23292135664015301</c:v>
                </c:pt>
                <c:pt idx="463">
                  <c:v>0.23295989688490401</c:v>
                </c:pt>
                <c:pt idx="464">
                  <c:v>0.23298592234573301</c:v>
                </c:pt>
                <c:pt idx="465">
                  <c:v>0.233029371965079</c:v>
                </c:pt>
                <c:pt idx="466">
                  <c:v>0.232991426647745</c:v>
                </c:pt>
                <c:pt idx="467">
                  <c:v>0.23288805785521799</c:v>
                </c:pt>
                <c:pt idx="468">
                  <c:v>0.232816975851699</c:v>
                </c:pt>
                <c:pt idx="469">
                  <c:v>0.23272350721547799</c:v>
                </c:pt>
                <c:pt idx="470">
                  <c:v>0.23258814247325801</c:v>
                </c:pt>
                <c:pt idx="471">
                  <c:v>0.23233453691018399</c:v>
                </c:pt>
                <c:pt idx="472">
                  <c:v>0.23218858000713699</c:v>
                </c:pt>
                <c:pt idx="473">
                  <c:v>0.23197282550397499</c:v>
                </c:pt>
                <c:pt idx="474">
                  <c:v>0.231686713441208</c:v>
                </c:pt>
                <c:pt idx="475">
                  <c:v>0.23137410924822499</c:v>
                </c:pt>
                <c:pt idx="476">
                  <c:v>0.23093064739562699</c:v>
                </c:pt>
                <c:pt idx="477">
                  <c:v>0.230353983635494</c:v>
                </c:pt>
                <c:pt idx="478">
                  <c:v>0.22988958820323699</c:v>
                </c:pt>
                <c:pt idx="479">
                  <c:v>0.229537509175573</c:v>
                </c:pt>
                <c:pt idx="480">
                  <c:v>0.229227722894775</c:v>
                </c:pt>
                <c:pt idx="481">
                  <c:v>0.22900311534264001</c:v>
                </c:pt>
                <c:pt idx="482">
                  <c:v>0.22881162736966801</c:v>
                </c:pt>
                <c:pt idx="483">
                  <c:v>0.22846310368785799</c:v>
                </c:pt>
                <c:pt idx="484">
                  <c:v>0.228182235351125</c:v>
                </c:pt>
                <c:pt idx="485">
                  <c:v>0.22798192465186001</c:v>
                </c:pt>
                <c:pt idx="486">
                  <c:v>0.22777323186376899</c:v>
                </c:pt>
                <c:pt idx="487">
                  <c:v>0.22763830405008001</c:v>
                </c:pt>
                <c:pt idx="488">
                  <c:v>0.22755585626541699</c:v>
                </c:pt>
                <c:pt idx="489">
                  <c:v>0.22742523498030701</c:v>
                </c:pt>
                <c:pt idx="490">
                  <c:v>0.227338615135216</c:v>
                </c:pt>
                <c:pt idx="491">
                  <c:v>0.22718789534286199</c:v>
                </c:pt>
                <c:pt idx="492">
                  <c:v>0.227038449185507</c:v>
                </c:pt>
                <c:pt idx="493">
                  <c:v>0.226862747269618</c:v>
                </c:pt>
                <c:pt idx="494">
                  <c:v>0.22677934098972999</c:v>
                </c:pt>
                <c:pt idx="495">
                  <c:v>0.22670615325035601</c:v>
                </c:pt>
                <c:pt idx="496">
                  <c:v>0.22660235465467601</c:v>
                </c:pt>
                <c:pt idx="497">
                  <c:v>0.22650087600239099</c:v>
                </c:pt>
                <c:pt idx="498">
                  <c:v>0.226356391829898</c:v>
                </c:pt>
                <c:pt idx="499">
                  <c:v>0.22617534514653501</c:v>
                </c:pt>
                <c:pt idx="500">
                  <c:v>0.225996451501393</c:v>
                </c:pt>
                <c:pt idx="501">
                  <c:v>0.225843603872317</c:v>
                </c:pt>
                <c:pt idx="502">
                  <c:v>0.22568310372662001</c:v>
                </c:pt>
                <c:pt idx="503">
                  <c:v>0.22555021623741001</c:v>
                </c:pt>
                <c:pt idx="504">
                  <c:v>0.22545895857567899</c:v>
                </c:pt>
                <c:pt idx="505">
                  <c:v>0.225405290383282</c:v>
                </c:pt>
                <c:pt idx="506">
                  <c:v>0.225344826792585</c:v>
                </c:pt>
                <c:pt idx="507">
                  <c:v>0.22528394908475699</c:v>
                </c:pt>
                <c:pt idx="508">
                  <c:v>0.225183313751355</c:v>
                </c:pt>
                <c:pt idx="509">
                  <c:v>0.22505657171292101</c:v>
                </c:pt>
                <c:pt idx="510">
                  <c:v>0.22491199198392001</c:v>
                </c:pt>
                <c:pt idx="511">
                  <c:v>0.22475753369211399</c:v>
                </c:pt>
                <c:pt idx="512">
                  <c:v>0.224592209447698</c:v>
                </c:pt>
                <c:pt idx="513">
                  <c:v>0.22437452566198901</c:v>
                </c:pt>
                <c:pt idx="514">
                  <c:v>0.22418866610690999</c:v>
                </c:pt>
                <c:pt idx="515">
                  <c:v>0.22402282062162901</c:v>
                </c:pt>
                <c:pt idx="516">
                  <c:v>0.22375117381804699</c:v>
                </c:pt>
                <c:pt idx="517">
                  <c:v>0.223528409245977</c:v>
                </c:pt>
                <c:pt idx="518">
                  <c:v>0.22329426761750801</c:v>
                </c:pt>
                <c:pt idx="519">
                  <c:v>0.22304708000113599</c:v>
                </c:pt>
                <c:pt idx="520">
                  <c:v>0.22282530904310699</c:v>
                </c:pt>
                <c:pt idx="521">
                  <c:v>0.222596582364988</c:v>
                </c:pt>
                <c:pt idx="522">
                  <c:v>0.22244260087524301</c:v>
                </c:pt>
                <c:pt idx="523">
                  <c:v>0.22222603986200801</c:v>
                </c:pt>
                <c:pt idx="524">
                  <c:v>0.22194937756212699</c:v>
                </c:pt>
                <c:pt idx="525">
                  <c:v>0.221666088746338</c:v>
                </c:pt>
                <c:pt idx="526">
                  <c:v>0.22144325250001801</c:v>
                </c:pt>
                <c:pt idx="527">
                  <c:v>0.221177884032524</c:v>
                </c:pt>
                <c:pt idx="528">
                  <c:v>0.22095370098077899</c:v>
                </c:pt>
                <c:pt idx="529">
                  <c:v>0.22077758050988999</c:v>
                </c:pt>
                <c:pt idx="530">
                  <c:v>0.220587477614866</c:v>
                </c:pt>
                <c:pt idx="531">
                  <c:v>0.22030462948526</c:v>
                </c:pt>
                <c:pt idx="532">
                  <c:v>0.220032244231294</c:v>
                </c:pt>
                <c:pt idx="533">
                  <c:v>0.219745786053784</c:v>
                </c:pt>
                <c:pt idx="534">
                  <c:v>0.21943722594068199</c:v>
                </c:pt>
                <c:pt idx="535">
                  <c:v>0.21905832365619099</c:v>
                </c:pt>
                <c:pt idx="536">
                  <c:v>0.218669486298949</c:v>
                </c:pt>
                <c:pt idx="537">
                  <c:v>0.21829073849213801</c:v>
                </c:pt>
                <c:pt idx="538">
                  <c:v>0.21788894152744501</c:v>
                </c:pt>
                <c:pt idx="539">
                  <c:v>0.21741885806622199</c:v>
                </c:pt>
                <c:pt idx="540">
                  <c:v>0.21703194237506199</c:v>
                </c:pt>
                <c:pt idx="541">
                  <c:v>0.216625384526592</c:v>
                </c:pt>
                <c:pt idx="542">
                  <c:v>0.216141254425331</c:v>
                </c:pt>
                <c:pt idx="543">
                  <c:v>0.21566300336357</c:v>
                </c:pt>
                <c:pt idx="544">
                  <c:v>0.215061267130853</c:v>
                </c:pt>
                <c:pt idx="545">
                  <c:v>0.21440416301262</c:v>
                </c:pt>
                <c:pt idx="546">
                  <c:v>0.21381518022909099</c:v>
                </c:pt>
                <c:pt idx="547">
                  <c:v>0.21310680825147699</c:v>
                </c:pt>
                <c:pt idx="548">
                  <c:v>0.212379503626097</c:v>
                </c:pt>
                <c:pt idx="549">
                  <c:v>0.21160984681495601</c:v>
                </c:pt>
                <c:pt idx="550">
                  <c:v>0.211007699839077</c:v>
                </c:pt>
                <c:pt idx="551">
                  <c:v>0.21041679591932</c:v>
                </c:pt>
                <c:pt idx="552">
                  <c:v>0.20993821959376999</c:v>
                </c:pt>
                <c:pt idx="553">
                  <c:v>0.20949911972082499</c:v>
                </c:pt>
                <c:pt idx="554">
                  <c:v>0.209001662021951</c:v>
                </c:pt>
                <c:pt idx="555">
                  <c:v>0.20860867635451899</c:v>
                </c:pt>
                <c:pt idx="556">
                  <c:v>0.20828185038904201</c:v>
                </c:pt>
                <c:pt idx="557">
                  <c:v>0.207931717221465</c:v>
                </c:pt>
                <c:pt idx="558">
                  <c:v>0.20752257339465599</c:v>
                </c:pt>
                <c:pt idx="559">
                  <c:v>0.20726905458474701</c:v>
                </c:pt>
                <c:pt idx="560">
                  <c:v>0.20698796011885601</c:v>
                </c:pt>
                <c:pt idx="561">
                  <c:v>0.20671037178982199</c:v>
                </c:pt>
                <c:pt idx="562">
                  <c:v>0.20649689411636901</c:v>
                </c:pt>
                <c:pt idx="563">
                  <c:v>0.20623091638038399</c:v>
                </c:pt>
                <c:pt idx="564">
                  <c:v>0.205920201978603</c:v>
                </c:pt>
                <c:pt idx="565">
                  <c:v>0.20559615205331999</c:v>
                </c:pt>
                <c:pt idx="566">
                  <c:v>0.20533213723542701</c:v>
                </c:pt>
                <c:pt idx="567">
                  <c:v>0.205157471887874</c:v>
                </c:pt>
                <c:pt idx="568">
                  <c:v>0.20500408937183101</c:v>
                </c:pt>
                <c:pt idx="569">
                  <c:v>0.20483211647480501</c:v>
                </c:pt>
                <c:pt idx="570">
                  <c:v>0.204598329228349</c:v>
                </c:pt>
                <c:pt idx="571">
                  <c:v>0.204406230218597</c:v>
                </c:pt>
                <c:pt idx="572">
                  <c:v>0.204281858284736</c:v>
                </c:pt>
                <c:pt idx="573">
                  <c:v>0.204137243385002</c:v>
                </c:pt>
                <c:pt idx="574">
                  <c:v>0.20396404863446199</c:v>
                </c:pt>
                <c:pt idx="575">
                  <c:v>0.203787344898922</c:v>
                </c:pt>
                <c:pt idx="576">
                  <c:v>0.20368768614728899</c:v>
                </c:pt>
                <c:pt idx="577">
                  <c:v>0.203597061131332</c:v>
                </c:pt>
                <c:pt idx="578">
                  <c:v>0.203446028269896</c:v>
                </c:pt>
                <c:pt idx="579">
                  <c:v>0.20334976332075499</c:v>
                </c:pt>
                <c:pt idx="580">
                  <c:v>0.20326314759085501</c:v>
                </c:pt>
                <c:pt idx="581">
                  <c:v>0.203127012820182</c:v>
                </c:pt>
                <c:pt idx="582">
                  <c:v>0.20304316208155801</c:v>
                </c:pt>
                <c:pt idx="583">
                  <c:v>0.202913480933954</c:v>
                </c:pt>
                <c:pt idx="584">
                  <c:v>0.202755966030224</c:v>
                </c:pt>
                <c:pt idx="585">
                  <c:v>0.202669658528045</c:v>
                </c:pt>
                <c:pt idx="586">
                  <c:v>0.202605086643974</c:v>
                </c:pt>
                <c:pt idx="587">
                  <c:v>0.20254600866556399</c:v>
                </c:pt>
                <c:pt idx="588">
                  <c:v>0.20253554641916999</c:v>
                </c:pt>
                <c:pt idx="589">
                  <c:v>0.20254212531323099</c:v>
                </c:pt>
                <c:pt idx="590">
                  <c:v>0.20254123083051501</c:v>
                </c:pt>
                <c:pt idx="591">
                  <c:v>0.20251635689539901</c:v>
                </c:pt>
                <c:pt idx="592">
                  <c:v>0.202507758193193</c:v>
                </c:pt>
                <c:pt idx="593">
                  <c:v>0.20247411677610799</c:v>
                </c:pt>
                <c:pt idx="594">
                  <c:v>0.20243439799479099</c:v>
                </c:pt>
                <c:pt idx="595">
                  <c:v>0.20234899039853499</c:v>
                </c:pt>
                <c:pt idx="596">
                  <c:v>0.202263054944021</c:v>
                </c:pt>
                <c:pt idx="597">
                  <c:v>0.20217060419541499</c:v>
                </c:pt>
                <c:pt idx="598">
                  <c:v>0.202162064967984</c:v>
                </c:pt>
                <c:pt idx="599">
                  <c:v>0.202141489568684</c:v>
                </c:pt>
                <c:pt idx="600">
                  <c:v>0.202119171537712</c:v>
                </c:pt>
                <c:pt idx="601">
                  <c:v>0.202055363103573</c:v>
                </c:pt>
                <c:pt idx="602">
                  <c:v>0.20201445753178701</c:v>
                </c:pt>
                <c:pt idx="603">
                  <c:v>0.20204611436530001</c:v>
                </c:pt>
                <c:pt idx="604">
                  <c:v>0.20200857285133</c:v>
                </c:pt>
                <c:pt idx="605">
                  <c:v>0.201978814358453</c:v>
                </c:pt>
                <c:pt idx="606">
                  <c:v>0.20196396785072099</c:v>
                </c:pt>
                <c:pt idx="607">
                  <c:v>0.202031170676438</c:v>
                </c:pt>
                <c:pt idx="608">
                  <c:v>0.20208632989268199</c:v>
                </c:pt>
                <c:pt idx="609">
                  <c:v>0.202120289835335</c:v>
                </c:pt>
                <c:pt idx="610">
                  <c:v>0.20214321090663101</c:v>
                </c:pt>
                <c:pt idx="611">
                  <c:v>0.202174263992495</c:v>
                </c:pt>
                <c:pt idx="612">
                  <c:v>0.20218373983155299</c:v>
                </c:pt>
                <c:pt idx="613">
                  <c:v>0.20219457617013301</c:v>
                </c:pt>
                <c:pt idx="614">
                  <c:v>0.20216086226380001</c:v>
                </c:pt>
                <c:pt idx="615">
                  <c:v>0.20211495847649899</c:v>
                </c:pt>
                <c:pt idx="616">
                  <c:v>0.20206612673563201</c:v>
                </c:pt>
                <c:pt idx="617">
                  <c:v>0.20193639508619601</c:v>
                </c:pt>
                <c:pt idx="618">
                  <c:v>0.20178028829309799</c:v>
                </c:pt>
                <c:pt idx="619">
                  <c:v>0.20167720645840101</c:v>
                </c:pt>
                <c:pt idx="620">
                  <c:v>0.201567961317526</c:v>
                </c:pt>
                <c:pt idx="621">
                  <c:v>0.20145489635007299</c:v>
                </c:pt>
                <c:pt idx="622">
                  <c:v>0.20126784519588001</c:v>
                </c:pt>
                <c:pt idx="623">
                  <c:v>0.20108470040943599</c:v>
                </c:pt>
                <c:pt idx="624">
                  <c:v>0.20090467399880299</c:v>
                </c:pt>
                <c:pt idx="625">
                  <c:v>0.20079289596035199</c:v>
                </c:pt>
                <c:pt idx="626">
                  <c:v>0.20068631837196299</c:v>
                </c:pt>
                <c:pt idx="627">
                  <c:v>0.20057246917034699</c:v>
                </c:pt>
                <c:pt idx="628">
                  <c:v>0.20038991616806701</c:v>
                </c:pt>
                <c:pt idx="629">
                  <c:v>0.20021850228639801</c:v>
                </c:pt>
                <c:pt idx="630">
                  <c:v>0.19995559797217799</c:v>
                </c:pt>
                <c:pt idx="631">
                  <c:v>0.19970756848759999</c:v>
                </c:pt>
                <c:pt idx="632">
                  <c:v>0.19942389237924199</c:v>
                </c:pt>
                <c:pt idx="633">
                  <c:v>0.19917276139800999</c:v>
                </c:pt>
                <c:pt idx="634">
                  <c:v>0.19892549798062201</c:v>
                </c:pt>
                <c:pt idx="635">
                  <c:v>0.19867429745349799</c:v>
                </c:pt>
                <c:pt idx="636">
                  <c:v>0.198466431895375</c:v>
                </c:pt>
                <c:pt idx="637">
                  <c:v>0.198284795818994</c:v>
                </c:pt>
                <c:pt idx="638">
                  <c:v>0.19817689562358901</c:v>
                </c:pt>
                <c:pt idx="639">
                  <c:v>0.198107512865043</c:v>
                </c:pt>
                <c:pt idx="640">
                  <c:v>0.19804970523094501</c:v>
                </c:pt>
                <c:pt idx="641">
                  <c:v>0.19802827693222899</c:v>
                </c:pt>
                <c:pt idx="642">
                  <c:v>0.19802842456873199</c:v>
                </c:pt>
                <c:pt idx="643">
                  <c:v>0.19805000792383901</c:v>
                </c:pt>
                <c:pt idx="644">
                  <c:v>0.19809740110683199</c:v>
                </c:pt>
                <c:pt idx="645">
                  <c:v>0.19813974505124901</c:v>
                </c:pt>
                <c:pt idx="646">
                  <c:v>0.198181844108031</c:v>
                </c:pt>
                <c:pt idx="647">
                  <c:v>0.19823174134295399</c:v>
                </c:pt>
                <c:pt idx="648">
                  <c:v>0.19826908115948599</c:v>
                </c:pt>
                <c:pt idx="649">
                  <c:v>0.198324400151487</c:v>
                </c:pt>
                <c:pt idx="650">
                  <c:v>0.19836583742271799</c:v>
                </c:pt>
                <c:pt idx="651">
                  <c:v>0.19842821216845499</c:v>
                </c:pt>
                <c:pt idx="652">
                  <c:v>0.19849518433656299</c:v>
                </c:pt>
                <c:pt idx="653">
                  <c:v>0.19856192189130301</c:v>
                </c:pt>
                <c:pt idx="654">
                  <c:v>0.198612531589583</c:v>
                </c:pt>
                <c:pt idx="655">
                  <c:v>0.19870549125204201</c:v>
                </c:pt>
                <c:pt idx="656">
                  <c:v>0.19879865925142601</c:v>
                </c:pt>
                <c:pt idx="657">
                  <c:v>0.19890057103056</c:v>
                </c:pt>
                <c:pt idx="658">
                  <c:v>0.19902361015189701</c:v>
                </c:pt>
                <c:pt idx="659">
                  <c:v>0.19915346237385001</c:v>
                </c:pt>
                <c:pt idx="660">
                  <c:v>0.19924327501894701</c:v>
                </c:pt>
                <c:pt idx="661">
                  <c:v>0.19926522665222701</c:v>
                </c:pt>
                <c:pt idx="662">
                  <c:v>0.19930940711852899</c:v>
                </c:pt>
                <c:pt idx="663">
                  <c:v>0.19936131204088001</c:v>
                </c:pt>
                <c:pt idx="664">
                  <c:v>0.199422455678083</c:v>
                </c:pt>
                <c:pt idx="665">
                  <c:v>0.19951352203350201</c:v>
                </c:pt>
                <c:pt idx="666">
                  <c:v>0.19957601638401801</c:v>
                </c:pt>
                <c:pt idx="667">
                  <c:v>0.19962046918944601</c:v>
                </c:pt>
                <c:pt idx="668">
                  <c:v>0.19966476171005501</c:v>
                </c:pt>
                <c:pt idx="669">
                  <c:v>0.19970174975105201</c:v>
                </c:pt>
                <c:pt idx="670">
                  <c:v>0.19974867652293199</c:v>
                </c:pt>
                <c:pt idx="671">
                  <c:v>0.19975534425587499</c:v>
                </c:pt>
                <c:pt idx="672">
                  <c:v>0.199745985493016</c:v>
                </c:pt>
                <c:pt idx="673">
                  <c:v>0.19972735363104099</c:v>
                </c:pt>
                <c:pt idx="674">
                  <c:v>0.19973422905486199</c:v>
                </c:pt>
                <c:pt idx="675">
                  <c:v>0.19972761271641801</c:v>
                </c:pt>
                <c:pt idx="676">
                  <c:v>0.19973673057017099</c:v>
                </c:pt>
                <c:pt idx="677">
                  <c:v>0.19976973665720299</c:v>
                </c:pt>
                <c:pt idx="678">
                  <c:v>0.19980778665599599</c:v>
                </c:pt>
                <c:pt idx="679">
                  <c:v>0.19985319242157601</c:v>
                </c:pt>
                <c:pt idx="680">
                  <c:v>0.199918285393928</c:v>
                </c:pt>
                <c:pt idx="681">
                  <c:v>0.19998980831188901</c:v>
                </c:pt>
                <c:pt idx="682">
                  <c:v>0.20008122145546101</c:v>
                </c:pt>
                <c:pt idx="683">
                  <c:v>0.20018483068119999</c:v>
                </c:pt>
                <c:pt idx="684">
                  <c:v>0.20031235990150101</c:v>
                </c:pt>
                <c:pt idx="685">
                  <c:v>0.200455732506407</c:v>
                </c:pt>
                <c:pt idx="686">
                  <c:v>0.20059312221380099</c:v>
                </c:pt>
                <c:pt idx="687">
                  <c:v>0.200714024137742</c:v>
                </c:pt>
                <c:pt idx="688">
                  <c:v>0.200825127234071</c:v>
                </c:pt>
                <c:pt idx="689">
                  <c:v>0.20093703449088801</c:v>
                </c:pt>
                <c:pt idx="690">
                  <c:v>0.20108925631334501</c:v>
                </c:pt>
                <c:pt idx="691">
                  <c:v>0.20125114879261899</c:v>
                </c:pt>
                <c:pt idx="692">
                  <c:v>0.20138818160499</c:v>
                </c:pt>
                <c:pt idx="693">
                  <c:v>0.20147775726495701</c:v>
                </c:pt>
                <c:pt idx="694">
                  <c:v>0.201544877422554</c:v>
                </c:pt>
                <c:pt idx="695">
                  <c:v>0.20161761510336801</c:v>
                </c:pt>
                <c:pt idx="696">
                  <c:v>0.201728546580939</c:v>
                </c:pt>
                <c:pt idx="697">
                  <c:v>0.20184009148336099</c:v>
                </c:pt>
                <c:pt idx="698">
                  <c:v>0.20196583319756101</c:v>
                </c:pt>
                <c:pt idx="699">
                  <c:v>0.202109970845262</c:v>
                </c:pt>
                <c:pt idx="700">
                  <c:v>0.20224861191128099</c:v>
                </c:pt>
                <c:pt idx="701">
                  <c:v>0.20237055902350101</c:v>
                </c:pt>
                <c:pt idx="702">
                  <c:v>0.202527214292642</c:v>
                </c:pt>
                <c:pt idx="703">
                  <c:v>0.20266439607133799</c:v>
                </c:pt>
                <c:pt idx="704">
                  <c:v>0.20276925329824999</c:v>
                </c:pt>
                <c:pt idx="705">
                  <c:v>0.202882034818684</c:v>
                </c:pt>
                <c:pt idx="706">
                  <c:v>0.203022452526707</c:v>
                </c:pt>
                <c:pt idx="707">
                  <c:v>0.203147237241212</c:v>
                </c:pt>
                <c:pt idx="708">
                  <c:v>0.203297151867113</c:v>
                </c:pt>
                <c:pt idx="709">
                  <c:v>0.20341868903212201</c:v>
                </c:pt>
                <c:pt idx="710">
                  <c:v>0.20354855839167699</c:v>
                </c:pt>
                <c:pt idx="711">
                  <c:v>0.20366171053781701</c:v>
                </c:pt>
                <c:pt idx="712">
                  <c:v>0.20374411094450801</c:v>
                </c:pt>
                <c:pt idx="713">
                  <c:v>0.20386404664132099</c:v>
                </c:pt>
                <c:pt idx="714">
                  <c:v>0.203951670091985</c:v>
                </c:pt>
                <c:pt idx="715">
                  <c:v>0.20404182502658699</c:v>
                </c:pt>
                <c:pt idx="716">
                  <c:v>0.20415443401646599</c:v>
                </c:pt>
                <c:pt idx="717">
                  <c:v>0.204279367938834</c:v>
                </c:pt>
                <c:pt idx="718">
                  <c:v>0.20442221214228401</c:v>
                </c:pt>
                <c:pt idx="719">
                  <c:v>0.204588093640904</c:v>
                </c:pt>
                <c:pt idx="720">
                  <c:v>0.204770427380734</c:v>
                </c:pt>
                <c:pt idx="721">
                  <c:v>0.204956930461279</c:v>
                </c:pt>
                <c:pt idx="722">
                  <c:v>0.20515647200645801</c:v>
                </c:pt>
                <c:pt idx="723">
                  <c:v>0.20534635429966899</c:v>
                </c:pt>
                <c:pt idx="724">
                  <c:v>0.20555139052195201</c:v>
                </c:pt>
                <c:pt idx="725">
                  <c:v>0.20577296012099</c:v>
                </c:pt>
                <c:pt idx="726">
                  <c:v>0.205944132035767</c:v>
                </c:pt>
                <c:pt idx="727">
                  <c:v>0.206138468240782</c:v>
                </c:pt>
                <c:pt idx="728">
                  <c:v>0.20632259318156601</c:v>
                </c:pt>
                <c:pt idx="729">
                  <c:v>0.20649941954593601</c:v>
                </c:pt>
                <c:pt idx="730">
                  <c:v>0.20670855253388201</c:v>
                </c:pt>
                <c:pt idx="731">
                  <c:v>0.20692641994418601</c:v>
                </c:pt>
                <c:pt idx="732">
                  <c:v>0.20715509609163699</c:v>
                </c:pt>
                <c:pt idx="733">
                  <c:v>0.207343611360989</c:v>
                </c:pt>
                <c:pt idx="734">
                  <c:v>0.207516176204396</c:v>
                </c:pt>
                <c:pt idx="735">
                  <c:v>0.20769603688389601</c:v>
                </c:pt>
                <c:pt idx="736">
                  <c:v>0.20789374996884399</c:v>
                </c:pt>
                <c:pt idx="737">
                  <c:v>0.20809281332040599</c:v>
                </c:pt>
                <c:pt idx="738">
                  <c:v>0.208304769855093</c:v>
                </c:pt>
                <c:pt idx="739">
                  <c:v>0.20852924974732501</c:v>
                </c:pt>
                <c:pt idx="740">
                  <c:v>0.20874227874819201</c:v>
                </c:pt>
                <c:pt idx="741">
                  <c:v>0.20895512449089201</c:v>
                </c:pt>
                <c:pt idx="742">
                  <c:v>0.20917502121880699</c:v>
                </c:pt>
                <c:pt idx="743">
                  <c:v>0.209394900762924</c:v>
                </c:pt>
                <c:pt idx="744">
                  <c:v>0.20961579604671601</c:v>
                </c:pt>
                <c:pt idx="745">
                  <c:v>0.209817982527255</c:v>
                </c:pt>
                <c:pt idx="746">
                  <c:v>0.21003546289581301</c:v>
                </c:pt>
                <c:pt idx="747">
                  <c:v>0.21023211269244599</c:v>
                </c:pt>
                <c:pt idx="748">
                  <c:v>0.21042937261024</c:v>
                </c:pt>
                <c:pt idx="749">
                  <c:v>0.21062791144616899</c:v>
                </c:pt>
                <c:pt idx="750">
                  <c:v>0.21082089331231499</c:v>
                </c:pt>
                <c:pt idx="751">
                  <c:v>0.21101906281007499</c:v>
                </c:pt>
                <c:pt idx="752">
                  <c:v>0.21122437938465699</c:v>
                </c:pt>
                <c:pt idx="753">
                  <c:v>0.21141886341851299</c:v>
                </c:pt>
                <c:pt idx="754">
                  <c:v>0.211647013791782</c:v>
                </c:pt>
                <c:pt idx="755">
                  <c:v>0.21186755840868901</c:v>
                </c:pt>
                <c:pt idx="756">
                  <c:v>0.212082112391937</c:v>
                </c:pt>
                <c:pt idx="757">
                  <c:v>0.21230772722666699</c:v>
                </c:pt>
                <c:pt idx="758">
                  <c:v>0.21253913721963499</c:v>
                </c:pt>
                <c:pt idx="759">
                  <c:v>0.21277504302515399</c:v>
                </c:pt>
                <c:pt idx="760">
                  <c:v>0.2130105676613</c:v>
                </c:pt>
                <c:pt idx="761">
                  <c:v>0.21325004022663599</c:v>
                </c:pt>
                <c:pt idx="762">
                  <c:v>0.21348917584365201</c:v>
                </c:pt>
                <c:pt idx="763">
                  <c:v>0.213705815224078</c:v>
                </c:pt>
                <c:pt idx="764">
                  <c:v>0.21393513057970001</c:v>
                </c:pt>
                <c:pt idx="765">
                  <c:v>0.214142825968791</c:v>
                </c:pt>
                <c:pt idx="766">
                  <c:v>0.21434984322909401</c:v>
                </c:pt>
                <c:pt idx="767">
                  <c:v>0.214568247289322</c:v>
                </c:pt>
                <c:pt idx="768">
                  <c:v>0.214773747813989</c:v>
                </c:pt>
                <c:pt idx="769">
                  <c:v>0.21496468684497899</c:v>
                </c:pt>
                <c:pt idx="770">
                  <c:v>0.215092362453569</c:v>
                </c:pt>
                <c:pt idx="771">
                  <c:v>0.21523535718929099</c:v>
                </c:pt>
                <c:pt idx="772">
                  <c:v>0.215381434860315</c:v>
                </c:pt>
                <c:pt idx="773">
                  <c:v>0.21551638151382599</c:v>
                </c:pt>
                <c:pt idx="774">
                  <c:v>0.215627754338449</c:v>
                </c:pt>
                <c:pt idx="775">
                  <c:v>0.21572876341050801</c:v>
                </c:pt>
                <c:pt idx="776">
                  <c:v>0.21585315625830101</c:v>
                </c:pt>
                <c:pt idx="777">
                  <c:v>0.21597789880836901</c:v>
                </c:pt>
                <c:pt idx="778">
                  <c:v>0.21606269375727</c:v>
                </c:pt>
                <c:pt idx="779">
                  <c:v>0.21608720033506901</c:v>
                </c:pt>
                <c:pt idx="780">
                  <c:v>0.21612238154562199</c:v>
                </c:pt>
                <c:pt idx="781">
                  <c:v>0.21611839462183</c:v>
                </c:pt>
                <c:pt idx="782">
                  <c:v>0.21616185214960101</c:v>
                </c:pt>
                <c:pt idx="783">
                  <c:v>0.21618152733892099</c:v>
                </c:pt>
                <c:pt idx="784">
                  <c:v>0.21616892391666401</c:v>
                </c:pt>
                <c:pt idx="785">
                  <c:v>0.21617034854866199</c:v>
                </c:pt>
                <c:pt idx="786">
                  <c:v>0.216197937351613</c:v>
                </c:pt>
                <c:pt idx="787">
                  <c:v>0.21627478696652</c:v>
                </c:pt>
                <c:pt idx="788">
                  <c:v>0.21637533945519499</c:v>
                </c:pt>
                <c:pt idx="789">
                  <c:v>0.21647893219154599</c:v>
                </c:pt>
                <c:pt idx="790">
                  <c:v>0.216597263003136</c:v>
                </c:pt>
                <c:pt idx="791">
                  <c:v>0.216704138540013</c:v>
                </c:pt>
                <c:pt idx="792">
                  <c:v>0.21683461944878801</c:v>
                </c:pt>
                <c:pt idx="793">
                  <c:v>0.21697278667370301</c:v>
                </c:pt>
                <c:pt idx="794">
                  <c:v>0.21711357551407001</c:v>
                </c:pt>
                <c:pt idx="795">
                  <c:v>0.21725794095478401</c:v>
                </c:pt>
                <c:pt idx="796">
                  <c:v>0.21741035079252299</c:v>
                </c:pt>
                <c:pt idx="797">
                  <c:v>0.21755897097790999</c:v>
                </c:pt>
                <c:pt idx="798">
                  <c:v>0.21772945290328399</c:v>
                </c:pt>
                <c:pt idx="799">
                  <c:v>0.217929449291692</c:v>
                </c:pt>
                <c:pt idx="800">
                  <c:v>0.21813875250474399</c:v>
                </c:pt>
                <c:pt idx="801">
                  <c:v>0.21835535982497201</c:v>
                </c:pt>
                <c:pt idx="802">
                  <c:v>0.21858254382733899</c:v>
                </c:pt>
                <c:pt idx="803">
                  <c:v>0.21879510367839899</c:v>
                </c:pt>
                <c:pt idx="804">
                  <c:v>0.21903761222861301</c:v>
                </c:pt>
                <c:pt idx="805">
                  <c:v>0.219284473105546</c:v>
                </c:pt>
                <c:pt idx="806">
                  <c:v>0.219543492592425</c:v>
                </c:pt>
                <c:pt idx="807">
                  <c:v>0.21980261821391101</c:v>
                </c:pt>
                <c:pt idx="808">
                  <c:v>0.220052289265248</c:v>
                </c:pt>
                <c:pt idx="809">
                  <c:v>0.220284409731278</c:v>
                </c:pt>
                <c:pt idx="810">
                  <c:v>0.220530754516713</c:v>
                </c:pt>
                <c:pt idx="811">
                  <c:v>0.22075539519047099</c:v>
                </c:pt>
                <c:pt idx="812">
                  <c:v>0.22097449728719401</c:v>
                </c:pt>
                <c:pt idx="813">
                  <c:v>0.22120859916201099</c:v>
                </c:pt>
                <c:pt idx="814">
                  <c:v>0.22145048003808601</c:v>
                </c:pt>
                <c:pt idx="815">
                  <c:v>0.22168102083098001</c:v>
                </c:pt>
                <c:pt idx="816">
                  <c:v>0.221914364042369</c:v>
                </c:pt>
                <c:pt idx="817">
                  <c:v>0.22213051116874999</c:v>
                </c:pt>
                <c:pt idx="818">
                  <c:v>0.222332615629622</c:v>
                </c:pt>
                <c:pt idx="819">
                  <c:v>0.222538185712291</c:v>
                </c:pt>
                <c:pt idx="820">
                  <c:v>0.22272696567737801</c:v>
                </c:pt>
                <c:pt idx="821">
                  <c:v>0.22289613286847701</c:v>
                </c:pt>
                <c:pt idx="822">
                  <c:v>0.22308442236565401</c:v>
                </c:pt>
                <c:pt idx="823">
                  <c:v>0.223291412815391</c:v>
                </c:pt>
                <c:pt idx="824">
                  <c:v>0.22351869929795901</c:v>
                </c:pt>
                <c:pt idx="825">
                  <c:v>0.22375959169637399</c:v>
                </c:pt>
                <c:pt idx="826">
                  <c:v>0.22399986230534499</c:v>
                </c:pt>
                <c:pt idx="827">
                  <c:v>0.22421091799897899</c:v>
                </c:pt>
                <c:pt idx="828">
                  <c:v>0.224375934298949</c:v>
                </c:pt>
                <c:pt idx="829">
                  <c:v>0.22455237986966001</c:v>
                </c:pt>
                <c:pt idx="830">
                  <c:v>0.224759869802584</c:v>
                </c:pt>
                <c:pt idx="831">
                  <c:v>0.22491987307448</c:v>
                </c:pt>
                <c:pt idx="832">
                  <c:v>0.22507765322453399</c:v>
                </c:pt>
                <c:pt idx="833">
                  <c:v>0.22524903057781001</c:v>
                </c:pt>
                <c:pt idx="834">
                  <c:v>0.22541985217254701</c:v>
                </c:pt>
                <c:pt idx="835">
                  <c:v>0.22558343230806399</c:v>
                </c:pt>
                <c:pt idx="836">
                  <c:v>0.22574810844632301</c:v>
                </c:pt>
                <c:pt idx="837">
                  <c:v>0.225931181719116</c:v>
                </c:pt>
                <c:pt idx="838">
                  <c:v>0.226108292969911</c:v>
                </c:pt>
                <c:pt idx="839">
                  <c:v>0.226297913107596</c:v>
                </c:pt>
                <c:pt idx="840">
                  <c:v>0.22646500229060901</c:v>
                </c:pt>
                <c:pt idx="841">
                  <c:v>0.22659722184386299</c:v>
                </c:pt>
                <c:pt idx="842">
                  <c:v>0.22668306726985801</c:v>
                </c:pt>
                <c:pt idx="843">
                  <c:v>0.226747840019415</c:v>
                </c:pt>
                <c:pt idx="844">
                  <c:v>0.22687072271372999</c:v>
                </c:pt>
                <c:pt idx="845">
                  <c:v>0.22699707760790599</c:v>
                </c:pt>
                <c:pt idx="846">
                  <c:v>0.22714296896613601</c:v>
                </c:pt>
                <c:pt idx="847">
                  <c:v>0.22727054790425999</c:v>
                </c:pt>
                <c:pt idx="848">
                  <c:v>0.22735649195226301</c:v>
                </c:pt>
                <c:pt idx="849">
                  <c:v>0.227445954100643</c:v>
                </c:pt>
                <c:pt idx="850">
                  <c:v>0.22751625352504801</c:v>
                </c:pt>
                <c:pt idx="851">
                  <c:v>0.227586375925343</c:v>
                </c:pt>
                <c:pt idx="852">
                  <c:v>0.22761824609624201</c:v>
                </c:pt>
                <c:pt idx="853">
                  <c:v>0.22766670611225101</c:v>
                </c:pt>
                <c:pt idx="854">
                  <c:v>0.227686047844259</c:v>
                </c:pt>
                <c:pt idx="855">
                  <c:v>0.22770037041545399</c:v>
                </c:pt>
                <c:pt idx="856">
                  <c:v>0.22771363156197499</c:v>
                </c:pt>
                <c:pt idx="857">
                  <c:v>0.227781641478214</c:v>
                </c:pt>
                <c:pt idx="858">
                  <c:v>0.22782309917997201</c:v>
                </c:pt>
                <c:pt idx="859">
                  <c:v>0.22785433489245399</c:v>
                </c:pt>
                <c:pt idx="860">
                  <c:v>0.227923190876377</c:v>
                </c:pt>
                <c:pt idx="861">
                  <c:v>0.228008852144233</c:v>
                </c:pt>
                <c:pt idx="862">
                  <c:v>0.228044073543376</c:v>
                </c:pt>
                <c:pt idx="863">
                  <c:v>0.22804253239262301</c:v>
                </c:pt>
                <c:pt idx="864">
                  <c:v>0.22805640805309799</c:v>
                </c:pt>
                <c:pt idx="865">
                  <c:v>0.22807518277435901</c:v>
                </c:pt>
                <c:pt idx="866">
                  <c:v>0.22813934999793001</c:v>
                </c:pt>
                <c:pt idx="867">
                  <c:v>0.228203373038525</c:v>
                </c:pt>
                <c:pt idx="868">
                  <c:v>0.228274306883856</c:v>
                </c:pt>
                <c:pt idx="869">
                  <c:v>0.22838448923292101</c:v>
                </c:pt>
                <c:pt idx="870">
                  <c:v>0.228487974646049</c:v>
                </c:pt>
                <c:pt idx="871">
                  <c:v>0.22858433693154701</c:v>
                </c:pt>
                <c:pt idx="872">
                  <c:v>0.228669349304367</c:v>
                </c:pt>
                <c:pt idx="873">
                  <c:v>0.228731670163516</c:v>
                </c:pt>
                <c:pt idx="874">
                  <c:v>0.228737501144363</c:v>
                </c:pt>
                <c:pt idx="875">
                  <c:v>0.228742539879012</c:v>
                </c:pt>
                <c:pt idx="876">
                  <c:v>0.22870777354285601</c:v>
                </c:pt>
                <c:pt idx="877">
                  <c:v>0.228675977229746</c:v>
                </c:pt>
                <c:pt idx="878">
                  <c:v>0.22864976002135701</c:v>
                </c:pt>
                <c:pt idx="879">
                  <c:v>0.22855703513909301</c:v>
                </c:pt>
                <c:pt idx="880">
                  <c:v>0.22842751187805399</c:v>
                </c:pt>
                <c:pt idx="881">
                  <c:v>0.228310529522088</c:v>
                </c:pt>
                <c:pt idx="882">
                  <c:v>0.22815970797105301</c:v>
                </c:pt>
                <c:pt idx="883">
                  <c:v>0.228011922324167</c:v>
                </c:pt>
                <c:pt idx="884">
                  <c:v>0.22791643952031199</c:v>
                </c:pt>
                <c:pt idx="885">
                  <c:v>0.22783862353432199</c:v>
                </c:pt>
                <c:pt idx="886">
                  <c:v>0.22777297232954799</c:v>
                </c:pt>
                <c:pt idx="887">
                  <c:v>0.227721918317105</c:v>
                </c:pt>
                <c:pt idx="888">
                  <c:v>0.22770779316577</c:v>
                </c:pt>
                <c:pt idx="889">
                  <c:v>0.227697654342986</c:v>
                </c:pt>
                <c:pt idx="890">
                  <c:v>0.22767692670464301</c:v>
                </c:pt>
                <c:pt idx="891">
                  <c:v>0.22758152116528399</c:v>
                </c:pt>
                <c:pt idx="892">
                  <c:v>0.227513094418794</c:v>
                </c:pt>
                <c:pt idx="893">
                  <c:v>0.22745944522729</c:v>
                </c:pt>
                <c:pt idx="894">
                  <c:v>0.22737321354581499</c:v>
                </c:pt>
                <c:pt idx="895">
                  <c:v>0.22732981884141101</c:v>
                </c:pt>
                <c:pt idx="896">
                  <c:v>0.227306452048219</c:v>
                </c:pt>
                <c:pt idx="897">
                  <c:v>0.227302175037563</c:v>
                </c:pt>
                <c:pt idx="898">
                  <c:v>0.227262232924757</c:v>
                </c:pt>
                <c:pt idx="899">
                  <c:v>0.22722789757653999</c:v>
                </c:pt>
                <c:pt idx="900">
                  <c:v>0.22716983630214799</c:v>
                </c:pt>
                <c:pt idx="901">
                  <c:v>0.227129314224012</c:v>
                </c:pt>
                <c:pt idx="902">
                  <c:v>0.227118171453592</c:v>
                </c:pt>
                <c:pt idx="903">
                  <c:v>0.22708970961033301</c:v>
                </c:pt>
                <c:pt idx="904">
                  <c:v>0.22706124291309901</c:v>
                </c:pt>
                <c:pt idx="905">
                  <c:v>0.227027681212117</c:v>
                </c:pt>
                <c:pt idx="906">
                  <c:v>0.226982825809776</c:v>
                </c:pt>
                <c:pt idx="907">
                  <c:v>0.22695761923567201</c:v>
                </c:pt>
                <c:pt idx="908">
                  <c:v>0.22689127700695799</c:v>
                </c:pt>
                <c:pt idx="909">
                  <c:v>0.22677329720033301</c:v>
                </c:pt>
                <c:pt idx="910">
                  <c:v>0.226668572750336</c:v>
                </c:pt>
                <c:pt idx="911">
                  <c:v>0.22652823861207799</c:v>
                </c:pt>
                <c:pt idx="912">
                  <c:v>0.22637441192468999</c:v>
                </c:pt>
                <c:pt idx="913">
                  <c:v>0.22623482735112199</c:v>
                </c:pt>
                <c:pt idx="914">
                  <c:v>0.226125114319146</c:v>
                </c:pt>
                <c:pt idx="915">
                  <c:v>0.225993521618749</c:v>
                </c:pt>
                <c:pt idx="916">
                  <c:v>0.22585461525092401</c:v>
                </c:pt>
                <c:pt idx="917">
                  <c:v>0.22570558149751599</c:v>
                </c:pt>
                <c:pt idx="918">
                  <c:v>0.22553753954490299</c:v>
                </c:pt>
                <c:pt idx="919">
                  <c:v>0.22538199062216399</c:v>
                </c:pt>
                <c:pt idx="920">
                  <c:v>0.22522464362549</c:v>
                </c:pt>
                <c:pt idx="921">
                  <c:v>0.22510203465246301</c:v>
                </c:pt>
                <c:pt idx="922">
                  <c:v>0.224951912553459</c:v>
                </c:pt>
                <c:pt idx="923">
                  <c:v>0.22479551296559899</c:v>
                </c:pt>
                <c:pt idx="924">
                  <c:v>0.22470165184572499</c:v>
                </c:pt>
                <c:pt idx="925">
                  <c:v>0.22464128313649601</c:v>
                </c:pt>
                <c:pt idx="926">
                  <c:v>0.22460134659446701</c:v>
                </c:pt>
                <c:pt idx="927">
                  <c:v>0.22453659880495</c:v>
                </c:pt>
                <c:pt idx="928">
                  <c:v>0.22447891720035901</c:v>
                </c:pt>
                <c:pt idx="929">
                  <c:v>0.224419444674713</c:v>
                </c:pt>
                <c:pt idx="930">
                  <c:v>0.22437720817996001</c:v>
                </c:pt>
                <c:pt idx="931">
                  <c:v>0.22434620780494199</c:v>
                </c:pt>
                <c:pt idx="932">
                  <c:v>0.224323317783655</c:v>
                </c:pt>
                <c:pt idx="933">
                  <c:v>0.22431171043988801</c:v>
                </c:pt>
                <c:pt idx="934">
                  <c:v>0.22428938968838499</c:v>
                </c:pt>
                <c:pt idx="935">
                  <c:v>0.22425330425072401</c:v>
                </c:pt>
                <c:pt idx="936">
                  <c:v>0.22424902532850799</c:v>
                </c:pt>
                <c:pt idx="937">
                  <c:v>0.224239212728402</c:v>
                </c:pt>
                <c:pt idx="938">
                  <c:v>0.224215718022653</c:v>
                </c:pt>
                <c:pt idx="939">
                  <c:v>0.22416806930414701</c:v>
                </c:pt>
                <c:pt idx="940">
                  <c:v>0.224164834355051</c:v>
                </c:pt>
                <c:pt idx="941">
                  <c:v>0.22415661930695999</c:v>
                </c:pt>
                <c:pt idx="942">
                  <c:v>0.22416563483721899</c:v>
                </c:pt>
                <c:pt idx="943">
                  <c:v>0.224164082526952</c:v>
                </c:pt>
                <c:pt idx="944">
                  <c:v>0.22413368160537001</c:v>
                </c:pt>
                <c:pt idx="945">
                  <c:v>0.22409105187235501</c:v>
                </c:pt>
                <c:pt idx="946">
                  <c:v>0.22405071655367501</c:v>
                </c:pt>
                <c:pt idx="947">
                  <c:v>0.22401597738255599</c:v>
                </c:pt>
                <c:pt idx="948">
                  <c:v>0.22398281016438601</c:v>
                </c:pt>
                <c:pt idx="949">
                  <c:v>0.223947153245589</c:v>
                </c:pt>
                <c:pt idx="950">
                  <c:v>0.223917439238706</c:v>
                </c:pt>
                <c:pt idx="951">
                  <c:v>0.223867616276272</c:v>
                </c:pt>
                <c:pt idx="952">
                  <c:v>0.22382125245894899</c:v>
                </c:pt>
                <c:pt idx="953">
                  <c:v>0.223800690253772</c:v>
                </c:pt>
                <c:pt idx="954">
                  <c:v>0.22376226850191899</c:v>
                </c:pt>
                <c:pt idx="955">
                  <c:v>0.223714142770647</c:v>
                </c:pt>
                <c:pt idx="956">
                  <c:v>0.223685035080467</c:v>
                </c:pt>
                <c:pt idx="957">
                  <c:v>0.223601415788067</c:v>
                </c:pt>
                <c:pt idx="958">
                  <c:v>0.22352509677803301</c:v>
                </c:pt>
                <c:pt idx="959">
                  <c:v>0.223429320667306</c:v>
                </c:pt>
                <c:pt idx="960">
                  <c:v>0.223350365633877</c:v>
                </c:pt>
                <c:pt idx="961">
                  <c:v>0.22326672486445501</c:v>
                </c:pt>
                <c:pt idx="962">
                  <c:v>0.22318676723397601</c:v>
                </c:pt>
                <c:pt idx="963">
                  <c:v>0.22311437949304</c:v>
                </c:pt>
                <c:pt idx="964">
                  <c:v>0.22306851690354601</c:v>
                </c:pt>
                <c:pt idx="965">
                  <c:v>0.22304911433477201</c:v>
                </c:pt>
                <c:pt idx="966">
                  <c:v>0.22301439258793801</c:v>
                </c:pt>
                <c:pt idx="967">
                  <c:v>0.22301203070389899</c:v>
                </c:pt>
                <c:pt idx="968">
                  <c:v>0.223016921048586</c:v>
                </c:pt>
                <c:pt idx="969">
                  <c:v>0.22304394654785001</c:v>
                </c:pt>
                <c:pt idx="970">
                  <c:v>0.22308633629576299</c:v>
                </c:pt>
                <c:pt idx="971">
                  <c:v>0.22312077177950099</c:v>
                </c:pt>
                <c:pt idx="972">
                  <c:v>0.223151666823591</c:v>
                </c:pt>
                <c:pt idx="973">
                  <c:v>0.22320073993166001</c:v>
                </c:pt>
                <c:pt idx="974">
                  <c:v>0.22325027274916401</c:v>
                </c:pt>
                <c:pt idx="975">
                  <c:v>0.22327298603726101</c:v>
                </c:pt>
                <c:pt idx="976">
                  <c:v>0.22329240775728701</c:v>
                </c:pt>
                <c:pt idx="977">
                  <c:v>0.22330759623240801</c:v>
                </c:pt>
                <c:pt idx="978">
                  <c:v>0.22332820269195999</c:v>
                </c:pt>
                <c:pt idx="979">
                  <c:v>0.223364556243278</c:v>
                </c:pt>
                <c:pt idx="980">
                  <c:v>0.223412267694964</c:v>
                </c:pt>
                <c:pt idx="981">
                  <c:v>0.22347117104712999</c:v>
                </c:pt>
                <c:pt idx="982">
                  <c:v>0.22352146767528999</c:v>
                </c:pt>
                <c:pt idx="983">
                  <c:v>0.22360184120059001</c:v>
                </c:pt>
                <c:pt idx="984">
                  <c:v>0.22366887670552499</c:v>
                </c:pt>
                <c:pt idx="985">
                  <c:v>0.22373438424768</c:v>
                </c:pt>
                <c:pt idx="986">
                  <c:v>0.22379700271543401</c:v>
                </c:pt>
                <c:pt idx="987">
                  <c:v>0.22388540782761199</c:v>
                </c:pt>
                <c:pt idx="988">
                  <c:v>0.22398693299835601</c:v>
                </c:pt>
                <c:pt idx="989">
                  <c:v>0.224103749462676</c:v>
                </c:pt>
                <c:pt idx="990">
                  <c:v>0.224222931027868</c:v>
                </c:pt>
                <c:pt idx="991">
                  <c:v>0.224344909850831</c:v>
                </c:pt>
                <c:pt idx="992">
                  <c:v>0.224487701560005</c:v>
                </c:pt>
                <c:pt idx="993">
                  <c:v>0.224611427686046</c:v>
                </c:pt>
                <c:pt idx="994">
                  <c:v>0.22474155189856401</c:v>
                </c:pt>
                <c:pt idx="995">
                  <c:v>0.224861745252912</c:v>
                </c:pt>
                <c:pt idx="996">
                  <c:v>0.22497965136652301</c:v>
                </c:pt>
                <c:pt idx="997">
                  <c:v>0.225095007950599</c:v>
                </c:pt>
                <c:pt idx="998">
                  <c:v>0.22521122547223399</c:v>
                </c:pt>
                <c:pt idx="999">
                  <c:v>0.225321943135805</c:v>
                </c:pt>
                <c:pt idx="1000">
                  <c:v>0.22541535993930001</c:v>
                </c:pt>
                <c:pt idx="1001">
                  <c:v>0.22552923443151299</c:v>
                </c:pt>
                <c:pt idx="1002">
                  <c:v>0.22562997841604701</c:v>
                </c:pt>
                <c:pt idx="1003">
                  <c:v>0.225722529731606</c:v>
                </c:pt>
                <c:pt idx="1004">
                  <c:v>0.22578572786103601</c:v>
                </c:pt>
                <c:pt idx="1005">
                  <c:v>0.225871636780409</c:v>
                </c:pt>
                <c:pt idx="1006">
                  <c:v>0.225986729538005</c:v>
                </c:pt>
                <c:pt idx="1007">
                  <c:v>0.226109617880281</c:v>
                </c:pt>
                <c:pt idx="1008">
                  <c:v>0.226239236035708</c:v>
                </c:pt>
                <c:pt idx="1009">
                  <c:v>0.22638875369018699</c:v>
                </c:pt>
                <c:pt idx="1010">
                  <c:v>0.22652874307645901</c:v>
                </c:pt>
                <c:pt idx="1011">
                  <c:v>0.226679571800004</c:v>
                </c:pt>
                <c:pt idx="1012">
                  <c:v>0.226829767839937</c:v>
                </c:pt>
                <c:pt idx="1013">
                  <c:v>0.226972317217328</c:v>
                </c:pt>
                <c:pt idx="1014">
                  <c:v>0.227103951937527</c:v>
                </c:pt>
                <c:pt idx="1015">
                  <c:v>0.22721897340830699</c:v>
                </c:pt>
                <c:pt idx="1016">
                  <c:v>0.22730962057099799</c:v>
                </c:pt>
                <c:pt idx="1017">
                  <c:v>0.227384229321905</c:v>
                </c:pt>
                <c:pt idx="1018">
                  <c:v>0.22749072222205599</c:v>
                </c:pt>
                <c:pt idx="1019">
                  <c:v>0.22762344945032101</c:v>
                </c:pt>
                <c:pt idx="1020">
                  <c:v>0.227722096797286</c:v>
                </c:pt>
                <c:pt idx="1021">
                  <c:v>0.22781969822366799</c:v>
                </c:pt>
                <c:pt idx="1022">
                  <c:v>0.22791573278749899</c:v>
                </c:pt>
                <c:pt idx="1023">
                  <c:v>0.22799702215543499</c:v>
                </c:pt>
                <c:pt idx="1024">
                  <c:v>0.22806425772767999</c:v>
                </c:pt>
                <c:pt idx="1025">
                  <c:v>0.22814898943947501</c:v>
                </c:pt>
                <c:pt idx="1026">
                  <c:v>0.22823450691949601</c:v>
                </c:pt>
                <c:pt idx="1027">
                  <c:v>0.22829374845949399</c:v>
                </c:pt>
                <c:pt idx="1028">
                  <c:v>0.22838353471199199</c:v>
                </c:pt>
                <c:pt idx="1029">
                  <c:v>0.22849119843597701</c:v>
                </c:pt>
                <c:pt idx="1030">
                  <c:v>0.22860392994175299</c:v>
                </c:pt>
                <c:pt idx="1031">
                  <c:v>0.228716324254571</c:v>
                </c:pt>
                <c:pt idx="1032">
                  <c:v>0.22881001855929201</c:v>
                </c:pt>
                <c:pt idx="1033">
                  <c:v>0.22892120494021201</c:v>
                </c:pt>
                <c:pt idx="1034">
                  <c:v>0.22902144649130199</c:v>
                </c:pt>
                <c:pt idx="1035">
                  <c:v>0.22913596713582901</c:v>
                </c:pt>
                <c:pt idx="1036">
                  <c:v>0.229281204749548</c:v>
                </c:pt>
                <c:pt idx="1037">
                  <c:v>0.229447248948347</c:v>
                </c:pt>
                <c:pt idx="1038">
                  <c:v>0.22961538498321199</c:v>
                </c:pt>
                <c:pt idx="1039">
                  <c:v>0.22977932921878499</c:v>
                </c:pt>
                <c:pt idx="1040">
                  <c:v>0.22993967673281601</c:v>
                </c:pt>
                <c:pt idx="1041">
                  <c:v>0.230124131616876</c:v>
                </c:pt>
                <c:pt idx="1042">
                  <c:v>0.23031201399808399</c:v>
                </c:pt>
                <c:pt idx="1043">
                  <c:v>0.230482722059134</c:v>
                </c:pt>
                <c:pt idx="1044">
                  <c:v>0.23064291940022399</c:v>
                </c:pt>
                <c:pt idx="1045">
                  <c:v>0.23080424382140199</c:v>
                </c:pt>
                <c:pt idx="1046">
                  <c:v>0.23097813111313101</c:v>
                </c:pt>
                <c:pt idx="1047">
                  <c:v>0.23115629379927399</c:v>
                </c:pt>
                <c:pt idx="1048">
                  <c:v>0.23132378616927801</c:v>
                </c:pt>
                <c:pt idx="1049">
                  <c:v>0.231492192042976</c:v>
                </c:pt>
                <c:pt idx="1050">
                  <c:v>0.231687008906098</c:v>
                </c:pt>
                <c:pt idx="1051">
                  <c:v>0.23187569335703301</c:v>
                </c:pt>
                <c:pt idx="1052">
                  <c:v>0.232047161259054</c:v>
                </c:pt>
                <c:pt idx="1053">
                  <c:v>0.232222628146527</c:v>
                </c:pt>
                <c:pt idx="1054">
                  <c:v>0.23241768988547001</c:v>
                </c:pt>
                <c:pt idx="1055">
                  <c:v>0.23259662838985401</c:v>
                </c:pt>
                <c:pt idx="1056">
                  <c:v>0.23276836877030099</c:v>
                </c:pt>
                <c:pt idx="1057">
                  <c:v>0.232927031143003</c:v>
                </c:pt>
                <c:pt idx="1058">
                  <c:v>0.233051742401618</c:v>
                </c:pt>
                <c:pt idx="1059">
                  <c:v>0.233161025374786</c:v>
                </c:pt>
                <c:pt idx="1060">
                  <c:v>0.23324462772710899</c:v>
                </c:pt>
                <c:pt idx="1061">
                  <c:v>0.233326685885372</c:v>
                </c:pt>
                <c:pt idx="1062">
                  <c:v>0.23346026307018999</c:v>
                </c:pt>
                <c:pt idx="1063">
                  <c:v>0.23357203911254101</c:v>
                </c:pt>
                <c:pt idx="1064">
                  <c:v>0.23371262540051899</c:v>
                </c:pt>
                <c:pt idx="1065">
                  <c:v>0.23386355794094399</c:v>
                </c:pt>
                <c:pt idx="1066">
                  <c:v>0.23402237916105001</c:v>
                </c:pt>
                <c:pt idx="1067">
                  <c:v>0.23416542044862601</c:v>
                </c:pt>
                <c:pt idx="1068">
                  <c:v>0.23433464130946299</c:v>
                </c:pt>
                <c:pt idx="1069">
                  <c:v>0.23451137716434001</c:v>
                </c:pt>
                <c:pt idx="1070">
                  <c:v>0.234673606283368</c:v>
                </c:pt>
                <c:pt idx="1071">
                  <c:v>0.234805800590008</c:v>
                </c:pt>
                <c:pt idx="1072">
                  <c:v>0.234927988761648</c:v>
                </c:pt>
                <c:pt idx="1073">
                  <c:v>0.23506522221822301</c:v>
                </c:pt>
                <c:pt idx="1074">
                  <c:v>0.23521868151484099</c:v>
                </c:pt>
                <c:pt idx="1075">
                  <c:v>0.23535829964938801</c:v>
                </c:pt>
                <c:pt idx="1076">
                  <c:v>0.23547825674244499</c:v>
                </c:pt>
                <c:pt idx="1077">
                  <c:v>0.23560759870644599</c:v>
                </c:pt>
                <c:pt idx="1078">
                  <c:v>0.23573980847468301</c:v>
                </c:pt>
                <c:pt idx="1079">
                  <c:v>0.23586179268371399</c:v>
                </c:pt>
                <c:pt idx="1080">
                  <c:v>0.23599517539759099</c:v>
                </c:pt>
                <c:pt idx="1081">
                  <c:v>0.23613701500915801</c:v>
                </c:pt>
                <c:pt idx="1082">
                  <c:v>0.23627115031187901</c:v>
                </c:pt>
                <c:pt idx="1083">
                  <c:v>0.236398533166573</c:v>
                </c:pt>
                <c:pt idx="1084">
                  <c:v>0.236538194609895</c:v>
                </c:pt>
                <c:pt idx="1085">
                  <c:v>0.236679740868493</c:v>
                </c:pt>
                <c:pt idx="1086">
                  <c:v>0.236819725533262</c:v>
                </c:pt>
                <c:pt idx="1087">
                  <c:v>0.23693751597311799</c:v>
                </c:pt>
                <c:pt idx="1088">
                  <c:v>0.23708121339939101</c:v>
                </c:pt>
                <c:pt idx="1089">
                  <c:v>0.237230617198806</c:v>
                </c:pt>
                <c:pt idx="1090">
                  <c:v>0.237381943619381</c:v>
                </c:pt>
                <c:pt idx="1091">
                  <c:v>0.23754369248086199</c:v>
                </c:pt>
                <c:pt idx="1092">
                  <c:v>0.23771897704113101</c:v>
                </c:pt>
                <c:pt idx="1093">
                  <c:v>0.23787158281313001</c:v>
                </c:pt>
                <c:pt idx="1094">
                  <c:v>0.238018091123365</c:v>
                </c:pt>
                <c:pt idx="1095">
                  <c:v>0.23814633016422099</c:v>
                </c:pt>
                <c:pt idx="1096">
                  <c:v>0.23826177090329001</c:v>
                </c:pt>
                <c:pt idx="1097">
                  <c:v>0.238412336858706</c:v>
                </c:pt>
                <c:pt idx="1098">
                  <c:v>0.23855573636100499</c:v>
                </c:pt>
                <c:pt idx="1099">
                  <c:v>0.23868757291929099</c:v>
                </c:pt>
                <c:pt idx="1100">
                  <c:v>0.23880609012692999</c:v>
                </c:pt>
                <c:pt idx="1101">
                  <c:v>0.2389164425666</c:v>
                </c:pt>
                <c:pt idx="1102">
                  <c:v>0.23904032359159799</c:v>
                </c:pt>
                <c:pt idx="1103">
                  <c:v>0.23916673655258699</c:v>
                </c:pt>
                <c:pt idx="1104">
                  <c:v>0.239291803035307</c:v>
                </c:pt>
                <c:pt idx="1105">
                  <c:v>0.23939759393968699</c:v>
                </c:pt>
                <c:pt idx="1106">
                  <c:v>0.239500376909319</c:v>
                </c:pt>
                <c:pt idx="1107">
                  <c:v>0.23960477164729099</c:v>
                </c:pt>
                <c:pt idx="1108">
                  <c:v>0.23971538510160101</c:v>
                </c:pt>
                <c:pt idx="1109">
                  <c:v>0.23982970614001101</c:v>
                </c:pt>
                <c:pt idx="1110">
                  <c:v>0.239938150990471</c:v>
                </c:pt>
                <c:pt idx="1111">
                  <c:v>0.24005667998777799</c:v>
                </c:pt>
                <c:pt idx="1112">
                  <c:v>0.24014551002766399</c:v>
                </c:pt>
                <c:pt idx="1113">
                  <c:v>0.24021756439161801</c:v>
                </c:pt>
                <c:pt idx="1114">
                  <c:v>0.24028515353508101</c:v>
                </c:pt>
                <c:pt idx="1115">
                  <c:v>0.24032865826484801</c:v>
                </c:pt>
                <c:pt idx="1116">
                  <c:v>0.24036619591184499</c:v>
                </c:pt>
                <c:pt idx="1117">
                  <c:v>0.24039578879915299</c:v>
                </c:pt>
                <c:pt idx="1118">
                  <c:v>0.24043451574784799</c:v>
                </c:pt>
                <c:pt idx="1119">
                  <c:v>0.240454210034832</c:v>
                </c:pt>
                <c:pt idx="1120">
                  <c:v>0.240460058752343</c:v>
                </c:pt>
                <c:pt idx="1121">
                  <c:v>0.24047842674626899</c:v>
                </c:pt>
                <c:pt idx="1122">
                  <c:v>0.240460501746145</c:v>
                </c:pt>
                <c:pt idx="1123">
                  <c:v>0.24044015972030999</c:v>
                </c:pt>
                <c:pt idx="1124">
                  <c:v>0.24044005796917001</c:v>
                </c:pt>
                <c:pt idx="1125">
                  <c:v>0.24045391431374999</c:v>
                </c:pt>
                <c:pt idx="1126">
                  <c:v>0.24048544357048701</c:v>
                </c:pt>
                <c:pt idx="1127">
                  <c:v>0.240495783761973</c:v>
                </c:pt>
                <c:pt idx="1128">
                  <c:v>0.24051454855096199</c:v>
                </c:pt>
                <c:pt idx="1129">
                  <c:v>0.24051707241723799</c:v>
                </c:pt>
                <c:pt idx="1130">
                  <c:v>0.240550196462572</c:v>
                </c:pt>
                <c:pt idx="1131">
                  <c:v>0.24059967268182</c:v>
                </c:pt>
                <c:pt idx="1132">
                  <c:v>0.24066314005672401</c:v>
                </c:pt>
                <c:pt idx="1133">
                  <c:v>0.24074016122467301</c:v>
                </c:pt>
                <c:pt idx="1134">
                  <c:v>0.24082226824668701</c:v>
                </c:pt>
                <c:pt idx="1135">
                  <c:v>0.24090348057152</c:v>
                </c:pt>
                <c:pt idx="1136">
                  <c:v>0.240986449399958</c:v>
                </c:pt>
                <c:pt idx="1137">
                  <c:v>0.24105500296299101</c:v>
                </c:pt>
                <c:pt idx="1138">
                  <c:v>0.24111863896538999</c:v>
                </c:pt>
                <c:pt idx="1139">
                  <c:v>0.241169684743583</c:v>
                </c:pt>
                <c:pt idx="1140">
                  <c:v>0.241211319165266</c:v>
                </c:pt>
                <c:pt idx="1141">
                  <c:v>0.24125822766312599</c:v>
                </c:pt>
                <c:pt idx="1142">
                  <c:v>0.24130582188273</c:v>
                </c:pt>
                <c:pt idx="1143">
                  <c:v>0.24132671409951501</c:v>
                </c:pt>
                <c:pt idx="1144">
                  <c:v>0.241341097832034</c:v>
                </c:pt>
                <c:pt idx="1145">
                  <c:v>0.24140289647910801</c:v>
                </c:pt>
                <c:pt idx="1146">
                  <c:v>0.241476899485046</c:v>
                </c:pt>
                <c:pt idx="1147">
                  <c:v>0.24156104747871199</c:v>
                </c:pt>
                <c:pt idx="1148">
                  <c:v>0.24164652732016301</c:v>
                </c:pt>
                <c:pt idx="1149">
                  <c:v>0.24173647326178199</c:v>
                </c:pt>
                <c:pt idx="1150">
                  <c:v>0.24182014617624201</c:v>
                </c:pt>
                <c:pt idx="1151">
                  <c:v>0.241879169563608</c:v>
                </c:pt>
                <c:pt idx="1152">
                  <c:v>0.241920770559263</c:v>
                </c:pt>
                <c:pt idx="1153">
                  <c:v>0.241963415182992</c:v>
                </c:pt>
                <c:pt idx="1154">
                  <c:v>0.241980459578022</c:v>
                </c:pt>
                <c:pt idx="1155">
                  <c:v>0.241940391948536</c:v>
                </c:pt>
                <c:pt idx="1156">
                  <c:v>0.24189854608050501</c:v>
                </c:pt>
                <c:pt idx="1157">
                  <c:v>0.241787618537539</c:v>
                </c:pt>
                <c:pt idx="1158">
                  <c:v>0.24168166588804399</c:v>
                </c:pt>
                <c:pt idx="1159">
                  <c:v>0.24144551314010401</c:v>
                </c:pt>
                <c:pt idx="1160">
                  <c:v>0.24130705554255699</c:v>
                </c:pt>
                <c:pt idx="1161">
                  <c:v>0.24107530934815499</c:v>
                </c:pt>
                <c:pt idx="1162">
                  <c:v>0.240929674022971</c:v>
                </c:pt>
                <c:pt idx="1163">
                  <c:v>0.240790221266933</c:v>
                </c:pt>
                <c:pt idx="1164">
                  <c:v>0.24064966381532499</c:v>
                </c:pt>
                <c:pt idx="1165">
                  <c:v>0.240501765912215</c:v>
                </c:pt>
                <c:pt idx="1166">
                  <c:v>0.24035944266130899</c:v>
                </c:pt>
                <c:pt idx="1167">
                  <c:v>0.240119222188037</c:v>
                </c:pt>
                <c:pt idx="1168">
                  <c:v>0.239846787549784</c:v>
                </c:pt>
                <c:pt idx="1169">
                  <c:v>0.23958097626316299</c:v>
                </c:pt>
                <c:pt idx="1170">
                  <c:v>0.239379368332129</c:v>
                </c:pt>
                <c:pt idx="1171">
                  <c:v>0.23921661662725999</c:v>
                </c:pt>
                <c:pt idx="1172">
                  <c:v>0.23900904254890501</c:v>
                </c:pt>
                <c:pt idx="1173">
                  <c:v>0.23883303640215001</c:v>
                </c:pt>
                <c:pt idx="1174">
                  <c:v>0.238668765129087</c:v>
                </c:pt>
                <c:pt idx="1175">
                  <c:v>0.23847213056715399</c:v>
                </c:pt>
                <c:pt idx="1176">
                  <c:v>0.238226696070579</c:v>
                </c:pt>
                <c:pt idx="1177">
                  <c:v>0.237963285381352</c:v>
                </c:pt>
                <c:pt idx="1178">
                  <c:v>0.23769167228779001</c:v>
                </c:pt>
                <c:pt idx="1179">
                  <c:v>0.237438671196989</c:v>
                </c:pt>
                <c:pt idx="1180">
                  <c:v>0.23722832302726099</c:v>
                </c:pt>
                <c:pt idx="1181">
                  <c:v>0.23698478323136199</c:v>
                </c:pt>
                <c:pt idx="1182">
                  <c:v>0.236662333322949</c:v>
                </c:pt>
                <c:pt idx="1183">
                  <c:v>0.23638122251391799</c:v>
                </c:pt>
                <c:pt idx="1184">
                  <c:v>0.236120483433507</c:v>
                </c:pt>
                <c:pt idx="1185">
                  <c:v>0.23587612146334699</c:v>
                </c:pt>
                <c:pt idx="1186">
                  <c:v>0.23568289073636001</c:v>
                </c:pt>
                <c:pt idx="1187">
                  <c:v>0.23549111849332599</c:v>
                </c:pt>
                <c:pt idx="1188">
                  <c:v>0.235296707474135</c:v>
                </c:pt>
                <c:pt idx="1189">
                  <c:v>0.235099942972195</c:v>
                </c:pt>
                <c:pt idx="1190">
                  <c:v>0.23484739526064199</c:v>
                </c:pt>
                <c:pt idx="1191">
                  <c:v>0.23454130286623301</c:v>
                </c:pt>
                <c:pt idx="1192">
                  <c:v>0.234261532541262</c:v>
                </c:pt>
                <c:pt idx="1193">
                  <c:v>0.23402413647302001</c:v>
                </c:pt>
                <c:pt idx="1194">
                  <c:v>0.23377264660949701</c:v>
                </c:pt>
                <c:pt idx="1195">
                  <c:v>0.23349738194651101</c:v>
                </c:pt>
                <c:pt idx="1196">
                  <c:v>0.233188727321443</c:v>
                </c:pt>
                <c:pt idx="1197">
                  <c:v>0.232823601553175</c:v>
                </c:pt>
                <c:pt idx="1198">
                  <c:v>0.232383150398523</c:v>
                </c:pt>
                <c:pt idx="1199">
                  <c:v>0.231988940816024</c:v>
                </c:pt>
                <c:pt idx="1200">
                  <c:v>0.23158571558778801</c:v>
                </c:pt>
                <c:pt idx="1201">
                  <c:v>0.231217387083853</c:v>
                </c:pt>
                <c:pt idx="1202">
                  <c:v>0.230866827442998</c:v>
                </c:pt>
                <c:pt idx="1203">
                  <c:v>0.230585017615317</c:v>
                </c:pt>
                <c:pt idx="1204">
                  <c:v>0.23032230663886</c:v>
                </c:pt>
                <c:pt idx="1205">
                  <c:v>0.230094441232333</c:v>
                </c:pt>
                <c:pt idx="1206">
                  <c:v>0.22985011013871301</c:v>
                </c:pt>
                <c:pt idx="1207">
                  <c:v>0.22963487817838199</c:v>
                </c:pt>
                <c:pt idx="1208">
                  <c:v>0.22940239257518699</c:v>
                </c:pt>
                <c:pt idx="1209">
                  <c:v>0.229203446238602</c:v>
                </c:pt>
                <c:pt idx="1210">
                  <c:v>0.22898534009709201</c:v>
                </c:pt>
                <c:pt idx="1211">
                  <c:v>0.22876418850784799</c:v>
                </c:pt>
                <c:pt idx="1212">
                  <c:v>0.22856229428818201</c:v>
                </c:pt>
                <c:pt idx="1213">
                  <c:v>0.228400618647394</c:v>
                </c:pt>
                <c:pt idx="1214">
                  <c:v>0.22820476551598701</c:v>
                </c:pt>
                <c:pt idx="1215">
                  <c:v>0.228014214324818</c:v>
                </c:pt>
                <c:pt idx="1216">
                  <c:v>0.227865345101677</c:v>
                </c:pt>
                <c:pt idx="1217">
                  <c:v>0.227693707043058</c:v>
                </c:pt>
                <c:pt idx="1218">
                  <c:v>0.22750583367275501</c:v>
                </c:pt>
                <c:pt idx="1219">
                  <c:v>0.22728766780093901</c:v>
                </c:pt>
                <c:pt idx="1220">
                  <c:v>0.227097729642668</c:v>
                </c:pt>
                <c:pt idx="1221">
                  <c:v>0.226925906911944</c:v>
                </c:pt>
                <c:pt idx="1222">
                  <c:v>0.22675590041541799</c:v>
                </c:pt>
                <c:pt idx="1223">
                  <c:v>0.22659732987700201</c:v>
                </c:pt>
                <c:pt idx="1224">
                  <c:v>0.22645217295804901</c:v>
                </c:pt>
                <c:pt idx="1225">
                  <c:v>0.22625016927828601</c:v>
                </c:pt>
                <c:pt idx="1226">
                  <c:v>0.226062573087014</c:v>
                </c:pt>
                <c:pt idx="1227">
                  <c:v>0.225907706404159</c:v>
                </c:pt>
                <c:pt idx="1228">
                  <c:v>0.22574151381675001</c:v>
                </c:pt>
                <c:pt idx="1229">
                  <c:v>0.22557864853854301</c:v>
                </c:pt>
                <c:pt idx="1230">
                  <c:v>0.22535921925612801</c:v>
                </c:pt>
                <c:pt idx="1231">
                  <c:v>0.225121418371349</c:v>
                </c:pt>
                <c:pt idx="1232">
                  <c:v>0.22487297305654999</c:v>
                </c:pt>
                <c:pt idx="1233">
                  <c:v>0.22457697240173999</c:v>
                </c:pt>
                <c:pt idx="1234">
                  <c:v>0.22424683866702699</c:v>
                </c:pt>
                <c:pt idx="1235">
                  <c:v>0.22388515231452499</c:v>
                </c:pt>
                <c:pt idx="1236">
                  <c:v>0.223519306104491</c:v>
                </c:pt>
                <c:pt idx="1237">
                  <c:v>0.22322863924047701</c:v>
                </c:pt>
                <c:pt idx="1238">
                  <c:v>0.222938278382804</c:v>
                </c:pt>
                <c:pt idx="1239">
                  <c:v>0.22271304881951201</c:v>
                </c:pt>
                <c:pt idx="1240">
                  <c:v>0.22249242611095099</c:v>
                </c:pt>
                <c:pt idx="1241">
                  <c:v>0.22227458513171999</c:v>
                </c:pt>
                <c:pt idx="1242">
                  <c:v>0.222076349322747</c:v>
                </c:pt>
                <c:pt idx="1243">
                  <c:v>0.22187175209024601</c:v>
                </c:pt>
                <c:pt idx="1244">
                  <c:v>0.22166030005179499</c:v>
                </c:pt>
                <c:pt idx="1245">
                  <c:v>0.221423474587777</c:v>
                </c:pt>
                <c:pt idx="1246">
                  <c:v>0.22120536545202399</c:v>
                </c:pt>
                <c:pt idx="1247">
                  <c:v>0.220962416860121</c:v>
                </c:pt>
                <c:pt idx="1248">
                  <c:v>0.220708199330445</c:v>
                </c:pt>
                <c:pt idx="1249">
                  <c:v>0.220429546635943</c:v>
                </c:pt>
                <c:pt idx="1250">
                  <c:v>0.220146351413088</c:v>
                </c:pt>
                <c:pt idx="1251">
                  <c:v>0.219857892382956</c:v>
                </c:pt>
                <c:pt idx="1252">
                  <c:v>0.219540209116521</c:v>
                </c:pt>
                <c:pt idx="1253">
                  <c:v>0.21925667207659599</c:v>
                </c:pt>
                <c:pt idx="1254">
                  <c:v>0.21897821586287999</c:v>
                </c:pt>
                <c:pt idx="1255">
                  <c:v>0.21870102623329801</c:v>
                </c:pt>
                <c:pt idx="1256">
                  <c:v>0.21846477149054699</c:v>
                </c:pt>
                <c:pt idx="1257">
                  <c:v>0.21820824975811101</c:v>
                </c:pt>
                <c:pt idx="1258">
                  <c:v>0.217910549292995</c:v>
                </c:pt>
                <c:pt idx="1259">
                  <c:v>0.217635754858228</c:v>
                </c:pt>
                <c:pt idx="1260">
                  <c:v>0.21735853272031599</c:v>
                </c:pt>
                <c:pt idx="1261">
                  <c:v>0.21710066355798199</c:v>
                </c:pt>
                <c:pt idx="1262">
                  <c:v>0.2168424360373</c:v>
                </c:pt>
                <c:pt idx="1263">
                  <c:v>0.216591566686021</c:v>
                </c:pt>
                <c:pt idx="1264">
                  <c:v>0.21635131966569501</c:v>
                </c:pt>
                <c:pt idx="1265">
                  <c:v>0.21609960383364499</c:v>
                </c:pt>
                <c:pt idx="1266">
                  <c:v>0.21584333273758699</c:v>
                </c:pt>
                <c:pt idx="1267">
                  <c:v>0.21556945730390101</c:v>
                </c:pt>
                <c:pt idx="1268">
                  <c:v>0.215296710973543</c:v>
                </c:pt>
                <c:pt idx="1269">
                  <c:v>0.21500768878969301</c:v>
                </c:pt>
                <c:pt idx="1270">
                  <c:v>0.214707741223154</c:v>
                </c:pt>
                <c:pt idx="1271">
                  <c:v>0.214421566485959</c:v>
                </c:pt>
                <c:pt idx="1272">
                  <c:v>0.21415718063547201</c:v>
                </c:pt>
                <c:pt idx="1273">
                  <c:v>0.213890397594696</c:v>
                </c:pt>
                <c:pt idx="1274">
                  <c:v>0.21358748040628001</c:v>
                </c:pt>
                <c:pt idx="1275">
                  <c:v>0.21329432351161301</c:v>
                </c:pt>
                <c:pt idx="1276">
                  <c:v>0.21299453366152901</c:v>
                </c:pt>
                <c:pt idx="1277">
                  <c:v>0.21269316701844099</c:v>
                </c:pt>
                <c:pt idx="1278">
                  <c:v>0.21238352916415101</c:v>
                </c:pt>
                <c:pt idx="1279">
                  <c:v>0.21207328329292499</c:v>
                </c:pt>
                <c:pt idx="1280">
                  <c:v>0.211774257853722</c:v>
                </c:pt>
                <c:pt idx="1281">
                  <c:v>0.211476062354821</c:v>
                </c:pt>
                <c:pt idx="1282">
                  <c:v>0.211186465110175</c:v>
                </c:pt>
                <c:pt idx="1283">
                  <c:v>0.21090988323729001</c:v>
                </c:pt>
                <c:pt idx="1284">
                  <c:v>0.210632382411053</c:v>
                </c:pt>
                <c:pt idx="1285">
                  <c:v>0.21037141291074499</c:v>
                </c:pt>
                <c:pt idx="1286">
                  <c:v>0.21011690300043101</c:v>
                </c:pt>
                <c:pt idx="1287">
                  <c:v>0.209847014659195</c:v>
                </c:pt>
                <c:pt idx="1288">
                  <c:v>0.20956266588794201</c:v>
                </c:pt>
                <c:pt idx="1289">
                  <c:v>0.20928212677431199</c:v>
                </c:pt>
                <c:pt idx="1290">
                  <c:v>0.20897719836487799</c:v>
                </c:pt>
                <c:pt idx="1291">
                  <c:v>0.20865213705966801</c:v>
                </c:pt>
                <c:pt idx="1292">
                  <c:v>0.20833697288751901</c:v>
                </c:pt>
                <c:pt idx="1293">
                  <c:v>0.208034781259407</c:v>
                </c:pt>
                <c:pt idx="1294">
                  <c:v>0.20771872985003101</c:v>
                </c:pt>
                <c:pt idx="1295">
                  <c:v>0.20740513542085501</c:v>
                </c:pt>
                <c:pt idx="1296">
                  <c:v>0.207114767729001</c:v>
                </c:pt>
                <c:pt idx="1297">
                  <c:v>0.20683937126576199</c:v>
                </c:pt>
                <c:pt idx="1298">
                  <c:v>0.20655934540517901</c:v>
                </c:pt>
                <c:pt idx="1299">
                  <c:v>0.20629660841234601</c:v>
                </c:pt>
                <c:pt idx="1300">
                  <c:v>0.20604133572583</c:v>
                </c:pt>
                <c:pt idx="1301">
                  <c:v>0.20579107450004799</c:v>
                </c:pt>
                <c:pt idx="1302">
                  <c:v>0.20554115176450399</c:v>
                </c:pt>
                <c:pt idx="1303">
                  <c:v>0.20529972165348701</c:v>
                </c:pt>
                <c:pt idx="1304">
                  <c:v>0.20503195741215299</c:v>
                </c:pt>
                <c:pt idx="1305">
                  <c:v>0.204777581545589</c:v>
                </c:pt>
                <c:pt idx="1306">
                  <c:v>0.204559021205476</c:v>
                </c:pt>
                <c:pt idx="1307">
                  <c:v>0.204347516768977</c:v>
                </c:pt>
                <c:pt idx="1308">
                  <c:v>0.20413516277572499</c:v>
                </c:pt>
                <c:pt idx="1309">
                  <c:v>0.203944349623738</c:v>
                </c:pt>
                <c:pt idx="1310">
                  <c:v>0.20374553983294499</c:v>
                </c:pt>
                <c:pt idx="1311">
                  <c:v>0.20354477756227399</c:v>
                </c:pt>
                <c:pt idx="1312">
                  <c:v>0.20334316104380001</c:v>
                </c:pt>
                <c:pt idx="1313">
                  <c:v>0.20314512289825001</c:v>
                </c:pt>
                <c:pt idx="1314">
                  <c:v>0.202963335895403</c:v>
                </c:pt>
                <c:pt idx="1315">
                  <c:v>0.202788292996819</c:v>
                </c:pt>
                <c:pt idx="1316">
                  <c:v>0.20260429820742701</c:v>
                </c:pt>
                <c:pt idx="1317">
                  <c:v>0.20243210826599201</c:v>
                </c:pt>
                <c:pt idx="1318">
                  <c:v>0.20227858340127</c:v>
                </c:pt>
                <c:pt idx="1319">
                  <c:v>0.20212323190644399</c:v>
                </c:pt>
                <c:pt idx="1320">
                  <c:v>0.20195196420713599</c:v>
                </c:pt>
                <c:pt idx="1321">
                  <c:v>0.20177375076034099</c:v>
                </c:pt>
                <c:pt idx="1322">
                  <c:v>0.20158941485033899</c:v>
                </c:pt>
                <c:pt idx="1323">
                  <c:v>0.201409315059949</c:v>
                </c:pt>
                <c:pt idx="1324">
                  <c:v>0.20122991539559201</c:v>
                </c:pt>
                <c:pt idx="1325">
                  <c:v>0.20104292632246301</c:v>
                </c:pt>
                <c:pt idx="1326">
                  <c:v>0.200870264927271</c:v>
                </c:pt>
                <c:pt idx="1327">
                  <c:v>0.2006778679639</c:v>
                </c:pt>
                <c:pt idx="1328">
                  <c:v>0.20045097741190601</c:v>
                </c:pt>
                <c:pt idx="1329">
                  <c:v>0.200238072221542</c:v>
                </c:pt>
                <c:pt idx="1330">
                  <c:v>0.20003403716080101</c:v>
                </c:pt>
                <c:pt idx="1331">
                  <c:v>0.19983194787824099</c:v>
                </c:pt>
                <c:pt idx="1332">
                  <c:v>0.19961084499283699</c:v>
                </c:pt>
                <c:pt idx="1333">
                  <c:v>0.19941112982030501</c:v>
                </c:pt>
                <c:pt idx="1334">
                  <c:v>0.19920524589924399</c:v>
                </c:pt>
                <c:pt idx="1335">
                  <c:v>0.19899957345977101</c:v>
                </c:pt>
                <c:pt idx="1336">
                  <c:v>0.19881164680301</c:v>
                </c:pt>
                <c:pt idx="1337">
                  <c:v>0.19859710129143801</c:v>
                </c:pt>
                <c:pt idx="1338">
                  <c:v>0.19837544164005</c:v>
                </c:pt>
                <c:pt idx="1339">
                  <c:v>0.19818168105108999</c:v>
                </c:pt>
                <c:pt idx="1340">
                  <c:v>0.19800564151633401</c:v>
                </c:pt>
                <c:pt idx="1341">
                  <c:v>0.197851747786361</c:v>
                </c:pt>
                <c:pt idx="1342">
                  <c:v>0.197675065995224</c:v>
                </c:pt>
                <c:pt idx="1343">
                  <c:v>0.19749912131966901</c:v>
                </c:pt>
                <c:pt idx="1344">
                  <c:v>0.197330369723316</c:v>
                </c:pt>
                <c:pt idx="1345">
                  <c:v>0.19714937244918301</c:v>
                </c:pt>
                <c:pt idx="1346">
                  <c:v>0.19693856579876501</c:v>
                </c:pt>
                <c:pt idx="1347">
                  <c:v>0.196712477692811</c:v>
                </c:pt>
                <c:pt idx="1348">
                  <c:v>0.19647021598242601</c:v>
                </c:pt>
                <c:pt idx="1349">
                  <c:v>0.19623397054737701</c:v>
                </c:pt>
                <c:pt idx="1350">
                  <c:v>0.195996801007987</c:v>
                </c:pt>
                <c:pt idx="1351">
                  <c:v>0.195753763817622</c:v>
                </c:pt>
                <c:pt idx="1352">
                  <c:v>0.195477752836173</c:v>
                </c:pt>
                <c:pt idx="1353">
                  <c:v>0.195204191188803</c:v>
                </c:pt>
                <c:pt idx="1354">
                  <c:v>0.19493051526340099</c:v>
                </c:pt>
                <c:pt idx="1355">
                  <c:v>0.19462028188122801</c:v>
                </c:pt>
                <c:pt idx="1356">
                  <c:v>0.194269449334771</c:v>
                </c:pt>
                <c:pt idx="1357">
                  <c:v>0.1939478741373</c:v>
                </c:pt>
                <c:pt idx="1358">
                  <c:v>0.193617152799752</c:v>
                </c:pt>
                <c:pt idx="1359">
                  <c:v>0.193304179459374</c:v>
                </c:pt>
                <c:pt idx="1360">
                  <c:v>0.19298822478902</c:v>
                </c:pt>
                <c:pt idx="1361">
                  <c:v>0.192665360882082</c:v>
                </c:pt>
                <c:pt idx="1362">
                  <c:v>0.19236713994863799</c:v>
                </c:pt>
                <c:pt idx="1363">
                  <c:v>0.19204306545147801</c:v>
                </c:pt>
                <c:pt idx="1364">
                  <c:v>0.191709863658201</c:v>
                </c:pt>
                <c:pt idx="1365">
                  <c:v>0.19132539626793801</c:v>
                </c:pt>
                <c:pt idx="1366">
                  <c:v>0.190952445036532</c:v>
                </c:pt>
                <c:pt idx="1367">
                  <c:v>0.190588510768363</c:v>
                </c:pt>
                <c:pt idx="1368">
                  <c:v>0.19027051910208101</c:v>
                </c:pt>
                <c:pt idx="1369">
                  <c:v>0.18994630765766601</c:v>
                </c:pt>
                <c:pt idx="1370">
                  <c:v>0.18964170561288801</c:v>
                </c:pt>
                <c:pt idx="1371">
                  <c:v>0.18931133619298801</c:v>
                </c:pt>
                <c:pt idx="1372">
                  <c:v>0.18899735474246401</c:v>
                </c:pt>
                <c:pt idx="1373">
                  <c:v>0.18865399248843201</c:v>
                </c:pt>
                <c:pt idx="1374">
                  <c:v>0.18834035915060099</c:v>
                </c:pt>
                <c:pt idx="1375">
                  <c:v>0.18804454767092599</c:v>
                </c:pt>
                <c:pt idx="1376">
                  <c:v>0.187761777080656</c:v>
                </c:pt>
                <c:pt idx="1377">
                  <c:v>0.18747708699177901</c:v>
                </c:pt>
                <c:pt idx="1378">
                  <c:v>0.18718119510697201</c:v>
                </c:pt>
                <c:pt idx="1379">
                  <c:v>0.186840990995886</c:v>
                </c:pt>
                <c:pt idx="1380">
                  <c:v>0.186511816328325</c:v>
                </c:pt>
                <c:pt idx="1381">
                  <c:v>0.18615339004208301</c:v>
                </c:pt>
                <c:pt idx="1382">
                  <c:v>0.185811899205441</c:v>
                </c:pt>
                <c:pt idx="1383">
                  <c:v>0.185475046145397</c:v>
                </c:pt>
                <c:pt idx="1384">
                  <c:v>0.18512334624128099</c:v>
                </c:pt>
                <c:pt idx="1385">
                  <c:v>0.18481580528112801</c:v>
                </c:pt>
                <c:pt idx="1386">
                  <c:v>0.184527484622481</c:v>
                </c:pt>
                <c:pt idx="1387">
                  <c:v>0.18420551759178699</c:v>
                </c:pt>
                <c:pt idx="1388">
                  <c:v>0.18387111246693</c:v>
                </c:pt>
                <c:pt idx="1389">
                  <c:v>0.18354032120379901</c:v>
                </c:pt>
                <c:pt idx="1390">
                  <c:v>0.183217008988352</c:v>
                </c:pt>
                <c:pt idx="1391">
                  <c:v>0.18288751977555401</c:v>
                </c:pt>
                <c:pt idx="1392">
                  <c:v>0.182553387799611</c:v>
                </c:pt>
                <c:pt idx="1393">
                  <c:v>0.18220304766703299</c:v>
                </c:pt>
                <c:pt idx="1394">
                  <c:v>0.18188745831578701</c:v>
                </c:pt>
                <c:pt idx="1395">
                  <c:v>0.181561694153661</c:v>
                </c:pt>
                <c:pt idx="1396">
                  <c:v>0.18127000907082</c:v>
                </c:pt>
                <c:pt idx="1397">
                  <c:v>0.18098913683734599</c:v>
                </c:pt>
                <c:pt idx="1398">
                  <c:v>0.18072213896310099</c:v>
                </c:pt>
                <c:pt idx="1399">
                  <c:v>0.18042667030862899</c:v>
                </c:pt>
                <c:pt idx="1400">
                  <c:v>0.180106850113501</c:v>
                </c:pt>
                <c:pt idx="1401">
                  <c:v>0.179762965612137</c:v>
                </c:pt>
                <c:pt idx="1402">
                  <c:v>0.17941353728932799</c:v>
                </c:pt>
                <c:pt idx="1403">
                  <c:v>0.17909548718458199</c:v>
                </c:pt>
                <c:pt idx="1404">
                  <c:v>0.17881588012385899</c:v>
                </c:pt>
                <c:pt idx="1405">
                  <c:v>0.17852819069387199</c:v>
                </c:pt>
                <c:pt idx="1406">
                  <c:v>0.17822664485275599</c:v>
                </c:pt>
                <c:pt idx="1407">
                  <c:v>0.177907608907408</c:v>
                </c:pt>
                <c:pt idx="1408">
                  <c:v>0.177587146339762</c:v>
                </c:pt>
                <c:pt idx="1409">
                  <c:v>0.17729328939404099</c:v>
                </c:pt>
                <c:pt idx="1410">
                  <c:v>0.177007999759839</c:v>
                </c:pt>
                <c:pt idx="1411">
                  <c:v>0.17673094564696001</c:v>
                </c:pt>
                <c:pt idx="1412">
                  <c:v>0.17645009659240199</c:v>
                </c:pt>
                <c:pt idx="1413">
                  <c:v>0.17614875569267299</c:v>
                </c:pt>
                <c:pt idx="1414">
                  <c:v>0.17584556325095499</c:v>
                </c:pt>
                <c:pt idx="1415">
                  <c:v>0.17554171443366001</c:v>
                </c:pt>
                <c:pt idx="1416">
                  <c:v>0.175248430550354</c:v>
                </c:pt>
                <c:pt idx="1417">
                  <c:v>0.17495617912761399</c:v>
                </c:pt>
                <c:pt idx="1418">
                  <c:v>0.174672063737775</c:v>
                </c:pt>
                <c:pt idx="1419">
                  <c:v>0.17439605066118599</c:v>
                </c:pt>
                <c:pt idx="1420">
                  <c:v>0.17412268484767299</c:v>
                </c:pt>
                <c:pt idx="1421">
                  <c:v>0.17384428734504101</c:v>
                </c:pt>
                <c:pt idx="1422">
                  <c:v>0.173572613951396</c:v>
                </c:pt>
                <c:pt idx="1423">
                  <c:v>0.173277301879247</c:v>
                </c:pt>
                <c:pt idx="1424">
                  <c:v>0.17299209619751801</c:v>
                </c:pt>
                <c:pt idx="1425">
                  <c:v>0.17270473611779</c:v>
                </c:pt>
                <c:pt idx="1426">
                  <c:v>0.172413458379548</c:v>
                </c:pt>
                <c:pt idx="1427">
                  <c:v>0.172130234544144</c:v>
                </c:pt>
                <c:pt idx="1428">
                  <c:v>0.171834189898735</c:v>
                </c:pt>
                <c:pt idx="1429">
                  <c:v>0.17154002107987801</c:v>
                </c:pt>
                <c:pt idx="1430">
                  <c:v>0.17124032617738</c:v>
                </c:pt>
                <c:pt idx="1431">
                  <c:v>0.17093753664691999</c:v>
                </c:pt>
                <c:pt idx="1432">
                  <c:v>0.17067737340543601</c:v>
                </c:pt>
                <c:pt idx="1433">
                  <c:v>0.17041718930043601</c:v>
                </c:pt>
                <c:pt idx="1434">
                  <c:v>0.17014771592529099</c:v>
                </c:pt>
                <c:pt idx="1435">
                  <c:v>0.16987664003182101</c:v>
                </c:pt>
                <c:pt idx="1436">
                  <c:v>0.16961414357146301</c:v>
                </c:pt>
                <c:pt idx="1437">
                  <c:v>0.16937930480146199</c:v>
                </c:pt>
                <c:pt idx="1438">
                  <c:v>0.169148726733478</c:v>
                </c:pt>
                <c:pt idx="1439">
                  <c:v>0.16890176604961099</c:v>
                </c:pt>
                <c:pt idx="1440">
                  <c:v>0.16862283349263299</c:v>
                </c:pt>
                <c:pt idx="1441">
                  <c:v>0.168372983182147</c:v>
                </c:pt>
                <c:pt idx="1442">
                  <c:v>0.168107490120561</c:v>
                </c:pt>
                <c:pt idx="1443">
                  <c:v>0.16783587570410699</c:v>
                </c:pt>
                <c:pt idx="1444">
                  <c:v>0.167568010839767</c:v>
                </c:pt>
                <c:pt idx="1445">
                  <c:v>0.16726994430539499</c:v>
                </c:pt>
                <c:pt idx="1446">
                  <c:v>0.16695491202211599</c:v>
                </c:pt>
                <c:pt idx="1447">
                  <c:v>0.16666093967608001</c:v>
                </c:pt>
                <c:pt idx="1448">
                  <c:v>0.16636241980911801</c:v>
                </c:pt>
                <c:pt idx="1449">
                  <c:v>0.16607209117327901</c:v>
                </c:pt>
                <c:pt idx="1450">
                  <c:v>0.16577553520692201</c:v>
                </c:pt>
                <c:pt idx="1451">
                  <c:v>0.16547764175611501</c:v>
                </c:pt>
                <c:pt idx="1452">
                  <c:v>0.16520317675028501</c:v>
                </c:pt>
                <c:pt idx="1453">
                  <c:v>0.16493282560185801</c:v>
                </c:pt>
                <c:pt idx="1454">
                  <c:v>0.16465091295932299</c:v>
                </c:pt>
                <c:pt idx="1455">
                  <c:v>0.16434212957569999</c:v>
                </c:pt>
                <c:pt idx="1456">
                  <c:v>0.16402517500740901</c:v>
                </c:pt>
                <c:pt idx="1457">
                  <c:v>0.16369340836251001</c:v>
                </c:pt>
                <c:pt idx="1458">
                  <c:v>0.16336218587065099</c:v>
                </c:pt>
                <c:pt idx="1459">
                  <c:v>0.16304703802717899</c:v>
                </c:pt>
                <c:pt idx="1460">
                  <c:v>0.162740789280506</c:v>
                </c:pt>
                <c:pt idx="1461">
                  <c:v>0.16244288093072101</c:v>
                </c:pt>
                <c:pt idx="1462">
                  <c:v>0.16213623691495799</c:v>
                </c:pt>
                <c:pt idx="1463">
                  <c:v>0.16179542461355001</c:v>
                </c:pt>
                <c:pt idx="1464">
                  <c:v>0.16144746149130901</c:v>
                </c:pt>
                <c:pt idx="1465">
                  <c:v>0.16107494828435301</c:v>
                </c:pt>
                <c:pt idx="1466">
                  <c:v>0.160681108587518</c:v>
                </c:pt>
                <c:pt idx="1467">
                  <c:v>0.160291270827703</c:v>
                </c:pt>
                <c:pt idx="1468">
                  <c:v>0.1599092433823</c:v>
                </c:pt>
                <c:pt idx="1469">
                  <c:v>0.159528319711186</c:v>
                </c:pt>
                <c:pt idx="1470">
                  <c:v>0.15916980369054001</c:v>
                </c:pt>
                <c:pt idx="1471">
                  <c:v>0.15881098592672599</c:v>
                </c:pt>
                <c:pt idx="1472">
                  <c:v>0.15844290278564699</c:v>
                </c:pt>
                <c:pt idx="1473">
                  <c:v>0.15808135993575101</c:v>
                </c:pt>
                <c:pt idx="1474">
                  <c:v>0.157683443113285</c:v>
                </c:pt>
                <c:pt idx="1475">
                  <c:v>0.157240238890962</c:v>
                </c:pt>
                <c:pt idx="1476">
                  <c:v>0.15679081244620399</c:v>
                </c:pt>
                <c:pt idx="1477">
                  <c:v>0.15632982444156601</c:v>
                </c:pt>
                <c:pt idx="1478">
                  <c:v>0.155868579460954</c:v>
                </c:pt>
                <c:pt idx="1479">
                  <c:v>0.155360124521676</c:v>
                </c:pt>
                <c:pt idx="1480">
                  <c:v>0.15483702715316799</c:v>
                </c:pt>
                <c:pt idx="1481">
                  <c:v>0.15434412331231601</c:v>
                </c:pt>
                <c:pt idx="1482">
                  <c:v>0.153892426448859</c:v>
                </c:pt>
                <c:pt idx="1483">
                  <c:v>0.153455590315068</c:v>
                </c:pt>
                <c:pt idx="1484">
                  <c:v>0.153026861980087</c:v>
                </c:pt>
                <c:pt idx="1485">
                  <c:v>0.15262849289320601</c:v>
                </c:pt>
                <c:pt idx="1486">
                  <c:v>0.15222336935099301</c:v>
                </c:pt>
                <c:pt idx="1487">
                  <c:v>0.15180881848699099</c:v>
                </c:pt>
                <c:pt idx="1488">
                  <c:v>0.15143012852747001</c:v>
                </c:pt>
                <c:pt idx="1489">
                  <c:v>0.15106879414449101</c:v>
                </c:pt>
                <c:pt idx="1490">
                  <c:v>0.15071485868340201</c:v>
                </c:pt>
                <c:pt idx="1491">
                  <c:v>0.15034921058515299</c:v>
                </c:pt>
                <c:pt idx="1492">
                  <c:v>0.14998691548219001</c:v>
                </c:pt>
                <c:pt idx="1493">
                  <c:v>0.14961968717586599</c:v>
                </c:pt>
                <c:pt idx="1494">
                  <c:v>0.14927153444080399</c:v>
                </c:pt>
                <c:pt idx="1495">
                  <c:v>0.14891804946390599</c:v>
                </c:pt>
                <c:pt idx="1496">
                  <c:v>0.14855448837082</c:v>
                </c:pt>
                <c:pt idx="1497">
                  <c:v>0.14818691606158699</c:v>
                </c:pt>
                <c:pt idx="1498">
                  <c:v>0.14781236460729</c:v>
                </c:pt>
                <c:pt idx="1499">
                  <c:v>0.14742338106082301</c:v>
                </c:pt>
                <c:pt idx="1500">
                  <c:v>0.14703141355767599</c:v>
                </c:pt>
                <c:pt idx="1501">
                  <c:v>0.14668271406965799</c:v>
                </c:pt>
                <c:pt idx="1502">
                  <c:v>0.14637366554376699</c:v>
                </c:pt>
                <c:pt idx="1503">
                  <c:v>0.146025620927973</c:v>
                </c:pt>
                <c:pt idx="1504">
                  <c:v>0.14568849314403201</c:v>
                </c:pt>
                <c:pt idx="1505">
                  <c:v>0.145309308424631</c:v>
                </c:pt>
                <c:pt idx="1506">
                  <c:v>0.144929673366364</c:v>
                </c:pt>
                <c:pt idx="1507">
                  <c:v>0.14451390351896301</c:v>
                </c:pt>
                <c:pt idx="1508">
                  <c:v>0.14409770606195199</c:v>
                </c:pt>
                <c:pt idx="1509">
                  <c:v>0.143650946122963</c:v>
                </c:pt>
                <c:pt idx="1510">
                  <c:v>0.14325397213275801</c:v>
                </c:pt>
                <c:pt idx="1511">
                  <c:v>0.142923053323843</c:v>
                </c:pt>
                <c:pt idx="1512">
                  <c:v>0.142581062810516</c:v>
                </c:pt>
                <c:pt idx="1513">
                  <c:v>0.142237069904737</c:v>
                </c:pt>
                <c:pt idx="1514">
                  <c:v>0.141880259788699</c:v>
                </c:pt>
                <c:pt idx="1515">
                  <c:v>0.14151963169899101</c:v>
                </c:pt>
                <c:pt idx="1516">
                  <c:v>0.14115456018356501</c:v>
                </c:pt>
                <c:pt idx="1517">
                  <c:v>0.14079243286872201</c:v>
                </c:pt>
                <c:pt idx="1518">
                  <c:v>0.14042278718270601</c:v>
                </c:pt>
                <c:pt idx="1519">
                  <c:v>0.14005666599682401</c:v>
                </c:pt>
                <c:pt idx="1520">
                  <c:v>0.139717546554191</c:v>
                </c:pt>
                <c:pt idx="1521">
                  <c:v>0.139373699405379</c:v>
                </c:pt>
                <c:pt idx="1522">
                  <c:v>0.13905742355192399</c:v>
                </c:pt>
                <c:pt idx="1523">
                  <c:v>0.13874273645780499</c:v>
                </c:pt>
                <c:pt idx="1524">
                  <c:v>0.138438489531339</c:v>
                </c:pt>
                <c:pt idx="1525">
                  <c:v>0.13814263320103801</c:v>
                </c:pt>
                <c:pt idx="1526">
                  <c:v>0.137860834022968</c:v>
                </c:pt>
                <c:pt idx="1527">
                  <c:v>0.13759740951795499</c:v>
                </c:pt>
                <c:pt idx="1528">
                  <c:v>0.13732868833513401</c:v>
                </c:pt>
                <c:pt idx="1529">
                  <c:v>0.13704819215760899</c:v>
                </c:pt>
                <c:pt idx="1530">
                  <c:v>0.13675677111839801</c:v>
                </c:pt>
                <c:pt idx="1531">
                  <c:v>0.136459583885189</c:v>
                </c:pt>
                <c:pt idx="1532">
                  <c:v>0.13617812886080399</c:v>
                </c:pt>
                <c:pt idx="1533">
                  <c:v>0.13586535040469799</c:v>
                </c:pt>
                <c:pt idx="1534">
                  <c:v>0.13558204764422299</c:v>
                </c:pt>
                <c:pt idx="1535">
                  <c:v>0.13530229315292699</c:v>
                </c:pt>
                <c:pt idx="1536">
                  <c:v>0.13501063843035199</c:v>
                </c:pt>
                <c:pt idx="1537">
                  <c:v>0.134732709736857</c:v>
                </c:pt>
                <c:pt idx="1538">
                  <c:v>0.134444309169686</c:v>
                </c:pt>
                <c:pt idx="1539">
                  <c:v>0.13415648141398501</c:v>
                </c:pt>
                <c:pt idx="1540">
                  <c:v>0.13387051841449801</c:v>
                </c:pt>
                <c:pt idx="1541">
                  <c:v>0.133580924927509</c:v>
                </c:pt>
                <c:pt idx="1542">
                  <c:v>0.13328097504891301</c:v>
                </c:pt>
                <c:pt idx="1543">
                  <c:v>0.132992832518289</c:v>
                </c:pt>
                <c:pt idx="1544">
                  <c:v>0.13267449821353</c:v>
                </c:pt>
                <c:pt idx="1545">
                  <c:v>0.13234865766205101</c:v>
                </c:pt>
                <c:pt idx="1546">
                  <c:v>0.13204074543355501</c:v>
                </c:pt>
                <c:pt idx="1547">
                  <c:v>0.13169334539296701</c:v>
                </c:pt>
                <c:pt idx="1548">
                  <c:v>0.13136823177791301</c:v>
                </c:pt>
                <c:pt idx="1549">
                  <c:v>0.13108983098188901</c:v>
                </c:pt>
                <c:pt idx="1550">
                  <c:v>0.13080190871378899</c:v>
                </c:pt>
                <c:pt idx="1551">
                  <c:v>0.130530774960505</c:v>
                </c:pt>
                <c:pt idx="1552">
                  <c:v>0.13029513053036801</c:v>
                </c:pt>
                <c:pt idx="1553">
                  <c:v>0.130073397931044</c:v>
                </c:pt>
                <c:pt idx="1554">
                  <c:v>0.12983296408118999</c:v>
                </c:pt>
                <c:pt idx="1555">
                  <c:v>0.129600472851296</c:v>
                </c:pt>
                <c:pt idx="1556">
                  <c:v>0.12939089140796101</c:v>
                </c:pt>
                <c:pt idx="1557">
                  <c:v>0.12917047656958999</c:v>
                </c:pt>
                <c:pt idx="1558">
                  <c:v>0.12895628370006701</c:v>
                </c:pt>
                <c:pt idx="1559">
                  <c:v>0.12874638756942</c:v>
                </c:pt>
                <c:pt idx="1560">
                  <c:v>0.12853278396775999</c:v>
                </c:pt>
                <c:pt idx="1561">
                  <c:v>0.12829888163546599</c:v>
                </c:pt>
                <c:pt idx="1562">
                  <c:v>0.12804477857629301</c:v>
                </c:pt>
                <c:pt idx="1563">
                  <c:v>0.12778221751729399</c:v>
                </c:pt>
                <c:pt idx="1564">
                  <c:v>0.12754584917935199</c:v>
                </c:pt>
                <c:pt idx="1565">
                  <c:v>0.127293599511482</c:v>
                </c:pt>
                <c:pt idx="1566">
                  <c:v>0.127065154445927</c:v>
                </c:pt>
                <c:pt idx="1567">
                  <c:v>0.12682329109465801</c:v>
                </c:pt>
                <c:pt idx="1568">
                  <c:v>0.12660134604956</c:v>
                </c:pt>
                <c:pt idx="1569">
                  <c:v>0.12638026338460501</c:v>
                </c:pt>
                <c:pt idx="1570">
                  <c:v>0.12617006905653999</c:v>
                </c:pt>
                <c:pt idx="1571">
                  <c:v>0.12594060831099299</c:v>
                </c:pt>
                <c:pt idx="1572">
                  <c:v>0.12570787402297101</c:v>
                </c:pt>
                <c:pt idx="1573">
                  <c:v>0.12545153535286399</c:v>
                </c:pt>
                <c:pt idx="1574">
                  <c:v>0.12521169855134001</c:v>
                </c:pt>
                <c:pt idx="1575">
                  <c:v>0.124961662611422</c:v>
                </c:pt>
                <c:pt idx="1576">
                  <c:v>0.124735677006238</c:v>
                </c:pt>
                <c:pt idx="1577">
                  <c:v>0.124515043444252</c:v>
                </c:pt>
                <c:pt idx="1578">
                  <c:v>0.124321968610938</c:v>
                </c:pt>
                <c:pt idx="1579">
                  <c:v>0.124151552827979</c:v>
                </c:pt>
                <c:pt idx="1580">
                  <c:v>0.12398813475078201</c:v>
                </c:pt>
                <c:pt idx="1581">
                  <c:v>0.123763034293149</c:v>
                </c:pt>
                <c:pt idx="1582">
                  <c:v>0.123568421342139</c:v>
                </c:pt>
                <c:pt idx="1583">
                  <c:v>0.12334512948432599</c:v>
                </c:pt>
                <c:pt idx="1584">
                  <c:v>0.123093931431177</c:v>
                </c:pt>
                <c:pt idx="1585">
                  <c:v>0.122869558354726</c:v>
                </c:pt>
                <c:pt idx="1586">
                  <c:v>0.12265526951849</c:v>
                </c:pt>
                <c:pt idx="1587">
                  <c:v>0.122460968102007</c:v>
                </c:pt>
                <c:pt idx="1588">
                  <c:v>0.122252225167825</c:v>
                </c:pt>
                <c:pt idx="1589">
                  <c:v>0.122048550848601</c:v>
                </c:pt>
                <c:pt idx="1590">
                  <c:v>0.1218472678988</c:v>
                </c:pt>
                <c:pt idx="1591">
                  <c:v>0.121647033015124</c:v>
                </c:pt>
                <c:pt idx="1592">
                  <c:v>0.121450478426552</c:v>
                </c:pt>
                <c:pt idx="1593">
                  <c:v>0.121261759380917</c:v>
                </c:pt>
                <c:pt idx="1594">
                  <c:v>0.121094443759867</c:v>
                </c:pt>
                <c:pt idx="1595">
                  <c:v>0.120959885370698</c:v>
                </c:pt>
                <c:pt idx="1596">
                  <c:v>0.120838454916168</c:v>
                </c:pt>
                <c:pt idx="1597">
                  <c:v>0.12073983884905801</c:v>
                </c:pt>
                <c:pt idx="1598">
                  <c:v>0.120651443189108</c:v>
                </c:pt>
                <c:pt idx="1599">
                  <c:v>0.120552511559988</c:v>
                </c:pt>
                <c:pt idx="1600">
                  <c:v>0.120474487283786</c:v>
                </c:pt>
                <c:pt idx="1601">
                  <c:v>0.120398997820235</c:v>
                </c:pt>
                <c:pt idx="1602">
                  <c:v>0.120333430335615</c:v>
                </c:pt>
                <c:pt idx="1603">
                  <c:v>0.12028012133908</c:v>
                </c:pt>
                <c:pt idx="1604">
                  <c:v>0.120210334848542</c:v>
                </c:pt>
                <c:pt idx="1605">
                  <c:v>0.120149588910108</c:v>
                </c:pt>
                <c:pt idx="1606">
                  <c:v>0.12008738443573</c:v>
                </c:pt>
                <c:pt idx="1607">
                  <c:v>0.120029331020144</c:v>
                </c:pt>
                <c:pt idx="1608">
                  <c:v>0.119941816897034</c:v>
                </c:pt>
                <c:pt idx="1609">
                  <c:v>0.119844097189909</c:v>
                </c:pt>
                <c:pt idx="1610">
                  <c:v>0.119746697870146</c:v>
                </c:pt>
                <c:pt idx="1611">
                  <c:v>0.119660093961773</c:v>
                </c:pt>
                <c:pt idx="1612">
                  <c:v>0.1195207706726</c:v>
                </c:pt>
                <c:pt idx="1613">
                  <c:v>0.119385040671992</c:v>
                </c:pt>
                <c:pt idx="1614">
                  <c:v>0.119233781162928</c:v>
                </c:pt>
                <c:pt idx="1615">
                  <c:v>0.11909617788185201</c:v>
                </c:pt>
                <c:pt idx="1616">
                  <c:v>0.118945811168744</c:v>
                </c:pt>
                <c:pt idx="1617">
                  <c:v>0.118762962787856</c:v>
                </c:pt>
                <c:pt idx="1618">
                  <c:v>0.118613510787691</c:v>
                </c:pt>
                <c:pt idx="1619">
                  <c:v>0.118507223033195</c:v>
                </c:pt>
                <c:pt idx="1620">
                  <c:v>0.118392996997068</c:v>
                </c:pt>
                <c:pt idx="1621">
                  <c:v>0.118265567035496</c:v>
                </c:pt>
                <c:pt idx="1622">
                  <c:v>0.118129427365158</c:v>
                </c:pt>
                <c:pt idx="1623">
                  <c:v>0.118034903978714</c:v>
                </c:pt>
                <c:pt idx="1624">
                  <c:v>0.117928852211134</c:v>
                </c:pt>
                <c:pt idx="1625">
                  <c:v>0.117814355429974</c:v>
                </c:pt>
                <c:pt idx="1626">
                  <c:v>0.11772411183854201</c:v>
                </c:pt>
                <c:pt idx="1627">
                  <c:v>0.117598132835658</c:v>
                </c:pt>
                <c:pt idx="1628">
                  <c:v>0.11739619075827799</c:v>
                </c:pt>
                <c:pt idx="1629">
                  <c:v>0.11719578606796199</c:v>
                </c:pt>
                <c:pt idx="1630">
                  <c:v>0.11698444327695599</c:v>
                </c:pt>
                <c:pt idx="1631">
                  <c:v>0.116790069960369</c:v>
                </c:pt>
                <c:pt idx="1632">
                  <c:v>0.11660403265169</c:v>
                </c:pt>
                <c:pt idx="1633">
                  <c:v>0.116426856016093</c:v>
                </c:pt>
                <c:pt idx="1634">
                  <c:v>0.116265330555784</c:v>
                </c:pt>
                <c:pt idx="1635">
                  <c:v>0.116097317934759</c:v>
                </c:pt>
                <c:pt idx="1636">
                  <c:v>0.11593429004356599</c:v>
                </c:pt>
                <c:pt idx="1637">
                  <c:v>0.115773078592583</c:v>
                </c:pt>
                <c:pt idx="1638">
                  <c:v>0.115629220560549</c:v>
                </c:pt>
                <c:pt idx="1639">
                  <c:v>0.115514235409756</c:v>
                </c:pt>
                <c:pt idx="1640">
                  <c:v>0.115394510319606</c:v>
                </c:pt>
                <c:pt idx="1641">
                  <c:v>0.115289708310991</c:v>
                </c:pt>
                <c:pt idx="1642">
                  <c:v>0.11519690106885</c:v>
                </c:pt>
                <c:pt idx="1643">
                  <c:v>0.11511634044166701</c:v>
                </c:pt>
                <c:pt idx="1644">
                  <c:v>0.11502609338329001</c:v>
                </c:pt>
                <c:pt idx="1645">
                  <c:v>0.114925900510496</c:v>
                </c:pt>
                <c:pt idx="1646">
                  <c:v>0.11481513794996399</c:v>
                </c:pt>
                <c:pt idx="1647">
                  <c:v>0.114719672418564</c:v>
                </c:pt>
                <c:pt idx="1648">
                  <c:v>0.11461735829029</c:v>
                </c:pt>
                <c:pt idx="1649">
                  <c:v>0.11450942697489901</c:v>
                </c:pt>
                <c:pt idx="1650">
                  <c:v>0.114409335742524</c:v>
                </c:pt>
                <c:pt idx="1651">
                  <c:v>0.114300991654051</c:v>
                </c:pt>
                <c:pt idx="1652">
                  <c:v>0.114201180548088</c:v>
                </c:pt>
                <c:pt idx="1653">
                  <c:v>0.114115207302751</c:v>
                </c:pt>
                <c:pt idx="1654">
                  <c:v>0.11401687250012001</c:v>
                </c:pt>
                <c:pt idx="1655">
                  <c:v>0.11392150798028899</c:v>
                </c:pt>
                <c:pt idx="1656">
                  <c:v>0.113831015953073</c:v>
                </c:pt>
                <c:pt idx="1657">
                  <c:v>0.113765039705405</c:v>
                </c:pt>
                <c:pt idx="1658">
                  <c:v>0.113704298638406</c:v>
                </c:pt>
                <c:pt idx="1659">
                  <c:v>0.11365447312244301</c:v>
                </c:pt>
                <c:pt idx="1660">
                  <c:v>0.113590053574112</c:v>
                </c:pt>
                <c:pt idx="1661">
                  <c:v>0.113521729947532</c:v>
                </c:pt>
                <c:pt idx="1662">
                  <c:v>0.11345389163182</c:v>
                </c:pt>
                <c:pt idx="1663">
                  <c:v>0.113376809026285</c:v>
                </c:pt>
                <c:pt idx="1664">
                  <c:v>0.11330144151709499</c:v>
                </c:pt>
                <c:pt idx="1665">
                  <c:v>0.113217593120507</c:v>
                </c:pt>
                <c:pt idx="1666">
                  <c:v>0.11310466058058</c:v>
                </c:pt>
                <c:pt idx="1667">
                  <c:v>0.11294740205192901</c:v>
                </c:pt>
                <c:pt idx="1668">
                  <c:v>0.11278655988467</c:v>
                </c:pt>
                <c:pt idx="1669">
                  <c:v>0.112608771745416</c:v>
                </c:pt>
                <c:pt idx="1670">
                  <c:v>0.11244101303237999</c:v>
                </c:pt>
                <c:pt idx="1671">
                  <c:v>0.11222918982563899</c:v>
                </c:pt>
                <c:pt idx="1672">
                  <c:v>0.11204361840568999</c:v>
                </c:pt>
                <c:pt idx="1673">
                  <c:v>0.111866174950758</c:v>
                </c:pt>
                <c:pt idx="1674">
                  <c:v>0.111676981114733</c:v>
                </c:pt>
                <c:pt idx="1675">
                  <c:v>0.11144696031635699</c:v>
                </c:pt>
                <c:pt idx="1676">
                  <c:v>0.11120067328307599</c:v>
                </c:pt>
                <c:pt idx="1677">
                  <c:v>0.11095863685509</c:v>
                </c:pt>
                <c:pt idx="1678">
                  <c:v>0.110699346871969</c:v>
                </c:pt>
                <c:pt idx="1679">
                  <c:v>0.110472399796538</c:v>
                </c:pt>
                <c:pt idx="1680">
                  <c:v>0.110250631620361</c:v>
                </c:pt>
                <c:pt idx="1681">
                  <c:v>0.110020417453544</c:v>
                </c:pt>
                <c:pt idx="1682">
                  <c:v>0.109792963584943</c:v>
                </c:pt>
                <c:pt idx="1683">
                  <c:v>0.109587427399986</c:v>
                </c:pt>
                <c:pt idx="1684">
                  <c:v>0.10940429280182799</c:v>
                </c:pt>
                <c:pt idx="1685">
                  <c:v>0.109245410812101</c:v>
                </c:pt>
                <c:pt idx="1686">
                  <c:v>0.10908930020377799</c:v>
                </c:pt>
                <c:pt idx="1687">
                  <c:v>0.10894450024513801</c:v>
                </c:pt>
                <c:pt idx="1688">
                  <c:v>0.108804799033447</c:v>
                </c:pt>
                <c:pt idx="1689">
                  <c:v>0.108689637790782</c:v>
                </c:pt>
                <c:pt idx="1690">
                  <c:v>0.108583553739699</c:v>
                </c:pt>
                <c:pt idx="1691">
                  <c:v>0.108470498091068</c:v>
                </c:pt>
                <c:pt idx="1692">
                  <c:v>0.108350186503115</c:v>
                </c:pt>
                <c:pt idx="1693">
                  <c:v>0.108223468408113</c:v>
                </c:pt>
                <c:pt idx="1694">
                  <c:v>0.108101939066352</c:v>
                </c:pt>
                <c:pt idx="1695">
                  <c:v>0.10795517296467901</c:v>
                </c:pt>
                <c:pt idx="1696">
                  <c:v>0.10782166316050799</c:v>
                </c:pt>
                <c:pt idx="1697">
                  <c:v>0.107679244803445</c:v>
                </c:pt>
                <c:pt idx="1698">
                  <c:v>0.107528220091881</c:v>
                </c:pt>
                <c:pt idx="1699">
                  <c:v>0.10739946517516</c:v>
                </c:pt>
                <c:pt idx="1700">
                  <c:v>0.107264434273407</c:v>
                </c:pt>
                <c:pt idx="1701">
                  <c:v>0.10711033045509</c:v>
                </c:pt>
                <c:pt idx="1702">
                  <c:v>0.106969423736542</c:v>
                </c:pt>
                <c:pt idx="1703">
                  <c:v>0.106794360058733</c:v>
                </c:pt>
                <c:pt idx="1704">
                  <c:v>0.10659210959957</c:v>
                </c:pt>
                <c:pt idx="1705">
                  <c:v>0.106376104203573</c:v>
                </c:pt>
                <c:pt idx="1706">
                  <c:v>0.106213208288459</c:v>
                </c:pt>
                <c:pt idx="1707">
                  <c:v>0.10606858100288399</c:v>
                </c:pt>
                <c:pt idx="1708">
                  <c:v>0.105939976257617</c:v>
                </c:pt>
                <c:pt idx="1709">
                  <c:v>0.10579906927086601</c:v>
                </c:pt>
                <c:pt idx="1710">
                  <c:v>0.105691679704984</c:v>
                </c:pt>
                <c:pt idx="1711">
                  <c:v>0.105589868746404</c:v>
                </c:pt>
                <c:pt idx="1712">
                  <c:v>0.105492019327858</c:v>
                </c:pt>
                <c:pt idx="1713">
                  <c:v>0.105396973135024</c:v>
                </c:pt>
                <c:pt idx="1714">
                  <c:v>0.105315013662416</c:v>
                </c:pt>
                <c:pt idx="1715">
                  <c:v>0.10521525209911201</c:v>
                </c:pt>
                <c:pt idx="1716">
                  <c:v>0.105139924635686</c:v>
                </c:pt>
                <c:pt idx="1717">
                  <c:v>0.10507245995356899</c:v>
                </c:pt>
                <c:pt idx="1718">
                  <c:v>0.105004062216157</c:v>
                </c:pt>
                <c:pt idx="1719">
                  <c:v>0.104942401672158</c:v>
                </c:pt>
                <c:pt idx="1720">
                  <c:v>0.104865892562904</c:v>
                </c:pt>
                <c:pt idx="1721">
                  <c:v>0.104800154776838</c:v>
                </c:pt>
                <c:pt idx="1722">
                  <c:v>0.10473241055223199</c:v>
                </c:pt>
                <c:pt idx="1723">
                  <c:v>0.104669728835356</c:v>
                </c:pt>
                <c:pt idx="1724">
                  <c:v>0.104599831510215</c:v>
                </c:pt>
                <c:pt idx="1725">
                  <c:v>0.10452623758789401</c:v>
                </c:pt>
                <c:pt idx="1726">
                  <c:v>0.104427556712481</c:v>
                </c:pt>
                <c:pt idx="1727">
                  <c:v>0.104349939019185</c:v>
                </c:pt>
                <c:pt idx="1728">
                  <c:v>0.104279388654378</c:v>
                </c:pt>
                <c:pt idx="1729">
                  <c:v>0.104210750624666</c:v>
                </c:pt>
                <c:pt idx="1730">
                  <c:v>0.104157761525408</c:v>
                </c:pt>
                <c:pt idx="1731">
                  <c:v>0.104120518005515</c:v>
                </c:pt>
                <c:pt idx="1732">
                  <c:v>0.104091340701976</c:v>
                </c:pt>
                <c:pt idx="1733">
                  <c:v>0.104039802158508</c:v>
                </c:pt>
                <c:pt idx="1734">
                  <c:v>0.10398390581145001</c:v>
                </c:pt>
                <c:pt idx="1735">
                  <c:v>0.103920127288796</c:v>
                </c:pt>
                <c:pt idx="1736">
                  <c:v>0.103877350619523</c:v>
                </c:pt>
                <c:pt idx="1737">
                  <c:v>0.10384970669176</c:v>
                </c:pt>
                <c:pt idx="1738">
                  <c:v>0.10382304415886499</c:v>
                </c:pt>
                <c:pt idx="1739">
                  <c:v>0.10379702487278</c:v>
                </c:pt>
                <c:pt idx="1740">
                  <c:v>0.103795458864478</c:v>
                </c:pt>
                <c:pt idx="1741">
                  <c:v>0.103800681985504</c:v>
                </c:pt>
                <c:pt idx="1742">
                  <c:v>0.103797603947446</c:v>
                </c:pt>
                <c:pt idx="1743">
                  <c:v>0.103791062388202</c:v>
                </c:pt>
                <c:pt idx="1744">
                  <c:v>0.10378238783664399</c:v>
                </c:pt>
                <c:pt idx="1745">
                  <c:v>0.10376581591890099</c:v>
                </c:pt>
                <c:pt idx="1746">
                  <c:v>0.10376279687904701</c:v>
                </c:pt>
                <c:pt idx="1747">
                  <c:v>0.103780960891611</c:v>
                </c:pt>
                <c:pt idx="1748">
                  <c:v>0.103813026267954</c:v>
                </c:pt>
                <c:pt idx="1749">
                  <c:v>0.10384364413031801</c:v>
                </c:pt>
                <c:pt idx="1750">
                  <c:v>0.10386633230131199</c:v>
                </c:pt>
                <c:pt idx="1751">
                  <c:v>0.10391547635473</c:v>
                </c:pt>
                <c:pt idx="1752">
                  <c:v>0.10395865846614601</c:v>
                </c:pt>
                <c:pt idx="1753">
                  <c:v>0.103980923452772</c:v>
                </c:pt>
                <c:pt idx="1754">
                  <c:v>0.10403778864185199</c:v>
                </c:pt>
                <c:pt idx="1755">
                  <c:v>0.10410143656594401</c:v>
                </c:pt>
                <c:pt idx="1756">
                  <c:v>0.104179910107492</c:v>
                </c:pt>
                <c:pt idx="1757">
                  <c:v>0.104258330081789</c:v>
                </c:pt>
                <c:pt idx="1758">
                  <c:v>0.10433978511608601</c:v>
                </c:pt>
                <c:pt idx="1759">
                  <c:v>0.104431830998233</c:v>
                </c:pt>
                <c:pt idx="1760">
                  <c:v>0.104530184484406</c:v>
                </c:pt>
                <c:pt idx="1761">
                  <c:v>0.104650935811856</c:v>
                </c:pt>
                <c:pt idx="1762">
                  <c:v>0.104766467392999</c:v>
                </c:pt>
                <c:pt idx="1763">
                  <c:v>0.104873521400406</c:v>
                </c:pt>
                <c:pt idx="1764">
                  <c:v>0.10498990599741399</c:v>
                </c:pt>
                <c:pt idx="1765">
                  <c:v>0.105088963727484</c:v>
                </c:pt>
                <c:pt idx="1766">
                  <c:v>0.105201577016016</c:v>
                </c:pt>
                <c:pt idx="1767">
                  <c:v>0.105309515704319</c:v>
                </c:pt>
                <c:pt idx="1768">
                  <c:v>0.105422319747254</c:v>
                </c:pt>
                <c:pt idx="1769">
                  <c:v>0.10552376823172301</c:v>
                </c:pt>
                <c:pt idx="1770">
                  <c:v>0.105620466701509</c:v>
                </c:pt>
                <c:pt idx="1771">
                  <c:v>0.10573938317642199</c:v>
                </c:pt>
                <c:pt idx="1772">
                  <c:v>0.105860193745529</c:v>
                </c:pt>
                <c:pt idx="1773">
                  <c:v>0.105990261099476</c:v>
                </c:pt>
                <c:pt idx="1774">
                  <c:v>0.106114142046537</c:v>
                </c:pt>
                <c:pt idx="1775">
                  <c:v>0.10623606199166701</c:v>
                </c:pt>
                <c:pt idx="1776">
                  <c:v>0.106367108839829</c:v>
                </c:pt>
                <c:pt idx="1777">
                  <c:v>0.10652262095345801</c:v>
                </c:pt>
                <c:pt idx="1778">
                  <c:v>0.106674856692448</c:v>
                </c:pt>
                <c:pt idx="1779">
                  <c:v>0.106803016240907</c:v>
                </c:pt>
                <c:pt idx="1780">
                  <c:v>0.106959067448892</c:v>
                </c:pt>
                <c:pt idx="1781">
                  <c:v>0.107080335697518</c:v>
                </c:pt>
                <c:pt idx="1782">
                  <c:v>0.10725279837440201</c:v>
                </c:pt>
                <c:pt idx="1783">
                  <c:v>0.107432284454339</c:v>
                </c:pt>
                <c:pt idx="1784">
                  <c:v>0.107571456258129</c:v>
                </c:pt>
                <c:pt idx="1785">
                  <c:v>0.107734965337333</c:v>
                </c:pt>
                <c:pt idx="1786">
                  <c:v>0.10789984703474501</c:v>
                </c:pt>
                <c:pt idx="1787">
                  <c:v>0.108129560059503</c:v>
                </c:pt>
                <c:pt idx="1788">
                  <c:v>0.108380288403955</c:v>
                </c:pt>
                <c:pt idx="1789">
                  <c:v>0.10860729982758199</c:v>
                </c:pt>
                <c:pt idx="1790">
                  <c:v>0.108837778208512</c:v>
                </c:pt>
                <c:pt idx="1791">
                  <c:v>0.109038637035815</c:v>
                </c:pt>
                <c:pt idx="1792">
                  <c:v>0.10921432352676901</c:v>
                </c:pt>
                <c:pt idx="1793">
                  <c:v>0.10930984287143899</c:v>
                </c:pt>
                <c:pt idx="1794">
                  <c:v>0.109455072898215</c:v>
                </c:pt>
                <c:pt idx="1795">
                  <c:v>0.109584126043707</c:v>
                </c:pt>
                <c:pt idx="1796">
                  <c:v>0.10963303708915</c:v>
                </c:pt>
                <c:pt idx="1797">
                  <c:v>0.109687711880123</c:v>
                </c:pt>
                <c:pt idx="1798">
                  <c:v>0.10977904838906601</c:v>
                </c:pt>
                <c:pt idx="1799">
                  <c:v>0.109894783628809</c:v>
                </c:pt>
                <c:pt idx="1800">
                  <c:v>0.110046905898535</c:v>
                </c:pt>
                <c:pt idx="1801">
                  <c:v>0.110228672274995</c:v>
                </c:pt>
                <c:pt idx="1802">
                  <c:v>0.110415032707555</c:v>
                </c:pt>
                <c:pt idx="1803">
                  <c:v>0.110563659509757</c:v>
                </c:pt>
                <c:pt idx="1804">
                  <c:v>0.110736443681503</c:v>
                </c:pt>
                <c:pt idx="1805">
                  <c:v>0.11090128720171299</c:v>
                </c:pt>
                <c:pt idx="1806">
                  <c:v>0.111100495416107</c:v>
                </c:pt>
                <c:pt idx="1807">
                  <c:v>0.111315306040828</c:v>
                </c:pt>
                <c:pt idx="1808">
                  <c:v>0.11148005667965</c:v>
                </c:pt>
                <c:pt idx="1809">
                  <c:v>0.11163344509296701</c:v>
                </c:pt>
                <c:pt idx="1810">
                  <c:v>0.11176291530150299</c:v>
                </c:pt>
                <c:pt idx="1811">
                  <c:v>0.11187581174547299</c:v>
                </c:pt>
                <c:pt idx="1812">
                  <c:v>0.112012369415715</c:v>
                </c:pt>
                <c:pt idx="1813">
                  <c:v>0.112168536760455</c:v>
                </c:pt>
                <c:pt idx="1814">
                  <c:v>0.112314714541077</c:v>
                </c:pt>
                <c:pt idx="1815">
                  <c:v>0.112454403114741</c:v>
                </c:pt>
                <c:pt idx="1816">
                  <c:v>0.112633168300509</c:v>
                </c:pt>
                <c:pt idx="1817">
                  <c:v>0.11280921641319</c:v>
                </c:pt>
                <c:pt idx="1818">
                  <c:v>0.11295010695937401</c:v>
                </c:pt>
                <c:pt idx="1819">
                  <c:v>0.113072673756035</c:v>
                </c:pt>
                <c:pt idx="1820">
                  <c:v>0.11317354369677</c:v>
                </c:pt>
                <c:pt idx="1821">
                  <c:v>0.113259618380207</c:v>
                </c:pt>
                <c:pt idx="1822">
                  <c:v>0.113326116681563</c:v>
                </c:pt>
                <c:pt idx="1823">
                  <c:v>0.11341585936920399</c:v>
                </c:pt>
                <c:pt idx="1824">
                  <c:v>0.11351930385659</c:v>
                </c:pt>
                <c:pt idx="1825">
                  <c:v>0.113587149812806</c:v>
                </c:pt>
                <c:pt idx="1826">
                  <c:v>0.113607735162849</c:v>
                </c:pt>
                <c:pt idx="1827">
                  <c:v>0.11365148940156899</c:v>
                </c:pt>
                <c:pt idx="1828">
                  <c:v>0.113621601279704</c:v>
                </c:pt>
                <c:pt idx="1829">
                  <c:v>0.113589533444965</c:v>
                </c:pt>
                <c:pt idx="1830">
                  <c:v>0.11360533730070201</c:v>
                </c:pt>
                <c:pt idx="1831">
                  <c:v>0.11351176187095301</c:v>
                </c:pt>
                <c:pt idx="1832">
                  <c:v>0.11341558030948699</c:v>
                </c:pt>
                <c:pt idx="1833">
                  <c:v>0.113359511642942</c:v>
                </c:pt>
                <c:pt idx="1834">
                  <c:v>0.113322087569348</c:v>
                </c:pt>
                <c:pt idx="1835">
                  <c:v>0.11327318607523</c:v>
                </c:pt>
                <c:pt idx="1836">
                  <c:v>0.11322355521138</c:v>
                </c:pt>
                <c:pt idx="1837">
                  <c:v>0.11319212515959499</c:v>
                </c:pt>
                <c:pt idx="1838">
                  <c:v>0.11317045358016201</c:v>
                </c:pt>
                <c:pt idx="1839">
                  <c:v>0.113151639303536</c:v>
                </c:pt>
                <c:pt idx="1840">
                  <c:v>0.11312909456838</c:v>
                </c:pt>
                <c:pt idx="1841">
                  <c:v>0.11309217441922</c:v>
                </c:pt>
                <c:pt idx="1842">
                  <c:v>0.113086048142837</c:v>
                </c:pt>
                <c:pt idx="1843">
                  <c:v>0.113101289440143</c:v>
                </c:pt>
                <c:pt idx="1844">
                  <c:v>0.11311412652523301</c:v>
                </c:pt>
                <c:pt idx="1845">
                  <c:v>0.11311179711317899</c:v>
                </c:pt>
                <c:pt idx="1846">
                  <c:v>0.11311526547976</c:v>
                </c:pt>
                <c:pt idx="1847">
                  <c:v>0.113093587867622</c:v>
                </c:pt>
                <c:pt idx="1848">
                  <c:v>0.113053002863282</c:v>
                </c:pt>
                <c:pt idx="1849">
                  <c:v>0.113029776607079</c:v>
                </c:pt>
                <c:pt idx="1850">
                  <c:v>0.11301165767679799</c:v>
                </c:pt>
                <c:pt idx="1851">
                  <c:v>0.11300220642382899</c:v>
                </c:pt>
                <c:pt idx="1852">
                  <c:v>0.113017521854146</c:v>
                </c:pt>
                <c:pt idx="1853">
                  <c:v>0.113013099508867</c:v>
                </c:pt>
                <c:pt idx="1854">
                  <c:v>0.112977251441335</c:v>
                </c:pt>
                <c:pt idx="1855">
                  <c:v>0.11295045489196601</c:v>
                </c:pt>
                <c:pt idx="1856">
                  <c:v>0.11293644378557501</c:v>
                </c:pt>
                <c:pt idx="1857">
                  <c:v>0.11292457404384899</c:v>
                </c:pt>
                <c:pt idx="1858">
                  <c:v>0.112896817385281</c:v>
                </c:pt>
                <c:pt idx="1859">
                  <c:v>0.11289322693044</c:v>
                </c:pt>
                <c:pt idx="1860">
                  <c:v>0.112903078472952</c:v>
                </c:pt>
                <c:pt idx="1861">
                  <c:v>0.11293053232925999</c:v>
                </c:pt>
                <c:pt idx="1862">
                  <c:v>0.112951062443246</c:v>
                </c:pt>
                <c:pt idx="1863">
                  <c:v>0.11298514042968499</c:v>
                </c:pt>
                <c:pt idx="1864">
                  <c:v>0.11301885612140899</c:v>
                </c:pt>
                <c:pt idx="1865">
                  <c:v>0.113049979279791</c:v>
                </c:pt>
                <c:pt idx="1866">
                  <c:v>0.11309542501052899</c:v>
                </c:pt>
                <c:pt idx="1867">
                  <c:v>0.11312757196295101</c:v>
                </c:pt>
                <c:pt idx="1868">
                  <c:v>0.113174220187556</c:v>
                </c:pt>
                <c:pt idx="1869">
                  <c:v>0.11323598978806899</c:v>
                </c:pt>
                <c:pt idx="1870">
                  <c:v>0.113307141954976</c:v>
                </c:pt>
                <c:pt idx="1871">
                  <c:v>0.113360758689576</c:v>
                </c:pt>
                <c:pt idx="1872">
                  <c:v>0.113428152889721</c:v>
                </c:pt>
                <c:pt idx="1873">
                  <c:v>0.113474684077932</c:v>
                </c:pt>
                <c:pt idx="1874">
                  <c:v>0.113505788660236</c:v>
                </c:pt>
                <c:pt idx="1875">
                  <c:v>0.11356150277155901</c:v>
                </c:pt>
                <c:pt idx="1876">
                  <c:v>0.113628078808579</c:v>
                </c:pt>
                <c:pt idx="1877">
                  <c:v>0.113718321736301</c:v>
                </c:pt>
                <c:pt idx="1878">
                  <c:v>0.113828493351832</c:v>
                </c:pt>
                <c:pt idx="1879">
                  <c:v>0.113938489724786</c:v>
                </c:pt>
                <c:pt idx="1880">
                  <c:v>0.114051190722257</c:v>
                </c:pt>
                <c:pt idx="1881">
                  <c:v>0.114172080644662</c:v>
                </c:pt>
                <c:pt idx="1882">
                  <c:v>0.114283015161645</c:v>
                </c:pt>
                <c:pt idx="1883">
                  <c:v>0.114431071356172</c:v>
                </c:pt>
                <c:pt idx="1884">
                  <c:v>0.114582741156917</c:v>
                </c:pt>
                <c:pt idx="1885">
                  <c:v>0.114733379841957</c:v>
                </c:pt>
                <c:pt idx="1886">
                  <c:v>0.114880765603168</c:v>
                </c:pt>
                <c:pt idx="1887">
                  <c:v>0.115057791762964</c:v>
                </c:pt>
                <c:pt idx="1888">
                  <c:v>0.115221785075835</c:v>
                </c:pt>
                <c:pt idx="1889">
                  <c:v>0.115396677305387</c:v>
                </c:pt>
                <c:pt idx="1890">
                  <c:v>0.11551164976743999</c:v>
                </c:pt>
                <c:pt idx="1891">
                  <c:v>0.11561257024547</c:v>
                </c:pt>
                <c:pt idx="1892">
                  <c:v>0.11570532367985401</c:v>
                </c:pt>
                <c:pt idx="1893">
                  <c:v>0.115794630511075</c:v>
                </c:pt>
                <c:pt idx="1894">
                  <c:v>0.11588368048714801</c:v>
                </c:pt>
                <c:pt idx="1895">
                  <c:v>0.115978622268892</c:v>
                </c:pt>
                <c:pt idx="1896">
                  <c:v>0.116060573668526</c:v>
                </c:pt>
                <c:pt idx="1897">
                  <c:v>0.116153985490534</c:v>
                </c:pt>
                <c:pt idx="1898">
                  <c:v>0.116251502564298</c:v>
                </c:pt>
                <c:pt idx="1899">
                  <c:v>0.116387956496352</c:v>
                </c:pt>
                <c:pt idx="1900">
                  <c:v>0.116516559575173</c:v>
                </c:pt>
                <c:pt idx="1901">
                  <c:v>0.116644899721514</c:v>
                </c:pt>
                <c:pt idx="1902">
                  <c:v>0.116788649425058</c:v>
                </c:pt>
                <c:pt idx="1903">
                  <c:v>0.116945689061213</c:v>
                </c:pt>
                <c:pt idx="1904">
                  <c:v>0.117085947176953</c:v>
                </c:pt>
                <c:pt idx="1905">
                  <c:v>0.117224551121021</c:v>
                </c:pt>
                <c:pt idx="1906">
                  <c:v>0.117359943869456</c:v>
                </c:pt>
                <c:pt idx="1907">
                  <c:v>0.117496923744816</c:v>
                </c:pt>
                <c:pt idx="1908">
                  <c:v>0.117592574491616</c:v>
                </c:pt>
                <c:pt idx="1909">
                  <c:v>0.11768081088589701</c:v>
                </c:pt>
                <c:pt idx="1910">
                  <c:v>0.11777963004773701</c:v>
                </c:pt>
                <c:pt idx="1911">
                  <c:v>0.117873602550531</c:v>
                </c:pt>
                <c:pt idx="1912">
                  <c:v>0.117950313024661</c:v>
                </c:pt>
                <c:pt idx="1913">
                  <c:v>0.118016568542648</c:v>
                </c:pt>
                <c:pt idx="1914">
                  <c:v>0.118080932495421</c:v>
                </c:pt>
                <c:pt idx="1915">
                  <c:v>0.11816188022181701</c:v>
                </c:pt>
                <c:pt idx="1916">
                  <c:v>0.118228976220562</c:v>
                </c:pt>
                <c:pt idx="1917">
                  <c:v>0.118314075300563</c:v>
                </c:pt>
                <c:pt idx="1918">
                  <c:v>0.118420111334459</c:v>
                </c:pt>
                <c:pt idx="1919">
                  <c:v>0.118535935219185</c:v>
                </c:pt>
                <c:pt idx="1920">
                  <c:v>0.11867702886514001</c:v>
                </c:pt>
                <c:pt idx="1921">
                  <c:v>0.11883202289124099</c:v>
                </c:pt>
                <c:pt idx="1922">
                  <c:v>0.118995847061316</c:v>
                </c:pt>
                <c:pt idx="1923">
                  <c:v>0.11914403623754199</c:v>
                </c:pt>
                <c:pt idx="1924">
                  <c:v>0.11928680478471</c:v>
                </c:pt>
                <c:pt idx="1925">
                  <c:v>0.119455097172043</c:v>
                </c:pt>
                <c:pt idx="1926">
                  <c:v>0.119598666843191</c:v>
                </c:pt>
                <c:pt idx="1927">
                  <c:v>0.119759560165857</c:v>
                </c:pt>
                <c:pt idx="1928">
                  <c:v>0.119918203592128</c:v>
                </c:pt>
                <c:pt idx="1929">
                  <c:v>0.120088545950627</c:v>
                </c:pt>
                <c:pt idx="1930">
                  <c:v>0.120275896617262</c:v>
                </c:pt>
                <c:pt idx="1931">
                  <c:v>0.120460578837253</c:v>
                </c:pt>
                <c:pt idx="1932">
                  <c:v>0.120643434403819</c:v>
                </c:pt>
                <c:pt idx="1933">
                  <c:v>0.12084540209924</c:v>
                </c:pt>
                <c:pt idx="1934">
                  <c:v>0.121049663170889</c:v>
                </c:pt>
                <c:pt idx="1935">
                  <c:v>0.121243139431295</c:v>
                </c:pt>
                <c:pt idx="1936">
                  <c:v>0.121462739569067</c:v>
                </c:pt>
                <c:pt idx="1937">
                  <c:v>0.121674179269008</c:v>
                </c:pt>
                <c:pt idx="1938">
                  <c:v>0.121891197344857</c:v>
                </c:pt>
                <c:pt idx="1939">
                  <c:v>0.12210873443018801</c:v>
                </c:pt>
                <c:pt idx="1940">
                  <c:v>0.122303153960363</c:v>
                </c:pt>
                <c:pt idx="1941">
                  <c:v>0.122490345945365</c:v>
                </c:pt>
                <c:pt idx="1942">
                  <c:v>0.122686193127669</c:v>
                </c:pt>
                <c:pt idx="1943">
                  <c:v>0.12288694040557301</c:v>
                </c:pt>
                <c:pt idx="1944">
                  <c:v>0.12307675435358401</c:v>
                </c:pt>
                <c:pt idx="1945">
                  <c:v>0.12325463434715</c:v>
                </c:pt>
                <c:pt idx="1946">
                  <c:v>0.123447729728383</c:v>
                </c:pt>
                <c:pt idx="1947">
                  <c:v>0.123603030934233</c:v>
                </c:pt>
                <c:pt idx="1948">
                  <c:v>0.123740647075851</c:v>
                </c:pt>
                <c:pt idx="1949">
                  <c:v>0.12390017865257399</c:v>
                </c:pt>
                <c:pt idx="1950">
                  <c:v>0.12405134700677201</c:v>
                </c:pt>
                <c:pt idx="1951">
                  <c:v>0.124188096352131</c:v>
                </c:pt>
                <c:pt idx="1952">
                  <c:v>0.124323296961355</c:v>
                </c:pt>
                <c:pt idx="1953">
                  <c:v>0.124471458948695</c:v>
                </c:pt>
                <c:pt idx="1954">
                  <c:v>0.124618385370489</c:v>
                </c:pt>
                <c:pt idx="1955">
                  <c:v>0.124742770758116</c:v>
                </c:pt>
                <c:pt idx="1956">
                  <c:v>0.12490329844277</c:v>
                </c:pt>
                <c:pt idx="1957">
                  <c:v>0.12502189484486501</c:v>
                </c:pt>
                <c:pt idx="1958">
                  <c:v>0.12511727012311799</c:v>
                </c:pt>
                <c:pt idx="1959">
                  <c:v>0.12513977954043301</c:v>
                </c:pt>
                <c:pt idx="1960">
                  <c:v>0.12516822054590099</c:v>
                </c:pt>
                <c:pt idx="1961">
                  <c:v>0.12514714311642799</c:v>
                </c:pt>
                <c:pt idx="1962">
                  <c:v>0.12509528026537201</c:v>
                </c:pt>
                <c:pt idx="1963">
                  <c:v>0.12506964544136501</c:v>
                </c:pt>
                <c:pt idx="1964">
                  <c:v>0.12507899680623</c:v>
                </c:pt>
                <c:pt idx="1965">
                  <c:v>0.12505699201756201</c:v>
                </c:pt>
                <c:pt idx="1966">
                  <c:v>0.124987148782534</c:v>
                </c:pt>
                <c:pt idx="1967">
                  <c:v>0.124982779969587</c:v>
                </c:pt>
                <c:pt idx="1968">
                  <c:v>0.12497686112416399</c:v>
                </c:pt>
                <c:pt idx="1969">
                  <c:v>0.12501876708335299</c:v>
                </c:pt>
                <c:pt idx="1970">
                  <c:v>0.12507855686202199</c:v>
                </c:pt>
                <c:pt idx="1971">
                  <c:v>0.12509569071323101</c:v>
                </c:pt>
                <c:pt idx="1972">
                  <c:v>0.125116469757235</c:v>
                </c:pt>
                <c:pt idx="1973">
                  <c:v>0.12515729928254801</c:v>
                </c:pt>
                <c:pt idx="1974">
                  <c:v>0.125194402429606</c:v>
                </c:pt>
                <c:pt idx="1975">
                  <c:v>0.12515350664257899</c:v>
                </c:pt>
                <c:pt idx="1976">
                  <c:v>0.12516585269552999</c:v>
                </c:pt>
                <c:pt idx="1977">
                  <c:v>0.12514011585592399</c:v>
                </c:pt>
                <c:pt idx="1978">
                  <c:v>0.125098660638333</c:v>
                </c:pt>
                <c:pt idx="1979">
                  <c:v>0.12508464436119801</c:v>
                </c:pt>
                <c:pt idx="1980">
                  <c:v>0.12509283860058501</c:v>
                </c:pt>
                <c:pt idx="1981">
                  <c:v>0.12514008941044599</c:v>
                </c:pt>
                <c:pt idx="1982">
                  <c:v>0.12519675095991001</c:v>
                </c:pt>
                <c:pt idx="1983">
                  <c:v>0.125257527234621</c:v>
                </c:pt>
                <c:pt idx="1984">
                  <c:v>0.125322543413069</c:v>
                </c:pt>
                <c:pt idx="1985">
                  <c:v>0.12544579063619199</c:v>
                </c:pt>
                <c:pt idx="1986">
                  <c:v>0.125570631473229</c:v>
                </c:pt>
                <c:pt idx="1987">
                  <c:v>0.125676022062539</c:v>
                </c:pt>
                <c:pt idx="1988">
                  <c:v>0.125746338754542</c:v>
                </c:pt>
                <c:pt idx="1989">
                  <c:v>0.12582693185270999</c:v>
                </c:pt>
                <c:pt idx="1990">
                  <c:v>0.12589609935394999</c:v>
                </c:pt>
                <c:pt idx="1991">
                  <c:v>0.12597008841349</c:v>
                </c:pt>
                <c:pt idx="1992">
                  <c:v>0.12605066137134799</c:v>
                </c:pt>
                <c:pt idx="1993">
                  <c:v>0.126079125078709</c:v>
                </c:pt>
                <c:pt idx="1994">
                  <c:v>0.12607341916864201</c:v>
                </c:pt>
                <c:pt idx="1995">
                  <c:v>0.12608089087437499</c:v>
                </c:pt>
                <c:pt idx="1996">
                  <c:v>0.12608595953457299</c:v>
                </c:pt>
                <c:pt idx="1997">
                  <c:v>0.126118101022796</c:v>
                </c:pt>
                <c:pt idx="1998">
                  <c:v>0.12615243431669401</c:v>
                </c:pt>
                <c:pt idx="1999">
                  <c:v>0.12623190368143999</c:v>
                </c:pt>
                <c:pt idx="2000">
                  <c:v>0.12629332970585799</c:v>
                </c:pt>
                <c:pt idx="2001">
                  <c:v>0.12637140363733401</c:v>
                </c:pt>
                <c:pt idx="2002">
                  <c:v>0.126466258359829</c:v>
                </c:pt>
                <c:pt idx="2003">
                  <c:v>0.12649366084161601</c:v>
                </c:pt>
                <c:pt idx="2004">
                  <c:v>0.126509509910952</c:v>
                </c:pt>
                <c:pt idx="2005">
                  <c:v>0.12650335261545601</c:v>
                </c:pt>
                <c:pt idx="2006">
                  <c:v>0.12652262979868201</c:v>
                </c:pt>
                <c:pt idx="2007">
                  <c:v>0.12654596411226399</c:v>
                </c:pt>
                <c:pt idx="2008">
                  <c:v>0.12659152615663499</c:v>
                </c:pt>
                <c:pt idx="2009">
                  <c:v>0.126635384945159</c:v>
                </c:pt>
                <c:pt idx="2010">
                  <c:v>0.126649279385258</c:v>
                </c:pt>
                <c:pt idx="2011">
                  <c:v>0.12663666811577801</c:v>
                </c:pt>
                <c:pt idx="2012">
                  <c:v>0.126636367627876</c:v>
                </c:pt>
                <c:pt idx="2013">
                  <c:v>0.12661138851708101</c:v>
                </c:pt>
                <c:pt idx="2014">
                  <c:v>0.126559885771762</c:v>
                </c:pt>
                <c:pt idx="2015">
                  <c:v>0.12647948510704701</c:v>
                </c:pt>
                <c:pt idx="2016">
                  <c:v>0.126368585590171</c:v>
                </c:pt>
                <c:pt idx="2017">
                  <c:v>0.12627908182410599</c:v>
                </c:pt>
                <c:pt idx="2018">
                  <c:v>0.126213721096471</c:v>
                </c:pt>
                <c:pt idx="2019">
                  <c:v>0.12616792581584099</c:v>
                </c:pt>
                <c:pt idx="2020">
                  <c:v>0.12611935528089899</c:v>
                </c:pt>
                <c:pt idx="2021">
                  <c:v>0.126069695489367</c:v>
                </c:pt>
                <c:pt idx="2022">
                  <c:v>0.126003488128586</c:v>
                </c:pt>
                <c:pt idx="2023">
                  <c:v>0.12595388045269701</c:v>
                </c:pt>
                <c:pt idx="2024">
                  <c:v>0.125913270574115</c:v>
                </c:pt>
                <c:pt idx="2025">
                  <c:v>0.12590100468986301</c:v>
                </c:pt>
                <c:pt idx="2026">
                  <c:v>0.12588721212419299</c:v>
                </c:pt>
                <c:pt idx="2027">
                  <c:v>0.125881155723156</c:v>
                </c:pt>
                <c:pt idx="2028">
                  <c:v>0.12589985799926001</c:v>
                </c:pt>
                <c:pt idx="2029">
                  <c:v>0.12590752833593499</c:v>
                </c:pt>
                <c:pt idx="2030">
                  <c:v>0.125937829090774</c:v>
                </c:pt>
                <c:pt idx="2031">
                  <c:v>0.12595855597182101</c:v>
                </c:pt>
                <c:pt idx="2032">
                  <c:v>0.12596969734969901</c:v>
                </c:pt>
              </c:numCache>
            </c:numRef>
          </c:val>
          <c:smooth val="0"/>
          <c:extLst>
            <c:ext xmlns:c16="http://schemas.microsoft.com/office/drawing/2014/chart" uri="{C3380CC4-5D6E-409C-BE32-E72D297353CC}">
              <c16:uniqueId val="{00000003-5772-40D6-A3AC-A70F60CE3873}"/>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max val="0.29000000000000004"/>
          <c:min val="3.0000000000000006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majorUnit val="3.0000000000000006E-2"/>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8213965612235E-2"/>
          <c:y val="6.8028965380418624E-2"/>
          <c:w val="0.72572652277335281"/>
          <c:h val="0.86394206923916284"/>
        </c:manualLayout>
      </c:layout>
      <c:lineChart>
        <c:grouping val="standard"/>
        <c:varyColors val="0"/>
        <c:ser>
          <c:idx val="2"/>
          <c:order val="0"/>
          <c:tx>
            <c:strRef>
              <c:f>Sheet1!$B$1</c:f>
              <c:strCache>
                <c:ptCount val="1"/>
                <c:pt idx="0">
                  <c:v>Standard deviation fo Ascopiave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Sheet1!$A$2:$A$270</c:f>
              <c:numCache>
                <c:formatCode>General</c:formatCode>
                <c:ptCount val="26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numCache>
            </c:numRef>
          </c:cat>
          <c:val>
            <c:numRef>
              <c:f>Sheet1!$B$2:$B$270</c:f>
              <c:numCache>
                <c:formatCode>General</c:formatCode>
                <c:ptCount val="269"/>
                <c:pt idx="0">
                  <c:v>0.23056897278274099</c:v>
                </c:pt>
                <c:pt idx="1">
                  <c:v>0.23065060385443001</c:v>
                </c:pt>
                <c:pt idx="2">
                  <c:v>0.23067328329409001</c:v>
                </c:pt>
                <c:pt idx="3">
                  <c:v>0.23073827771630601</c:v>
                </c:pt>
                <c:pt idx="4">
                  <c:v>0.23081930908280701</c:v>
                </c:pt>
                <c:pt idx="5">
                  <c:v>0.23089020204104399</c:v>
                </c:pt>
                <c:pt idx="6">
                  <c:v>0.23099992355305499</c:v>
                </c:pt>
                <c:pt idx="7">
                  <c:v>0.23111272828625201</c:v>
                </c:pt>
                <c:pt idx="8">
                  <c:v>0.231222035592518</c:v>
                </c:pt>
                <c:pt idx="9">
                  <c:v>0.231319167817612</c:v>
                </c:pt>
                <c:pt idx="10">
                  <c:v>0.231426607438977</c:v>
                </c:pt>
                <c:pt idx="11">
                  <c:v>0.23151679170207201</c:v>
                </c:pt>
                <c:pt idx="12">
                  <c:v>0.23161374423466899</c:v>
                </c:pt>
                <c:pt idx="13">
                  <c:v>0.23173375027301801</c:v>
                </c:pt>
                <c:pt idx="14">
                  <c:v>0.23182692600893601</c:v>
                </c:pt>
                <c:pt idx="15">
                  <c:v>0.231913815759236</c:v>
                </c:pt>
                <c:pt idx="16">
                  <c:v>0.23200250465031799</c:v>
                </c:pt>
                <c:pt idx="17">
                  <c:v>0.23206250442844201</c:v>
                </c:pt>
                <c:pt idx="18">
                  <c:v>0.23212746778266899</c:v>
                </c:pt>
                <c:pt idx="19">
                  <c:v>0.23219497399181499</c:v>
                </c:pt>
                <c:pt idx="20">
                  <c:v>0.23224346252563999</c:v>
                </c:pt>
                <c:pt idx="21">
                  <c:v>0.232293498382346</c:v>
                </c:pt>
                <c:pt idx="22">
                  <c:v>0.232372590299226</c:v>
                </c:pt>
                <c:pt idx="23">
                  <c:v>0.23246326691683999</c:v>
                </c:pt>
                <c:pt idx="24">
                  <c:v>0.232544002157868</c:v>
                </c:pt>
                <c:pt idx="25">
                  <c:v>0.23264066817918799</c:v>
                </c:pt>
                <c:pt idx="26">
                  <c:v>0.232761071815901</c:v>
                </c:pt>
                <c:pt idx="27">
                  <c:v>0.232858772209901</c:v>
                </c:pt>
                <c:pt idx="28">
                  <c:v>0.232954511207906</c:v>
                </c:pt>
                <c:pt idx="29">
                  <c:v>0.23306611794600199</c:v>
                </c:pt>
                <c:pt idx="30">
                  <c:v>0.23317707784407901</c:v>
                </c:pt>
                <c:pt idx="31">
                  <c:v>0.23330382217314399</c:v>
                </c:pt>
                <c:pt idx="32">
                  <c:v>0.23343233097150601</c:v>
                </c:pt>
                <c:pt idx="33">
                  <c:v>0.233544893088209</c:v>
                </c:pt>
                <c:pt idx="34">
                  <c:v>0.233661344952103</c:v>
                </c:pt>
                <c:pt idx="35">
                  <c:v>0.23376717284831899</c:v>
                </c:pt>
                <c:pt idx="36">
                  <c:v>0.23386613852593</c:v>
                </c:pt>
                <c:pt idx="37">
                  <c:v>0.233965486359303</c:v>
                </c:pt>
                <c:pt idx="38">
                  <c:v>0.23408244826949001</c:v>
                </c:pt>
                <c:pt idx="39">
                  <c:v>0.23420384098230801</c:v>
                </c:pt>
                <c:pt idx="40">
                  <c:v>0.23432166344147801</c:v>
                </c:pt>
                <c:pt idx="41">
                  <c:v>0.23442520999720301</c:v>
                </c:pt>
                <c:pt idx="42">
                  <c:v>0.23454693771292601</c:v>
                </c:pt>
                <c:pt idx="43">
                  <c:v>0.2346748082339</c:v>
                </c:pt>
                <c:pt idx="44">
                  <c:v>0.23481029767574699</c:v>
                </c:pt>
                <c:pt idx="45">
                  <c:v>0.234935237664018</c:v>
                </c:pt>
                <c:pt idx="46">
                  <c:v>0.235051453106251</c:v>
                </c:pt>
                <c:pt idx="47">
                  <c:v>0.23517489569861499</c:v>
                </c:pt>
                <c:pt idx="48">
                  <c:v>0.23529878232263499</c:v>
                </c:pt>
                <c:pt idx="49">
                  <c:v>0.23541000903328399</c:v>
                </c:pt>
                <c:pt idx="50">
                  <c:v>0.23550713088083999</c:v>
                </c:pt>
                <c:pt idx="51">
                  <c:v>0.23557578624894601</c:v>
                </c:pt>
                <c:pt idx="52">
                  <c:v>0.23560750952919801</c:v>
                </c:pt>
                <c:pt idx="53">
                  <c:v>0.23563214263440399</c:v>
                </c:pt>
                <c:pt idx="54">
                  <c:v>0.23564733576903699</c:v>
                </c:pt>
                <c:pt idx="55">
                  <c:v>0.235643872603709</c:v>
                </c:pt>
                <c:pt idx="56">
                  <c:v>0.23564066649304899</c:v>
                </c:pt>
                <c:pt idx="57">
                  <c:v>0.23562539451789999</c:v>
                </c:pt>
                <c:pt idx="58">
                  <c:v>0.235651472904707</c:v>
                </c:pt>
                <c:pt idx="59">
                  <c:v>0.23570106989117301</c:v>
                </c:pt>
                <c:pt idx="60">
                  <c:v>0.235817495777981</c:v>
                </c:pt>
                <c:pt idx="61">
                  <c:v>0.235940746675907</c:v>
                </c:pt>
                <c:pt idx="62">
                  <c:v>0.236102689783177</c:v>
                </c:pt>
                <c:pt idx="63">
                  <c:v>0.23620637254404001</c:v>
                </c:pt>
                <c:pt idx="64">
                  <c:v>0.23628853902553101</c:v>
                </c:pt>
                <c:pt idx="65">
                  <c:v>0.23637803150064199</c:v>
                </c:pt>
                <c:pt idx="66">
                  <c:v>0.23644391617605201</c:v>
                </c:pt>
                <c:pt idx="67">
                  <c:v>0.236510236217542</c:v>
                </c:pt>
                <c:pt idx="68">
                  <c:v>0.23659800739106299</c:v>
                </c:pt>
                <c:pt idx="69">
                  <c:v>0.236670304101289</c:v>
                </c:pt>
                <c:pt idx="70">
                  <c:v>0.23673138965900301</c:v>
                </c:pt>
                <c:pt idx="71">
                  <c:v>0.23679364230333</c:v>
                </c:pt>
                <c:pt idx="72">
                  <c:v>0.23685104343940899</c:v>
                </c:pt>
                <c:pt idx="73">
                  <c:v>0.23690377907279001</c:v>
                </c:pt>
                <c:pt idx="74">
                  <c:v>0.236951400993553</c:v>
                </c:pt>
                <c:pt idx="75">
                  <c:v>0.236990290673572</c:v>
                </c:pt>
                <c:pt idx="76">
                  <c:v>0.23702286954455301</c:v>
                </c:pt>
                <c:pt idx="77">
                  <c:v>0.237052343519634</c:v>
                </c:pt>
                <c:pt idx="78">
                  <c:v>0.237024073309687</c:v>
                </c:pt>
                <c:pt idx="79">
                  <c:v>0.23697598602151701</c:v>
                </c:pt>
                <c:pt idx="80">
                  <c:v>0.23692009281699</c:v>
                </c:pt>
                <c:pt idx="81">
                  <c:v>0.23683401381875999</c:v>
                </c:pt>
                <c:pt idx="82">
                  <c:v>0.23675035740421699</c:v>
                </c:pt>
                <c:pt idx="83">
                  <c:v>0.23666916542939401</c:v>
                </c:pt>
                <c:pt idx="84">
                  <c:v>0.236582964305043</c:v>
                </c:pt>
                <c:pt idx="85">
                  <c:v>0.23653369829250501</c:v>
                </c:pt>
                <c:pt idx="86">
                  <c:v>0.23647139570787501</c:v>
                </c:pt>
                <c:pt idx="87">
                  <c:v>0.23643386813350001</c:v>
                </c:pt>
                <c:pt idx="88">
                  <c:v>0.23639807790680101</c:v>
                </c:pt>
                <c:pt idx="89">
                  <c:v>0.236326516409677</c:v>
                </c:pt>
                <c:pt idx="90">
                  <c:v>0.23625199024392099</c:v>
                </c:pt>
                <c:pt idx="91">
                  <c:v>0.23616944362322301</c:v>
                </c:pt>
                <c:pt idx="92">
                  <c:v>0.236089338729804</c:v>
                </c:pt>
                <c:pt idx="93">
                  <c:v>0.23599050118086401</c:v>
                </c:pt>
                <c:pt idx="94">
                  <c:v>0.23591616545789201</c:v>
                </c:pt>
                <c:pt idx="95">
                  <c:v>0.23581831232744099</c:v>
                </c:pt>
                <c:pt idx="96">
                  <c:v>0.23575326645730499</c:v>
                </c:pt>
                <c:pt idx="97">
                  <c:v>0.23564778624351901</c:v>
                </c:pt>
                <c:pt idx="98">
                  <c:v>0.23554676790814399</c:v>
                </c:pt>
                <c:pt idx="99">
                  <c:v>0.23544365360656799</c:v>
                </c:pt>
                <c:pt idx="100">
                  <c:v>0.23531385153326201</c:v>
                </c:pt>
                <c:pt idx="101">
                  <c:v>0.23520065746741001</c:v>
                </c:pt>
                <c:pt idx="102">
                  <c:v>0.235112826297141</c:v>
                </c:pt>
                <c:pt idx="103">
                  <c:v>0.235024230298082</c:v>
                </c:pt>
                <c:pt idx="104">
                  <c:v>0.234904889100747</c:v>
                </c:pt>
                <c:pt idx="105">
                  <c:v>0.23477971716259</c:v>
                </c:pt>
                <c:pt idx="106">
                  <c:v>0.23465837353565999</c:v>
                </c:pt>
                <c:pt idx="107">
                  <c:v>0.234519669157608</c:v>
                </c:pt>
                <c:pt idx="108">
                  <c:v>0.23435194083715899</c:v>
                </c:pt>
                <c:pt idx="109">
                  <c:v>0.234172379574381</c:v>
                </c:pt>
                <c:pt idx="110">
                  <c:v>0.233962146118875</c:v>
                </c:pt>
                <c:pt idx="111">
                  <c:v>0.23367998606076801</c:v>
                </c:pt>
                <c:pt idx="112">
                  <c:v>0.23332275157849799</c:v>
                </c:pt>
                <c:pt idx="113">
                  <c:v>0.23299336064932599</c:v>
                </c:pt>
                <c:pt idx="114">
                  <c:v>0.23271676142574299</c:v>
                </c:pt>
                <c:pt idx="115">
                  <c:v>0.232478321106936</c:v>
                </c:pt>
                <c:pt idx="116">
                  <c:v>0.232223744652543</c:v>
                </c:pt>
                <c:pt idx="117">
                  <c:v>0.23195402604747301</c:v>
                </c:pt>
                <c:pt idx="118">
                  <c:v>0.23167552825662399</c:v>
                </c:pt>
                <c:pt idx="119">
                  <c:v>0.231375537101111</c:v>
                </c:pt>
                <c:pt idx="120">
                  <c:v>0.23114729956614699</c:v>
                </c:pt>
                <c:pt idx="121">
                  <c:v>0.23098289591407001</c:v>
                </c:pt>
                <c:pt idx="122">
                  <c:v>0.23083189523532599</c:v>
                </c:pt>
                <c:pt idx="123">
                  <c:v>0.23072253122601599</c:v>
                </c:pt>
                <c:pt idx="124">
                  <c:v>0.23073855605195501</c:v>
                </c:pt>
                <c:pt idx="125">
                  <c:v>0.23069404889412001</c:v>
                </c:pt>
                <c:pt idx="126">
                  <c:v>0.230647321553068</c:v>
                </c:pt>
                <c:pt idx="127">
                  <c:v>0.230548769963074</c:v>
                </c:pt>
                <c:pt idx="128">
                  <c:v>0.23042745741457901</c:v>
                </c:pt>
                <c:pt idx="129">
                  <c:v>0.23028685504410601</c:v>
                </c:pt>
                <c:pt idx="130">
                  <c:v>0.230152776725462</c:v>
                </c:pt>
                <c:pt idx="131">
                  <c:v>0.23002239008158801</c:v>
                </c:pt>
                <c:pt idx="132">
                  <c:v>0.229869321833406</c:v>
                </c:pt>
                <c:pt idx="133">
                  <c:v>0.22970774425170901</c:v>
                </c:pt>
                <c:pt idx="134">
                  <c:v>0.229507856446484</c:v>
                </c:pt>
                <c:pt idx="135">
                  <c:v>0.229329324669102</c:v>
                </c:pt>
                <c:pt idx="136">
                  <c:v>0.22913838796122599</c:v>
                </c:pt>
                <c:pt idx="137">
                  <c:v>0.22896048178841</c:v>
                </c:pt>
                <c:pt idx="138">
                  <c:v>0.22877289217421001</c:v>
                </c:pt>
                <c:pt idx="139">
                  <c:v>0.228547537643463</c:v>
                </c:pt>
                <c:pt idx="140">
                  <c:v>0.22836402490167201</c:v>
                </c:pt>
                <c:pt idx="141">
                  <c:v>0.22815324733659001</c:v>
                </c:pt>
                <c:pt idx="142">
                  <c:v>0.227941428311738</c:v>
                </c:pt>
                <c:pt idx="143">
                  <c:v>0.22772455930677099</c:v>
                </c:pt>
                <c:pt idx="144">
                  <c:v>0.227511332996474</c:v>
                </c:pt>
                <c:pt idx="145">
                  <c:v>0.227268211896549</c:v>
                </c:pt>
                <c:pt idx="146">
                  <c:v>0.22700408767153801</c:v>
                </c:pt>
                <c:pt idx="147">
                  <c:v>0.22672335254849099</c:v>
                </c:pt>
                <c:pt idx="148">
                  <c:v>0.226441712745376</c:v>
                </c:pt>
                <c:pt idx="149">
                  <c:v>0.22617025891106199</c:v>
                </c:pt>
                <c:pt idx="150">
                  <c:v>0.22596015083061299</c:v>
                </c:pt>
                <c:pt idx="151">
                  <c:v>0.22568902496941801</c:v>
                </c:pt>
                <c:pt idx="152">
                  <c:v>0.22545564897735801</c:v>
                </c:pt>
                <c:pt idx="153">
                  <c:v>0.225200108652685</c:v>
                </c:pt>
                <c:pt idx="154">
                  <c:v>0.224933116717839</c:v>
                </c:pt>
                <c:pt idx="155">
                  <c:v>0.22464158231147099</c:v>
                </c:pt>
                <c:pt idx="156">
                  <c:v>0.22435718357454601</c:v>
                </c:pt>
                <c:pt idx="157">
                  <c:v>0.224044016509299</c:v>
                </c:pt>
                <c:pt idx="158">
                  <c:v>0.22372991218830399</c:v>
                </c:pt>
                <c:pt idx="159">
                  <c:v>0.22343409769262701</c:v>
                </c:pt>
                <c:pt idx="160">
                  <c:v>0.22312238046914501</c:v>
                </c:pt>
                <c:pt idx="161">
                  <c:v>0.22278921651092701</c:v>
                </c:pt>
                <c:pt idx="162">
                  <c:v>0.22248045874280201</c:v>
                </c:pt>
                <c:pt idx="163">
                  <c:v>0.22217697880540099</c:v>
                </c:pt>
                <c:pt idx="164">
                  <c:v>0.22186111963668101</c:v>
                </c:pt>
                <c:pt idx="165">
                  <c:v>0.22158060713740099</c:v>
                </c:pt>
                <c:pt idx="166">
                  <c:v>0.22127673187150301</c:v>
                </c:pt>
                <c:pt idx="167">
                  <c:v>0.22095897897597999</c:v>
                </c:pt>
                <c:pt idx="168">
                  <c:v>0.220616666401523</c:v>
                </c:pt>
                <c:pt idx="169">
                  <c:v>0.22029058325814099</c:v>
                </c:pt>
                <c:pt idx="170">
                  <c:v>0.219950731665017</c:v>
                </c:pt>
                <c:pt idx="171">
                  <c:v>0.21964806113503299</c:v>
                </c:pt>
                <c:pt idx="172">
                  <c:v>0.21937190330863601</c:v>
                </c:pt>
                <c:pt idx="173">
                  <c:v>0.219047466913348</c:v>
                </c:pt>
                <c:pt idx="174">
                  <c:v>0.218743394158672</c:v>
                </c:pt>
                <c:pt idx="175">
                  <c:v>0.21842947518631001</c:v>
                </c:pt>
                <c:pt idx="176">
                  <c:v>0.218095994304596</c:v>
                </c:pt>
                <c:pt idx="177">
                  <c:v>0.21777369813651701</c:v>
                </c:pt>
                <c:pt idx="178">
                  <c:v>0.21746824603760401</c:v>
                </c:pt>
                <c:pt idx="179">
                  <c:v>0.21712352499521601</c:v>
                </c:pt>
                <c:pt idx="180">
                  <c:v>0.21673641914901801</c:v>
                </c:pt>
                <c:pt idx="181">
                  <c:v>0.21632920382023599</c:v>
                </c:pt>
                <c:pt idx="182">
                  <c:v>0.21593386081652</c:v>
                </c:pt>
                <c:pt idx="183">
                  <c:v>0.21555771929825701</c:v>
                </c:pt>
                <c:pt idx="184">
                  <c:v>0.21515861485298199</c:v>
                </c:pt>
                <c:pt idx="185">
                  <c:v>0.214745336367133</c:v>
                </c:pt>
                <c:pt idx="186">
                  <c:v>0.21434164050011001</c:v>
                </c:pt>
                <c:pt idx="187">
                  <c:v>0.21394870554110601</c:v>
                </c:pt>
                <c:pt idx="188">
                  <c:v>0.213565901027989</c:v>
                </c:pt>
                <c:pt idx="189">
                  <c:v>0.21319525016388699</c:v>
                </c:pt>
                <c:pt idx="190">
                  <c:v>0.212819844094363</c:v>
                </c:pt>
                <c:pt idx="191">
                  <c:v>0.212472112305545</c:v>
                </c:pt>
                <c:pt idx="192">
                  <c:v>0.21216207762914199</c:v>
                </c:pt>
                <c:pt idx="193">
                  <c:v>0.21177067135543401</c:v>
                </c:pt>
                <c:pt idx="194">
                  <c:v>0.21141223180565299</c:v>
                </c:pt>
                <c:pt idx="195">
                  <c:v>0.21109384943384299</c:v>
                </c:pt>
                <c:pt idx="196">
                  <c:v>0.21073573022598299</c:v>
                </c:pt>
                <c:pt idx="197">
                  <c:v>0.210390919759609</c:v>
                </c:pt>
                <c:pt idx="198">
                  <c:v>0.21005474390281401</c:v>
                </c:pt>
                <c:pt idx="199">
                  <c:v>0.20969066555192001</c:v>
                </c:pt>
                <c:pt idx="200">
                  <c:v>0.209344465446103</c:v>
                </c:pt>
                <c:pt idx="201">
                  <c:v>0.20895881715808501</c:v>
                </c:pt>
                <c:pt idx="202">
                  <c:v>0.20855128973779399</c:v>
                </c:pt>
                <c:pt idx="203">
                  <c:v>0.208111147181894</c:v>
                </c:pt>
                <c:pt idx="204">
                  <c:v>0.20765119049546901</c:v>
                </c:pt>
                <c:pt idx="205">
                  <c:v>0.20715605615751201</c:v>
                </c:pt>
                <c:pt idx="206">
                  <c:v>0.20671467098542201</c:v>
                </c:pt>
                <c:pt idx="207">
                  <c:v>0.20627077790145401</c:v>
                </c:pt>
                <c:pt idx="208">
                  <c:v>0.205861596202837</c:v>
                </c:pt>
                <c:pt idx="209">
                  <c:v>0.20548923007407999</c:v>
                </c:pt>
                <c:pt idx="210">
                  <c:v>0.20513045920561801</c:v>
                </c:pt>
                <c:pt idx="211">
                  <c:v>0.204766696741014</c:v>
                </c:pt>
                <c:pt idx="212">
                  <c:v>0.20439159315998201</c:v>
                </c:pt>
                <c:pt idx="213">
                  <c:v>0.20401365654633399</c:v>
                </c:pt>
                <c:pt idx="214">
                  <c:v>0.203591167693155</c:v>
                </c:pt>
                <c:pt idx="215">
                  <c:v>0.203143789066694</c:v>
                </c:pt>
                <c:pt idx="216">
                  <c:v>0.202710452525974</c:v>
                </c:pt>
                <c:pt idx="217">
                  <c:v>0.20225525013000101</c:v>
                </c:pt>
                <c:pt idx="218">
                  <c:v>0.20180520409312899</c:v>
                </c:pt>
                <c:pt idx="219">
                  <c:v>0.201363001035127</c:v>
                </c:pt>
                <c:pt idx="220">
                  <c:v>0.200918762353405</c:v>
                </c:pt>
                <c:pt idx="221">
                  <c:v>0.200497881208864</c:v>
                </c:pt>
                <c:pt idx="222">
                  <c:v>0.20006602118965999</c:v>
                </c:pt>
                <c:pt idx="223">
                  <c:v>0.19963266196873899</c:v>
                </c:pt>
                <c:pt idx="224">
                  <c:v>0.19924178845721799</c:v>
                </c:pt>
                <c:pt idx="225">
                  <c:v>0.19880888690700399</c:v>
                </c:pt>
                <c:pt idx="226">
                  <c:v>0.19838703443939801</c:v>
                </c:pt>
                <c:pt idx="227">
                  <c:v>0.197996935148853</c:v>
                </c:pt>
                <c:pt idx="228">
                  <c:v>0.19763502308370401</c:v>
                </c:pt>
                <c:pt idx="229">
                  <c:v>0.197250963511275</c:v>
                </c:pt>
                <c:pt idx="230">
                  <c:v>0.19696471641401</c:v>
                </c:pt>
                <c:pt idx="231">
                  <c:v>0.196669991862953</c:v>
                </c:pt>
                <c:pt idx="232">
                  <c:v>0.196378496773014</c:v>
                </c:pt>
                <c:pt idx="233">
                  <c:v>0.19609593494417801</c:v>
                </c:pt>
                <c:pt idx="234">
                  <c:v>0.19582037275564801</c:v>
                </c:pt>
                <c:pt idx="235">
                  <c:v>0.19552658177607801</c:v>
                </c:pt>
                <c:pt idx="236">
                  <c:v>0.19522072393628701</c:v>
                </c:pt>
                <c:pt idx="237">
                  <c:v>0.19491105221489999</c:v>
                </c:pt>
                <c:pt idx="238">
                  <c:v>0.19454676596425499</c:v>
                </c:pt>
                <c:pt idx="239">
                  <c:v>0.19419778125864201</c:v>
                </c:pt>
                <c:pt idx="240">
                  <c:v>0.19390431476231901</c:v>
                </c:pt>
                <c:pt idx="241">
                  <c:v>0.19361635403977001</c:v>
                </c:pt>
                <c:pt idx="242">
                  <c:v>0.19332038304906499</c:v>
                </c:pt>
                <c:pt idx="243">
                  <c:v>0.193032015364235</c:v>
                </c:pt>
                <c:pt idx="244">
                  <c:v>0.19275268310826901</c:v>
                </c:pt>
                <c:pt idx="245">
                  <c:v>0.19246972693908099</c:v>
                </c:pt>
                <c:pt idx="246">
                  <c:v>0.19218566250140801</c:v>
                </c:pt>
                <c:pt idx="247">
                  <c:v>0.19187224026413499</c:v>
                </c:pt>
                <c:pt idx="248">
                  <c:v>0.191566415676307</c:v>
                </c:pt>
                <c:pt idx="249">
                  <c:v>0.191308871557756</c:v>
                </c:pt>
                <c:pt idx="250">
                  <c:v>0.19103839681382301</c:v>
                </c:pt>
                <c:pt idx="251">
                  <c:v>0.19079143195435699</c:v>
                </c:pt>
                <c:pt idx="252">
                  <c:v>0.19054349281240299</c:v>
                </c:pt>
                <c:pt idx="253">
                  <c:v>0.19030557421302199</c:v>
                </c:pt>
                <c:pt idx="254">
                  <c:v>0.19006589808051499</c:v>
                </c:pt>
                <c:pt idx="255">
                  <c:v>0.18983545116051301</c:v>
                </c:pt>
                <c:pt idx="256">
                  <c:v>0.18964257993735001</c:v>
                </c:pt>
                <c:pt idx="257">
                  <c:v>0.18946966550008101</c:v>
                </c:pt>
                <c:pt idx="258">
                  <c:v>0.189318053118707</c:v>
                </c:pt>
                <c:pt idx="259">
                  <c:v>0.18916018103280099</c:v>
                </c:pt>
                <c:pt idx="260">
                  <c:v>0.18901779015358</c:v>
                </c:pt>
                <c:pt idx="261">
                  <c:v>0.18885952137556899</c:v>
                </c:pt>
                <c:pt idx="262">
                  <c:v>0.18871377226496</c:v>
                </c:pt>
                <c:pt idx="263">
                  <c:v>0.188569855893685</c:v>
                </c:pt>
                <c:pt idx="264">
                  <c:v>0.18848156958446599</c:v>
                </c:pt>
                <c:pt idx="265">
                  <c:v>0.18842659528071001</c:v>
                </c:pt>
                <c:pt idx="266">
                  <c:v>0.188394149038389</c:v>
                </c:pt>
                <c:pt idx="267">
                  <c:v>0.18836339097575</c:v>
                </c:pt>
                <c:pt idx="268">
                  <c:v>0.18834132473909901</c:v>
                </c:pt>
              </c:numCache>
            </c:numRef>
          </c:val>
          <c:smooth val="0"/>
          <c:extLst>
            <c:ext xmlns:c16="http://schemas.microsoft.com/office/drawing/2014/chart" uri="{C3380CC4-5D6E-409C-BE32-E72D297353CC}">
              <c16:uniqueId val="{00000000-E01F-4C59-AB86-5FD22E7B15EC}"/>
            </c:ext>
          </c:extLst>
        </c:ser>
        <c:ser>
          <c:idx val="0"/>
          <c:order val="1"/>
          <c:tx>
            <c:strRef>
              <c:f>Sheet1!$C$1</c:f>
              <c:strCache>
                <c:ptCount val="1"/>
                <c:pt idx="0">
                  <c:v>Standard deviation for Edison S.p.A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Sheet1!$A$2:$A$270</c:f>
              <c:numCache>
                <c:formatCode>General</c:formatCode>
                <c:ptCount val="26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numCache>
            </c:numRef>
          </c:cat>
          <c:val>
            <c:numRef>
              <c:f>Sheet1!$C$2:$C$270</c:f>
              <c:numCache>
                <c:formatCode>General</c:formatCode>
                <c:ptCount val="269"/>
                <c:pt idx="0">
                  <c:v>0.14206223460697401</c:v>
                </c:pt>
                <c:pt idx="1">
                  <c:v>0.141972297069653</c:v>
                </c:pt>
                <c:pt idx="2">
                  <c:v>0.14190077385293201</c:v>
                </c:pt>
                <c:pt idx="3">
                  <c:v>0.141837354144495</c:v>
                </c:pt>
                <c:pt idx="4">
                  <c:v>0.141786932796023</c:v>
                </c:pt>
                <c:pt idx="5">
                  <c:v>0.14173262718684099</c:v>
                </c:pt>
                <c:pt idx="6">
                  <c:v>0.14167293247263599</c:v>
                </c:pt>
                <c:pt idx="7">
                  <c:v>0.14162134729112499</c:v>
                </c:pt>
                <c:pt idx="8">
                  <c:v>0.141558369182751</c:v>
                </c:pt>
                <c:pt idx="9">
                  <c:v>0.14149514475488101</c:v>
                </c:pt>
                <c:pt idx="10">
                  <c:v>0.14144526901358601</c:v>
                </c:pt>
                <c:pt idx="11">
                  <c:v>0.14140541155105801</c:v>
                </c:pt>
                <c:pt idx="12">
                  <c:v>0.14132373935659001</c:v>
                </c:pt>
                <c:pt idx="13">
                  <c:v>0.141241462149028</c:v>
                </c:pt>
                <c:pt idx="14">
                  <c:v>0.14116142589564601</c:v>
                </c:pt>
                <c:pt idx="15">
                  <c:v>0.14108913059122399</c:v>
                </c:pt>
                <c:pt idx="16">
                  <c:v>0.14101058981435499</c:v>
                </c:pt>
                <c:pt idx="17">
                  <c:v>0.14092791007111599</c:v>
                </c:pt>
                <c:pt idx="18">
                  <c:v>0.140829643877011</c:v>
                </c:pt>
                <c:pt idx="19">
                  <c:v>0.140716561068635</c:v>
                </c:pt>
                <c:pt idx="20">
                  <c:v>0.140583747997441</c:v>
                </c:pt>
                <c:pt idx="21">
                  <c:v>0.140401634667493</c:v>
                </c:pt>
                <c:pt idx="22">
                  <c:v>0.14025027482920399</c:v>
                </c:pt>
                <c:pt idx="23">
                  <c:v>0.14008781619896599</c:v>
                </c:pt>
                <c:pt idx="24">
                  <c:v>0.13993744490162999</c:v>
                </c:pt>
                <c:pt idx="25">
                  <c:v>0.13981713084448699</c:v>
                </c:pt>
                <c:pt idx="26">
                  <c:v>0.139715962897934</c:v>
                </c:pt>
                <c:pt idx="27">
                  <c:v>0.13960649367206099</c:v>
                </c:pt>
                <c:pt idx="28">
                  <c:v>0.13949309781834601</c:v>
                </c:pt>
                <c:pt idx="29">
                  <c:v>0.139386501961767</c:v>
                </c:pt>
                <c:pt idx="30">
                  <c:v>0.13929091681121999</c:v>
                </c:pt>
                <c:pt idx="31">
                  <c:v>0.139221440889708</c:v>
                </c:pt>
                <c:pt idx="32">
                  <c:v>0.13921849414984</c:v>
                </c:pt>
                <c:pt idx="33">
                  <c:v>0.13919874064538201</c:v>
                </c:pt>
                <c:pt idx="34">
                  <c:v>0.13919943591811099</c:v>
                </c:pt>
                <c:pt idx="35">
                  <c:v>0.139171612678229</c:v>
                </c:pt>
                <c:pt idx="36">
                  <c:v>0.13912193130686101</c:v>
                </c:pt>
                <c:pt idx="37">
                  <c:v>0.139047848523557</c:v>
                </c:pt>
                <c:pt idx="38">
                  <c:v>0.13900473503535599</c:v>
                </c:pt>
                <c:pt idx="39">
                  <c:v>0.13898328305299201</c:v>
                </c:pt>
                <c:pt idx="40">
                  <c:v>0.13896220683468899</c:v>
                </c:pt>
                <c:pt idx="41">
                  <c:v>0.13893820696103801</c:v>
                </c:pt>
                <c:pt idx="42">
                  <c:v>0.13891877949956999</c:v>
                </c:pt>
                <c:pt idx="43">
                  <c:v>0.13890916082907401</c:v>
                </c:pt>
                <c:pt idx="44">
                  <c:v>0.138906303764571</c:v>
                </c:pt>
                <c:pt idx="45">
                  <c:v>0.13888908529135299</c:v>
                </c:pt>
                <c:pt idx="46">
                  <c:v>0.13888765961334701</c:v>
                </c:pt>
                <c:pt idx="47">
                  <c:v>0.13888765961334701</c:v>
                </c:pt>
                <c:pt idx="48">
                  <c:v>0.13888622129942399</c:v>
                </c:pt>
                <c:pt idx="49">
                  <c:v>0.138892672217376</c:v>
                </c:pt>
                <c:pt idx="50">
                  <c:v>0.13889687248127</c:v>
                </c:pt>
                <c:pt idx="51">
                  <c:v>0.138906491285338</c:v>
                </c:pt>
                <c:pt idx="52">
                  <c:v>0.13889257801535301</c:v>
                </c:pt>
                <c:pt idx="53">
                  <c:v>0.13888843558358999</c:v>
                </c:pt>
                <c:pt idx="54">
                  <c:v>0.13890571298887999</c:v>
                </c:pt>
                <c:pt idx="55">
                  <c:v>0.13891482215790499</c:v>
                </c:pt>
                <c:pt idx="56">
                  <c:v>0.13892416317921299</c:v>
                </c:pt>
                <c:pt idx="57">
                  <c:v>0.13894251326444901</c:v>
                </c:pt>
                <c:pt idx="58">
                  <c:v>0.138956397010884</c:v>
                </c:pt>
                <c:pt idx="59">
                  <c:v>0.13896198036329599</c:v>
                </c:pt>
                <c:pt idx="60">
                  <c:v>0.13897023845197101</c:v>
                </c:pt>
                <c:pt idx="61">
                  <c:v>0.138988996656838</c:v>
                </c:pt>
                <c:pt idx="62">
                  <c:v>0.13903465321911099</c:v>
                </c:pt>
                <c:pt idx="63">
                  <c:v>0.13908752439608499</c:v>
                </c:pt>
                <c:pt idx="64">
                  <c:v>0.13910139691805601</c:v>
                </c:pt>
                <c:pt idx="65">
                  <c:v>0.13912681874372901</c:v>
                </c:pt>
                <c:pt idx="66">
                  <c:v>0.13912681874372901</c:v>
                </c:pt>
                <c:pt idx="67">
                  <c:v>0.13914622988057401</c:v>
                </c:pt>
                <c:pt idx="68">
                  <c:v>0.13916060121787099</c:v>
                </c:pt>
                <c:pt idx="69">
                  <c:v>0.139181916447356</c:v>
                </c:pt>
                <c:pt idx="70">
                  <c:v>0.13918828951050599</c:v>
                </c:pt>
                <c:pt idx="71">
                  <c:v>0.13921076447661301</c:v>
                </c:pt>
                <c:pt idx="72">
                  <c:v>0.139209343873548</c:v>
                </c:pt>
                <c:pt idx="73">
                  <c:v>0.13922207093059599</c:v>
                </c:pt>
                <c:pt idx="74">
                  <c:v>0.13924061444726199</c:v>
                </c:pt>
                <c:pt idx="75">
                  <c:v>0.13925471874905701</c:v>
                </c:pt>
                <c:pt idx="76">
                  <c:v>0.13925886353820099</c:v>
                </c:pt>
                <c:pt idx="77">
                  <c:v>0.13928499982172499</c:v>
                </c:pt>
                <c:pt idx="78">
                  <c:v>0.13932566390464299</c:v>
                </c:pt>
                <c:pt idx="79">
                  <c:v>0.139331064268129</c:v>
                </c:pt>
                <c:pt idx="80">
                  <c:v>0.13933350993284299</c:v>
                </c:pt>
                <c:pt idx="81">
                  <c:v>0.139355307244522</c:v>
                </c:pt>
                <c:pt idx="82">
                  <c:v>0.13937202400663501</c:v>
                </c:pt>
                <c:pt idx="83">
                  <c:v>0.1393887371259</c:v>
                </c:pt>
                <c:pt idx="84">
                  <c:v>0.139411064990936</c:v>
                </c:pt>
                <c:pt idx="85">
                  <c:v>0.13942698710225199</c:v>
                </c:pt>
                <c:pt idx="86">
                  <c:v>0.13942698710225199</c:v>
                </c:pt>
                <c:pt idx="87">
                  <c:v>0.13943473115028701</c:v>
                </c:pt>
                <c:pt idx="88">
                  <c:v>0.139448123697234</c:v>
                </c:pt>
                <c:pt idx="89">
                  <c:v>0.13947071200382599</c:v>
                </c:pt>
                <c:pt idx="90">
                  <c:v>0.13948921668796099</c:v>
                </c:pt>
                <c:pt idx="91">
                  <c:v>0.139499331821271</c:v>
                </c:pt>
                <c:pt idx="92">
                  <c:v>0.13952499612164099</c:v>
                </c:pt>
                <c:pt idx="93">
                  <c:v>0.13956625812106899</c:v>
                </c:pt>
                <c:pt idx="94">
                  <c:v>0.139616196000932</c:v>
                </c:pt>
                <c:pt idx="95">
                  <c:v>0.13963943830346401</c:v>
                </c:pt>
                <c:pt idx="96">
                  <c:v>0.139656248073835</c:v>
                </c:pt>
                <c:pt idx="97">
                  <c:v>0.139675488735928</c:v>
                </c:pt>
                <c:pt idx="98">
                  <c:v>0.13970547704421701</c:v>
                </c:pt>
                <c:pt idx="99">
                  <c:v>0.139725499047305</c:v>
                </c:pt>
                <c:pt idx="100">
                  <c:v>0.139754888342565</c:v>
                </c:pt>
                <c:pt idx="101">
                  <c:v>0.13979416382193499</c:v>
                </c:pt>
                <c:pt idx="102">
                  <c:v>0.13981718101564</c:v>
                </c:pt>
                <c:pt idx="103">
                  <c:v>0.139845350444986</c:v>
                </c:pt>
                <c:pt idx="104">
                  <c:v>0.13987578237572301</c:v>
                </c:pt>
                <c:pt idx="105">
                  <c:v>0.13990424803784299</c:v>
                </c:pt>
                <c:pt idx="106">
                  <c:v>0.13993821641818499</c:v>
                </c:pt>
                <c:pt idx="107">
                  <c:v>0.14001821893624899</c:v>
                </c:pt>
                <c:pt idx="108">
                  <c:v>0.140076075743201</c:v>
                </c:pt>
                <c:pt idx="109">
                  <c:v>0.140156109177798</c:v>
                </c:pt>
                <c:pt idx="110">
                  <c:v>0.140236061747021</c:v>
                </c:pt>
                <c:pt idx="111">
                  <c:v>0.14031740162012299</c:v>
                </c:pt>
                <c:pt idx="112">
                  <c:v>0.14041968198806401</c:v>
                </c:pt>
                <c:pt idx="113">
                  <c:v>0.140511466524295</c:v>
                </c:pt>
                <c:pt idx="114">
                  <c:v>0.140606014900205</c:v>
                </c:pt>
                <c:pt idx="115">
                  <c:v>0.140695164609974</c:v>
                </c:pt>
                <c:pt idx="116">
                  <c:v>0.140781823859571</c:v>
                </c:pt>
                <c:pt idx="117">
                  <c:v>0.140882685231323</c:v>
                </c:pt>
                <c:pt idx="118">
                  <c:v>0.14097819591949901</c:v>
                </c:pt>
                <c:pt idx="119">
                  <c:v>0.141077213771308</c:v>
                </c:pt>
                <c:pt idx="120">
                  <c:v>0.14117061627569599</c:v>
                </c:pt>
                <c:pt idx="121">
                  <c:v>0.14126678091518299</c:v>
                </c:pt>
                <c:pt idx="122">
                  <c:v>0.141367068272301</c:v>
                </c:pt>
                <c:pt idx="123">
                  <c:v>0.141469687534619</c:v>
                </c:pt>
                <c:pt idx="124">
                  <c:v>0.14156035804621001</c:v>
                </c:pt>
                <c:pt idx="125">
                  <c:v>0.14165414885682301</c:v>
                </c:pt>
                <c:pt idx="126">
                  <c:v>0.14173676094479501</c:v>
                </c:pt>
                <c:pt idx="127">
                  <c:v>0.14182196285711099</c:v>
                </c:pt>
                <c:pt idx="128">
                  <c:v>0.141902583030621</c:v>
                </c:pt>
                <c:pt idx="129">
                  <c:v>0.141982147786747</c:v>
                </c:pt>
                <c:pt idx="130">
                  <c:v>0.14205341001410199</c:v>
                </c:pt>
                <c:pt idx="131">
                  <c:v>0.14211019859258101</c:v>
                </c:pt>
                <c:pt idx="132">
                  <c:v>0.1421493106443</c:v>
                </c:pt>
                <c:pt idx="133">
                  <c:v>0.142206724829677</c:v>
                </c:pt>
                <c:pt idx="134">
                  <c:v>0.142261476201373</c:v>
                </c:pt>
                <c:pt idx="135">
                  <c:v>0.14230945342456999</c:v>
                </c:pt>
                <c:pt idx="136">
                  <c:v>0.142377760329291</c:v>
                </c:pt>
                <c:pt idx="137">
                  <c:v>0.14244957349186799</c:v>
                </c:pt>
                <c:pt idx="138">
                  <c:v>0.14252041431304799</c:v>
                </c:pt>
                <c:pt idx="139">
                  <c:v>0.14259982397568199</c:v>
                </c:pt>
                <c:pt idx="140">
                  <c:v>0.14267393545111101</c:v>
                </c:pt>
                <c:pt idx="141">
                  <c:v>0.14274670592715399</c:v>
                </c:pt>
                <c:pt idx="142">
                  <c:v>0.14280530373509401</c:v>
                </c:pt>
                <c:pt idx="143">
                  <c:v>0.142865019858961</c:v>
                </c:pt>
                <c:pt idx="144">
                  <c:v>0.14291951989357199</c:v>
                </c:pt>
                <c:pt idx="145">
                  <c:v>0.14297381124882999</c:v>
                </c:pt>
                <c:pt idx="146">
                  <c:v>0.143029555941975</c:v>
                </c:pt>
                <c:pt idx="147">
                  <c:v>0.143084373086549</c:v>
                </c:pt>
                <c:pt idx="148">
                  <c:v>0.14314720644984</c:v>
                </c:pt>
                <c:pt idx="149">
                  <c:v>0.14319805541002301</c:v>
                </c:pt>
                <c:pt idx="150">
                  <c:v>0.14325050639311901</c:v>
                </c:pt>
                <c:pt idx="151">
                  <c:v>0.143304609767965</c:v>
                </c:pt>
                <c:pt idx="152">
                  <c:v>0.14335708484352699</c:v>
                </c:pt>
                <c:pt idx="153">
                  <c:v>0.14340125560198799</c:v>
                </c:pt>
                <c:pt idx="154">
                  <c:v>0.143450765549167</c:v>
                </c:pt>
                <c:pt idx="155">
                  <c:v>0.14351045528992501</c:v>
                </c:pt>
                <c:pt idx="156">
                  <c:v>0.14358784073879399</c:v>
                </c:pt>
                <c:pt idx="157">
                  <c:v>0.14366992396592099</c:v>
                </c:pt>
                <c:pt idx="158">
                  <c:v>0.14374846283821399</c:v>
                </c:pt>
                <c:pt idx="159">
                  <c:v>0.14383732492352899</c:v>
                </c:pt>
                <c:pt idx="160">
                  <c:v>0.14392916966699901</c:v>
                </c:pt>
                <c:pt idx="161">
                  <c:v>0.14403003084954799</c:v>
                </c:pt>
                <c:pt idx="162">
                  <c:v>0.14412530281563601</c:v>
                </c:pt>
                <c:pt idx="163">
                  <c:v>0.14422084387474499</c:v>
                </c:pt>
                <c:pt idx="164">
                  <c:v>0.14429752977324001</c:v>
                </c:pt>
                <c:pt idx="165">
                  <c:v>0.14435899231475099</c:v>
                </c:pt>
                <c:pt idx="166">
                  <c:v>0.144436173334934</c:v>
                </c:pt>
                <c:pt idx="167">
                  <c:v>0.14450277508832701</c:v>
                </c:pt>
                <c:pt idx="168">
                  <c:v>0.144585772772196</c:v>
                </c:pt>
                <c:pt idx="169">
                  <c:v>0.14465383547015401</c:v>
                </c:pt>
                <c:pt idx="170">
                  <c:v>0.144720368563797</c:v>
                </c:pt>
                <c:pt idx="171">
                  <c:v>0.144780070016443</c:v>
                </c:pt>
                <c:pt idx="172">
                  <c:v>0.144840211216618</c:v>
                </c:pt>
                <c:pt idx="173">
                  <c:v>0.144899190442214</c:v>
                </c:pt>
                <c:pt idx="174">
                  <c:v>0.14495412406666799</c:v>
                </c:pt>
                <c:pt idx="175">
                  <c:v>0.145005226272827</c:v>
                </c:pt>
                <c:pt idx="176">
                  <c:v>0.14504622350582699</c:v>
                </c:pt>
                <c:pt idx="177">
                  <c:v>0.145101385799633</c:v>
                </c:pt>
                <c:pt idx="178">
                  <c:v>0.14515891441578899</c:v>
                </c:pt>
                <c:pt idx="179">
                  <c:v>0.14520136226378499</c:v>
                </c:pt>
                <c:pt idx="180">
                  <c:v>0.14524737346722599</c:v>
                </c:pt>
                <c:pt idx="181">
                  <c:v>0.14529854173937701</c:v>
                </c:pt>
                <c:pt idx="182">
                  <c:v>0.14533693313959001</c:v>
                </c:pt>
                <c:pt idx="183">
                  <c:v>0.14536936750955001</c:v>
                </c:pt>
                <c:pt idx="184">
                  <c:v>0.14539937953223001</c:v>
                </c:pt>
                <c:pt idx="185">
                  <c:v>0.14544103283981999</c:v>
                </c:pt>
                <c:pt idx="186">
                  <c:v>0.145496895342275</c:v>
                </c:pt>
                <c:pt idx="187">
                  <c:v>0.14556604995246999</c:v>
                </c:pt>
                <c:pt idx="188">
                  <c:v>0.14563885127721901</c:v>
                </c:pt>
                <c:pt idx="189">
                  <c:v>0.14569917031586399</c:v>
                </c:pt>
                <c:pt idx="190">
                  <c:v>0.14577581220356101</c:v>
                </c:pt>
                <c:pt idx="191">
                  <c:v>0.14584305323798599</c:v>
                </c:pt>
                <c:pt idx="192">
                  <c:v>0.14589445704634599</c:v>
                </c:pt>
                <c:pt idx="193">
                  <c:v>0.145954964362419</c:v>
                </c:pt>
                <c:pt idx="194">
                  <c:v>0.14601395996070099</c:v>
                </c:pt>
                <c:pt idx="195">
                  <c:v>0.146071936461424</c:v>
                </c:pt>
                <c:pt idx="196">
                  <c:v>0.14612213090541001</c:v>
                </c:pt>
                <c:pt idx="197">
                  <c:v>0.14617226896323901</c:v>
                </c:pt>
                <c:pt idx="198">
                  <c:v>0.14622639715591801</c:v>
                </c:pt>
                <c:pt idx="199">
                  <c:v>0.146283982427626</c:v>
                </c:pt>
                <c:pt idx="200">
                  <c:v>0.14634569417510301</c:v>
                </c:pt>
                <c:pt idx="201">
                  <c:v>0.14640686284872101</c:v>
                </c:pt>
                <c:pt idx="202">
                  <c:v>0.1464471556727</c:v>
                </c:pt>
                <c:pt idx="203">
                  <c:v>0.14650408151722899</c:v>
                </c:pt>
                <c:pt idx="204">
                  <c:v>0.14655268190314799</c:v>
                </c:pt>
                <c:pt idx="205">
                  <c:v>0.14660273615696401</c:v>
                </c:pt>
                <c:pt idx="206">
                  <c:v>0.14667357408965701</c:v>
                </c:pt>
                <c:pt idx="207">
                  <c:v>0.14673640047580699</c:v>
                </c:pt>
                <c:pt idx="208">
                  <c:v>0.14680241080701001</c:v>
                </c:pt>
                <c:pt idx="209">
                  <c:v>0.146871289226818</c:v>
                </c:pt>
                <c:pt idx="210">
                  <c:v>0.146953838502105</c:v>
                </c:pt>
                <c:pt idx="211">
                  <c:v>0.14705348412931801</c:v>
                </c:pt>
                <c:pt idx="212">
                  <c:v>0.147147225067356</c:v>
                </c:pt>
                <c:pt idx="213">
                  <c:v>0.147267088519794</c:v>
                </c:pt>
                <c:pt idx="214">
                  <c:v>0.147365598635221</c:v>
                </c:pt>
                <c:pt idx="215">
                  <c:v>0.14745617525730401</c:v>
                </c:pt>
                <c:pt idx="216">
                  <c:v>0.147551832901062</c:v>
                </c:pt>
                <c:pt idx="217">
                  <c:v>0.14763924667864001</c:v>
                </c:pt>
                <c:pt idx="218">
                  <c:v>0.14772814854593599</c:v>
                </c:pt>
                <c:pt idx="219">
                  <c:v>0.14782218145472301</c:v>
                </c:pt>
                <c:pt idx="220">
                  <c:v>0.14792385653221901</c:v>
                </c:pt>
                <c:pt idx="221">
                  <c:v>0.14801129085217399</c:v>
                </c:pt>
                <c:pt idx="222">
                  <c:v>0.14810622344375901</c:v>
                </c:pt>
                <c:pt idx="223">
                  <c:v>0.148202306307957</c:v>
                </c:pt>
                <c:pt idx="224">
                  <c:v>0.148277445933862</c:v>
                </c:pt>
                <c:pt idx="225">
                  <c:v>0.14835474559426001</c:v>
                </c:pt>
                <c:pt idx="226">
                  <c:v>0.14841233462577899</c:v>
                </c:pt>
                <c:pt idx="227">
                  <c:v>0.14849051061945101</c:v>
                </c:pt>
                <c:pt idx="228">
                  <c:v>0.14857555001693901</c:v>
                </c:pt>
                <c:pt idx="229">
                  <c:v>0.148665907398322</c:v>
                </c:pt>
                <c:pt idx="230">
                  <c:v>0.14875739410932501</c:v>
                </c:pt>
                <c:pt idx="231">
                  <c:v>0.14885501425521699</c:v>
                </c:pt>
                <c:pt idx="232">
                  <c:v>0.14895552685880301</c:v>
                </c:pt>
                <c:pt idx="233">
                  <c:v>0.149065560034185</c:v>
                </c:pt>
                <c:pt idx="234">
                  <c:v>0.14917136894830901</c:v>
                </c:pt>
                <c:pt idx="235">
                  <c:v>0.149277236629309</c:v>
                </c:pt>
                <c:pt idx="236">
                  <c:v>0.14938292157792499</c:v>
                </c:pt>
                <c:pt idx="237">
                  <c:v>0.14949003813858999</c:v>
                </c:pt>
                <c:pt idx="238">
                  <c:v>0.14960771038686599</c:v>
                </c:pt>
                <c:pt idx="239">
                  <c:v>0.14972505565291899</c:v>
                </c:pt>
                <c:pt idx="240">
                  <c:v>0.149848250365337</c:v>
                </c:pt>
                <c:pt idx="241">
                  <c:v>0.149979083529063</c:v>
                </c:pt>
                <c:pt idx="242">
                  <c:v>0.150111691123859</c:v>
                </c:pt>
                <c:pt idx="243">
                  <c:v>0.15027533130697199</c:v>
                </c:pt>
                <c:pt idx="244">
                  <c:v>0.150468664320733</c:v>
                </c:pt>
                <c:pt idx="245">
                  <c:v>0.150655352931446</c:v>
                </c:pt>
                <c:pt idx="246">
                  <c:v>0.150841375013749</c:v>
                </c:pt>
                <c:pt idx="247">
                  <c:v>0.151028479300437</c:v>
                </c:pt>
                <c:pt idx="248">
                  <c:v>0.15122968602221801</c:v>
                </c:pt>
                <c:pt idx="249">
                  <c:v>0.151423755532162</c:v>
                </c:pt>
                <c:pt idx="250">
                  <c:v>0.15161448361976901</c:v>
                </c:pt>
                <c:pt idx="251">
                  <c:v>0.151789264602959</c:v>
                </c:pt>
                <c:pt idx="252">
                  <c:v>0.151963031972807</c:v>
                </c:pt>
                <c:pt idx="253">
                  <c:v>0.152155512793655</c:v>
                </c:pt>
                <c:pt idx="254">
                  <c:v>0.15233769942261699</c:v>
                </c:pt>
                <c:pt idx="255">
                  <c:v>0.15252854055120599</c:v>
                </c:pt>
                <c:pt idx="256">
                  <c:v>0.15271226840948099</c:v>
                </c:pt>
                <c:pt idx="257">
                  <c:v>0.15292748245831</c:v>
                </c:pt>
                <c:pt idx="258">
                  <c:v>0.15315848311240901</c:v>
                </c:pt>
                <c:pt idx="259">
                  <c:v>0.153389963116523</c:v>
                </c:pt>
                <c:pt idx="260">
                  <c:v>0.15354090541462201</c:v>
                </c:pt>
                <c:pt idx="261">
                  <c:v>0.15366737176152301</c:v>
                </c:pt>
                <c:pt idx="262">
                  <c:v>0.153803439968941</c:v>
                </c:pt>
                <c:pt idx="263">
                  <c:v>0.15392350135463201</c:v>
                </c:pt>
                <c:pt idx="264">
                  <c:v>0.154039307870942</c:v>
                </c:pt>
                <c:pt idx="265">
                  <c:v>0.154156123147384</c:v>
                </c:pt>
                <c:pt idx="266">
                  <c:v>0.15427144033578299</c:v>
                </c:pt>
                <c:pt idx="267">
                  <c:v>0.154396606238345</c:v>
                </c:pt>
                <c:pt idx="268">
                  <c:v>0.154515963111923</c:v>
                </c:pt>
              </c:numCache>
            </c:numRef>
          </c:val>
          <c:smooth val="0"/>
          <c:extLst>
            <c:ext xmlns:c16="http://schemas.microsoft.com/office/drawing/2014/chart" uri="{C3380CC4-5D6E-409C-BE32-E72D297353CC}">
              <c16:uniqueId val="{00000000-5772-40D6-A3AC-A70F60CE3873}"/>
            </c:ext>
          </c:extLst>
        </c:ser>
        <c:ser>
          <c:idx val="1"/>
          <c:order val="2"/>
          <c:tx>
            <c:strRef>
              <c:f>Sheet1!$D$1</c:f>
              <c:strCache>
                <c:ptCount val="1"/>
                <c:pt idx="0">
                  <c:v>Standard deviation for Enel S.p.A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Sheet1!$A$2:$A$270</c:f>
              <c:numCache>
                <c:formatCode>General</c:formatCode>
                <c:ptCount val="26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numCache>
            </c:numRef>
          </c:cat>
          <c:val>
            <c:numRef>
              <c:f>Sheet1!$D$2:$D$270</c:f>
              <c:numCache>
                <c:formatCode>General</c:formatCode>
                <c:ptCount val="269"/>
                <c:pt idx="0">
                  <c:v>0.10559032586770201</c:v>
                </c:pt>
                <c:pt idx="1">
                  <c:v>0.105637889999133</c:v>
                </c:pt>
                <c:pt idx="2">
                  <c:v>0.105597367878911</c:v>
                </c:pt>
                <c:pt idx="3">
                  <c:v>0.105644859429341</c:v>
                </c:pt>
                <c:pt idx="4">
                  <c:v>0.105678145912574</c:v>
                </c:pt>
                <c:pt idx="5">
                  <c:v>0.10569068626411</c:v>
                </c:pt>
                <c:pt idx="6">
                  <c:v>0.105703138443433</c:v>
                </c:pt>
                <c:pt idx="7">
                  <c:v>0.105711213159899</c:v>
                </c:pt>
                <c:pt idx="8">
                  <c:v>0.10574616128363599</c:v>
                </c:pt>
                <c:pt idx="9">
                  <c:v>0.10579429510798601</c:v>
                </c:pt>
                <c:pt idx="10">
                  <c:v>0.105873289539743</c:v>
                </c:pt>
                <c:pt idx="11">
                  <c:v>0.105922043165673</c:v>
                </c:pt>
                <c:pt idx="12">
                  <c:v>0.10598868781032</c:v>
                </c:pt>
                <c:pt idx="13">
                  <c:v>0.106042495912513</c:v>
                </c:pt>
                <c:pt idx="14">
                  <c:v>0.10610195979645599</c:v>
                </c:pt>
                <c:pt idx="15">
                  <c:v>0.10619103376387699</c:v>
                </c:pt>
                <c:pt idx="16">
                  <c:v>0.106270142011591</c:v>
                </c:pt>
                <c:pt idx="17">
                  <c:v>0.106340743708786</c:v>
                </c:pt>
                <c:pt idx="18">
                  <c:v>0.106404356656841</c:v>
                </c:pt>
                <c:pt idx="19">
                  <c:v>0.10646859456704399</c:v>
                </c:pt>
                <c:pt idx="20">
                  <c:v>0.106509889562428</c:v>
                </c:pt>
                <c:pt idx="21">
                  <c:v>0.106563695939316</c:v>
                </c:pt>
                <c:pt idx="22">
                  <c:v>0.10662323598614</c:v>
                </c:pt>
                <c:pt idx="23">
                  <c:v>0.106693466299749</c:v>
                </c:pt>
                <c:pt idx="24">
                  <c:v>0.106773953962015</c:v>
                </c:pt>
                <c:pt idx="25">
                  <c:v>0.106859288828568</c:v>
                </c:pt>
                <c:pt idx="26">
                  <c:v>0.106944172249357</c:v>
                </c:pt>
                <c:pt idx="27">
                  <c:v>0.10703771974557801</c:v>
                </c:pt>
                <c:pt idx="28">
                  <c:v>0.107123648333614</c:v>
                </c:pt>
                <c:pt idx="29">
                  <c:v>0.107222092177838</c:v>
                </c:pt>
                <c:pt idx="30">
                  <c:v>0.107325615177134</c:v>
                </c:pt>
                <c:pt idx="31">
                  <c:v>0.10739733183005599</c:v>
                </c:pt>
                <c:pt idx="32">
                  <c:v>0.10748233750705199</c:v>
                </c:pt>
                <c:pt idx="33">
                  <c:v>0.10755213907804199</c:v>
                </c:pt>
                <c:pt idx="34">
                  <c:v>0.107622423005743</c:v>
                </c:pt>
                <c:pt idx="35">
                  <c:v>0.107706496612747</c:v>
                </c:pt>
                <c:pt idx="36">
                  <c:v>0.107777058800888</c:v>
                </c:pt>
                <c:pt idx="37">
                  <c:v>0.107847180278219</c:v>
                </c:pt>
                <c:pt idx="38">
                  <c:v>0.107967760252655</c:v>
                </c:pt>
                <c:pt idx="39">
                  <c:v>0.108075045444867</c:v>
                </c:pt>
                <c:pt idx="40">
                  <c:v>0.108181601002344</c:v>
                </c:pt>
                <c:pt idx="41">
                  <c:v>0.10829759521434899</c:v>
                </c:pt>
                <c:pt idx="42">
                  <c:v>0.108436697388522</c:v>
                </c:pt>
                <c:pt idx="43">
                  <c:v>0.10857265717832799</c:v>
                </c:pt>
                <c:pt idx="44">
                  <c:v>0.108717369586993</c:v>
                </c:pt>
                <c:pt idx="45">
                  <c:v>0.108852698822185</c:v>
                </c:pt>
                <c:pt idx="46">
                  <c:v>0.108986456662732</c:v>
                </c:pt>
                <c:pt idx="47">
                  <c:v>0.109149577314583</c:v>
                </c:pt>
                <c:pt idx="48">
                  <c:v>0.109312347438732</c:v>
                </c:pt>
                <c:pt idx="49">
                  <c:v>0.109465056460105</c:v>
                </c:pt>
                <c:pt idx="50">
                  <c:v>0.10964232076328501</c:v>
                </c:pt>
                <c:pt idx="51">
                  <c:v>0.10983089377567699</c:v>
                </c:pt>
                <c:pt idx="52">
                  <c:v>0.110003721043009</c:v>
                </c:pt>
                <c:pt idx="53">
                  <c:v>0.11016895192278101</c:v>
                </c:pt>
                <c:pt idx="54">
                  <c:v>0.110339967990948</c:v>
                </c:pt>
                <c:pt idx="55">
                  <c:v>0.11050371226530301</c:v>
                </c:pt>
                <c:pt idx="56">
                  <c:v>0.110679878677397</c:v>
                </c:pt>
                <c:pt idx="57">
                  <c:v>0.11086731645499701</c:v>
                </c:pt>
                <c:pt idx="58">
                  <c:v>0.111062255161086</c:v>
                </c:pt>
                <c:pt idx="59">
                  <c:v>0.11127139224589901</c:v>
                </c:pt>
                <c:pt idx="60">
                  <c:v>0.111506266905707</c:v>
                </c:pt>
                <c:pt idx="61">
                  <c:v>0.111733441753039</c:v>
                </c:pt>
                <c:pt idx="62">
                  <c:v>0.111983036695445</c:v>
                </c:pt>
                <c:pt idx="63">
                  <c:v>0.11223206513852201</c:v>
                </c:pt>
                <c:pt idx="64">
                  <c:v>0.11243047039491599</c:v>
                </c:pt>
                <c:pt idx="65">
                  <c:v>0.112621695293969</c:v>
                </c:pt>
                <c:pt idx="66">
                  <c:v>0.112758024662355</c:v>
                </c:pt>
                <c:pt idx="67">
                  <c:v>0.112894721245486</c:v>
                </c:pt>
                <c:pt idx="68">
                  <c:v>0.11304286680890099</c:v>
                </c:pt>
                <c:pt idx="69">
                  <c:v>0.11319869872888801</c:v>
                </c:pt>
                <c:pt idx="70">
                  <c:v>0.113294588211136</c:v>
                </c:pt>
                <c:pt idx="71">
                  <c:v>0.113401980697957</c:v>
                </c:pt>
                <c:pt idx="72">
                  <c:v>0.11348750836591</c:v>
                </c:pt>
                <c:pt idx="73">
                  <c:v>0.113572381101899</c:v>
                </c:pt>
                <c:pt idx="74">
                  <c:v>0.113652369965261</c:v>
                </c:pt>
                <c:pt idx="75">
                  <c:v>0.113729690480003</c:v>
                </c:pt>
                <c:pt idx="76">
                  <c:v>0.11380306958584201</c:v>
                </c:pt>
                <c:pt idx="77">
                  <c:v>0.113845666007485</c:v>
                </c:pt>
                <c:pt idx="78">
                  <c:v>0.11388325642911799</c:v>
                </c:pt>
                <c:pt idx="79">
                  <c:v>0.113908634901301</c:v>
                </c:pt>
                <c:pt idx="80">
                  <c:v>0.113960218843821</c:v>
                </c:pt>
                <c:pt idx="81">
                  <c:v>0.11400897623855</c:v>
                </c:pt>
                <c:pt idx="82">
                  <c:v>0.114068257510525</c:v>
                </c:pt>
                <c:pt idx="83">
                  <c:v>0.11410879980656</c:v>
                </c:pt>
                <c:pt idx="84">
                  <c:v>0.114148632899487</c:v>
                </c:pt>
                <c:pt idx="85">
                  <c:v>0.114186513312513</c:v>
                </c:pt>
                <c:pt idx="86">
                  <c:v>0.11420797240901601</c:v>
                </c:pt>
                <c:pt idx="87">
                  <c:v>0.114259827441328</c:v>
                </c:pt>
                <c:pt idx="88">
                  <c:v>0.11431445291800001</c:v>
                </c:pt>
                <c:pt idx="89">
                  <c:v>0.114371737999165</c:v>
                </c:pt>
                <c:pt idx="90">
                  <c:v>0.114446072299295</c:v>
                </c:pt>
                <c:pt idx="91">
                  <c:v>0.114522139539666</c:v>
                </c:pt>
                <c:pt idx="92">
                  <c:v>0.114586369797832</c:v>
                </c:pt>
                <c:pt idx="93">
                  <c:v>0.114652876032193</c:v>
                </c:pt>
                <c:pt idx="94">
                  <c:v>0.11471779489950699</c:v>
                </c:pt>
                <c:pt idx="95">
                  <c:v>0.114754682971486</c:v>
                </c:pt>
                <c:pt idx="96">
                  <c:v>0.114803776640704</c:v>
                </c:pt>
                <c:pt idx="97">
                  <c:v>0.114835761103788</c:v>
                </c:pt>
                <c:pt idx="98">
                  <c:v>0.11487655783433801</c:v>
                </c:pt>
                <c:pt idx="99">
                  <c:v>0.11492401228273801</c:v>
                </c:pt>
                <c:pt idx="100">
                  <c:v>0.114971599858119</c:v>
                </c:pt>
                <c:pt idx="101">
                  <c:v>0.11502203703167101</c:v>
                </c:pt>
                <c:pt idx="102">
                  <c:v>0.11506991548582</c:v>
                </c:pt>
                <c:pt idx="103">
                  <c:v>0.115133571634173</c:v>
                </c:pt>
                <c:pt idx="104">
                  <c:v>0.115193260766599</c:v>
                </c:pt>
                <c:pt idx="105">
                  <c:v>0.115263660151171</c:v>
                </c:pt>
                <c:pt idx="106">
                  <c:v>0.11534138581931699</c:v>
                </c:pt>
                <c:pt idx="107">
                  <c:v>0.115411488578815</c:v>
                </c:pt>
                <c:pt idx="108">
                  <c:v>0.11547687914839699</c:v>
                </c:pt>
                <c:pt idx="109">
                  <c:v>0.11553491228203699</c:v>
                </c:pt>
                <c:pt idx="110">
                  <c:v>0.115596004003027</c:v>
                </c:pt>
                <c:pt idx="111">
                  <c:v>0.115636846245167</c:v>
                </c:pt>
                <c:pt idx="112">
                  <c:v>0.11564497607518499</c:v>
                </c:pt>
                <c:pt idx="113">
                  <c:v>0.11564768443074901</c:v>
                </c:pt>
                <c:pt idx="114">
                  <c:v>0.11567740443790001</c:v>
                </c:pt>
                <c:pt idx="115">
                  <c:v>0.115705134083712</c:v>
                </c:pt>
                <c:pt idx="116">
                  <c:v>0.115747197401411</c:v>
                </c:pt>
                <c:pt idx="117">
                  <c:v>0.11575069417518399</c:v>
                </c:pt>
                <c:pt idx="118">
                  <c:v>0.115754789039266</c:v>
                </c:pt>
                <c:pt idx="119">
                  <c:v>0.11574517487736</c:v>
                </c:pt>
                <c:pt idx="120">
                  <c:v>0.115741047765299</c:v>
                </c:pt>
                <c:pt idx="121">
                  <c:v>0.115754690283256</c:v>
                </c:pt>
                <c:pt idx="122">
                  <c:v>0.11575659994163701</c:v>
                </c:pt>
                <c:pt idx="123">
                  <c:v>0.11579328694577699</c:v>
                </c:pt>
                <c:pt idx="124">
                  <c:v>0.11580567721492201</c:v>
                </c:pt>
                <c:pt idx="125">
                  <c:v>0.115809024972391</c:v>
                </c:pt>
                <c:pt idx="126">
                  <c:v>0.115801807262588</c:v>
                </c:pt>
                <c:pt idx="127">
                  <c:v>0.115797104603988</c:v>
                </c:pt>
                <c:pt idx="128">
                  <c:v>0.115797923752086</c:v>
                </c:pt>
                <c:pt idx="129">
                  <c:v>0.115796010051855</c:v>
                </c:pt>
                <c:pt idx="130">
                  <c:v>0.115807013222092</c:v>
                </c:pt>
                <c:pt idx="131">
                  <c:v>0.115813761509618</c:v>
                </c:pt>
                <c:pt idx="132">
                  <c:v>0.115818302729574</c:v>
                </c:pt>
                <c:pt idx="133">
                  <c:v>0.11582438726293801</c:v>
                </c:pt>
                <c:pt idx="134">
                  <c:v>0.115826961313022</c:v>
                </c:pt>
                <c:pt idx="135">
                  <c:v>0.11582905988532299</c:v>
                </c:pt>
                <c:pt idx="136">
                  <c:v>0.115830290860842</c:v>
                </c:pt>
                <c:pt idx="137">
                  <c:v>0.11583510013241</c:v>
                </c:pt>
                <c:pt idx="138">
                  <c:v>0.1158359038531</c:v>
                </c:pt>
                <c:pt idx="139">
                  <c:v>0.11583285185924901</c:v>
                </c:pt>
                <c:pt idx="140">
                  <c:v>0.11583364262235001</c:v>
                </c:pt>
                <c:pt idx="141">
                  <c:v>0.115833620313489</c:v>
                </c:pt>
                <c:pt idx="142">
                  <c:v>0.115830849821735</c:v>
                </c:pt>
                <c:pt idx="143">
                  <c:v>0.11582764325943801</c:v>
                </c:pt>
                <c:pt idx="144">
                  <c:v>0.11581390513841699</c:v>
                </c:pt>
                <c:pt idx="145">
                  <c:v>0.11580825742494499</c:v>
                </c:pt>
                <c:pt idx="146">
                  <c:v>0.11580020037852801</c:v>
                </c:pt>
                <c:pt idx="147">
                  <c:v>0.115797590091382</c:v>
                </c:pt>
                <c:pt idx="148">
                  <c:v>0.11579067525355501</c:v>
                </c:pt>
                <c:pt idx="149">
                  <c:v>0.115790220203671</c:v>
                </c:pt>
                <c:pt idx="150">
                  <c:v>0.11578776098030701</c:v>
                </c:pt>
                <c:pt idx="151">
                  <c:v>0.115779739408109</c:v>
                </c:pt>
                <c:pt idx="152">
                  <c:v>0.115785843717328</c:v>
                </c:pt>
                <c:pt idx="153">
                  <c:v>0.115780694468716</c:v>
                </c:pt>
                <c:pt idx="154">
                  <c:v>0.11575633288248301</c:v>
                </c:pt>
                <c:pt idx="155">
                  <c:v>0.115725554889437</c:v>
                </c:pt>
                <c:pt idx="156">
                  <c:v>0.115695706576408</c:v>
                </c:pt>
                <c:pt idx="157">
                  <c:v>0.11565791057158301</c:v>
                </c:pt>
                <c:pt idx="158">
                  <c:v>0.115605995416083</c:v>
                </c:pt>
                <c:pt idx="159">
                  <c:v>0.11555331678484999</c:v>
                </c:pt>
                <c:pt idx="160">
                  <c:v>0.115449217192339</c:v>
                </c:pt>
                <c:pt idx="161">
                  <c:v>0.115305694975802</c:v>
                </c:pt>
                <c:pt idx="162">
                  <c:v>0.115207110296803</c:v>
                </c:pt>
                <c:pt idx="163">
                  <c:v>0.115114167131542</c:v>
                </c:pt>
                <c:pt idx="164">
                  <c:v>0.115045939420178</c:v>
                </c:pt>
                <c:pt idx="165">
                  <c:v>0.11497462585827101</c:v>
                </c:pt>
                <c:pt idx="166">
                  <c:v>0.114914947029746</c:v>
                </c:pt>
                <c:pt idx="167">
                  <c:v>0.11486295587036199</c:v>
                </c:pt>
                <c:pt idx="168">
                  <c:v>0.11480393544157701</c:v>
                </c:pt>
                <c:pt idx="169">
                  <c:v>0.114770603132692</c:v>
                </c:pt>
                <c:pt idx="170">
                  <c:v>0.11473408006203401</c:v>
                </c:pt>
                <c:pt idx="171">
                  <c:v>0.11469381154210601</c:v>
                </c:pt>
                <c:pt idx="172">
                  <c:v>0.114681729245851</c:v>
                </c:pt>
                <c:pt idx="173">
                  <c:v>0.11463856232618</c:v>
                </c:pt>
                <c:pt idx="174">
                  <c:v>0.114583508559642</c:v>
                </c:pt>
                <c:pt idx="175">
                  <c:v>0.114553906615267</c:v>
                </c:pt>
                <c:pt idx="176">
                  <c:v>0.11451676180402499</c:v>
                </c:pt>
                <c:pt idx="177">
                  <c:v>0.11445819912175099</c:v>
                </c:pt>
                <c:pt idx="178">
                  <c:v>0.114419791577241</c:v>
                </c:pt>
                <c:pt idx="179">
                  <c:v>0.11438204564700601</c:v>
                </c:pt>
                <c:pt idx="180">
                  <c:v>0.114281216717106</c:v>
                </c:pt>
                <c:pt idx="181">
                  <c:v>0.114171390798272</c:v>
                </c:pt>
                <c:pt idx="182">
                  <c:v>0.11406741498344</c:v>
                </c:pt>
                <c:pt idx="183">
                  <c:v>0.11396849475460701</c:v>
                </c:pt>
                <c:pt idx="184">
                  <c:v>0.113876556150787</c:v>
                </c:pt>
                <c:pt idx="185">
                  <c:v>0.113769656943994</c:v>
                </c:pt>
                <c:pt idx="186">
                  <c:v>0.113631547841706</c:v>
                </c:pt>
                <c:pt idx="187">
                  <c:v>0.11355235296022401</c:v>
                </c:pt>
                <c:pt idx="188">
                  <c:v>0.113457318641303</c:v>
                </c:pt>
                <c:pt idx="189">
                  <c:v>0.11337863367095</c:v>
                </c:pt>
                <c:pt idx="190">
                  <c:v>0.113312641755626</c:v>
                </c:pt>
                <c:pt idx="191">
                  <c:v>0.113267382186929</c:v>
                </c:pt>
                <c:pt idx="192">
                  <c:v>0.113217969135089</c:v>
                </c:pt>
                <c:pt idx="193">
                  <c:v>0.113161528075288</c:v>
                </c:pt>
                <c:pt idx="194">
                  <c:v>0.113104159890398</c:v>
                </c:pt>
                <c:pt idx="195">
                  <c:v>0.113056379075287</c:v>
                </c:pt>
                <c:pt idx="196">
                  <c:v>0.11298210489208101</c:v>
                </c:pt>
                <c:pt idx="197">
                  <c:v>0.11295193007506001</c:v>
                </c:pt>
                <c:pt idx="198">
                  <c:v>0.112919604210773</c:v>
                </c:pt>
                <c:pt idx="199">
                  <c:v>0.112837764723846</c:v>
                </c:pt>
                <c:pt idx="200">
                  <c:v>0.112757501409116</c:v>
                </c:pt>
                <c:pt idx="201">
                  <c:v>0.112685071800187</c:v>
                </c:pt>
                <c:pt idx="202">
                  <c:v>0.11255890147672699</c:v>
                </c:pt>
                <c:pt idx="203">
                  <c:v>0.112395822321112</c:v>
                </c:pt>
                <c:pt idx="204">
                  <c:v>0.112293594635427</c:v>
                </c:pt>
                <c:pt idx="205">
                  <c:v>0.112169035007914</c:v>
                </c:pt>
                <c:pt idx="206">
                  <c:v>0.11209122735828</c:v>
                </c:pt>
                <c:pt idx="207">
                  <c:v>0.11201120576983301</c:v>
                </c:pt>
                <c:pt idx="208">
                  <c:v>0.11194502445902101</c:v>
                </c:pt>
                <c:pt idx="209">
                  <c:v>0.11190274513751</c:v>
                </c:pt>
                <c:pt idx="210">
                  <c:v>0.11184171936436201</c:v>
                </c:pt>
                <c:pt idx="211">
                  <c:v>0.111774760795072</c:v>
                </c:pt>
                <c:pt idx="212">
                  <c:v>0.111697762579319</c:v>
                </c:pt>
                <c:pt idx="213">
                  <c:v>0.11150690724297301</c:v>
                </c:pt>
                <c:pt idx="214">
                  <c:v>0.11132874788654</c:v>
                </c:pt>
                <c:pt idx="215">
                  <c:v>0.111146223607734</c:v>
                </c:pt>
                <c:pt idx="216">
                  <c:v>0.11104084869787</c:v>
                </c:pt>
                <c:pt idx="217">
                  <c:v>0.110851582720272</c:v>
                </c:pt>
                <c:pt idx="218">
                  <c:v>0.110678545181417</c:v>
                </c:pt>
                <c:pt idx="219">
                  <c:v>0.110581440448037</c:v>
                </c:pt>
                <c:pt idx="220">
                  <c:v>0.11044486898633001</c:v>
                </c:pt>
                <c:pt idx="221">
                  <c:v>0.110380396989883</c:v>
                </c:pt>
                <c:pt idx="222">
                  <c:v>0.110356132026371</c:v>
                </c:pt>
                <c:pt idx="223">
                  <c:v>0.11035586225277</c:v>
                </c:pt>
                <c:pt idx="224">
                  <c:v>0.110384915349199</c:v>
                </c:pt>
                <c:pt idx="225">
                  <c:v>0.110444935622974</c:v>
                </c:pt>
                <c:pt idx="226">
                  <c:v>0.11049907807819</c:v>
                </c:pt>
                <c:pt idx="227">
                  <c:v>0.11055681269248099</c:v>
                </c:pt>
                <c:pt idx="228">
                  <c:v>0.11064259339087</c:v>
                </c:pt>
                <c:pt idx="229">
                  <c:v>0.11071909790670099</c:v>
                </c:pt>
                <c:pt idx="230">
                  <c:v>0.110811393694026</c:v>
                </c:pt>
                <c:pt idx="231">
                  <c:v>0.110909418335515</c:v>
                </c:pt>
                <c:pt idx="232">
                  <c:v>0.11100668409555201</c:v>
                </c:pt>
                <c:pt idx="233">
                  <c:v>0.111090595749608</c:v>
                </c:pt>
                <c:pt idx="234">
                  <c:v>0.111219996020399</c:v>
                </c:pt>
                <c:pt idx="235">
                  <c:v>0.11132792285946801</c:v>
                </c:pt>
                <c:pt idx="236">
                  <c:v>0.111412463992306</c:v>
                </c:pt>
                <c:pt idx="237">
                  <c:v>0.11149511562471499</c:v>
                </c:pt>
                <c:pt idx="238">
                  <c:v>0.111547252250358</c:v>
                </c:pt>
                <c:pt idx="239">
                  <c:v>0.111618487280851</c:v>
                </c:pt>
                <c:pt idx="240">
                  <c:v>0.111714534740765</c:v>
                </c:pt>
                <c:pt idx="241">
                  <c:v>0.111777070629268</c:v>
                </c:pt>
                <c:pt idx="242">
                  <c:v>0.111842960187507</c:v>
                </c:pt>
                <c:pt idx="243">
                  <c:v>0.111885729094064</c:v>
                </c:pt>
                <c:pt idx="244">
                  <c:v>0.111941915179627</c:v>
                </c:pt>
                <c:pt idx="245">
                  <c:v>0.112012330165994</c:v>
                </c:pt>
                <c:pt idx="246">
                  <c:v>0.11208388365399199</c:v>
                </c:pt>
                <c:pt idx="247">
                  <c:v>0.112178564009769</c:v>
                </c:pt>
                <c:pt idx="248">
                  <c:v>0.112273254874674</c:v>
                </c:pt>
                <c:pt idx="249">
                  <c:v>0.112395447643268</c:v>
                </c:pt>
                <c:pt idx="250">
                  <c:v>0.112486151702152</c:v>
                </c:pt>
                <c:pt idx="251">
                  <c:v>0.11257691685105201</c:v>
                </c:pt>
                <c:pt idx="252">
                  <c:v>0.112678596823351</c:v>
                </c:pt>
                <c:pt idx="253">
                  <c:v>0.112787655433638</c:v>
                </c:pt>
                <c:pt idx="254">
                  <c:v>0.112870035873924</c:v>
                </c:pt>
                <c:pt idx="255">
                  <c:v>0.112950085318353</c:v>
                </c:pt>
                <c:pt idx="256">
                  <c:v>0.11304322479298801</c:v>
                </c:pt>
                <c:pt idx="257">
                  <c:v>0.113144866155695</c:v>
                </c:pt>
                <c:pt idx="258">
                  <c:v>0.113249159681744</c:v>
                </c:pt>
                <c:pt idx="259">
                  <c:v>0.113344666229632</c:v>
                </c:pt>
                <c:pt idx="260">
                  <c:v>0.113465763787434</c:v>
                </c:pt>
                <c:pt idx="261">
                  <c:v>0.11358329138883699</c:v>
                </c:pt>
                <c:pt idx="262">
                  <c:v>0.113692644663326</c:v>
                </c:pt>
                <c:pt idx="263">
                  <c:v>0.113808091853563</c:v>
                </c:pt>
                <c:pt idx="264">
                  <c:v>0.11392517226017899</c:v>
                </c:pt>
                <c:pt idx="265">
                  <c:v>0.11405057814227899</c:v>
                </c:pt>
                <c:pt idx="266">
                  <c:v>0.114185870863334</c:v>
                </c:pt>
                <c:pt idx="267">
                  <c:v>0.114338504572824</c:v>
                </c:pt>
                <c:pt idx="268">
                  <c:v>0.114484155174728</c:v>
                </c:pt>
              </c:numCache>
            </c:numRef>
          </c:val>
          <c:smooth val="0"/>
          <c:extLst>
            <c:ext xmlns:c16="http://schemas.microsoft.com/office/drawing/2014/chart" uri="{C3380CC4-5D6E-409C-BE32-E72D297353CC}">
              <c16:uniqueId val="{00000001-5772-40D6-A3AC-A70F60CE3873}"/>
            </c:ext>
          </c:extLst>
        </c:ser>
        <c:ser>
          <c:idx val="3"/>
          <c:order val="3"/>
          <c:tx>
            <c:strRef>
              <c:f>Sheet1!$E$1</c:f>
              <c:strCache>
                <c:ptCount val="1"/>
                <c:pt idx="0">
                  <c:v>Standard deviation for Eni S.p.A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Sheet1!$A$2:$A$270</c:f>
              <c:numCache>
                <c:formatCode>General</c:formatCode>
                <c:ptCount val="26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numCache>
            </c:numRef>
          </c:cat>
          <c:val>
            <c:numRef>
              <c:f>Sheet1!$E$2:$E$270</c:f>
              <c:numCache>
                <c:formatCode>General</c:formatCode>
                <c:ptCount val="269"/>
                <c:pt idx="0">
                  <c:v>0.123372405440402</c:v>
                </c:pt>
                <c:pt idx="1">
                  <c:v>0.123291329309592</c:v>
                </c:pt>
                <c:pt idx="2">
                  <c:v>0.123250788773984</c:v>
                </c:pt>
                <c:pt idx="3">
                  <c:v>0.123170265534465</c:v>
                </c:pt>
                <c:pt idx="4">
                  <c:v>0.12310465742488901</c:v>
                </c:pt>
                <c:pt idx="5">
                  <c:v>0.123057472442963</c:v>
                </c:pt>
                <c:pt idx="6">
                  <c:v>0.123016150816693</c:v>
                </c:pt>
                <c:pt idx="7">
                  <c:v>0.12297741254040501</c:v>
                </c:pt>
                <c:pt idx="8">
                  <c:v>0.12293012706468601</c:v>
                </c:pt>
                <c:pt idx="9">
                  <c:v>0.122886474666074</c:v>
                </c:pt>
                <c:pt idx="10">
                  <c:v>0.122843516451951</c:v>
                </c:pt>
                <c:pt idx="11">
                  <c:v>0.122804664561281</c:v>
                </c:pt>
                <c:pt idx="12">
                  <c:v>0.12274583145567999</c:v>
                </c:pt>
                <c:pt idx="13">
                  <c:v>0.12267259013175399</c:v>
                </c:pt>
                <c:pt idx="14">
                  <c:v>0.122602707831208</c:v>
                </c:pt>
                <c:pt idx="15">
                  <c:v>0.12252150805178599</c:v>
                </c:pt>
                <c:pt idx="16">
                  <c:v>0.12240359057836001</c:v>
                </c:pt>
                <c:pt idx="17">
                  <c:v>0.122310578375179</c:v>
                </c:pt>
                <c:pt idx="18">
                  <c:v>0.12220844602157099</c:v>
                </c:pt>
                <c:pt idx="19">
                  <c:v>0.122107534938086</c:v>
                </c:pt>
                <c:pt idx="20">
                  <c:v>0.12202219275080101</c:v>
                </c:pt>
                <c:pt idx="21">
                  <c:v>0.12191060880961101</c:v>
                </c:pt>
                <c:pt idx="22">
                  <c:v>0.121800074248392</c:v>
                </c:pt>
                <c:pt idx="23">
                  <c:v>0.12167943355703199</c:v>
                </c:pt>
                <c:pt idx="24">
                  <c:v>0.121554882670955</c:v>
                </c:pt>
                <c:pt idx="25">
                  <c:v>0.12142624004324799</c:v>
                </c:pt>
                <c:pt idx="26">
                  <c:v>0.12128093567628601</c:v>
                </c:pt>
                <c:pt idx="27">
                  <c:v>0.12114275689023001</c:v>
                </c:pt>
                <c:pt idx="28">
                  <c:v>0.121011606121112</c:v>
                </c:pt>
                <c:pt idx="29">
                  <c:v>0.120862527678173</c:v>
                </c:pt>
                <c:pt idx="30">
                  <c:v>0.12070395861696399</c:v>
                </c:pt>
                <c:pt idx="31">
                  <c:v>0.1205595285708</c:v>
                </c:pt>
                <c:pt idx="32">
                  <c:v>0.120377610908489</c:v>
                </c:pt>
                <c:pt idx="33">
                  <c:v>0.12019852932623599</c:v>
                </c:pt>
                <c:pt idx="34">
                  <c:v>0.119990754653352</c:v>
                </c:pt>
                <c:pt idx="35">
                  <c:v>0.119771404075131</c:v>
                </c:pt>
                <c:pt idx="36">
                  <c:v>0.11955777909631</c:v>
                </c:pt>
                <c:pt idx="37">
                  <c:v>0.119356289630257</c:v>
                </c:pt>
                <c:pt idx="38">
                  <c:v>0.11913947384764501</c:v>
                </c:pt>
                <c:pt idx="39">
                  <c:v>0.118950875428685</c:v>
                </c:pt>
                <c:pt idx="40">
                  <c:v>0.118768388071819</c:v>
                </c:pt>
                <c:pt idx="41">
                  <c:v>0.118528233480724</c:v>
                </c:pt>
                <c:pt idx="42">
                  <c:v>0.118301397005105</c:v>
                </c:pt>
                <c:pt idx="43">
                  <c:v>0.118073714351363</c:v>
                </c:pt>
                <c:pt idx="44">
                  <c:v>0.117854963272348</c:v>
                </c:pt>
                <c:pt idx="45">
                  <c:v>0.117638758283098</c:v>
                </c:pt>
                <c:pt idx="46">
                  <c:v>0.11740830449481</c:v>
                </c:pt>
                <c:pt idx="47">
                  <c:v>0.11714586505739499</c:v>
                </c:pt>
                <c:pt idx="48">
                  <c:v>0.116897937839927</c:v>
                </c:pt>
                <c:pt idx="49">
                  <c:v>0.116640566443054</c:v>
                </c:pt>
                <c:pt idx="50">
                  <c:v>0.116406373279602</c:v>
                </c:pt>
                <c:pt idx="51">
                  <c:v>0.116174168091374</c:v>
                </c:pt>
                <c:pt idx="52">
                  <c:v>0.115985556355663</c:v>
                </c:pt>
                <c:pt idx="53">
                  <c:v>0.115782897304488</c:v>
                </c:pt>
                <c:pt idx="54">
                  <c:v>0.115641091910335</c:v>
                </c:pt>
                <c:pt idx="55">
                  <c:v>0.11550581701096201</c:v>
                </c:pt>
                <c:pt idx="56">
                  <c:v>0.11532292307369101</c:v>
                </c:pt>
                <c:pt idx="57">
                  <c:v>0.115153197452183</c:v>
                </c:pt>
                <c:pt idx="58">
                  <c:v>0.114949720735809</c:v>
                </c:pt>
                <c:pt idx="59">
                  <c:v>0.114718725783046</c:v>
                </c:pt>
                <c:pt idx="60">
                  <c:v>0.114496674342505</c:v>
                </c:pt>
                <c:pt idx="61">
                  <c:v>0.114268854806679</c:v>
                </c:pt>
                <c:pt idx="62">
                  <c:v>0.114058363386812</c:v>
                </c:pt>
                <c:pt idx="63">
                  <c:v>0.11388018851616399</c:v>
                </c:pt>
                <c:pt idx="64">
                  <c:v>0.11366380515404099</c:v>
                </c:pt>
                <c:pt idx="65">
                  <c:v>0.1134670556255</c:v>
                </c:pt>
                <c:pt idx="66">
                  <c:v>0.11327993718802901</c:v>
                </c:pt>
                <c:pt idx="67">
                  <c:v>0.113061526225921</c:v>
                </c:pt>
                <c:pt idx="68">
                  <c:v>0.112844064334121</c:v>
                </c:pt>
                <c:pt idx="69">
                  <c:v>0.11261631742787399</c:v>
                </c:pt>
                <c:pt idx="70">
                  <c:v>0.11236377416826999</c:v>
                </c:pt>
                <c:pt idx="71">
                  <c:v>0.112139744453757</c:v>
                </c:pt>
                <c:pt idx="72">
                  <c:v>0.111887825521075</c:v>
                </c:pt>
                <c:pt idx="73">
                  <c:v>0.111566391053867</c:v>
                </c:pt>
                <c:pt idx="74">
                  <c:v>0.111246069421453</c:v>
                </c:pt>
                <c:pt idx="75">
                  <c:v>0.110929199279376</c:v>
                </c:pt>
                <c:pt idx="76">
                  <c:v>0.110593465379747</c:v>
                </c:pt>
                <c:pt idx="77">
                  <c:v>0.110176448306004</c:v>
                </c:pt>
                <c:pt idx="78">
                  <c:v>0.10976371585922</c:v>
                </c:pt>
                <c:pt idx="79">
                  <c:v>0.109343420621568</c:v>
                </c:pt>
                <c:pt idx="80">
                  <c:v>0.108922473057412</c:v>
                </c:pt>
                <c:pt idx="81">
                  <c:v>0.10852716117921</c:v>
                </c:pt>
                <c:pt idx="82">
                  <c:v>0.108138537871725</c:v>
                </c:pt>
                <c:pt idx="83">
                  <c:v>0.107735440575424</c:v>
                </c:pt>
                <c:pt idx="84">
                  <c:v>0.107313211725846</c:v>
                </c:pt>
                <c:pt idx="85">
                  <c:v>0.106877263137948</c:v>
                </c:pt>
                <c:pt idx="86">
                  <c:v>0.10641266330084299</c:v>
                </c:pt>
                <c:pt idx="87">
                  <c:v>0.105925537599347</c:v>
                </c:pt>
                <c:pt idx="88">
                  <c:v>0.105462576451835</c:v>
                </c:pt>
                <c:pt idx="89">
                  <c:v>0.105031408121415</c:v>
                </c:pt>
                <c:pt idx="90">
                  <c:v>0.104664000563222</c:v>
                </c:pt>
                <c:pt idx="91">
                  <c:v>0.104258405561996</c:v>
                </c:pt>
                <c:pt idx="92">
                  <c:v>0.10391503724586</c:v>
                </c:pt>
                <c:pt idx="93">
                  <c:v>0.103560732158807</c:v>
                </c:pt>
                <c:pt idx="94">
                  <c:v>0.103175974233416</c:v>
                </c:pt>
                <c:pt idx="95">
                  <c:v>0.102810339354389</c:v>
                </c:pt>
                <c:pt idx="96">
                  <c:v>0.102383523971699</c:v>
                </c:pt>
                <c:pt idx="97">
                  <c:v>0.10199972538322701</c:v>
                </c:pt>
                <c:pt idx="98">
                  <c:v>0.101605295425925</c:v>
                </c:pt>
                <c:pt idx="99">
                  <c:v>0.101264615952025</c:v>
                </c:pt>
                <c:pt idx="100">
                  <c:v>0.100856639099849</c:v>
                </c:pt>
                <c:pt idx="101">
                  <c:v>0.100443317846341</c:v>
                </c:pt>
                <c:pt idx="102">
                  <c:v>9.9986033942679506E-2</c:v>
                </c:pt>
                <c:pt idx="103">
                  <c:v>9.9594233193242399E-2</c:v>
                </c:pt>
                <c:pt idx="104">
                  <c:v>9.9207437569563503E-2</c:v>
                </c:pt>
                <c:pt idx="105">
                  <c:v>9.8801701216051502E-2</c:v>
                </c:pt>
                <c:pt idx="106">
                  <c:v>9.8454936801744206E-2</c:v>
                </c:pt>
                <c:pt idx="107">
                  <c:v>9.8161562280362394E-2</c:v>
                </c:pt>
                <c:pt idx="108">
                  <c:v>9.7921023768452201E-2</c:v>
                </c:pt>
                <c:pt idx="109">
                  <c:v>9.7653354262756897E-2</c:v>
                </c:pt>
                <c:pt idx="110">
                  <c:v>9.7413587830763898E-2</c:v>
                </c:pt>
                <c:pt idx="111">
                  <c:v>9.7194061999684306E-2</c:v>
                </c:pt>
                <c:pt idx="112">
                  <c:v>9.6992530335660604E-2</c:v>
                </c:pt>
                <c:pt idx="113">
                  <c:v>9.6796775672711693E-2</c:v>
                </c:pt>
                <c:pt idx="114">
                  <c:v>9.6576338784908206E-2</c:v>
                </c:pt>
                <c:pt idx="115">
                  <c:v>9.63807935040637E-2</c:v>
                </c:pt>
                <c:pt idx="116">
                  <c:v>9.6175084135750905E-2</c:v>
                </c:pt>
                <c:pt idx="117">
                  <c:v>9.5953620061778003E-2</c:v>
                </c:pt>
                <c:pt idx="118">
                  <c:v>9.5741104302321106E-2</c:v>
                </c:pt>
                <c:pt idx="119">
                  <c:v>9.5516831215707199E-2</c:v>
                </c:pt>
                <c:pt idx="120">
                  <c:v>9.5301446190515393E-2</c:v>
                </c:pt>
                <c:pt idx="121">
                  <c:v>9.5044224208460704E-2</c:v>
                </c:pt>
                <c:pt idx="122">
                  <c:v>9.4824420877649002E-2</c:v>
                </c:pt>
                <c:pt idx="123">
                  <c:v>9.4557740892820499E-2</c:v>
                </c:pt>
                <c:pt idx="124">
                  <c:v>9.4250446275004895E-2</c:v>
                </c:pt>
                <c:pt idx="125">
                  <c:v>9.3929211963589304E-2</c:v>
                </c:pt>
                <c:pt idx="126">
                  <c:v>9.3654715602861704E-2</c:v>
                </c:pt>
                <c:pt idx="127">
                  <c:v>9.33519498760845E-2</c:v>
                </c:pt>
                <c:pt idx="128">
                  <c:v>9.3081493675405302E-2</c:v>
                </c:pt>
                <c:pt idx="129">
                  <c:v>9.2792203734256007E-2</c:v>
                </c:pt>
                <c:pt idx="130">
                  <c:v>9.2456404497180497E-2</c:v>
                </c:pt>
                <c:pt idx="131">
                  <c:v>9.2032308992072001E-2</c:v>
                </c:pt>
                <c:pt idx="132">
                  <c:v>9.1627039998897195E-2</c:v>
                </c:pt>
                <c:pt idx="133">
                  <c:v>9.12599753938233E-2</c:v>
                </c:pt>
                <c:pt idx="134">
                  <c:v>9.0895505111490305E-2</c:v>
                </c:pt>
                <c:pt idx="135">
                  <c:v>9.0536531793445396E-2</c:v>
                </c:pt>
                <c:pt idx="136">
                  <c:v>9.0217907582826107E-2</c:v>
                </c:pt>
                <c:pt idx="137">
                  <c:v>8.9922452227011104E-2</c:v>
                </c:pt>
                <c:pt idx="138">
                  <c:v>8.9664743284208398E-2</c:v>
                </c:pt>
                <c:pt idx="139">
                  <c:v>8.9378880199503893E-2</c:v>
                </c:pt>
                <c:pt idx="140">
                  <c:v>8.9067988919936794E-2</c:v>
                </c:pt>
                <c:pt idx="141">
                  <c:v>8.8753672632173999E-2</c:v>
                </c:pt>
                <c:pt idx="142">
                  <c:v>8.8428671467913597E-2</c:v>
                </c:pt>
                <c:pt idx="143">
                  <c:v>8.8202937343077395E-2</c:v>
                </c:pt>
                <c:pt idx="144">
                  <c:v>8.8003787440082901E-2</c:v>
                </c:pt>
                <c:pt idx="145">
                  <c:v>8.7723261134571101E-2</c:v>
                </c:pt>
                <c:pt idx="146">
                  <c:v>8.7479329215344404E-2</c:v>
                </c:pt>
                <c:pt idx="147">
                  <c:v>8.7203657552517702E-2</c:v>
                </c:pt>
                <c:pt idx="148">
                  <c:v>8.6927441112172099E-2</c:v>
                </c:pt>
                <c:pt idx="149">
                  <c:v>8.6580051725741694E-2</c:v>
                </c:pt>
                <c:pt idx="150">
                  <c:v>8.6265644907608297E-2</c:v>
                </c:pt>
                <c:pt idx="151">
                  <c:v>8.6059577481702607E-2</c:v>
                </c:pt>
                <c:pt idx="152">
                  <c:v>8.5857430811251703E-2</c:v>
                </c:pt>
                <c:pt idx="153">
                  <c:v>8.5686336376259303E-2</c:v>
                </c:pt>
                <c:pt idx="154">
                  <c:v>8.55633059121753E-2</c:v>
                </c:pt>
                <c:pt idx="155">
                  <c:v>8.5459327765116097E-2</c:v>
                </c:pt>
                <c:pt idx="156">
                  <c:v>8.5379912152329096E-2</c:v>
                </c:pt>
                <c:pt idx="157">
                  <c:v>8.53432398640495E-2</c:v>
                </c:pt>
                <c:pt idx="158">
                  <c:v>8.5303648611706806E-2</c:v>
                </c:pt>
                <c:pt idx="159">
                  <c:v>8.5284225167641697E-2</c:v>
                </c:pt>
                <c:pt idx="160">
                  <c:v>8.5307773853038296E-2</c:v>
                </c:pt>
                <c:pt idx="161">
                  <c:v>8.5328473157305601E-2</c:v>
                </c:pt>
                <c:pt idx="162">
                  <c:v>8.5344945138638897E-2</c:v>
                </c:pt>
                <c:pt idx="163">
                  <c:v>8.5394183216092601E-2</c:v>
                </c:pt>
                <c:pt idx="164">
                  <c:v>8.5414148895757894E-2</c:v>
                </c:pt>
                <c:pt idx="165">
                  <c:v>8.5402617450221194E-2</c:v>
                </c:pt>
                <c:pt idx="166">
                  <c:v>8.5378976324391606E-2</c:v>
                </c:pt>
                <c:pt idx="167">
                  <c:v>8.5374081817650604E-2</c:v>
                </c:pt>
                <c:pt idx="168">
                  <c:v>8.5397392019007104E-2</c:v>
                </c:pt>
                <c:pt idx="169">
                  <c:v>8.5382053254197204E-2</c:v>
                </c:pt>
                <c:pt idx="170">
                  <c:v>8.5376995094318398E-2</c:v>
                </c:pt>
                <c:pt idx="171">
                  <c:v>8.5320616786045897E-2</c:v>
                </c:pt>
                <c:pt idx="172">
                  <c:v>8.5251123200523499E-2</c:v>
                </c:pt>
                <c:pt idx="173">
                  <c:v>8.5200874401311799E-2</c:v>
                </c:pt>
                <c:pt idx="174">
                  <c:v>8.5172236231824294E-2</c:v>
                </c:pt>
                <c:pt idx="175">
                  <c:v>8.5113234198266094E-2</c:v>
                </c:pt>
                <c:pt idx="176">
                  <c:v>8.5058669128586603E-2</c:v>
                </c:pt>
                <c:pt idx="177">
                  <c:v>8.5015385288822701E-2</c:v>
                </c:pt>
                <c:pt idx="178">
                  <c:v>8.4942516079019106E-2</c:v>
                </c:pt>
                <c:pt idx="179">
                  <c:v>8.4857188743543199E-2</c:v>
                </c:pt>
                <c:pt idx="180">
                  <c:v>8.4812117496413306E-2</c:v>
                </c:pt>
                <c:pt idx="181">
                  <c:v>8.4761749273633197E-2</c:v>
                </c:pt>
                <c:pt idx="182">
                  <c:v>8.4695094628477005E-2</c:v>
                </c:pt>
                <c:pt idx="183">
                  <c:v>8.4611340468004698E-2</c:v>
                </c:pt>
                <c:pt idx="184">
                  <c:v>8.4522732018156299E-2</c:v>
                </c:pt>
                <c:pt idx="185">
                  <c:v>8.4438312398389698E-2</c:v>
                </c:pt>
                <c:pt idx="186">
                  <c:v>8.4368442958305104E-2</c:v>
                </c:pt>
                <c:pt idx="187">
                  <c:v>8.4220673281481501E-2</c:v>
                </c:pt>
                <c:pt idx="188">
                  <c:v>8.4087814613578199E-2</c:v>
                </c:pt>
                <c:pt idx="189">
                  <c:v>8.3946873616250597E-2</c:v>
                </c:pt>
                <c:pt idx="190">
                  <c:v>8.3834521538901696E-2</c:v>
                </c:pt>
                <c:pt idx="191">
                  <c:v>8.3758775144362196E-2</c:v>
                </c:pt>
                <c:pt idx="192">
                  <c:v>8.3715626976841706E-2</c:v>
                </c:pt>
                <c:pt idx="193">
                  <c:v>8.3713580787753303E-2</c:v>
                </c:pt>
                <c:pt idx="194">
                  <c:v>8.37016408596339E-2</c:v>
                </c:pt>
                <c:pt idx="195">
                  <c:v>8.3677914465549993E-2</c:v>
                </c:pt>
                <c:pt idx="196">
                  <c:v>8.3685951392182906E-2</c:v>
                </c:pt>
                <c:pt idx="197">
                  <c:v>8.36713328193565E-2</c:v>
                </c:pt>
                <c:pt idx="198">
                  <c:v>8.3670331540286205E-2</c:v>
                </c:pt>
                <c:pt idx="199">
                  <c:v>8.3675340619348004E-2</c:v>
                </c:pt>
                <c:pt idx="200">
                  <c:v>8.3679033447971105E-2</c:v>
                </c:pt>
                <c:pt idx="201">
                  <c:v>8.3679402062636299E-2</c:v>
                </c:pt>
                <c:pt idx="202">
                  <c:v>8.3662296730147606E-2</c:v>
                </c:pt>
                <c:pt idx="203">
                  <c:v>8.3614839119891399E-2</c:v>
                </c:pt>
                <c:pt idx="204">
                  <c:v>8.3600624835778306E-2</c:v>
                </c:pt>
                <c:pt idx="205">
                  <c:v>8.3600624835778306E-2</c:v>
                </c:pt>
                <c:pt idx="206">
                  <c:v>8.36022067877394E-2</c:v>
                </c:pt>
                <c:pt idx="207">
                  <c:v>8.3602720531296207E-2</c:v>
                </c:pt>
                <c:pt idx="208">
                  <c:v>8.3606071998553702E-2</c:v>
                </c:pt>
                <c:pt idx="209">
                  <c:v>8.3604328725340404E-2</c:v>
                </c:pt>
                <c:pt idx="210">
                  <c:v>8.3605657680217105E-2</c:v>
                </c:pt>
                <c:pt idx="211">
                  <c:v>8.3605655519254099E-2</c:v>
                </c:pt>
                <c:pt idx="212">
                  <c:v>8.3605937757759097E-2</c:v>
                </c:pt>
                <c:pt idx="213">
                  <c:v>8.3566129691637195E-2</c:v>
                </c:pt>
                <c:pt idx="214">
                  <c:v>8.3551338690219107E-2</c:v>
                </c:pt>
                <c:pt idx="215">
                  <c:v>8.3531293169162704E-2</c:v>
                </c:pt>
                <c:pt idx="216">
                  <c:v>8.3537399665805298E-2</c:v>
                </c:pt>
                <c:pt idx="217">
                  <c:v>8.3518602917987003E-2</c:v>
                </c:pt>
                <c:pt idx="218">
                  <c:v>8.3499784017800102E-2</c:v>
                </c:pt>
                <c:pt idx="219">
                  <c:v>8.3490408463289797E-2</c:v>
                </c:pt>
                <c:pt idx="220">
                  <c:v>8.3462129318742306E-2</c:v>
                </c:pt>
                <c:pt idx="221">
                  <c:v>8.3463461716146506E-2</c:v>
                </c:pt>
                <c:pt idx="222">
                  <c:v>8.3478789622337901E-2</c:v>
                </c:pt>
                <c:pt idx="223">
                  <c:v>8.3487866514920198E-2</c:v>
                </c:pt>
                <c:pt idx="224">
                  <c:v>8.3500753526127902E-2</c:v>
                </c:pt>
                <c:pt idx="225">
                  <c:v>8.3516336874597905E-2</c:v>
                </c:pt>
                <c:pt idx="226">
                  <c:v>8.3538574537156102E-2</c:v>
                </c:pt>
                <c:pt idx="227">
                  <c:v>8.3549400132232499E-2</c:v>
                </c:pt>
                <c:pt idx="228">
                  <c:v>8.3554184413250299E-2</c:v>
                </c:pt>
                <c:pt idx="229">
                  <c:v>8.3555145531333003E-2</c:v>
                </c:pt>
                <c:pt idx="230">
                  <c:v>8.3543757372112795E-2</c:v>
                </c:pt>
                <c:pt idx="231">
                  <c:v>8.3541991032103496E-2</c:v>
                </c:pt>
                <c:pt idx="232">
                  <c:v>8.35426685397338E-2</c:v>
                </c:pt>
                <c:pt idx="233">
                  <c:v>8.3535916620447001E-2</c:v>
                </c:pt>
                <c:pt idx="234">
                  <c:v>8.3504601682992494E-2</c:v>
                </c:pt>
                <c:pt idx="235">
                  <c:v>8.3486022981563393E-2</c:v>
                </c:pt>
                <c:pt idx="236">
                  <c:v>8.3454572578509204E-2</c:v>
                </c:pt>
                <c:pt idx="237">
                  <c:v>8.3427781177883104E-2</c:v>
                </c:pt>
                <c:pt idx="238">
                  <c:v>8.34060643512647E-2</c:v>
                </c:pt>
                <c:pt idx="239">
                  <c:v>8.3386666135518206E-2</c:v>
                </c:pt>
                <c:pt idx="240">
                  <c:v>8.3377825736028602E-2</c:v>
                </c:pt>
                <c:pt idx="241">
                  <c:v>8.3352894957243601E-2</c:v>
                </c:pt>
                <c:pt idx="242">
                  <c:v>8.3306899572239704E-2</c:v>
                </c:pt>
                <c:pt idx="243">
                  <c:v>8.3271325006905206E-2</c:v>
                </c:pt>
                <c:pt idx="244">
                  <c:v>8.3232984987410399E-2</c:v>
                </c:pt>
                <c:pt idx="245">
                  <c:v>8.3155767799202293E-2</c:v>
                </c:pt>
                <c:pt idx="246">
                  <c:v>8.3078367367673905E-2</c:v>
                </c:pt>
                <c:pt idx="247">
                  <c:v>8.2990171661366102E-2</c:v>
                </c:pt>
                <c:pt idx="248">
                  <c:v>8.2895916995808699E-2</c:v>
                </c:pt>
                <c:pt idx="249">
                  <c:v>8.2783196326641204E-2</c:v>
                </c:pt>
                <c:pt idx="250">
                  <c:v>8.2686154608040796E-2</c:v>
                </c:pt>
                <c:pt idx="251">
                  <c:v>8.2583348442261201E-2</c:v>
                </c:pt>
                <c:pt idx="252">
                  <c:v>8.2469479240820306E-2</c:v>
                </c:pt>
                <c:pt idx="253">
                  <c:v>8.2369393147678605E-2</c:v>
                </c:pt>
                <c:pt idx="254">
                  <c:v>8.2282899488916997E-2</c:v>
                </c:pt>
                <c:pt idx="255">
                  <c:v>8.2196113981579402E-2</c:v>
                </c:pt>
                <c:pt idx="256">
                  <c:v>8.2102518097474403E-2</c:v>
                </c:pt>
                <c:pt idx="257">
                  <c:v>8.20234049650891E-2</c:v>
                </c:pt>
                <c:pt idx="258">
                  <c:v>8.1916077889210695E-2</c:v>
                </c:pt>
                <c:pt idx="259">
                  <c:v>8.18454137795947E-2</c:v>
                </c:pt>
                <c:pt idx="260">
                  <c:v>8.1759500102937505E-2</c:v>
                </c:pt>
                <c:pt idx="261">
                  <c:v>8.1684657528151794E-2</c:v>
                </c:pt>
                <c:pt idx="262">
                  <c:v>8.1666209314511906E-2</c:v>
                </c:pt>
                <c:pt idx="263">
                  <c:v>8.1666705100461798E-2</c:v>
                </c:pt>
                <c:pt idx="264">
                  <c:v>8.1664964808857002E-2</c:v>
                </c:pt>
                <c:pt idx="265">
                  <c:v>8.1652473839484194E-2</c:v>
                </c:pt>
                <c:pt idx="266">
                  <c:v>8.1626682937540301E-2</c:v>
                </c:pt>
                <c:pt idx="267">
                  <c:v>8.1560001149308101E-2</c:v>
                </c:pt>
                <c:pt idx="268">
                  <c:v>8.1505489865275907E-2</c:v>
                </c:pt>
              </c:numCache>
            </c:numRef>
          </c:val>
          <c:smooth val="0"/>
          <c:extLst>
            <c:ext xmlns:c16="http://schemas.microsoft.com/office/drawing/2014/chart" uri="{C3380CC4-5D6E-409C-BE32-E72D297353CC}">
              <c16:uniqueId val="{00000002-5772-40D6-A3AC-A70F60CE3873}"/>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max val="0.27"/>
          <c:min val="7.0000000000000007E-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majorUnit val="3.0000000000000006E-2"/>
        <c:minorUnit val="1.0000000000000002E-3"/>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Banks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39104</c:v>
                </c:pt>
                <c:pt idx="13">
                  <c:v>39105</c:v>
                </c:pt>
                <c:pt idx="14">
                  <c:v>39106</c:v>
                </c:pt>
                <c:pt idx="15">
                  <c:v>39107</c:v>
                </c:pt>
                <c:pt idx="16">
                  <c:v>39108</c:v>
                </c:pt>
                <c:pt idx="17">
                  <c:v>39111</c:v>
                </c:pt>
                <c:pt idx="18">
                  <c:v>39112</c:v>
                </c:pt>
                <c:pt idx="19">
                  <c:v>39113</c:v>
                </c:pt>
                <c:pt idx="20">
                  <c:v>39114</c:v>
                </c:pt>
                <c:pt idx="21">
                  <c:v>39115</c:v>
                </c:pt>
                <c:pt idx="22">
                  <c:v>39118</c:v>
                </c:pt>
                <c:pt idx="23">
                  <c:v>39119</c:v>
                </c:pt>
                <c:pt idx="24">
                  <c:v>39120</c:v>
                </c:pt>
                <c:pt idx="25">
                  <c:v>39121</c:v>
                </c:pt>
                <c:pt idx="26">
                  <c:v>39122</c:v>
                </c:pt>
                <c:pt idx="27">
                  <c:v>39125</c:v>
                </c:pt>
                <c:pt idx="28">
                  <c:v>39126</c:v>
                </c:pt>
                <c:pt idx="29">
                  <c:v>39127</c:v>
                </c:pt>
                <c:pt idx="30">
                  <c:v>39128</c:v>
                </c:pt>
                <c:pt idx="31">
                  <c:v>39129</c:v>
                </c:pt>
                <c:pt idx="32">
                  <c:v>39133</c:v>
                </c:pt>
                <c:pt idx="33">
                  <c:v>39134</c:v>
                </c:pt>
                <c:pt idx="34">
                  <c:v>39135</c:v>
                </c:pt>
                <c:pt idx="35">
                  <c:v>39136</c:v>
                </c:pt>
                <c:pt idx="36">
                  <c:v>39139</c:v>
                </c:pt>
                <c:pt idx="37">
                  <c:v>39140</c:v>
                </c:pt>
                <c:pt idx="38">
                  <c:v>39141</c:v>
                </c:pt>
                <c:pt idx="39">
                  <c:v>39142</c:v>
                </c:pt>
                <c:pt idx="40">
                  <c:v>39143</c:v>
                </c:pt>
                <c:pt idx="41">
                  <c:v>39146</c:v>
                </c:pt>
                <c:pt idx="42">
                  <c:v>39147</c:v>
                </c:pt>
                <c:pt idx="43">
                  <c:v>39148</c:v>
                </c:pt>
                <c:pt idx="44">
                  <c:v>39149</c:v>
                </c:pt>
                <c:pt idx="45">
                  <c:v>39150</c:v>
                </c:pt>
                <c:pt idx="46">
                  <c:v>39153</c:v>
                </c:pt>
                <c:pt idx="47">
                  <c:v>39154</c:v>
                </c:pt>
                <c:pt idx="48">
                  <c:v>39155</c:v>
                </c:pt>
                <c:pt idx="49">
                  <c:v>39156</c:v>
                </c:pt>
                <c:pt idx="50">
                  <c:v>39157</c:v>
                </c:pt>
                <c:pt idx="51">
                  <c:v>39160</c:v>
                </c:pt>
                <c:pt idx="52">
                  <c:v>39161</c:v>
                </c:pt>
                <c:pt idx="53">
                  <c:v>39162</c:v>
                </c:pt>
                <c:pt idx="54">
                  <c:v>39163</c:v>
                </c:pt>
                <c:pt idx="55">
                  <c:v>39164</c:v>
                </c:pt>
                <c:pt idx="56">
                  <c:v>39167</c:v>
                </c:pt>
                <c:pt idx="57">
                  <c:v>39168</c:v>
                </c:pt>
                <c:pt idx="58">
                  <c:v>39169</c:v>
                </c:pt>
                <c:pt idx="59">
                  <c:v>39170</c:v>
                </c:pt>
                <c:pt idx="60">
                  <c:v>39171</c:v>
                </c:pt>
                <c:pt idx="61">
                  <c:v>39174</c:v>
                </c:pt>
                <c:pt idx="62">
                  <c:v>39175</c:v>
                </c:pt>
                <c:pt idx="63">
                  <c:v>39176</c:v>
                </c:pt>
                <c:pt idx="64">
                  <c:v>39177</c:v>
                </c:pt>
                <c:pt idx="65">
                  <c:v>39181</c:v>
                </c:pt>
                <c:pt idx="66">
                  <c:v>39182</c:v>
                </c:pt>
                <c:pt idx="67">
                  <c:v>39183</c:v>
                </c:pt>
                <c:pt idx="68">
                  <c:v>39184</c:v>
                </c:pt>
                <c:pt idx="69">
                  <c:v>39185</c:v>
                </c:pt>
                <c:pt idx="70">
                  <c:v>39188</c:v>
                </c:pt>
                <c:pt idx="71">
                  <c:v>39189</c:v>
                </c:pt>
                <c:pt idx="72">
                  <c:v>39190</c:v>
                </c:pt>
                <c:pt idx="73">
                  <c:v>39191</c:v>
                </c:pt>
                <c:pt idx="74">
                  <c:v>39192</c:v>
                </c:pt>
                <c:pt idx="75">
                  <c:v>39195</c:v>
                </c:pt>
                <c:pt idx="76">
                  <c:v>39196</c:v>
                </c:pt>
                <c:pt idx="77">
                  <c:v>39197</c:v>
                </c:pt>
                <c:pt idx="78">
                  <c:v>39198</c:v>
                </c:pt>
                <c:pt idx="79">
                  <c:v>39199</c:v>
                </c:pt>
                <c:pt idx="80">
                  <c:v>39202</c:v>
                </c:pt>
                <c:pt idx="81">
                  <c:v>39203</c:v>
                </c:pt>
                <c:pt idx="82">
                  <c:v>39204</c:v>
                </c:pt>
                <c:pt idx="83">
                  <c:v>39205</c:v>
                </c:pt>
                <c:pt idx="84">
                  <c:v>39206</c:v>
                </c:pt>
                <c:pt idx="85">
                  <c:v>39209</c:v>
                </c:pt>
                <c:pt idx="86">
                  <c:v>39210</c:v>
                </c:pt>
                <c:pt idx="87">
                  <c:v>39211</c:v>
                </c:pt>
                <c:pt idx="88">
                  <c:v>39212</c:v>
                </c:pt>
                <c:pt idx="89">
                  <c:v>39213</c:v>
                </c:pt>
                <c:pt idx="90">
                  <c:v>39216</c:v>
                </c:pt>
                <c:pt idx="91">
                  <c:v>39217</c:v>
                </c:pt>
                <c:pt idx="92">
                  <c:v>39218</c:v>
                </c:pt>
                <c:pt idx="93">
                  <c:v>39219</c:v>
                </c:pt>
                <c:pt idx="94">
                  <c:v>39220</c:v>
                </c:pt>
                <c:pt idx="95">
                  <c:v>39223</c:v>
                </c:pt>
                <c:pt idx="96">
                  <c:v>39224</c:v>
                </c:pt>
                <c:pt idx="97">
                  <c:v>39225</c:v>
                </c:pt>
                <c:pt idx="98">
                  <c:v>39226</c:v>
                </c:pt>
                <c:pt idx="99">
                  <c:v>39227</c:v>
                </c:pt>
                <c:pt idx="100">
                  <c:v>39231</c:v>
                </c:pt>
                <c:pt idx="101">
                  <c:v>39232</c:v>
                </c:pt>
                <c:pt idx="102">
                  <c:v>39233</c:v>
                </c:pt>
                <c:pt idx="103">
                  <c:v>39234</c:v>
                </c:pt>
                <c:pt idx="104">
                  <c:v>39237</c:v>
                </c:pt>
                <c:pt idx="105">
                  <c:v>39238</c:v>
                </c:pt>
                <c:pt idx="106">
                  <c:v>39239</c:v>
                </c:pt>
                <c:pt idx="107">
                  <c:v>39240</c:v>
                </c:pt>
                <c:pt idx="108">
                  <c:v>39241</c:v>
                </c:pt>
                <c:pt idx="109">
                  <c:v>39244</c:v>
                </c:pt>
                <c:pt idx="110">
                  <c:v>39245</c:v>
                </c:pt>
                <c:pt idx="111">
                  <c:v>39246</c:v>
                </c:pt>
                <c:pt idx="112">
                  <c:v>39247</c:v>
                </c:pt>
                <c:pt idx="113">
                  <c:v>39248</c:v>
                </c:pt>
                <c:pt idx="114">
                  <c:v>39251</c:v>
                </c:pt>
                <c:pt idx="115">
                  <c:v>39252</c:v>
                </c:pt>
                <c:pt idx="116">
                  <c:v>39253</c:v>
                </c:pt>
                <c:pt idx="117">
                  <c:v>39254</c:v>
                </c:pt>
                <c:pt idx="118">
                  <c:v>39255</c:v>
                </c:pt>
                <c:pt idx="119">
                  <c:v>39258</c:v>
                </c:pt>
                <c:pt idx="120">
                  <c:v>39259</c:v>
                </c:pt>
                <c:pt idx="121">
                  <c:v>39260</c:v>
                </c:pt>
                <c:pt idx="122">
                  <c:v>39261</c:v>
                </c:pt>
                <c:pt idx="123">
                  <c:v>39262</c:v>
                </c:pt>
                <c:pt idx="124">
                  <c:v>39265</c:v>
                </c:pt>
                <c:pt idx="125">
                  <c:v>39266</c:v>
                </c:pt>
                <c:pt idx="126">
                  <c:v>39268</c:v>
                </c:pt>
                <c:pt idx="127">
                  <c:v>39269</c:v>
                </c:pt>
                <c:pt idx="128">
                  <c:v>39272</c:v>
                </c:pt>
                <c:pt idx="129">
                  <c:v>39273</c:v>
                </c:pt>
                <c:pt idx="130">
                  <c:v>39274</c:v>
                </c:pt>
                <c:pt idx="131">
                  <c:v>39275</c:v>
                </c:pt>
                <c:pt idx="132">
                  <c:v>39276</c:v>
                </c:pt>
                <c:pt idx="133">
                  <c:v>39279</c:v>
                </c:pt>
                <c:pt idx="134">
                  <c:v>39280</c:v>
                </c:pt>
                <c:pt idx="135">
                  <c:v>39281</c:v>
                </c:pt>
                <c:pt idx="136">
                  <c:v>39282</c:v>
                </c:pt>
                <c:pt idx="137">
                  <c:v>39283</c:v>
                </c:pt>
                <c:pt idx="138">
                  <c:v>39286</c:v>
                </c:pt>
                <c:pt idx="139">
                  <c:v>39287</c:v>
                </c:pt>
                <c:pt idx="140">
                  <c:v>39288</c:v>
                </c:pt>
                <c:pt idx="141">
                  <c:v>39289</c:v>
                </c:pt>
                <c:pt idx="142">
                  <c:v>39290</c:v>
                </c:pt>
                <c:pt idx="143">
                  <c:v>39293</c:v>
                </c:pt>
                <c:pt idx="144">
                  <c:v>39294</c:v>
                </c:pt>
                <c:pt idx="145">
                  <c:v>39295</c:v>
                </c:pt>
                <c:pt idx="146">
                  <c:v>39296</c:v>
                </c:pt>
                <c:pt idx="147">
                  <c:v>39297</c:v>
                </c:pt>
                <c:pt idx="148">
                  <c:v>39300</c:v>
                </c:pt>
                <c:pt idx="149">
                  <c:v>39301</c:v>
                </c:pt>
                <c:pt idx="150">
                  <c:v>39302</c:v>
                </c:pt>
                <c:pt idx="151">
                  <c:v>39303</c:v>
                </c:pt>
                <c:pt idx="152">
                  <c:v>39304</c:v>
                </c:pt>
                <c:pt idx="153">
                  <c:v>39307</c:v>
                </c:pt>
                <c:pt idx="154">
                  <c:v>39308</c:v>
                </c:pt>
                <c:pt idx="155">
                  <c:v>39309</c:v>
                </c:pt>
                <c:pt idx="156">
                  <c:v>39310</c:v>
                </c:pt>
                <c:pt idx="157">
                  <c:v>39311</c:v>
                </c:pt>
                <c:pt idx="158">
                  <c:v>39314</c:v>
                </c:pt>
                <c:pt idx="159">
                  <c:v>39315</c:v>
                </c:pt>
                <c:pt idx="160">
                  <c:v>39316</c:v>
                </c:pt>
                <c:pt idx="161">
                  <c:v>39317</c:v>
                </c:pt>
                <c:pt idx="162">
                  <c:v>39318</c:v>
                </c:pt>
                <c:pt idx="163">
                  <c:v>39321</c:v>
                </c:pt>
                <c:pt idx="164">
                  <c:v>39322</c:v>
                </c:pt>
                <c:pt idx="165">
                  <c:v>39323</c:v>
                </c:pt>
                <c:pt idx="166">
                  <c:v>39324</c:v>
                </c:pt>
                <c:pt idx="167">
                  <c:v>39325</c:v>
                </c:pt>
                <c:pt idx="168">
                  <c:v>39329</c:v>
                </c:pt>
                <c:pt idx="169">
                  <c:v>39330</c:v>
                </c:pt>
                <c:pt idx="170">
                  <c:v>39331</c:v>
                </c:pt>
                <c:pt idx="171">
                  <c:v>39332</c:v>
                </c:pt>
                <c:pt idx="172">
                  <c:v>39335</c:v>
                </c:pt>
                <c:pt idx="173">
                  <c:v>39336</c:v>
                </c:pt>
                <c:pt idx="174">
                  <c:v>39337</c:v>
                </c:pt>
                <c:pt idx="175">
                  <c:v>39338</c:v>
                </c:pt>
                <c:pt idx="176">
                  <c:v>39339</c:v>
                </c:pt>
                <c:pt idx="177">
                  <c:v>39342</c:v>
                </c:pt>
                <c:pt idx="178">
                  <c:v>39343</c:v>
                </c:pt>
                <c:pt idx="179">
                  <c:v>39344</c:v>
                </c:pt>
                <c:pt idx="180">
                  <c:v>39345</c:v>
                </c:pt>
                <c:pt idx="181">
                  <c:v>39346</c:v>
                </c:pt>
                <c:pt idx="182">
                  <c:v>39349</c:v>
                </c:pt>
                <c:pt idx="183">
                  <c:v>39350</c:v>
                </c:pt>
                <c:pt idx="184">
                  <c:v>39351</c:v>
                </c:pt>
                <c:pt idx="185">
                  <c:v>39352</c:v>
                </c:pt>
                <c:pt idx="186">
                  <c:v>39353</c:v>
                </c:pt>
                <c:pt idx="187">
                  <c:v>39356</c:v>
                </c:pt>
                <c:pt idx="188">
                  <c:v>39357</c:v>
                </c:pt>
                <c:pt idx="189">
                  <c:v>39358</c:v>
                </c:pt>
                <c:pt idx="190">
                  <c:v>39359</c:v>
                </c:pt>
                <c:pt idx="191">
                  <c:v>39360</c:v>
                </c:pt>
                <c:pt idx="192">
                  <c:v>39363</c:v>
                </c:pt>
                <c:pt idx="193">
                  <c:v>39364</c:v>
                </c:pt>
                <c:pt idx="194">
                  <c:v>39365</c:v>
                </c:pt>
                <c:pt idx="195">
                  <c:v>39366</c:v>
                </c:pt>
                <c:pt idx="196">
                  <c:v>39367</c:v>
                </c:pt>
                <c:pt idx="197">
                  <c:v>39370</c:v>
                </c:pt>
                <c:pt idx="198">
                  <c:v>39371</c:v>
                </c:pt>
                <c:pt idx="199">
                  <c:v>39372</c:v>
                </c:pt>
                <c:pt idx="200">
                  <c:v>39373</c:v>
                </c:pt>
                <c:pt idx="201">
                  <c:v>39374</c:v>
                </c:pt>
                <c:pt idx="202">
                  <c:v>39377</c:v>
                </c:pt>
                <c:pt idx="203">
                  <c:v>39378</c:v>
                </c:pt>
                <c:pt idx="204">
                  <c:v>39379</c:v>
                </c:pt>
                <c:pt idx="205">
                  <c:v>39380</c:v>
                </c:pt>
                <c:pt idx="206">
                  <c:v>39381</c:v>
                </c:pt>
                <c:pt idx="207">
                  <c:v>39384</c:v>
                </c:pt>
                <c:pt idx="208">
                  <c:v>39385</c:v>
                </c:pt>
                <c:pt idx="209">
                  <c:v>39386</c:v>
                </c:pt>
                <c:pt idx="210">
                  <c:v>39387</c:v>
                </c:pt>
                <c:pt idx="211">
                  <c:v>39388</c:v>
                </c:pt>
                <c:pt idx="212">
                  <c:v>39391</c:v>
                </c:pt>
                <c:pt idx="213">
                  <c:v>39392</c:v>
                </c:pt>
                <c:pt idx="214">
                  <c:v>39393</c:v>
                </c:pt>
                <c:pt idx="215">
                  <c:v>39394</c:v>
                </c:pt>
                <c:pt idx="216">
                  <c:v>39395</c:v>
                </c:pt>
                <c:pt idx="217">
                  <c:v>39398</c:v>
                </c:pt>
                <c:pt idx="218">
                  <c:v>39399</c:v>
                </c:pt>
                <c:pt idx="219">
                  <c:v>39400</c:v>
                </c:pt>
                <c:pt idx="220">
                  <c:v>39401</c:v>
                </c:pt>
                <c:pt idx="221">
                  <c:v>39402</c:v>
                </c:pt>
                <c:pt idx="222">
                  <c:v>39405</c:v>
                </c:pt>
                <c:pt idx="223">
                  <c:v>39406</c:v>
                </c:pt>
                <c:pt idx="224">
                  <c:v>39407</c:v>
                </c:pt>
                <c:pt idx="225">
                  <c:v>39409</c:v>
                </c:pt>
                <c:pt idx="226">
                  <c:v>39412</c:v>
                </c:pt>
                <c:pt idx="227">
                  <c:v>39413</c:v>
                </c:pt>
                <c:pt idx="228">
                  <c:v>39414</c:v>
                </c:pt>
                <c:pt idx="229">
                  <c:v>39415</c:v>
                </c:pt>
                <c:pt idx="230">
                  <c:v>39416</c:v>
                </c:pt>
                <c:pt idx="231">
                  <c:v>39419</c:v>
                </c:pt>
                <c:pt idx="232">
                  <c:v>39420</c:v>
                </c:pt>
                <c:pt idx="233">
                  <c:v>39421</c:v>
                </c:pt>
                <c:pt idx="234">
                  <c:v>39422</c:v>
                </c:pt>
                <c:pt idx="235">
                  <c:v>39423</c:v>
                </c:pt>
                <c:pt idx="236">
                  <c:v>39426</c:v>
                </c:pt>
                <c:pt idx="237">
                  <c:v>39427</c:v>
                </c:pt>
                <c:pt idx="238">
                  <c:v>39428</c:v>
                </c:pt>
                <c:pt idx="239">
                  <c:v>39429</c:v>
                </c:pt>
                <c:pt idx="240">
                  <c:v>39430</c:v>
                </c:pt>
                <c:pt idx="241">
                  <c:v>39433</c:v>
                </c:pt>
                <c:pt idx="242">
                  <c:v>39434</c:v>
                </c:pt>
                <c:pt idx="243">
                  <c:v>39435</c:v>
                </c:pt>
                <c:pt idx="244">
                  <c:v>39436</c:v>
                </c:pt>
                <c:pt idx="245">
                  <c:v>39437</c:v>
                </c:pt>
                <c:pt idx="246">
                  <c:v>39440</c:v>
                </c:pt>
                <c:pt idx="247">
                  <c:v>39442</c:v>
                </c:pt>
                <c:pt idx="248">
                  <c:v>39443</c:v>
                </c:pt>
                <c:pt idx="249">
                  <c:v>39444</c:v>
                </c:pt>
                <c:pt idx="250">
                  <c:v>39447</c:v>
                </c:pt>
                <c:pt idx="251">
                  <c:v>39449</c:v>
                </c:pt>
                <c:pt idx="252">
                  <c:v>39450</c:v>
                </c:pt>
                <c:pt idx="253">
                  <c:v>39451</c:v>
                </c:pt>
                <c:pt idx="254">
                  <c:v>39454</c:v>
                </c:pt>
                <c:pt idx="255">
                  <c:v>39455</c:v>
                </c:pt>
                <c:pt idx="256">
                  <c:v>39456</c:v>
                </c:pt>
                <c:pt idx="257">
                  <c:v>39457</c:v>
                </c:pt>
                <c:pt idx="258">
                  <c:v>39458</c:v>
                </c:pt>
                <c:pt idx="259">
                  <c:v>39461</c:v>
                </c:pt>
                <c:pt idx="260">
                  <c:v>39462</c:v>
                </c:pt>
                <c:pt idx="261">
                  <c:v>39463</c:v>
                </c:pt>
                <c:pt idx="262">
                  <c:v>39464</c:v>
                </c:pt>
                <c:pt idx="263">
                  <c:v>39465</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39497</c:v>
                </c:pt>
                <c:pt idx="284">
                  <c:v>39498</c:v>
                </c:pt>
                <c:pt idx="285">
                  <c:v>39499</c:v>
                </c:pt>
                <c:pt idx="286">
                  <c:v>39500</c:v>
                </c:pt>
                <c:pt idx="287">
                  <c:v>39503</c:v>
                </c:pt>
                <c:pt idx="288">
                  <c:v>39504</c:v>
                </c:pt>
                <c:pt idx="289">
                  <c:v>39505</c:v>
                </c:pt>
                <c:pt idx="290">
                  <c:v>39506</c:v>
                </c:pt>
                <c:pt idx="291">
                  <c:v>39507</c:v>
                </c:pt>
                <c:pt idx="292">
                  <c:v>39510</c:v>
                </c:pt>
                <c:pt idx="293">
                  <c:v>39511</c:v>
                </c:pt>
                <c:pt idx="294">
                  <c:v>39512</c:v>
                </c:pt>
                <c:pt idx="295">
                  <c:v>39513</c:v>
                </c:pt>
                <c:pt idx="296">
                  <c:v>39514</c:v>
                </c:pt>
                <c:pt idx="297">
                  <c:v>39517</c:v>
                </c:pt>
                <c:pt idx="298">
                  <c:v>39518</c:v>
                </c:pt>
                <c:pt idx="299">
                  <c:v>39519</c:v>
                </c:pt>
                <c:pt idx="300">
                  <c:v>39520</c:v>
                </c:pt>
                <c:pt idx="301">
                  <c:v>39521</c:v>
                </c:pt>
                <c:pt idx="302">
                  <c:v>39524</c:v>
                </c:pt>
                <c:pt idx="303">
                  <c:v>39525</c:v>
                </c:pt>
                <c:pt idx="304">
                  <c:v>39526</c:v>
                </c:pt>
                <c:pt idx="305">
                  <c:v>39527</c:v>
                </c:pt>
                <c:pt idx="306">
                  <c:v>39531</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39573</c:v>
                </c:pt>
                <c:pt idx="337">
                  <c:v>39574</c:v>
                </c:pt>
                <c:pt idx="338">
                  <c:v>39575</c:v>
                </c:pt>
                <c:pt idx="339">
                  <c:v>39576</c:v>
                </c:pt>
                <c:pt idx="340">
                  <c:v>39577</c:v>
                </c:pt>
                <c:pt idx="341">
                  <c:v>39580</c:v>
                </c:pt>
                <c:pt idx="342">
                  <c:v>39581</c:v>
                </c:pt>
                <c:pt idx="343">
                  <c:v>39582</c:v>
                </c:pt>
                <c:pt idx="344">
                  <c:v>39583</c:v>
                </c:pt>
                <c:pt idx="345">
                  <c:v>39584</c:v>
                </c:pt>
                <c:pt idx="346">
                  <c:v>39587</c:v>
                </c:pt>
                <c:pt idx="347">
                  <c:v>39588</c:v>
                </c:pt>
                <c:pt idx="348">
                  <c:v>39589</c:v>
                </c:pt>
                <c:pt idx="349">
                  <c:v>39590</c:v>
                </c:pt>
                <c:pt idx="350">
                  <c:v>39591</c:v>
                </c:pt>
                <c:pt idx="351">
                  <c:v>39595</c:v>
                </c:pt>
                <c:pt idx="352">
                  <c:v>39596</c:v>
                </c:pt>
                <c:pt idx="353">
                  <c:v>39597</c:v>
                </c:pt>
                <c:pt idx="354">
                  <c:v>39598</c:v>
                </c:pt>
                <c:pt idx="355">
                  <c:v>39601</c:v>
                </c:pt>
                <c:pt idx="356">
                  <c:v>39602</c:v>
                </c:pt>
                <c:pt idx="357">
                  <c:v>39603</c:v>
                </c:pt>
                <c:pt idx="358">
                  <c:v>39604</c:v>
                </c:pt>
                <c:pt idx="359">
                  <c:v>39605</c:v>
                </c:pt>
                <c:pt idx="360">
                  <c:v>39608</c:v>
                </c:pt>
                <c:pt idx="361">
                  <c:v>39609</c:v>
                </c:pt>
                <c:pt idx="362">
                  <c:v>39610</c:v>
                </c:pt>
                <c:pt idx="363">
                  <c:v>39611</c:v>
                </c:pt>
                <c:pt idx="364">
                  <c:v>39612</c:v>
                </c:pt>
                <c:pt idx="365">
                  <c:v>39615</c:v>
                </c:pt>
                <c:pt idx="366">
                  <c:v>39616</c:v>
                </c:pt>
                <c:pt idx="367">
                  <c:v>39617</c:v>
                </c:pt>
                <c:pt idx="368">
                  <c:v>39618</c:v>
                </c:pt>
                <c:pt idx="369">
                  <c:v>39619</c:v>
                </c:pt>
                <c:pt idx="370">
                  <c:v>39622</c:v>
                </c:pt>
                <c:pt idx="371">
                  <c:v>39623</c:v>
                </c:pt>
                <c:pt idx="372">
                  <c:v>39624</c:v>
                </c:pt>
                <c:pt idx="373">
                  <c:v>39625</c:v>
                </c:pt>
                <c:pt idx="374">
                  <c:v>39626</c:v>
                </c:pt>
                <c:pt idx="375">
                  <c:v>39629</c:v>
                </c:pt>
                <c:pt idx="376">
                  <c:v>39630</c:v>
                </c:pt>
                <c:pt idx="377">
                  <c:v>39631</c:v>
                </c:pt>
                <c:pt idx="378">
                  <c:v>39632</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39685</c:v>
                </c:pt>
                <c:pt idx="415">
                  <c:v>39686</c:v>
                </c:pt>
                <c:pt idx="416">
                  <c:v>39687</c:v>
                </c:pt>
                <c:pt idx="417">
                  <c:v>39688</c:v>
                </c:pt>
                <c:pt idx="418">
                  <c:v>39689</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39780</c:v>
                </c:pt>
                <c:pt idx="482">
                  <c:v>39783</c:v>
                </c:pt>
                <c:pt idx="483">
                  <c:v>39784</c:v>
                </c:pt>
                <c:pt idx="484">
                  <c:v>39785</c:v>
                </c:pt>
                <c:pt idx="485">
                  <c:v>39786</c:v>
                </c:pt>
                <c:pt idx="486">
                  <c:v>39787</c:v>
                </c:pt>
                <c:pt idx="487">
                  <c:v>39790</c:v>
                </c:pt>
                <c:pt idx="488">
                  <c:v>39791</c:v>
                </c:pt>
                <c:pt idx="489">
                  <c:v>39792</c:v>
                </c:pt>
                <c:pt idx="490">
                  <c:v>39793</c:v>
                </c:pt>
                <c:pt idx="491">
                  <c:v>39794</c:v>
                </c:pt>
                <c:pt idx="492">
                  <c:v>39797</c:v>
                </c:pt>
                <c:pt idx="493">
                  <c:v>39798</c:v>
                </c:pt>
                <c:pt idx="494">
                  <c:v>39799</c:v>
                </c:pt>
                <c:pt idx="495">
                  <c:v>39800</c:v>
                </c:pt>
                <c:pt idx="496">
                  <c:v>39801</c:v>
                </c:pt>
                <c:pt idx="497">
                  <c:v>39804</c:v>
                </c:pt>
                <c:pt idx="498">
                  <c:v>39805</c:v>
                </c:pt>
                <c:pt idx="499">
                  <c:v>39806</c:v>
                </c:pt>
                <c:pt idx="500">
                  <c:v>39808</c:v>
                </c:pt>
                <c:pt idx="501">
                  <c:v>39811</c:v>
                </c:pt>
                <c:pt idx="502">
                  <c:v>39812</c:v>
                </c:pt>
                <c:pt idx="503">
                  <c:v>39813</c:v>
                </c:pt>
                <c:pt idx="504">
                  <c:v>39815</c:v>
                </c:pt>
                <c:pt idx="505">
                  <c:v>39818</c:v>
                </c:pt>
                <c:pt idx="506">
                  <c:v>39819</c:v>
                </c:pt>
                <c:pt idx="507">
                  <c:v>39820</c:v>
                </c:pt>
                <c:pt idx="508">
                  <c:v>39821</c:v>
                </c:pt>
                <c:pt idx="509">
                  <c:v>39822</c:v>
                </c:pt>
                <c:pt idx="510">
                  <c:v>39825</c:v>
                </c:pt>
                <c:pt idx="511">
                  <c:v>39826</c:v>
                </c:pt>
                <c:pt idx="512">
                  <c:v>39827</c:v>
                </c:pt>
                <c:pt idx="513">
                  <c:v>39828</c:v>
                </c:pt>
                <c:pt idx="514">
                  <c:v>39829</c:v>
                </c:pt>
                <c:pt idx="515">
                  <c:v>39833</c:v>
                </c:pt>
                <c:pt idx="516">
                  <c:v>39834</c:v>
                </c:pt>
                <c:pt idx="517">
                  <c:v>39835</c:v>
                </c:pt>
                <c:pt idx="518">
                  <c:v>39836</c:v>
                </c:pt>
                <c:pt idx="519">
                  <c:v>39839</c:v>
                </c:pt>
                <c:pt idx="520">
                  <c:v>39840</c:v>
                </c:pt>
                <c:pt idx="521">
                  <c:v>39841</c:v>
                </c:pt>
                <c:pt idx="522">
                  <c:v>39842</c:v>
                </c:pt>
                <c:pt idx="523">
                  <c:v>39843</c:v>
                </c:pt>
                <c:pt idx="524">
                  <c:v>39846</c:v>
                </c:pt>
                <c:pt idx="525">
                  <c:v>39847</c:v>
                </c:pt>
                <c:pt idx="526">
                  <c:v>39848</c:v>
                </c:pt>
                <c:pt idx="527">
                  <c:v>39849</c:v>
                </c:pt>
                <c:pt idx="528">
                  <c:v>39850</c:v>
                </c:pt>
                <c:pt idx="529">
                  <c:v>39853</c:v>
                </c:pt>
                <c:pt idx="530">
                  <c:v>39854</c:v>
                </c:pt>
                <c:pt idx="531">
                  <c:v>39855</c:v>
                </c:pt>
                <c:pt idx="532">
                  <c:v>39856</c:v>
                </c:pt>
                <c:pt idx="533">
                  <c:v>39857</c:v>
                </c:pt>
                <c:pt idx="534">
                  <c:v>39861</c:v>
                </c:pt>
                <c:pt idx="535">
                  <c:v>39862</c:v>
                </c:pt>
                <c:pt idx="536">
                  <c:v>39863</c:v>
                </c:pt>
                <c:pt idx="537">
                  <c:v>39864</c:v>
                </c:pt>
                <c:pt idx="538">
                  <c:v>39867</c:v>
                </c:pt>
                <c:pt idx="539">
                  <c:v>39868</c:v>
                </c:pt>
                <c:pt idx="540">
                  <c:v>39869</c:v>
                </c:pt>
                <c:pt idx="541">
                  <c:v>39870</c:v>
                </c:pt>
                <c:pt idx="542">
                  <c:v>39871</c:v>
                </c:pt>
                <c:pt idx="543">
                  <c:v>39874</c:v>
                </c:pt>
                <c:pt idx="544">
                  <c:v>39875</c:v>
                </c:pt>
                <c:pt idx="545">
                  <c:v>39876</c:v>
                </c:pt>
                <c:pt idx="546">
                  <c:v>39877</c:v>
                </c:pt>
                <c:pt idx="547">
                  <c:v>39878</c:v>
                </c:pt>
                <c:pt idx="548">
                  <c:v>39881</c:v>
                </c:pt>
                <c:pt idx="549">
                  <c:v>39882</c:v>
                </c:pt>
                <c:pt idx="550">
                  <c:v>39883</c:v>
                </c:pt>
                <c:pt idx="551">
                  <c:v>39884</c:v>
                </c:pt>
                <c:pt idx="552">
                  <c:v>39885</c:v>
                </c:pt>
                <c:pt idx="553">
                  <c:v>39888</c:v>
                </c:pt>
                <c:pt idx="554">
                  <c:v>39889</c:v>
                </c:pt>
                <c:pt idx="555">
                  <c:v>39890</c:v>
                </c:pt>
                <c:pt idx="556">
                  <c:v>39891</c:v>
                </c:pt>
                <c:pt idx="557">
                  <c:v>39892</c:v>
                </c:pt>
                <c:pt idx="558">
                  <c:v>39895</c:v>
                </c:pt>
                <c:pt idx="559">
                  <c:v>39896</c:v>
                </c:pt>
                <c:pt idx="560">
                  <c:v>39897</c:v>
                </c:pt>
                <c:pt idx="561">
                  <c:v>39898</c:v>
                </c:pt>
                <c:pt idx="562">
                  <c:v>39899</c:v>
                </c:pt>
                <c:pt idx="563">
                  <c:v>39902</c:v>
                </c:pt>
                <c:pt idx="564">
                  <c:v>39903</c:v>
                </c:pt>
                <c:pt idx="565">
                  <c:v>39904</c:v>
                </c:pt>
                <c:pt idx="566">
                  <c:v>39905</c:v>
                </c:pt>
                <c:pt idx="567">
                  <c:v>39906</c:v>
                </c:pt>
                <c:pt idx="568">
                  <c:v>39909</c:v>
                </c:pt>
                <c:pt idx="569">
                  <c:v>39910</c:v>
                </c:pt>
                <c:pt idx="570">
                  <c:v>39911</c:v>
                </c:pt>
                <c:pt idx="571">
                  <c:v>39912</c:v>
                </c:pt>
                <c:pt idx="572">
                  <c:v>39916</c:v>
                </c:pt>
                <c:pt idx="573">
                  <c:v>39917</c:v>
                </c:pt>
                <c:pt idx="574">
                  <c:v>39918</c:v>
                </c:pt>
                <c:pt idx="575">
                  <c:v>39919</c:v>
                </c:pt>
                <c:pt idx="576">
                  <c:v>39920</c:v>
                </c:pt>
                <c:pt idx="577">
                  <c:v>39923</c:v>
                </c:pt>
                <c:pt idx="578">
                  <c:v>39924</c:v>
                </c:pt>
                <c:pt idx="579">
                  <c:v>39925</c:v>
                </c:pt>
                <c:pt idx="580">
                  <c:v>39926</c:v>
                </c:pt>
                <c:pt idx="581">
                  <c:v>39927</c:v>
                </c:pt>
                <c:pt idx="582">
                  <c:v>39930</c:v>
                </c:pt>
                <c:pt idx="583">
                  <c:v>39931</c:v>
                </c:pt>
                <c:pt idx="584">
                  <c:v>39932</c:v>
                </c:pt>
                <c:pt idx="585">
                  <c:v>39933</c:v>
                </c:pt>
                <c:pt idx="586">
                  <c:v>39934</c:v>
                </c:pt>
                <c:pt idx="587">
                  <c:v>39937</c:v>
                </c:pt>
                <c:pt idx="588">
                  <c:v>39938</c:v>
                </c:pt>
                <c:pt idx="589">
                  <c:v>39939</c:v>
                </c:pt>
                <c:pt idx="590">
                  <c:v>39940</c:v>
                </c:pt>
                <c:pt idx="591">
                  <c:v>39941</c:v>
                </c:pt>
                <c:pt idx="592">
                  <c:v>39944</c:v>
                </c:pt>
                <c:pt idx="593">
                  <c:v>39945</c:v>
                </c:pt>
                <c:pt idx="594">
                  <c:v>39946</c:v>
                </c:pt>
                <c:pt idx="595">
                  <c:v>39947</c:v>
                </c:pt>
                <c:pt idx="596">
                  <c:v>39948</c:v>
                </c:pt>
                <c:pt idx="597">
                  <c:v>39951</c:v>
                </c:pt>
                <c:pt idx="598">
                  <c:v>39952</c:v>
                </c:pt>
                <c:pt idx="599">
                  <c:v>39953</c:v>
                </c:pt>
                <c:pt idx="600">
                  <c:v>39954</c:v>
                </c:pt>
                <c:pt idx="601">
                  <c:v>39955</c:v>
                </c:pt>
                <c:pt idx="602">
                  <c:v>39959</c:v>
                </c:pt>
                <c:pt idx="603">
                  <c:v>39960</c:v>
                </c:pt>
                <c:pt idx="604">
                  <c:v>39961</c:v>
                </c:pt>
                <c:pt idx="605">
                  <c:v>39962</c:v>
                </c:pt>
                <c:pt idx="606">
                  <c:v>39965</c:v>
                </c:pt>
                <c:pt idx="607">
                  <c:v>39966</c:v>
                </c:pt>
                <c:pt idx="608">
                  <c:v>39967</c:v>
                </c:pt>
                <c:pt idx="609">
                  <c:v>39968</c:v>
                </c:pt>
                <c:pt idx="610">
                  <c:v>39969</c:v>
                </c:pt>
                <c:pt idx="611">
                  <c:v>39972</c:v>
                </c:pt>
                <c:pt idx="612">
                  <c:v>39973</c:v>
                </c:pt>
                <c:pt idx="613">
                  <c:v>39974</c:v>
                </c:pt>
                <c:pt idx="614">
                  <c:v>39975</c:v>
                </c:pt>
                <c:pt idx="615">
                  <c:v>39976</c:v>
                </c:pt>
                <c:pt idx="616">
                  <c:v>39979</c:v>
                </c:pt>
                <c:pt idx="617">
                  <c:v>39980</c:v>
                </c:pt>
                <c:pt idx="618">
                  <c:v>39981</c:v>
                </c:pt>
                <c:pt idx="619">
                  <c:v>39982</c:v>
                </c:pt>
                <c:pt idx="620">
                  <c:v>39983</c:v>
                </c:pt>
                <c:pt idx="621">
                  <c:v>39986</c:v>
                </c:pt>
                <c:pt idx="622">
                  <c:v>39987</c:v>
                </c:pt>
                <c:pt idx="623">
                  <c:v>39988</c:v>
                </c:pt>
                <c:pt idx="624">
                  <c:v>39989</c:v>
                </c:pt>
                <c:pt idx="625">
                  <c:v>39990</c:v>
                </c:pt>
                <c:pt idx="626">
                  <c:v>39993</c:v>
                </c:pt>
                <c:pt idx="627">
                  <c:v>39994</c:v>
                </c:pt>
                <c:pt idx="628">
                  <c:v>39995</c:v>
                </c:pt>
                <c:pt idx="629">
                  <c:v>39996</c:v>
                </c:pt>
                <c:pt idx="630">
                  <c:v>40000</c:v>
                </c:pt>
                <c:pt idx="631">
                  <c:v>40001</c:v>
                </c:pt>
                <c:pt idx="632">
                  <c:v>40002</c:v>
                </c:pt>
                <c:pt idx="633">
                  <c:v>40003</c:v>
                </c:pt>
                <c:pt idx="634">
                  <c:v>40004</c:v>
                </c:pt>
                <c:pt idx="635">
                  <c:v>40007</c:v>
                </c:pt>
                <c:pt idx="636">
                  <c:v>40008</c:v>
                </c:pt>
                <c:pt idx="637">
                  <c:v>40009</c:v>
                </c:pt>
                <c:pt idx="638">
                  <c:v>40010</c:v>
                </c:pt>
                <c:pt idx="639">
                  <c:v>40011</c:v>
                </c:pt>
                <c:pt idx="640">
                  <c:v>40014</c:v>
                </c:pt>
                <c:pt idx="641">
                  <c:v>40015</c:v>
                </c:pt>
                <c:pt idx="642">
                  <c:v>40016</c:v>
                </c:pt>
                <c:pt idx="643">
                  <c:v>40017</c:v>
                </c:pt>
                <c:pt idx="644">
                  <c:v>40018</c:v>
                </c:pt>
                <c:pt idx="645">
                  <c:v>40021</c:v>
                </c:pt>
                <c:pt idx="646">
                  <c:v>40022</c:v>
                </c:pt>
                <c:pt idx="647">
                  <c:v>40023</c:v>
                </c:pt>
                <c:pt idx="648">
                  <c:v>40024</c:v>
                </c:pt>
                <c:pt idx="649">
                  <c:v>40025</c:v>
                </c:pt>
                <c:pt idx="650">
                  <c:v>40028</c:v>
                </c:pt>
                <c:pt idx="651">
                  <c:v>40029</c:v>
                </c:pt>
                <c:pt idx="652">
                  <c:v>40030</c:v>
                </c:pt>
                <c:pt idx="653">
                  <c:v>40031</c:v>
                </c:pt>
                <c:pt idx="654">
                  <c:v>40032</c:v>
                </c:pt>
                <c:pt idx="655">
                  <c:v>40035</c:v>
                </c:pt>
                <c:pt idx="656">
                  <c:v>40036</c:v>
                </c:pt>
                <c:pt idx="657">
                  <c:v>40037</c:v>
                </c:pt>
                <c:pt idx="658">
                  <c:v>40038</c:v>
                </c:pt>
                <c:pt idx="659">
                  <c:v>40039</c:v>
                </c:pt>
                <c:pt idx="660">
                  <c:v>40042</c:v>
                </c:pt>
                <c:pt idx="661">
                  <c:v>40043</c:v>
                </c:pt>
                <c:pt idx="662">
                  <c:v>40044</c:v>
                </c:pt>
                <c:pt idx="663">
                  <c:v>40045</c:v>
                </c:pt>
                <c:pt idx="664">
                  <c:v>40046</c:v>
                </c:pt>
                <c:pt idx="665">
                  <c:v>40049</c:v>
                </c:pt>
                <c:pt idx="666">
                  <c:v>40050</c:v>
                </c:pt>
                <c:pt idx="667">
                  <c:v>40051</c:v>
                </c:pt>
                <c:pt idx="668">
                  <c:v>40052</c:v>
                </c:pt>
                <c:pt idx="669">
                  <c:v>40053</c:v>
                </c:pt>
                <c:pt idx="670">
                  <c:v>40056</c:v>
                </c:pt>
                <c:pt idx="671">
                  <c:v>40057</c:v>
                </c:pt>
                <c:pt idx="672">
                  <c:v>40058</c:v>
                </c:pt>
                <c:pt idx="673">
                  <c:v>40059</c:v>
                </c:pt>
                <c:pt idx="674">
                  <c:v>40060</c:v>
                </c:pt>
                <c:pt idx="675">
                  <c:v>40064</c:v>
                </c:pt>
                <c:pt idx="676">
                  <c:v>40065</c:v>
                </c:pt>
                <c:pt idx="677">
                  <c:v>40066</c:v>
                </c:pt>
                <c:pt idx="678">
                  <c:v>40067</c:v>
                </c:pt>
                <c:pt idx="679">
                  <c:v>40070</c:v>
                </c:pt>
                <c:pt idx="680">
                  <c:v>40071</c:v>
                </c:pt>
                <c:pt idx="681">
                  <c:v>40072</c:v>
                </c:pt>
                <c:pt idx="682">
                  <c:v>40073</c:v>
                </c:pt>
                <c:pt idx="683">
                  <c:v>40074</c:v>
                </c:pt>
                <c:pt idx="684">
                  <c:v>40077</c:v>
                </c:pt>
                <c:pt idx="685">
                  <c:v>40078</c:v>
                </c:pt>
                <c:pt idx="686">
                  <c:v>40079</c:v>
                </c:pt>
                <c:pt idx="687">
                  <c:v>40080</c:v>
                </c:pt>
                <c:pt idx="688">
                  <c:v>40081</c:v>
                </c:pt>
                <c:pt idx="689">
                  <c:v>40084</c:v>
                </c:pt>
                <c:pt idx="690">
                  <c:v>40085</c:v>
                </c:pt>
                <c:pt idx="691">
                  <c:v>40086</c:v>
                </c:pt>
                <c:pt idx="692">
                  <c:v>40087</c:v>
                </c:pt>
                <c:pt idx="693">
                  <c:v>40088</c:v>
                </c:pt>
                <c:pt idx="694">
                  <c:v>40091</c:v>
                </c:pt>
                <c:pt idx="695">
                  <c:v>40092</c:v>
                </c:pt>
                <c:pt idx="696">
                  <c:v>40093</c:v>
                </c:pt>
                <c:pt idx="697">
                  <c:v>40094</c:v>
                </c:pt>
                <c:pt idx="698">
                  <c:v>40095</c:v>
                </c:pt>
                <c:pt idx="699">
                  <c:v>40098</c:v>
                </c:pt>
                <c:pt idx="700">
                  <c:v>40099</c:v>
                </c:pt>
                <c:pt idx="701">
                  <c:v>40100</c:v>
                </c:pt>
                <c:pt idx="702">
                  <c:v>40101</c:v>
                </c:pt>
                <c:pt idx="703">
                  <c:v>40102</c:v>
                </c:pt>
                <c:pt idx="704">
                  <c:v>40105</c:v>
                </c:pt>
                <c:pt idx="705">
                  <c:v>40106</c:v>
                </c:pt>
                <c:pt idx="706">
                  <c:v>40107</c:v>
                </c:pt>
                <c:pt idx="707">
                  <c:v>40108</c:v>
                </c:pt>
                <c:pt idx="708">
                  <c:v>40109</c:v>
                </c:pt>
                <c:pt idx="709">
                  <c:v>40112</c:v>
                </c:pt>
                <c:pt idx="710">
                  <c:v>40113</c:v>
                </c:pt>
                <c:pt idx="711">
                  <c:v>40114</c:v>
                </c:pt>
                <c:pt idx="712">
                  <c:v>40115</c:v>
                </c:pt>
                <c:pt idx="713">
                  <c:v>40116</c:v>
                </c:pt>
                <c:pt idx="714">
                  <c:v>40119</c:v>
                </c:pt>
                <c:pt idx="715">
                  <c:v>40120</c:v>
                </c:pt>
                <c:pt idx="716">
                  <c:v>40121</c:v>
                </c:pt>
                <c:pt idx="717">
                  <c:v>40122</c:v>
                </c:pt>
                <c:pt idx="718">
                  <c:v>40123</c:v>
                </c:pt>
                <c:pt idx="719">
                  <c:v>40126</c:v>
                </c:pt>
                <c:pt idx="720">
                  <c:v>40127</c:v>
                </c:pt>
                <c:pt idx="721">
                  <c:v>40128</c:v>
                </c:pt>
                <c:pt idx="722">
                  <c:v>40129</c:v>
                </c:pt>
                <c:pt idx="723">
                  <c:v>40130</c:v>
                </c:pt>
                <c:pt idx="724">
                  <c:v>40133</c:v>
                </c:pt>
                <c:pt idx="725">
                  <c:v>40134</c:v>
                </c:pt>
                <c:pt idx="726">
                  <c:v>40135</c:v>
                </c:pt>
                <c:pt idx="727">
                  <c:v>40136</c:v>
                </c:pt>
                <c:pt idx="728">
                  <c:v>40137</c:v>
                </c:pt>
                <c:pt idx="729">
                  <c:v>40140</c:v>
                </c:pt>
                <c:pt idx="730">
                  <c:v>40141</c:v>
                </c:pt>
                <c:pt idx="731">
                  <c:v>40142</c:v>
                </c:pt>
                <c:pt idx="732">
                  <c:v>40144</c:v>
                </c:pt>
                <c:pt idx="733">
                  <c:v>40147</c:v>
                </c:pt>
                <c:pt idx="734">
                  <c:v>40148</c:v>
                </c:pt>
                <c:pt idx="735">
                  <c:v>40149</c:v>
                </c:pt>
                <c:pt idx="736">
                  <c:v>40150</c:v>
                </c:pt>
                <c:pt idx="737">
                  <c:v>40151</c:v>
                </c:pt>
                <c:pt idx="738">
                  <c:v>40154</c:v>
                </c:pt>
                <c:pt idx="739">
                  <c:v>40155</c:v>
                </c:pt>
                <c:pt idx="740">
                  <c:v>40156</c:v>
                </c:pt>
                <c:pt idx="741">
                  <c:v>40157</c:v>
                </c:pt>
                <c:pt idx="742">
                  <c:v>40158</c:v>
                </c:pt>
                <c:pt idx="743">
                  <c:v>40161</c:v>
                </c:pt>
                <c:pt idx="744">
                  <c:v>40162</c:v>
                </c:pt>
                <c:pt idx="745">
                  <c:v>40163</c:v>
                </c:pt>
                <c:pt idx="746">
                  <c:v>40164</c:v>
                </c:pt>
                <c:pt idx="747">
                  <c:v>40165</c:v>
                </c:pt>
                <c:pt idx="748">
                  <c:v>40168</c:v>
                </c:pt>
                <c:pt idx="749">
                  <c:v>40169</c:v>
                </c:pt>
                <c:pt idx="750">
                  <c:v>40170</c:v>
                </c:pt>
                <c:pt idx="751">
                  <c:v>40171</c:v>
                </c:pt>
                <c:pt idx="752">
                  <c:v>40175</c:v>
                </c:pt>
                <c:pt idx="753">
                  <c:v>40176</c:v>
                </c:pt>
                <c:pt idx="754">
                  <c:v>40177</c:v>
                </c:pt>
                <c:pt idx="755">
                  <c:v>40178</c:v>
                </c:pt>
                <c:pt idx="756">
                  <c:v>40182</c:v>
                </c:pt>
                <c:pt idx="757">
                  <c:v>40183</c:v>
                </c:pt>
                <c:pt idx="758">
                  <c:v>40184</c:v>
                </c:pt>
                <c:pt idx="759">
                  <c:v>40185</c:v>
                </c:pt>
                <c:pt idx="760">
                  <c:v>40186</c:v>
                </c:pt>
                <c:pt idx="761">
                  <c:v>40189</c:v>
                </c:pt>
                <c:pt idx="762">
                  <c:v>40190</c:v>
                </c:pt>
                <c:pt idx="763">
                  <c:v>40191</c:v>
                </c:pt>
                <c:pt idx="764">
                  <c:v>40192</c:v>
                </c:pt>
                <c:pt idx="765">
                  <c:v>40193</c:v>
                </c:pt>
                <c:pt idx="766">
                  <c:v>40197</c:v>
                </c:pt>
                <c:pt idx="767">
                  <c:v>40198</c:v>
                </c:pt>
                <c:pt idx="768">
                  <c:v>40199</c:v>
                </c:pt>
                <c:pt idx="769">
                  <c:v>40200</c:v>
                </c:pt>
                <c:pt idx="770">
                  <c:v>40203</c:v>
                </c:pt>
                <c:pt idx="771">
                  <c:v>40204</c:v>
                </c:pt>
                <c:pt idx="772">
                  <c:v>40205</c:v>
                </c:pt>
                <c:pt idx="773">
                  <c:v>40206</c:v>
                </c:pt>
                <c:pt idx="774">
                  <c:v>40207</c:v>
                </c:pt>
                <c:pt idx="775">
                  <c:v>40210</c:v>
                </c:pt>
                <c:pt idx="776">
                  <c:v>40211</c:v>
                </c:pt>
                <c:pt idx="777">
                  <c:v>40212</c:v>
                </c:pt>
                <c:pt idx="778">
                  <c:v>40213</c:v>
                </c:pt>
                <c:pt idx="779">
                  <c:v>40214</c:v>
                </c:pt>
                <c:pt idx="780">
                  <c:v>40217</c:v>
                </c:pt>
                <c:pt idx="781">
                  <c:v>40218</c:v>
                </c:pt>
                <c:pt idx="782">
                  <c:v>40219</c:v>
                </c:pt>
                <c:pt idx="783">
                  <c:v>40220</c:v>
                </c:pt>
                <c:pt idx="784">
                  <c:v>40221</c:v>
                </c:pt>
                <c:pt idx="785">
                  <c:v>40225</c:v>
                </c:pt>
                <c:pt idx="786">
                  <c:v>40226</c:v>
                </c:pt>
                <c:pt idx="787">
                  <c:v>40227</c:v>
                </c:pt>
                <c:pt idx="788">
                  <c:v>40228</c:v>
                </c:pt>
                <c:pt idx="789">
                  <c:v>40231</c:v>
                </c:pt>
                <c:pt idx="790">
                  <c:v>40232</c:v>
                </c:pt>
                <c:pt idx="791">
                  <c:v>40233</c:v>
                </c:pt>
                <c:pt idx="792">
                  <c:v>40234</c:v>
                </c:pt>
                <c:pt idx="793">
                  <c:v>40235</c:v>
                </c:pt>
                <c:pt idx="794">
                  <c:v>40238</c:v>
                </c:pt>
                <c:pt idx="795">
                  <c:v>40239</c:v>
                </c:pt>
                <c:pt idx="796">
                  <c:v>40240</c:v>
                </c:pt>
                <c:pt idx="797">
                  <c:v>40241</c:v>
                </c:pt>
                <c:pt idx="798">
                  <c:v>40242</c:v>
                </c:pt>
                <c:pt idx="799">
                  <c:v>40245</c:v>
                </c:pt>
                <c:pt idx="800">
                  <c:v>40246</c:v>
                </c:pt>
                <c:pt idx="801">
                  <c:v>40247</c:v>
                </c:pt>
                <c:pt idx="802">
                  <c:v>40248</c:v>
                </c:pt>
                <c:pt idx="803">
                  <c:v>40249</c:v>
                </c:pt>
                <c:pt idx="804">
                  <c:v>40252</c:v>
                </c:pt>
                <c:pt idx="805">
                  <c:v>40253</c:v>
                </c:pt>
                <c:pt idx="806">
                  <c:v>40254</c:v>
                </c:pt>
                <c:pt idx="807">
                  <c:v>40255</c:v>
                </c:pt>
                <c:pt idx="808">
                  <c:v>40256</c:v>
                </c:pt>
                <c:pt idx="809">
                  <c:v>40259</c:v>
                </c:pt>
                <c:pt idx="810">
                  <c:v>40260</c:v>
                </c:pt>
                <c:pt idx="811">
                  <c:v>40261</c:v>
                </c:pt>
                <c:pt idx="812">
                  <c:v>40262</c:v>
                </c:pt>
                <c:pt idx="813">
                  <c:v>40263</c:v>
                </c:pt>
                <c:pt idx="814">
                  <c:v>40266</c:v>
                </c:pt>
                <c:pt idx="815">
                  <c:v>40267</c:v>
                </c:pt>
                <c:pt idx="816">
                  <c:v>40268</c:v>
                </c:pt>
                <c:pt idx="817">
                  <c:v>40269</c:v>
                </c:pt>
                <c:pt idx="818">
                  <c:v>40273</c:v>
                </c:pt>
                <c:pt idx="819">
                  <c:v>40274</c:v>
                </c:pt>
                <c:pt idx="820">
                  <c:v>40275</c:v>
                </c:pt>
                <c:pt idx="821">
                  <c:v>40276</c:v>
                </c:pt>
                <c:pt idx="822">
                  <c:v>40277</c:v>
                </c:pt>
                <c:pt idx="823">
                  <c:v>40280</c:v>
                </c:pt>
                <c:pt idx="824">
                  <c:v>40281</c:v>
                </c:pt>
                <c:pt idx="825">
                  <c:v>40282</c:v>
                </c:pt>
                <c:pt idx="826">
                  <c:v>40283</c:v>
                </c:pt>
                <c:pt idx="827">
                  <c:v>40284</c:v>
                </c:pt>
                <c:pt idx="828">
                  <c:v>40287</c:v>
                </c:pt>
                <c:pt idx="829">
                  <c:v>40288</c:v>
                </c:pt>
                <c:pt idx="830">
                  <c:v>40289</c:v>
                </c:pt>
                <c:pt idx="831">
                  <c:v>40290</c:v>
                </c:pt>
                <c:pt idx="832">
                  <c:v>40291</c:v>
                </c:pt>
                <c:pt idx="833">
                  <c:v>40294</c:v>
                </c:pt>
                <c:pt idx="834">
                  <c:v>40295</c:v>
                </c:pt>
                <c:pt idx="835">
                  <c:v>40296</c:v>
                </c:pt>
                <c:pt idx="836">
                  <c:v>40297</c:v>
                </c:pt>
                <c:pt idx="837">
                  <c:v>40298</c:v>
                </c:pt>
                <c:pt idx="838">
                  <c:v>40301</c:v>
                </c:pt>
                <c:pt idx="839">
                  <c:v>40302</c:v>
                </c:pt>
                <c:pt idx="840">
                  <c:v>40303</c:v>
                </c:pt>
                <c:pt idx="841">
                  <c:v>40304</c:v>
                </c:pt>
                <c:pt idx="842">
                  <c:v>40305</c:v>
                </c:pt>
                <c:pt idx="843">
                  <c:v>40308</c:v>
                </c:pt>
                <c:pt idx="844">
                  <c:v>40309</c:v>
                </c:pt>
                <c:pt idx="845">
                  <c:v>40310</c:v>
                </c:pt>
                <c:pt idx="846">
                  <c:v>40311</c:v>
                </c:pt>
                <c:pt idx="847">
                  <c:v>40312</c:v>
                </c:pt>
                <c:pt idx="848">
                  <c:v>40315</c:v>
                </c:pt>
                <c:pt idx="849">
                  <c:v>40316</c:v>
                </c:pt>
                <c:pt idx="850">
                  <c:v>40317</c:v>
                </c:pt>
                <c:pt idx="851">
                  <c:v>40318</c:v>
                </c:pt>
                <c:pt idx="852">
                  <c:v>40319</c:v>
                </c:pt>
                <c:pt idx="853">
                  <c:v>40322</c:v>
                </c:pt>
                <c:pt idx="854">
                  <c:v>40323</c:v>
                </c:pt>
                <c:pt idx="855">
                  <c:v>40324</c:v>
                </c:pt>
                <c:pt idx="856">
                  <c:v>40325</c:v>
                </c:pt>
                <c:pt idx="857">
                  <c:v>40326</c:v>
                </c:pt>
                <c:pt idx="858">
                  <c:v>40330</c:v>
                </c:pt>
                <c:pt idx="859">
                  <c:v>40331</c:v>
                </c:pt>
                <c:pt idx="860">
                  <c:v>40332</c:v>
                </c:pt>
                <c:pt idx="861">
                  <c:v>40333</c:v>
                </c:pt>
                <c:pt idx="862">
                  <c:v>40336</c:v>
                </c:pt>
                <c:pt idx="863">
                  <c:v>40337</c:v>
                </c:pt>
                <c:pt idx="864">
                  <c:v>40338</c:v>
                </c:pt>
                <c:pt idx="865">
                  <c:v>40339</c:v>
                </c:pt>
                <c:pt idx="866">
                  <c:v>40340</c:v>
                </c:pt>
                <c:pt idx="867">
                  <c:v>40343</c:v>
                </c:pt>
                <c:pt idx="868">
                  <c:v>40344</c:v>
                </c:pt>
                <c:pt idx="869">
                  <c:v>40345</c:v>
                </c:pt>
                <c:pt idx="870">
                  <c:v>40346</c:v>
                </c:pt>
                <c:pt idx="871">
                  <c:v>40347</c:v>
                </c:pt>
                <c:pt idx="872">
                  <c:v>40350</c:v>
                </c:pt>
                <c:pt idx="873">
                  <c:v>40351</c:v>
                </c:pt>
                <c:pt idx="874">
                  <c:v>40352</c:v>
                </c:pt>
                <c:pt idx="875">
                  <c:v>40353</c:v>
                </c:pt>
                <c:pt idx="876">
                  <c:v>40354</c:v>
                </c:pt>
                <c:pt idx="877">
                  <c:v>40357</c:v>
                </c:pt>
                <c:pt idx="878">
                  <c:v>40358</c:v>
                </c:pt>
                <c:pt idx="879">
                  <c:v>40359</c:v>
                </c:pt>
                <c:pt idx="880">
                  <c:v>40360</c:v>
                </c:pt>
                <c:pt idx="881">
                  <c:v>40361</c:v>
                </c:pt>
                <c:pt idx="882">
                  <c:v>40365</c:v>
                </c:pt>
                <c:pt idx="883">
                  <c:v>40366</c:v>
                </c:pt>
                <c:pt idx="884">
                  <c:v>40367</c:v>
                </c:pt>
                <c:pt idx="885">
                  <c:v>40368</c:v>
                </c:pt>
                <c:pt idx="886">
                  <c:v>40371</c:v>
                </c:pt>
                <c:pt idx="887">
                  <c:v>40372</c:v>
                </c:pt>
                <c:pt idx="888">
                  <c:v>40373</c:v>
                </c:pt>
                <c:pt idx="889">
                  <c:v>40374</c:v>
                </c:pt>
                <c:pt idx="890">
                  <c:v>40375</c:v>
                </c:pt>
                <c:pt idx="891">
                  <c:v>40378</c:v>
                </c:pt>
                <c:pt idx="892">
                  <c:v>40379</c:v>
                </c:pt>
                <c:pt idx="893">
                  <c:v>40380</c:v>
                </c:pt>
                <c:pt idx="894">
                  <c:v>40381</c:v>
                </c:pt>
                <c:pt idx="895">
                  <c:v>40382</c:v>
                </c:pt>
                <c:pt idx="896">
                  <c:v>40385</c:v>
                </c:pt>
                <c:pt idx="897">
                  <c:v>40386</c:v>
                </c:pt>
                <c:pt idx="898">
                  <c:v>40387</c:v>
                </c:pt>
                <c:pt idx="899">
                  <c:v>40388</c:v>
                </c:pt>
                <c:pt idx="900">
                  <c:v>40389</c:v>
                </c:pt>
                <c:pt idx="901">
                  <c:v>40392</c:v>
                </c:pt>
                <c:pt idx="902">
                  <c:v>40393</c:v>
                </c:pt>
                <c:pt idx="903">
                  <c:v>40394</c:v>
                </c:pt>
                <c:pt idx="904">
                  <c:v>40395</c:v>
                </c:pt>
                <c:pt idx="905">
                  <c:v>40396</c:v>
                </c:pt>
                <c:pt idx="906">
                  <c:v>40399</c:v>
                </c:pt>
                <c:pt idx="907">
                  <c:v>40400</c:v>
                </c:pt>
                <c:pt idx="908">
                  <c:v>40401</c:v>
                </c:pt>
                <c:pt idx="909">
                  <c:v>40402</c:v>
                </c:pt>
                <c:pt idx="910">
                  <c:v>40403</c:v>
                </c:pt>
                <c:pt idx="911">
                  <c:v>40406</c:v>
                </c:pt>
                <c:pt idx="912">
                  <c:v>40407</c:v>
                </c:pt>
                <c:pt idx="913">
                  <c:v>40408</c:v>
                </c:pt>
                <c:pt idx="914">
                  <c:v>40409</c:v>
                </c:pt>
                <c:pt idx="915">
                  <c:v>40410</c:v>
                </c:pt>
                <c:pt idx="916">
                  <c:v>40413</c:v>
                </c:pt>
                <c:pt idx="917">
                  <c:v>40414</c:v>
                </c:pt>
                <c:pt idx="918">
                  <c:v>40415</c:v>
                </c:pt>
                <c:pt idx="919">
                  <c:v>40416</c:v>
                </c:pt>
                <c:pt idx="920">
                  <c:v>40417</c:v>
                </c:pt>
                <c:pt idx="921">
                  <c:v>40420</c:v>
                </c:pt>
                <c:pt idx="922">
                  <c:v>40421</c:v>
                </c:pt>
                <c:pt idx="923">
                  <c:v>40422</c:v>
                </c:pt>
                <c:pt idx="924">
                  <c:v>40423</c:v>
                </c:pt>
                <c:pt idx="925">
                  <c:v>40424</c:v>
                </c:pt>
                <c:pt idx="926">
                  <c:v>40428</c:v>
                </c:pt>
                <c:pt idx="927">
                  <c:v>40429</c:v>
                </c:pt>
                <c:pt idx="928">
                  <c:v>40430</c:v>
                </c:pt>
                <c:pt idx="929">
                  <c:v>40431</c:v>
                </c:pt>
                <c:pt idx="930">
                  <c:v>40434</c:v>
                </c:pt>
                <c:pt idx="931">
                  <c:v>40435</c:v>
                </c:pt>
                <c:pt idx="932">
                  <c:v>40436</c:v>
                </c:pt>
                <c:pt idx="933">
                  <c:v>40437</c:v>
                </c:pt>
                <c:pt idx="934">
                  <c:v>40438</c:v>
                </c:pt>
                <c:pt idx="935">
                  <c:v>40441</c:v>
                </c:pt>
                <c:pt idx="936">
                  <c:v>40442</c:v>
                </c:pt>
                <c:pt idx="937">
                  <c:v>40443</c:v>
                </c:pt>
                <c:pt idx="938">
                  <c:v>40444</c:v>
                </c:pt>
                <c:pt idx="939">
                  <c:v>40445</c:v>
                </c:pt>
                <c:pt idx="940">
                  <c:v>40448</c:v>
                </c:pt>
                <c:pt idx="941">
                  <c:v>40449</c:v>
                </c:pt>
                <c:pt idx="942">
                  <c:v>40450</c:v>
                </c:pt>
                <c:pt idx="943">
                  <c:v>40451</c:v>
                </c:pt>
                <c:pt idx="944">
                  <c:v>40452</c:v>
                </c:pt>
                <c:pt idx="945">
                  <c:v>40455</c:v>
                </c:pt>
                <c:pt idx="946">
                  <c:v>40456</c:v>
                </c:pt>
                <c:pt idx="947">
                  <c:v>40457</c:v>
                </c:pt>
                <c:pt idx="948">
                  <c:v>40458</c:v>
                </c:pt>
                <c:pt idx="949">
                  <c:v>40459</c:v>
                </c:pt>
                <c:pt idx="950">
                  <c:v>40462</c:v>
                </c:pt>
                <c:pt idx="951">
                  <c:v>40463</c:v>
                </c:pt>
                <c:pt idx="952">
                  <c:v>40464</c:v>
                </c:pt>
                <c:pt idx="953">
                  <c:v>40465</c:v>
                </c:pt>
                <c:pt idx="954">
                  <c:v>40466</c:v>
                </c:pt>
                <c:pt idx="955">
                  <c:v>40469</c:v>
                </c:pt>
                <c:pt idx="956">
                  <c:v>40470</c:v>
                </c:pt>
                <c:pt idx="957">
                  <c:v>40471</c:v>
                </c:pt>
                <c:pt idx="958">
                  <c:v>40472</c:v>
                </c:pt>
                <c:pt idx="959">
                  <c:v>40473</c:v>
                </c:pt>
                <c:pt idx="960">
                  <c:v>40476</c:v>
                </c:pt>
                <c:pt idx="961">
                  <c:v>40477</c:v>
                </c:pt>
                <c:pt idx="962">
                  <c:v>40478</c:v>
                </c:pt>
                <c:pt idx="963">
                  <c:v>40479</c:v>
                </c:pt>
                <c:pt idx="964">
                  <c:v>40480</c:v>
                </c:pt>
                <c:pt idx="965">
                  <c:v>40483</c:v>
                </c:pt>
                <c:pt idx="966">
                  <c:v>40484</c:v>
                </c:pt>
                <c:pt idx="967">
                  <c:v>40485</c:v>
                </c:pt>
                <c:pt idx="968">
                  <c:v>40486</c:v>
                </c:pt>
                <c:pt idx="969">
                  <c:v>40487</c:v>
                </c:pt>
                <c:pt idx="970">
                  <c:v>40490</c:v>
                </c:pt>
                <c:pt idx="971">
                  <c:v>40491</c:v>
                </c:pt>
                <c:pt idx="972">
                  <c:v>40492</c:v>
                </c:pt>
                <c:pt idx="973">
                  <c:v>40493</c:v>
                </c:pt>
                <c:pt idx="974">
                  <c:v>40494</c:v>
                </c:pt>
                <c:pt idx="975">
                  <c:v>40497</c:v>
                </c:pt>
                <c:pt idx="976">
                  <c:v>40498</c:v>
                </c:pt>
                <c:pt idx="977">
                  <c:v>40499</c:v>
                </c:pt>
                <c:pt idx="978">
                  <c:v>40500</c:v>
                </c:pt>
                <c:pt idx="979">
                  <c:v>40501</c:v>
                </c:pt>
                <c:pt idx="980">
                  <c:v>40504</c:v>
                </c:pt>
                <c:pt idx="981">
                  <c:v>40505</c:v>
                </c:pt>
                <c:pt idx="982">
                  <c:v>40506</c:v>
                </c:pt>
                <c:pt idx="983">
                  <c:v>40508</c:v>
                </c:pt>
                <c:pt idx="984">
                  <c:v>40511</c:v>
                </c:pt>
                <c:pt idx="985">
                  <c:v>40512</c:v>
                </c:pt>
                <c:pt idx="986">
                  <c:v>40513</c:v>
                </c:pt>
                <c:pt idx="987">
                  <c:v>40514</c:v>
                </c:pt>
                <c:pt idx="988">
                  <c:v>40515</c:v>
                </c:pt>
                <c:pt idx="989">
                  <c:v>40518</c:v>
                </c:pt>
                <c:pt idx="990">
                  <c:v>40519</c:v>
                </c:pt>
                <c:pt idx="991">
                  <c:v>40520</c:v>
                </c:pt>
                <c:pt idx="992">
                  <c:v>40521</c:v>
                </c:pt>
                <c:pt idx="993">
                  <c:v>40522</c:v>
                </c:pt>
                <c:pt idx="994">
                  <c:v>40525</c:v>
                </c:pt>
                <c:pt idx="995">
                  <c:v>40526</c:v>
                </c:pt>
                <c:pt idx="996">
                  <c:v>40527</c:v>
                </c:pt>
                <c:pt idx="997">
                  <c:v>40528</c:v>
                </c:pt>
                <c:pt idx="998">
                  <c:v>40529</c:v>
                </c:pt>
                <c:pt idx="999">
                  <c:v>40532</c:v>
                </c:pt>
                <c:pt idx="1000">
                  <c:v>40533</c:v>
                </c:pt>
                <c:pt idx="1001">
                  <c:v>40534</c:v>
                </c:pt>
                <c:pt idx="1002">
                  <c:v>40535</c:v>
                </c:pt>
                <c:pt idx="1003">
                  <c:v>40539</c:v>
                </c:pt>
                <c:pt idx="1004">
                  <c:v>40540</c:v>
                </c:pt>
                <c:pt idx="1005">
                  <c:v>40541</c:v>
                </c:pt>
                <c:pt idx="1006">
                  <c:v>40542</c:v>
                </c:pt>
                <c:pt idx="1007">
                  <c:v>40543</c:v>
                </c:pt>
                <c:pt idx="1008">
                  <c:v>40546</c:v>
                </c:pt>
                <c:pt idx="1009">
                  <c:v>40547</c:v>
                </c:pt>
                <c:pt idx="1010">
                  <c:v>40548</c:v>
                </c:pt>
                <c:pt idx="1011">
                  <c:v>40549</c:v>
                </c:pt>
                <c:pt idx="1012">
                  <c:v>40550</c:v>
                </c:pt>
                <c:pt idx="1013">
                  <c:v>40553</c:v>
                </c:pt>
                <c:pt idx="1014">
                  <c:v>40554</c:v>
                </c:pt>
                <c:pt idx="1015">
                  <c:v>40555</c:v>
                </c:pt>
                <c:pt idx="1016">
                  <c:v>40556</c:v>
                </c:pt>
                <c:pt idx="1017">
                  <c:v>40557</c:v>
                </c:pt>
                <c:pt idx="1018">
                  <c:v>40561</c:v>
                </c:pt>
                <c:pt idx="1019">
                  <c:v>40562</c:v>
                </c:pt>
                <c:pt idx="1020">
                  <c:v>40563</c:v>
                </c:pt>
                <c:pt idx="1021">
                  <c:v>40564</c:v>
                </c:pt>
                <c:pt idx="1022">
                  <c:v>40567</c:v>
                </c:pt>
                <c:pt idx="1023">
                  <c:v>40568</c:v>
                </c:pt>
                <c:pt idx="1024">
                  <c:v>40569</c:v>
                </c:pt>
                <c:pt idx="1025">
                  <c:v>40570</c:v>
                </c:pt>
                <c:pt idx="1026">
                  <c:v>40571</c:v>
                </c:pt>
                <c:pt idx="1027">
                  <c:v>40574</c:v>
                </c:pt>
                <c:pt idx="1028">
                  <c:v>40575</c:v>
                </c:pt>
                <c:pt idx="1029">
                  <c:v>40576</c:v>
                </c:pt>
                <c:pt idx="1030">
                  <c:v>40577</c:v>
                </c:pt>
                <c:pt idx="1031">
                  <c:v>40578</c:v>
                </c:pt>
                <c:pt idx="1032">
                  <c:v>40581</c:v>
                </c:pt>
                <c:pt idx="1033">
                  <c:v>40582</c:v>
                </c:pt>
                <c:pt idx="1034">
                  <c:v>40583</c:v>
                </c:pt>
                <c:pt idx="1035">
                  <c:v>40584</c:v>
                </c:pt>
                <c:pt idx="1036">
                  <c:v>40585</c:v>
                </c:pt>
                <c:pt idx="1037">
                  <c:v>40588</c:v>
                </c:pt>
                <c:pt idx="1038">
                  <c:v>40589</c:v>
                </c:pt>
                <c:pt idx="1039">
                  <c:v>40590</c:v>
                </c:pt>
                <c:pt idx="1040">
                  <c:v>40591</c:v>
                </c:pt>
                <c:pt idx="1041">
                  <c:v>40592</c:v>
                </c:pt>
                <c:pt idx="1042">
                  <c:v>40596</c:v>
                </c:pt>
                <c:pt idx="1043">
                  <c:v>40597</c:v>
                </c:pt>
                <c:pt idx="1044">
                  <c:v>40598</c:v>
                </c:pt>
                <c:pt idx="1045">
                  <c:v>40599</c:v>
                </c:pt>
                <c:pt idx="1046">
                  <c:v>40602</c:v>
                </c:pt>
                <c:pt idx="1047">
                  <c:v>40603</c:v>
                </c:pt>
                <c:pt idx="1048">
                  <c:v>40604</c:v>
                </c:pt>
                <c:pt idx="1049">
                  <c:v>40605</c:v>
                </c:pt>
                <c:pt idx="1050">
                  <c:v>40606</c:v>
                </c:pt>
                <c:pt idx="1051">
                  <c:v>40609</c:v>
                </c:pt>
                <c:pt idx="1052">
                  <c:v>40610</c:v>
                </c:pt>
                <c:pt idx="1053">
                  <c:v>40611</c:v>
                </c:pt>
                <c:pt idx="1054">
                  <c:v>40612</c:v>
                </c:pt>
                <c:pt idx="1055">
                  <c:v>40613</c:v>
                </c:pt>
                <c:pt idx="1056">
                  <c:v>40616</c:v>
                </c:pt>
                <c:pt idx="1057">
                  <c:v>40617</c:v>
                </c:pt>
                <c:pt idx="1058">
                  <c:v>40618</c:v>
                </c:pt>
                <c:pt idx="1059">
                  <c:v>40619</c:v>
                </c:pt>
                <c:pt idx="1060">
                  <c:v>40620</c:v>
                </c:pt>
                <c:pt idx="1061">
                  <c:v>40623</c:v>
                </c:pt>
                <c:pt idx="1062">
                  <c:v>40624</c:v>
                </c:pt>
                <c:pt idx="1063">
                  <c:v>40625</c:v>
                </c:pt>
                <c:pt idx="1064">
                  <c:v>40626</c:v>
                </c:pt>
                <c:pt idx="1065">
                  <c:v>40627</c:v>
                </c:pt>
                <c:pt idx="1066">
                  <c:v>40630</c:v>
                </c:pt>
                <c:pt idx="1067">
                  <c:v>40631</c:v>
                </c:pt>
                <c:pt idx="1068">
                  <c:v>40632</c:v>
                </c:pt>
                <c:pt idx="1069">
                  <c:v>40633</c:v>
                </c:pt>
                <c:pt idx="1070">
                  <c:v>40634</c:v>
                </c:pt>
                <c:pt idx="1071">
                  <c:v>40637</c:v>
                </c:pt>
                <c:pt idx="1072">
                  <c:v>40638</c:v>
                </c:pt>
                <c:pt idx="1073">
                  <c:v>40639</c:v>
                </c:pt>
                <c:pt idx="1074">
                  <c:v>40640</c:v>
                </c:pt>
                <c:pt idx="1075">
                  <c:v>40641</c:v>
                </c:pt>
                <c:pt idx="1076">
                  <c:v>40644</c:v>
                </c:pt>
                <c:pt idx="1077">
                  <c:v>40645</c:v>
                </c:pt>
                <c:pt idx="1078">
                  <c:v>40646</c:v>
                </c:pt>
                <c:pt idx="1079">
                  <c:v>40647</c:v>
                </c:pt>
                <c:pt idx="1080">
                  <c:v>40648</c:v>
                </c:pt>
                <c:pt idx="1081">
                  <c:v>40651</c:v>
                </c:pt>
                <c:pt idx="1082">
                  <c:v>40652</c:v>
                </c:pt>
                <c:pt idx="1083">
                  <c:v>40653</c:v>
                </c:pt>
                <c:pt idx="1084">
                  <c:v>40654</c:v>
                </c:pt>
                <c:pt idx="1085">
                  <c:v>40658</c:v>
                </c:pt>
                <c:pt idx="1086">
                  <c:v>40659</c:v>
                </c:pt>
                <c:pt idx="1087">
                  <c:v>40660</c:v>
                </c:pt>
                <c:pt idx="1088">
                  <c:v>40661</c:v>
                </c:pt>
                <c:pt idx="1089">
                  <c:v>40662</c:v>
                </c:pt>
                <c:pt idx="1090">
                  <c:v>40665</c:v>
                </c:pt>
                <c:pt idx="1091">
                  <c:v>40666</c:v>
                </c:pt>
                <c:pt idx="1092">
                  <c:v>40667</c:v>
                </c:pt>
                <c:pt idx="1093">
                  <c:v>40668</c:v>
                </c:pt>
                <c:pt idx="1094">
                  <c:v>40669</c:v>
                </c:pt>
                <c:pt idx="1095">
                  <c:v>40672</c:v>
                </c:pt>
                <c:pt idx="1096">
                  <c:v>40673</c:v>
                </c:pt>
                <c:pt idx="1097">
                  <c:v>40674</c:v>
                </c:pt>
                <c:pt idx="1098">
                  <c:v>40675</c:v>
                </c:pt>
                <c:pt idx="1099">
                  <c:v>40676</c:v>
                </c:pt>
                <c:pt idx="1100">
                  <c:v>40679</c:v>
                </c:pt>
                <c:pt idx="1101">
                  <c:v>40680</c:v>
                </c:pt>
                <c:pt idx="1102">
                  <c:v>40681</c:v>
                </c:pt>
                <c:pt idx="1103">
                  <c:v>40682</c:v>
                </c:pt>
                <c:pt idx="1104">
                  <c:v>40683</c:v>
                </c:pt>
                <c:pt idx="1105">
                  <c:v>40686</c:v>
                </c:pt>
                <c:pt idx="1106">
                  <c:v>40687</c:v>
                </c:pt>
                <c:pt idx="1107">
                  <c:v>40688</c:v>
                </c:pt>
                <c:pt idx="1108">
                  <c:v>40689</c:v>
                </c:pt>
                <c:pt idx="1109">
                  <c:v>40690</c:v>
                </c:pt>
                <c:pt idx="1110">
                  <c:v>40694</c:v>
                </c:pt>
                <c:pt idx="1111">
                  <c:v>40695</c:v>
                </c:pt>
                <c:pt idx="1112">
                  <c:v>40696</c:v>
                </c:pt>
                <c:pt idx="1113">
                  <c:v>40697</c:v>
                </c:pt>
                <c:pt idx="1114">
                  <c:v>40700</c:v>
                </c:pt>
                <c:pt idx="1115">
                  <c:v>40701</c:v>
                </c:pt>
                <c:pt idx="1116">
                  <c:v>40702</c:v>
                </c:pt>
                <c:pt idx="1117">
                  <c:v>40703</c:v>
                </c:pt>
                <c:pt idx="1118">
                  <c:v>40704</c:v>
                </c:pt>
                <c:pt idx="1119">
                  <c:v>40707</c:v>
                </c:pt>
                <c:pt idx="1120">
                  <c:v>40708</c:v>
                </c:pt>
                <c:pt idx="1121">
                  <c:v>40709</c:v>
                </c:pt>
                <c:pt idx="1122">
                  <c:v>40710</c:v>
                </c:pt>
                <c:pt idx="1123">
                  <c:v>40711</c:v>
                </c:pt>
                <c:pt idx="1124">
                  <c:v>40714</c:v>
                </c:pt>
                <c:pt idx="1125">
                  <c:v>40715</c:v>
                </c:pt>
                <c:pt idx="1126">
                  <c:v>40716</c:v>
                </c:pt>
                <c:pt idx="1127">
                  <c:v>40717</c:v>
                </c:pt>
                <c:pt idx="1128">
                  <c:v>40718</c:v>
                </c:pt>
                <c:pt idx="1129">
                  <c:v>40721</c:v>
                </c:pt>
                <c:pt idx="1130">
                  <c:v>40722</c:v>
                </c:pt>
                <c:pt idx="1131">
                  <c:v>40723</c:v>
                </c:pt>
                <c:pt idx="1132">
                  <c:v>40724</c:v>
                </c:pt>
                <c:pt idx="1133">
                  <c:v>40725</c:v>
                </c:pt>
                <c:pt idx="1134">
                  <c:v>40729</c:v>
                </c:pt>
                <c:pt idx="1135">
                  <c:v>40730</c:v>
                </c:pt>
                <c:pt idx="1136">
                  <c:v>40731</c:v>
                </c:pt>
                <c:pt idx="1137">
                  <c:v>40732</c:v>
                </c:pt>
                <c:pt idx="1138">
                  <c:v>40735</c:v>
                </c:pt>
                <c:pt idx="1139">
                  <c:v>40736</c:v>
                </c:pt>
                <c:pt idx="1140">
                  <c:v>40737</c:v>
                </c:pt>
                <c:pt idx="1141">
                  <c:v>40738</c:v>
                </c:pt>
                <c:pt idx="1142">
                  <c:v>40739</c:v>
                </c:pt>
                <c:pt idx="1143">
                  <c:v>40742</c:v>
                </c:pt>
                <c:pt idx="1144">
                  <c:v>40743</c:v>
                </c:pt>
                <c:pt idx="1145">
                  <c:v>40744</c:v>
                </c:pt>
                <c:pt idx="1146">
                  <c:v>40745</c:v>
                </c:pt>
                <c:pt idx="1147">
                  <c:v>40746</c:v>
                </c:pt>
                <c:pt idx="1148">
                  <c:v>40749</c:v>
                </c:pt>
                <c:pt idx="1149">
                  <c:v>40750</c:v>
                </c:pt>
                <c:pt idx="1150">
                  <c:v>40751</c:v>
                </c:pt>
                <c:pt idx="1151">
                  <c:v>40752</c:v>
                </c:pt>
                <c:pt idx="1152">
                  <c:v>40753</c:v>
                </c:pt>
                <c:pt idx="1153">
                  <c:v>40756</c:v>
                </c:pt>
                <c:pt idx="1154">
                  <c:v>40757</c:v>
                </c:pt>
                <c:pt idx="1155">
                  <c:v>40758</c:v>
                </c:pt>
                <c:pt idx="1156">
                  <c:v>40759</c:v>
                </c:pt>
                <c:pt idx="1157">
                  <c:v>40760</c:v>
                </c:pt>
                <c:pt idx="1158">
                  <c:v>40763</c:v>
                </c:pt>
                <c:pt idx="1159">
                  <c:v>40764</c:v>
                </c:pt>
                <c:pt idx="1160">
                  <c:v>40765</c:v>
                </c:pt>
                <c:pt idx="1161">
                  <c:v>40766</c:v>
                </c:pt>
                <c:pt idx="1162">
                  <c:v>40767</c:v>
                </c:pt>
                <c:pt idx="1163">
                  <c:v>40770</c:v>
                </c:pt>
                <c:pt idx="1164">
                  <c:v>40771</c:v>
                </c:pt>
                <c:pt idx="1165">
                  <c:v>40772</c:v>
                </c:pt>
                <c:pt idx="1166">
                  <c:v>40773</c:v>
                </c:pt>
                <c:pt idx="1167">
                  <c:v>40774</c:v>
                </c:pt>
                <c:pt idx="1168">
                  <c:v>40777</c:v>
                </c:pt>
                <c:pt idx="1169">
                  <c:v>40778</c:v>
                </c:pt>
                <c:pt idx="1170">
                  <c:v>40779</c:v>
                </c:pt>
                <c:pt idx="1171">
                  <c:v>40780</c:v>
                </c:pt>
                <c:pt idx="1172">
                  <c:v>40781</c:v>
                </c:pt>
                <c:pt idx="1173">
                  <c:v>40784</c:v>
                </c:pt>
                <c:pt idx="1174">
                  <c:v>40785</c:v>
                </c:pt>
                <c:pt idx="1175">
                  <c:v>40786</c:v>
                </c:pt>
                <c:pt idx="1176">
                  <c:v>40787</c:v>
                </c:pt>
                <c:pt idx="1177">
                  <c:v>40788</c:v>
                </c:pt>
                <c:pt idx="1178">
                  <c:v>40792</c:v>
                </c:pt>
                <c:pt idx="1179">
                  <c:v>40793</c:v>
                </c:pt>
                <c:pt idx="1180">
                  <c:v>40794</c:v>
                </c:pt>
                <c:pt idx="1181">
                  <c:v>40795</c:v>
                </c:pt>
                <c:pt idx="1182">
                  <c:v>40798</c:v>
                </c:pt>
                <c:pt idx="1183">
                  <c:v>40799</c:v>
                </c:pt>
                <c:pt idx="1184">
                  <c:v>40800</c:v>
                </c:pt>
                <c:pt idx="1185">
                  <c:v>40801</c:v>
                </c:pt>
                <c:pt idx="1186">
                  <c:v>40802</c:v>
                </c:pt>
                <c:pt idx="1187">
                  <c:v>40805</c:v>
                </c:pt>
                <c:pt idx="1188">
                  <c:v>40806</c:v>
                </c:pt>
                <c:pt idx="1189">
                  <c:v>40807</c:v>
                </c:pt>
                <c:pt idx="1190">
                  <c:v>40808</c:v>
                </c:pt>
                <c:pt idx="1191">
                  <c:v>40809</c:v>
                </c:pt>
                <c:pt idx="1192">
                  <c:v>40812</c:v>
                </c:pt>
                <c:pt idx="1193">
                  <c:v>40813</c:v>
                </c:pt>
                <c:pt idx="1194">
                  <c:v>40814</c:v>
                </c:pt>
                <c:pt idx="1195">
                  <c:v>40815</c:v>
                </c:pt>
                <c:pt idx="1196">
                  <c:v>40816</c:v>
                </c:pt>
                <c:pt idx="1197">
                  <c:v>40819</c:v>
                </c:pt>
                <c:pt idx="1198">
                  <c:v>40820</c:v>
                </c:pt>
                <c:pt idx="1199">
                  <c:v>40821</c:v>
                </c:pt>
                <c:pt idx="1200">
                  <c:v>40822</c:v>
                </c:pt>
                <c:pt idx="1201">
                  <c:v>40823</c:v>
                </c:pt>
                <c:pt idx="1202">
                  <c:v>40826</c:v>
                </c:pt>
                <c:pt idx="1203">
                  <c:v>40827</c:v>
                </c:pt>
                <c:pt idx="1204">
                  <c:v>40828</c:v>
                </c:pt>
                <c:pt idx="1205">
                  <c:v>40829</c:v>
                </c:pt>
                <c:pt idx="1206">
                  <c:v>40830</c:v>
                </c:pt>
                <c:pt idx="1207">
                  <c:v>40833</c:v>
                </c:pt>
                <c:pt idx="1208">
                  <c:v>40834</c:v>
                </c:pt>
                <c:pt idx="1209">
                  <c:v>40835</c:v>
                </c:pt>
                <c:pt idx="1210">
                  <c:v>40836</c:v>
                </c:pt>
                <c:pt idx="1211">
                  <c:v>40837</c:v>
                </c:pt>
                <c:pt idx="1212">
                  <c:v>40840</c:v>
                </c:pt>
                <c:pt idx="1213">
                  <c:v>40841</c:v>
                </c:pt>
                <c:pt idx="1214">
                  <c:v>40842</c:v>
                </c:pt>
                <c:pt idx="1215">
                  <c:v>40843</c:v>
                </c:pt>
                <c:pt idx="1216">
                  <c:v>40844</c:v>
                </c:pt>
                <c:pt idx="1217">
                  <c:v>40847</c:v>
                </c:pt>
                <c:pt idx="1218">
                  <c:v>40848</c:v>
                </c:pt>
                <c:pt idx="1219">
                  <c:v>40849</c:v>
                </c:pt>
                <c:pt idx="1220">
                  <c:v>40850</c:v>
                </c:pt>
                <c:pt idx="1221">
                  <c:v>40851</c:v>
                </c:pt>
                <c:pt idx="1222">
                  <c:v>40854</c:v>
                </c:pt>
                <c:pt idx="1223">
                  <c:v>40855</c:v>
                </c:pt>
                <c:pt idx="1224">
                  <c:v>40856</c:v>
                </c:pt>
                <c:pt idx="1225">
                  <c:v>40857</c:v>
                </c:pt>
                <c:pt idx="1226">
                  <c:v>40858</c:v>
                </c:pt>
                <c:pt idx="1227">
                  <c:v>40861</c:v>
                </c:pt>
                <c:pt idx="1228">
                  <c:v>40862</c:v>
                </c:pt>
                <c:pt idx="1229">
                  <c:v>40863</c:v>
                </c:pt>
                <c:pt idx="1230">
                  <c:v>40864</c:v>
                </c:pt>
                <c:pt idx="1231">
                  <c:v>40865</c:v>
                </c:pt>
                <c:pt idx="1232">
                  <c:v>40868</c:v>
                </c:pt>
                <c:pt idx="1233">
                  <c:v>40869</c:v>
                </c:pt>
                <c:pt idx="1234">
                  <c:v>40870</c:v>
                </c:pt>
                <c:pt idx="1235">
                  <c:v>40872</c:v>
                </c:pt>
                <c:pt idx="1236">
                  <c:v>40875</c:v>
                </c:pt>
                <c:pt idx="1237">
                  <c:v>40876</c:v>
                </c:pt>
                <c:pt idx="1238">
                  <c:v>40877</c:v>
                </c:pt>
                <c:pt idx="1239">
                  <c:v>40878</c:v>
                </c:pt>
                <c:pt idx="1240">
                  <c:v>40879</c:v>
                </c:pt>
                <c:pt idx="1241">
                  <c:v>40882</c:v>
                </c:pt>
                <c:pt idx="1242">
                  <c:v>40883</c:v>
                </c:pt>
                <c:pt idx="1243">
                  <c:v>40884</c:v>
                </c:pt>
                <c:pt idx="1244">
                  <c:v>40885</c:v>
                </c:pt>
                <c:pt idx="1245">
                  <c:v>40886</c:v>
                </c:pt>
                <c:pt idx="1246">
                  <c:v>40889</c:v>
                </c:pt>
                <c:pt idx="1247">
                  <c:v>40890</c:v>
                </c:pt>
                <c:pt idx="1248">
                  <c:v>40891</c:v>
                </c:pt>
                <c:pt idx="1249">
                  <c:v>40892</c:v>
                </c:pt>
                <c:pt idx="1250">
                  <c:v>40893</c:v>
                </c:pt>
                <c:pt idx="1251">
                  <c:v>40896</c:v>
                </c:pt>
                <c:pt idx="1252">
                  <c:v>40897</c:v>
                </c:pt>
                <c:pt idx="1253">
                  <c:v>40898</c:v>
                </c:pt>
                <c:pt idx="1254">
                  <c:v>40899</c:v>
                </c:pt>
                <c:pt idx="1255">
                  <c:v>40900</c:v>
                </c:pt>
                <c:pt idx="1256">
                  <c:v>40904</c:v>
                </c:pt>
                <c:pt idx="1257">
                  <c:v>40905</c:v>
                </c:pt>
                <c:pt idx="1258">
                  <c:v>40906</c:v>
                </c:pt>
                <c:pt idx="1259">
                  <c:v>40907</c:v>
                </c:pt>
                <c:pt idx="1260">
                  <c:v>40911</c:v>
                </c:pt>
                <c:pt idx="1261">
                  <c:v>40912</c:v>
                </c:pt>
                <c:pt idx="1262">
                  <c:v>40913</c:v>
                </c:pt>
                <c:pt idx="1263">
                  <c:v>40914</c:v>
                </c:pt>
                <c:pt idx="1264">
                  <c:v>40917</c:v>
                </c:pt>
                <c:pt idx="1265">
                  <c:v>40918</c:v>
                </c:pt>
                <c:pt idx="1266">
                  <c:v>40919</c:v>
                </c:pt>
                <c:pt idx="1267">
                  <c:v>40920</c:v>
                </c:pt>
                <c:pt idx="1268">
                  <c:v>40921</c:v>
                </c:pt>
                <c:pt idx="1269">
                  <c:v>40925</c:v>
                </c:pt>
                <c:pt idx="1270">
                  <c:v>40926</c:v>
                </c:pt>
                <c:pt idx="1271">
                  <c:v>40927</c:v>
                </c:pt>
                <c:pt idx="1272">
                  <c:v>40928</c:v>
                </c:pt>
                <c:pt idx="1273">
                  <c:v>40931</c:v>
                </c:pt>
                <c:pt idx="1274">
                  <c:v>40932</c:v>
                </c:pt>
                <c:pt idx="1275">
                  <c:v>40933</c:v>
                </c:pt>
                <c:pt idx="1276">
                  <c:v>40934</c:v>
                </c:pt>
                <c:pt idx="1277">
                  <c:v>40935</c:v>
                </c:pt>
                <c:pt idx="1278">
                  <c:v>40938</c:v>
                </c:pt>
                <c:pt idx="1279">
                  <c:v>40939</c:v>
                </c:pt>
                <c:pt idx="1280">
                  <c:v>40940</c:v>
                </c:pt>
                <c:pt idx="1281">
                  <c:v>40941</c:v>
                </c:pt>
                <c:pt idx="1282">
                  <c:v>40942</c:v>
                </c:pt>
                <c:pt idx="1283">
                  <c:v>40945</c:v>
                </c:pt>
                <c:pt idx="1284">
                  <c:v>40946</c:v>
                </c:pt>
                <c:pt idx="1285">
                  <c:v>40947</c:v>
                </c:pt>
                <c:pt idx="1286">
                  <c:v>40948</c:v>
                </c:pt>
                <c:pt idx="1287">
                  <c:v>40949</c:v>
                </c:pt>
                <c:pt idx="1288">
                  <c:v>40952</c:v>
                </c:pt>
                <c:pt idx="1289">
                  <c:v>40953</c:v>
                </c:pt>
                <c:pt idx="1290">
                  <c:v>40954</c:v>
                </c:pt>
                <c:pt idx="1291">
                  <c:v>40955</c:v>
                </c:pt>
                <c:pt idx="1292">
                  <c:v>40956</c:v>
                </c:pt>
                <c:pt idx="1293">
                  <c:v>40960</c:v>
                </c:pt>
                <c:pt idx="1294">
                  <c:v>40961</c:v>
                </c:pt>
                <c:pt idx="1295">
                  <c:v>40962</c:v>
                </c:pt>
                <c:pt idx="1296">
                  <c:v>40963</c:v>
                </c:pt>
                <c:pt idx="1297">
                  <c:v>40966</c:v>
                </c:pt>
                <c:pt idx="1298">
                  <c:v>40967</c:v>
                </c:pt>
                <c:pt idx="1299">
                  <c:v>40968</c:v>
                </c:pt>
                <c:pt idx="1300">
                  <c:v>40969</c:v>
                </c:pt>
                <c:pt idx="1301">
                  <c:v>40970</c:v>
                </c:pt>
                <c:pt idx="1302">
                  <c:v>40973</c:v>
                </c:pt>
                <c:pt idx="1303">
                  <c:v>40974</c:v>
                </c:pt>
                <c:pt idx="1304">
                  <c:v>40975</c:v>
                </c:pt>
                <c:pt idx="1305">
                  <c:v>40976</c:v>
                </c:pt>
                <c:pt idx="1306">
                  <c:v>40977</c:v>
                </c:pt>
                <c:pt idx="1307">
                  <c:v>40980</c:v>
                </c:pt>
                <c:pt idx="1308">
                  <c:v>40981</c:v>
                </c:pt>
                <c:pt idx="1309">
                  <c:v>40982</c:v>
                </c:pt>
                <c:pt idx="1310">
                  <c:v>40983</c:v>
                </c:pt>
                <c:pt idx="1311">
                  <c:v>40984</c:v>
                </c:pt>
                <c:pt idx="1312">
                  <c:v>40987</c:v>
                </c:pt>
                <c:pt idx="1313">
                  <c:v>40988</c:v>
                </c:pt>
                <c:pt idx="1314">
                  <c:v>40989</c:v>
                </c:pt>
                <c:pt idx="1315">
                  <c:v>40990</c:v>
                </c:pt>
                <c:pt idx="1316">
                  <c:v>40991</c:v>
                </c:pt>
                <c:pt idx="1317">
                  <c:v>40994</c:v>
                </c:pt>
                <c:pt idx="1318">
                  <c:v>40995</c:v>
                </c:pt>
                <c:pt idx="1319">
                  <c:v>40996</c:v>
                </c:pt>
                <c:pt idx="1320">
                  <c:v>40997</c:v>
                </c:pt>
                <c:pt idx="1321">
                  <c:v>40998</c:v>
                </c:pt>
                <c:pt idx="1322">
                  <c:v>41001</c:v>
                </c:pt>
                <c:pt idx="1323">
                  <c:v>41002</c:v>
                </c:pt>
                <c:pt idx="1324">
                  <c:v>41003</c:v>
                </c:pt>
                <c:pt idx="1325">
                  <c:v>41004</c:v>
                </c:pt>
                <c:pt idx="1326">
                  <c:v>41008</c:v>
                </c:pt>
                <c:pt idx="1327">
                  <c:v>41009</c:v>
                </c:pt>
                <c:pt idx="1328">
                  <c:v>41010</c:v>
                </c:pt>
                <c:pt idx="1329">
                  <c:v>41011</c:v>
                </c:pt>
                <c:pt idx="1330">
                  <c:v>41012</c:v>
                </c:pt>
                <c:pt idx="1331">
                  <c:v>41015</c:v>
                </c:pt>
                <c:pt idx="1332">
                  <c:v>41016</c:v>
                </c:pt>
                <c:pt idx="1333">
                  <c:v>41017</c:v>
                </c:pt>
                <c:pt idx="1334">
                  <c:v>41018</c:v>
                </c:pt>
                <c:pt idx="1335">
                  <c:v>41019</c:v>
                </c:pt>
                <c:pt idx="1336">
                  <c:v>41022</c:v>
                </c:pt>
                <c:pt idx="1337">
                  <c:v>41023</c:v>
                </c:pt>
                <c:pt idx="1338">
                  <c:v>41024</c:v>
                </c:pt>
                <c:pt idx="1339">
                  <c:v>41025</c:v>
                </c:pt>
                <c:pt idx="1340">
                  <c:v>41026</c:v>
                </c:pt>
                <c:pt idx="1341">
                  <c:v>41029</c:v>
                </c:pt>
                <c:pt idx="1342">
                  <c:v>41030</c:v>
                </c:pt>
                <c:pt idx="1343">
                  <c:v>41031</c:v>
                </c:pt>
                <c:pt idx="1344">
                  <c:v>41032</c:v>
                </c:pt>
                <c:pt idx="1345">
                  <c:v>41033</c:v>
                </c:pt>
                <c:pt idx="1346">
                  <c:v>41036</c:v>
                </c:pt>
                <c:pt idx="1347">
                  <c:v>41037</c:v>
                </c:pt>
                <c:pt idx="1348">
                  <c:v>41038</c:v>
                </c:pt>
                <c:pt idx="1349">
                  <c:v>41039</c:v>
                </c:pt>
                <c:pt idx="1350">
                  <c:v>41040</c:v>
                </c:pt>
                <c:pt idx="1351">
                  <c:v>41043</c:v>
                </c:pt>
                <c:pt idx="1352">
                  <c:v>41044</c:v>
                </c:pt>
                <c:pt idx="1353">
                  <c:v>41045</c:v>
                </c:pt>
                <c:pt idx="1354">
                  <c:v>41046</c:v>
                </c:pt>
                <c:pt idx="1355">
                  <c:v>41047</c:v>
                </c:pt>
                <c:pt idx="1356">
                  <c:v>41050</c:v>
                </c:pt>
                <c:pt idx="1357">
                  <c:v>41051</c:v>
                </c:pt>
                <c:pt idx="1358">
                  <c:v>41052</c:v>
                </c:pt>
                <c:pt idx="1359">
                  <c:v>41053</c:v>
                </c:pt>
                <c:pt idx="1360">
                  <c:v>41054</c:v>
                </c:pt>
                <c:pt idx="1361">
                  <c:v>41058</c:v>
                </c:pt>
                <c:pt idx="1362">
                  <c:v>41059</c:v>
                </c:pt>
                <c:pt idx="1363">
                  <c:v>41060</c:v>
                </c:pt>
                <c:pt idx="1364">
                  <c:v>41061</c:v>
                </c:pt>
                <c:pt idx="1365">
                  <c:v>41064</c:v>
                </c:pt>
                <c:pt idx="1366">
                  <c:v>41065</c:v>
                </c:pt>
                <c:pt idx="1367">
                  <c:v>41066</c:v>
                </c:pt>
                <c:pt idx="1368">
                  <c:v>41067</c:v>
                </c:pt>
                <c:pt idx="1369">
                  <c:v>41068</c:v>
                </c:pt>
                <c:pt idx="1370">
                  <c:v>41071</c:v>
                </c:pt>
                <c:pt idx="1371">
                  <c:v>41072</c:v>
                </c:pt>
                <c:pt idx="1372">
                  <c:v>41073</c:v>
                </c:pt>
                <c:pt idx="1373">
                  <c:v>41074</c:v>
                </c:pt>
                <c:pt idx="1374">
                  <c:v>41075</c:v>
                </c:pt>
                <c:pt idx="1375">
                  <c:v>41078</c:v>
                </c:pt>
                <c:pt idx="1376">
                  <c:v>41079</c:v>
                </c:pt>
                <c:pt idx="1377">
                  <c:v>41080</c:v>
                </c:pt>
                <c:pt idx="1378">
                  <c:v>41081</c:v>
                </c:pt>
                <c:pt idx="1379">
                  <c:v>41082</c:v>
                </c:pt>
                <c:pt idx="1380">
                  <c:v>41085</c:v>
                </c:pt>
                <c:pt idx="1381">
                  <c:v>41086</c:v>
                </c:pt>
                <c:pt idx="1382">
                  <c:v>41087</c:v>
                </c:pt>
                <c:pt idx="1383">
                  <c:v>41088</c:v>
                </c:pt>
                <c:pt idx="1384">
                  <c:v>41089</c:v>
                </c:pt>
                <c:pt idx="1385">
                  <c:v>41092</c:v>
                </c:pt>
                <c:pt idx="1386">
                  <c:v>41093</c:v>
                </c:pt>
                <c:pt idx="1387">
                  <c:v>41095</c:v>
                </c:pt>
                <c:pt idx="1388">
                  <c:v>41096</c:v>
                </c:pt>
                <c:pt idx="1389">
                  <c:v>41099</c:v>
                </c:pt>
                <c:pt idx="1390">
                  <c:v>41100</c:v>
                </c:pt>
                <c:pt idx="1391">
                  <c:v>41101</c:v>
                </c:pt>
                <c:pt idx="1392">
                  <c:v>41102</c:v>
                </c:pt>
                <c:pt idx="1393">
                  <c:v>41103</c:v>
                </c:pt>
                <c:pt idx="1394">
                  <c:v>41106</c:v>
                </c:pt>
                <c:pt idx="1395">
                  <c:v>41107</c:v>
                </c:pt>
                <c:pt idx="1396">
                  <c:v>41108</c:v>
                </c:pt>
                <c:pt idx="1397">
                  <c:v>41109</c:v>
                </c:pt>
                <c:pt idx="1398">
                  <c:v>41110</c:v>
                </c:pt>
                <c:pt idx="1399">
                  <c:v>41113</c:v>
                </c:pt>
                <c:pt idx="1400">
                  <c:v>41114</c:v>
                </c:pt>
                <c:pt idx="1401">
                  <c:v>41115</c:v>
                </c:pt>
                <c:pt idx="1402">
                  <c:v>41116</c:v>
                </c:pt>
                <c:pt idx="1403">
                  <c:v>41117</c:v>
                </c:pt>
                <c:pt idx="1404">
                  <c:v>41120</c:v>
                </c:pt>
                <c:pt idx="1405">
                  <c:v>41121</c:v>
                </c:pt>
                <c:pt idx="1406">
                  <c:v>41122</c:v>
                </c:pt>
                <c:pt idx="1407">
                  <c:v>41123</c:v>
                </c:pt>
                <c:pt idx="1408">
                  <c:v>41124</c:v>
                </c:pt>
                <c:pt idx="1409">
                  <c:v>41127</c:v>
                </c:pt>
                <c:pt idx="1410">
                  <c:v>41128</c:v>
                </c:pt>
                <c:pt idx="1411">
                  <c:v>41129</c:v>
                </c:pt>
                <c:pt idx="1412">
                  <c:v>41130</c:v>
                </c:pt>
                <c:pt idx="1413">
                  <c:v>41131</c:v>
                </c:pt>
                <c:pt idx="1414">
                  <c:v>41134</c:v>
                </c:pt>
                <c:pt idx="1415">
                  <c:v>41135</c:v>
                </c:pt>
                <c:pt idx="1416">
                  <c:v>41136</c:v>
                </c:pt>
                <c:pt idx="1417">
                  <c:v>41137</c:v>
                </c:pt>
                <c:pt idx="1418">
                  <c:v>41138</c:v>
                </c:pt>
                <c:pt idx="1419">
                  <c:v>41141</c:v>
                </c:pt>
                <c:pt idx="1420">
                  <c:v>41142</c:v>
                </c:pt>
                <c:pt idx="1421">
                  <c:v>41143</c:v>
                </c:pt>
                <c:pt idx="1422">
                  <c:v>41144</c:v>
                </c:pt>
                <c:pt idx="1423">
                  <c:v>41145</c:v>
                </c:pt>
                <c:pt idx="1424">
                  <c:v>41148</c:v>
                </c:pt>
                <c:pt idx="1425">
                  <c:v>41149</c:v>
                </c:pt>
                <c:pt idx="1426">
                  <c:v>41150</c:v>
                </c:pt>
                <c:pt idx="1427">
                  <c:v>41151</c:v>
                </c:pt>
                <c:pt idx="1428">
                  <c:v>41152</c:v>
                </c:pt>
                <c:pt idx="1429">
                  <c:v>41156</c:v>
                </c:pt>
                <c:pt idx="1430">
                  <c:v>41157</c:v>
                </c:pt>
                <c:pt idx="1431">
                  <c:v>41158</c:v>
                </c:pt>
                <c:pt idx="1432">
                  <c:v>41159</c:v>
                </c:pt>
                <c:pt idx="1433">
                  <c:v>41162</c:v>
                </c:pt>
                <c:pt idx="1434">
                  <c:v>41163</c:v>
                </c:pt>
                <c:pt idx="1435">
                  <c:v>41164</c:v>
                </c:pt>
                <c:pt idx="1436">
                  <c:v>41165</c:v>
                </c:pt>
                <c:pt idx="1437">
                  <c:v>41166</c:v>
                </c:pt>
                <c:pt idx="1438">
                  <c:v>41169</c:v>
                </c:pt>
                <c:pt idx="1439">
                  <c:v>41170</c:v>
                </c:pt>
                <c:pt idx="1440">
                  <c:v>41171</c:v>
                </c:pt>
                <c:pt idx="1441">
                  <c:v>41172</c:v>
                </c:pt>
                <c:pt idx="1442">
                  <c:v>41173</c:v>
                </c:pt>
                <c:pt idx="1443">
                  <c:v>41176</c:v>
                </c:pt>
                <c:pt idx="1444">
                  <c:v>41177</c:v>
                </c:pt>
                <c:pt idx="1445">
                  <c:v>41178</c:v>
                </c:pt>
                <c:pt idx="1446">
                  <c:v>41179</c:v>
                </c:pt>
                <c:pt idx="1447">
                  <c:v>41180</c:v>
                </c:pt>
                <c:pt idx="1448">
                  <c:v>41183</c:v>
                </c:pt>
                <c:pt idx="1449">
                  <c:v>41184</c:v>
                </c:pt>
                <c:pt idx="1450">
                  <c:v>41185</c:v>
                </c:pt>
                <c:pt idx="1451">
                  <c:v>41186</c:v>
                </c:pt>
                <c:pt idx="1452">
                  <c:v>41187</c:v>
                </c:pt>
                <c:pt idx="1453">
                  <c:v>41190</c:v>
                </c:pt>
                <c:pt idx="1454">
                  <c:v>41191</c:v>
                </c:pt>
                <c:pt idx="1455">
                  <c:v>41192</c:v>
                </c:pt>
                <c:pt idx="1456">
                  <c:v>41193</c:v>
                </c:pt>
                <c:pt idx="1457">
                  <c:v>41194</c:v>
                </c:pt>
                <c:pt idx="1458">
                  <c:v>41197</c:v>
                </c:pt>
                <c:pt idx="1459">
                  <c:v>41198</c:v>
                </c:pt>
                <c:pt idx="1460">
                  <c:v>41199</c:v>
                </c:pt>
                <c:pt idx="1461">
                  <c:v>41200</c:v>
                </c:pt>
                <c:pt idx="1462">
                  <c:v>41201</c:v>
                </c:pt>
                <c:pt idx="1463">
                  <c:v>41204</c:v>
                </c:pt>
                <c:pt idx="1464">
                  <c:v>41205</c:v>
                </c:pt>
                <c:pt idx="1465">
                  <c:v>41206</c:v>
                </c:pt>
                <c:pt idx="1466">
                  <c:v>41207</c:v>
                </c:pt>
                <c:pt idx="1467">
                  <c:v>41208</c:v>
                </c:pt>
                <c:pt idx="1468">
                  <c:v>41213</c:v>
                </c:pt>
                <c:pt idx="1469">
                  <c:v>41214</c:v>
                </c:pt>
                <c:pt idx="1470">
                  <c:v>41215</c:v>
                </c:pt>
                <c:pt idx="1471">
                  <c:v>41218</c:v>
                </c:pt>
                <c:pt idx="1472">
                  <c:v>41219</c:v>
                </c:pt>
                <c:pt idx="1473">
                  <c:v>41220</c:v>
                </c:pt>
                <c:pt idx="1474">
                  <c:v>41221</c:v>
                </c:pt>
                <c:pt idx="1475">
                  <c:v>41222</c:v>
                </c:pt>
                <c:pt idx="1476">
                  <c:v>41225</c:v>
                </c:pt>
                <c:pt idx="1477">
                  <c:v>41226</c:v>
                </c:pt>
                <c:pt idx="1478">
                  <c:v>41227</c:v>
                </c:pt>
                <c:pt idx="1479">
                  <c:v>41228</c:v>
                </c:pt>
                <c:pt idx="1480">
                  <c:v>41229</c:v>
                </c:pt>
                <c:pt idx="1481">
                  <c:v>41232</c:v>
                </c:pt>
                <c:pt idx="1482">
                  <c:v>41233</c:v>
                </c:pt>
                <c:pt idx="1483">
                  <c:v>41234</c:v>
                </c:pt>
                <c:pt idx="1484">
                  <c:v>41236</c:v>
                </c:pt>
                <c:pt idx="1485">
                  <c:v>41239</c:v>
                </c:pt>
                <c:pt idx="1486">
                  <c:v>41240</c:v>
                </c:pt>
                <c:pt idx="1487">
                  <c:v>41241</c:v>
                </c:pt>
                <c:pt idx="1488">
                  <c:v>41242</c:v>
                </c:pt>
                <c:pt idx="1489">
                  <c:v>41243</c:v>
                </c:pt>
                <c:pt idx="1490">
                  <c:v>41246</c:v>
                </c:pt>
                <c:pt idx="1491">
                  <c:v>41247</c:v>
                </c:pt>
                <c:pt idx="1492">
                  <c:v>41248</c:v>
                </c:pt>
                <c:pt idx="1493">
                  <c:v>41249</c:v>
                </c:pt>
                <c:pt idx="1494">
                  <c:v>41250</c:v>
                </c:pt>
                <c:pt idx="1495">
                  <c:v>41253</c:v>
                </c:pt>
                <c:pt idx="1496">
                  <c:v>41254</c:v>
                </c:pt>
                <c:pt idx="1497">
                  <c:v>41255</c:v>
                </c:pt>
                <c:pt idx="1498">
                  <c:v>41256</c:v>
                </c:pt>
                <c:pt idx="1499">
                  <c:v>41257</c:v>
                </c:pt>
                <c:pt idx="1500">
                  <c:v>41260</c:v>
                </c:pt>
                <c:pt idx="1501">
                  <c:v>41261</c:v>
                </c:pt>
                <c:pt idx="1502">
                  <c:v>41262</c:v>
                </c:pt>
                <c:pt idx="1503">
                  <c:v>41263</c:v>
                </c:pt>
                <c:pt idx="1504">
                  <c:v>41264</c:v>
                </c:pt>
                <c:pt idx="1505">
                  <c:v>41267</c:v>
                </c:pt>
                <c:pt idx="1506">
                  <c:v>41269</c:v>
                </c:pt>
                <c:pt idx="1507">
                  <c:v>41270</c:v>
                </c:pt>
                <c:pt idx="1508">
                  <c:v>41271</c:v>
                </c:pt>
                <c:pt idx="1509">
                  <c:v>41274</c:v>
                </c:pt>
                <c:pt idx="1510">
                  <c:v>41276</c:v>
                </c:pt>
                <c:pt idx="1511">
                  <c:v>41277</c:v>
                </c:pt>
                <c:pt idx="1512">
                  <c:v>41278</c:v>
                </c:pt>
                <c:pt idx="1513">
                  <c:v>41281</c:v>
                </c:pt>
                <c:pt idx="1514">
                  <c:v>41282</c:v>
                </c:pt>
                <c:pt idx="1515">
                  <c:v>41283</c:v>
                </c:pt>
                <c:pt idx="1516">
                  <c:v>41284</c:v>
                </c:pt>
                <c:pt idx="1517">
                  <c:v>41285</c:v>
                </c:pt>
                <c:pt idx="1518">
                  <c:v>41288</c:v>
                </c:pt>
                <c:pt idx="1519">
                  <c:v>41289</c:v>
                </c:pt>
                <c:pt idx="1520">
                  <c:v>41290</c:v>
                </c:pt>
                <c:pt idx="1521">
                  <c:v>41291</c:v>
                </c:pt>
                <c:pt idx="1522">
                  <c:v>41292</c:v>
                </c:pt>
                <c:pt idx="1523">
                  <c:v>41296</c:v>
                </c:pt>
                <c:pt idx="1524">
                  <c:v>41297</c:v>
                </c:pt>
                <c:pt idx="1525">
                  <c:v>41298</c:v>
                </c:pt>
                <c:pt idx="1526">
                  <c:v>41299</c:v>
                </c:pt>
                <c:pt idx="1527">
                  <c:v>41302</c:v>
                </c:pt>
                <c:pt idx="1528">
                  <c:v>41303</c:v>
                </c:pt>
                <c:pt idx="1529">
                  <c:v>41304</c:v>
                </c:pt>
                <c:pt idx="1530">
                  <c:v>41305</c:v>
                </c:pt>
                <c:pt idx="1531">
                  <c:v>41306</c:v>
                </c:pt>
                <c:pt idx="1532">
                  <c:v>41309</c:v>
                </c:pt>
                <c:pt idx="1533">
                  <c:v>41310</c:v>
                </c:pt>
                <c:pt idx="1534">
                  <c:v>41311</c:v>
                </c:pt>
                <c:pt idx="1535">
                  <c:v>41312</c:v>
                </c:pt>
                <c:pt idx="1536">
                  <c:v>41313</c:v>
                </c:pt>
                <c:pt idx="1537">
                  <c:v>41316</c:v>
                </c:pt>
                <c:pt idx="1538">
                  <c:v>41317</c:v>
                </c:pt>
                <c:pt idx="1539">
                  <c:v>41318</c:v>
                </c:pt>
                <c:pt idx="1540">
                  <c:v>41319</c:v>
                </c:pt>
                <c:pt idx="1541">
                  <c:v>41320</c:v>
                </c:pt>
                <c:pt idx="1542">
                  <c:v>41324</c:v>
                </c:pt>
                <c:pt idx="1543">
                  <c:v>41325</c:v>
                </c:pt>
                <c:pt idx="1544">
                  <c:v>41326</c:v>
                </c:pt>
                <c:pt idx="1545">
                  <c:v>41327</c:v>
                </c:pt>
                <c:pt idx="1546">
                  <c:v>41330</c:v>
                </c:pt>
                <c:pt idx="1547">
                  <c:v>41331</c:v>
                </c:pt>
                <c:pt idx="1548">
                  <c:v>41332</c:v>
                </c:pt>
                <c:pt idx="1549">
                  <c:v>41333</c:v>
                </c:pt>
                <c:pt idx="1550">
                  <c:v>41334</c:v>
                </c:pt>
                <c:pt idx="1551">
                  <c:v>41337</c:v>
                </c:pt>
                <c:pt idx="1552">
                  <c:v>41338</c:v>
                </c:pt>
                <c:pt idx="1553">
                  <c:v>41339</c:v>
                </c:pt>
                <c:pt idx="1554">
                  <c:v>41340</c:v>
                </c:pt>
                <c:pt idx="1555">
                  <c:v>41341</c:v>
                </c:pt>
                <c:pt idx="1556">
                  <c:v>41344</c:v>
                </c:pt>
                <c:pt idx="1557">
                  <c:v>41345</c:v>
                </c:pt>
                <c:pt idx="1558">
                  <c:v>41346</c:v>
                </c:pt>
                <c:pt idx="1559">
                  <c:v>41347</c:v>
                </c:pt>
                <c:pt idx="1560">
                  <c:v>41348</c:v>
                </c:pt>
                <c:pt idx="1561">
                  <c:v>41351</c:v>
                </c:pt>
                <c:pt idx="1562">
                  <c:v>41352</c:v>
                </c:pt>
                <c:pt idx="1563">
                  <c:v>41353</c:v>
                </c:pt>
                <c:pt idx="1564">
                  <c:v>41354</c:v>
                </c:pt>
                <c:pt idx="1565">
                  <c:v>41355</c:v>
                </c:pt>
                <c:pt idx="1566">
                  <c:v>41358</c:v>
                </c:pt>
                <c:pt idx="1567">
                  <c:v>41359</c:v>
                </c:pt>
                <c:pt idx="1568">
                  <c:v>41360</c:v>
                </c:pt>
                <c:pt idx="1569">
                  <c:v>41361</c:v>
                </c:pt>
                <c:pt idx="1570">
                  <c:v>41365</c:v>
                </c:pt>
                <c:pt idx="1571">
                  <c:v>41366</c:v>
                </c:pt>
                <c:pt idx="1572">
                  <c:v>41367</c:v>
                </c:pt>
                <c:pt idx="1573">
                  <c:v>41368</c:v>
                </c:pt>
                <c:pt idx="1574">
                  <c:v>41369</c:v>
                </c:pt>
                <c:pt idx="1575">
                  <c:v>41372</c:v>
                </c:pt>
                <c:pt idx="1576">
                  <c:v>41373</c:v>
                </c:pt>
                <c:pt idx="1577">
                  <c:v>41374</c:v>
                </c:pt>
                <c:pt idx="1578">
                  <c:v>41375</c:v>
                </c:pt>
                <c:pt idx="1579">
                  <c:v>41376</c:v>
                </c:pt>
                <c:pt idx="1580">
                  <c:v>41379</c:v>
                </c:pt>
                <c:pt idx="1581">
                  <c:v>41380</c:v>
                </c:pt>
                <c:pt idx="1582">
                  <c:v>41381</c:v>
                </c:pt>
                <c:pt idx="1583">
                  <c:v>41382</c:v>
                </c:pt>
                <c:pt idx="1584">
                  <c:v>41383</c:v>
                </c:pt>
                <c:pt idx="1585">
                  <c:v>41386</c:v>
                </c:pt>
                <c:pt idx="1586">
                  <c:v>41387</c:v>
                </c:pt>
                <c:pt idx="1587">
                  <c:v>41388</c:v>
                </c:pt>
                <c:pt idx="1588">
                  <c:v>41389</c:v>
                </c:pt>
                <c:pt idx="1589">
                  <c:v>41390</c:v>
                </c:pt>
                <c:pt idx="1590">
                  <c:v>41393</c:v>
                </c:pt>
                <c:pt idx="1591">
                  <c:v>41394</c:v>
                </c:pt>
                <c:pt idx="1592">
                  <c:v>41395</c:v>
                </c:pt>
                <c:pt idx="1593">
                  <c:v>41396</c:v>
                </c:pt>
                <c:pt idx="1594">
                  <c:v>41397</c:v>
                </c:pt>
                <c:pt idx="1595">
                  <c:v>41400</c:v>
                </c:pt>
                <c:pt idx="1596">
                  <c:v>41401</c:v>
                </c:pt>
                <c:pt idx="1597">
                  <c:v>41402</c:v>
                </c:pt>
                <c:pt idx="1598">
                  <c:v>41403</c:v>
                </c:pt>
                <c:pt idx="1599">
                  <c:v>41404</c:v>
                </c:pt>
                <c:pt idx="1600">
                  <c:v>41407</c:v>
                </c:pt>
                <c:pt idx="1601">
                  <c:v>41408</c:v>
                </c:pt>
                <c:pt idx="1602">
                  <c:v>41409</c:v>
                </c:pt>
                <c:pt idx="1603">
                  <c:v>41410</c:v>
                </c:pt>
                <c:pt idx="1604">
                  <c:v>41411</c:v>
                </c:pt>
                <c:pt idx="1605">
                  <c:v>41414</c:v>
                </c:pt>
                <c:pt idx="1606">
                  <c:v>41415</c:v>
                </c:pt>
                <c:pt idx="1607">
                  <c:v>41416</c:v>
                </c:pt>
                <c:pt idx="1608">
                  <c:v>41417</c:v>
                </c:pt>
                <c:pt idx="1609">
                  <c:v>41418</c:v>
                </c:pt>
                <c:pt idx="1610">
                  <c:v>41422</c:v>
                </c:pt>
                <c:pt idx="1611">
                  <c:v>41423</c:v>
                </c:pt>
                <c:pt idx="1612">
                  <c:v>41424</c:v>
                </c:pt>
                <c:pt idx="1613">
                  <c:v>41425</c:v>
                </c:pt>
                <c:pt idx="1614">
                  <c:v>41428</c:v>
                </c:pt>
                <c:pt idx="1615">
                  <c:v>41429</c:v>
                </c:pt>
                <c:pt idx="1616">
                  <c:v>41430</c:v>
                </c:pt>
                <c:pt idx="1617">
                  <c:v>41431</c:v>
                </c:pt>
                <c:pt idx="1618">
                  <c:v>41432</c:v>
                </c:pt>
                <c:pt idx="1619">
                  <c:v>41435</c:v>
                </c:pt>
                <c:pt idx="1620">
                  <c:v>41436</c:v>
                </c:pt>
                <c:pt idx="1621">
                  <c:v>41437</c:v>
                </c:pt>
                <c:pt idx="1622">
                  <c:v>41438</c:v>
                </c:pt>
                <c:pt idx="1623">
                  <c:v>41439</c:v>
                </c:pt>
                <c:pt idx="1624">
                  <c:v>41442</c:v>
                </c:pt>
                <c:pt idx="1625">
                  <c:v>41443</c:v>
                </c:pt>
                <c:pt idx="1626">
                  <c:v>41444</c:v>
                </c:pt>
                <c:pt idx="1627">
                  <c:v>41445</c:v>
                </c:pt>
                <c:pt idx="1628">
                  <c:v>41446</c:v>
                </c:pt>
                <c:pt idx="1629">
                  <c:v>41449</c:v>
                </c:pt>
                <c:pt idx="1630">
                  <c:v>41450</c:v>
                </c:pt>
                <c:pt idx="1631">
                  <c:v>41451</c:v>
                </c:pt>
                <c:pt idx="1632">
                  <c:v>41452</c:v>
                </c:pt>
                <c:pt idx="1633">
                  <c:v>41453</c:v>
                </c:pt>
                <c:pt idx="1634">
                  <c:v>41456</c:v>
                </c:pt>
                <c:pt idx="1635">
                  <c:v>41457</c:v>
                </c:pt>
                <c:pt idx="1636">
                  <c:v>41458</c:v>
                </c:pt>
                <c:pt idx="1637">
                  <c:v>41460</c:v>
                </c:pt>
                <c:pt idx="1638">
                  <c:v>41463</c:v>
                </c:pt>
                <c:pt idx="1639">
                  <c:v>41464</c:v>
                </c:pt>
                <c:pt idx="1640">
                  <c:v>41465</c:v>
                </c:pt>
                <c:pt idx="1641">
                  <c:v>41466</c:v>
                </c:pt>
                <c:pt idx="1642">
                  <c:v>41467</c:v>
                </c:pt>
                <c:pt idx="1643">
                  <c:v>41470</c:v>
                </c:pt>
                <c:pt idx="1644">
                  <c:v>41471</c:v>
                </c:pt>
                <c:pt idx="1645">
                  <c:v>41472</c:v>
                </c:pt>
                <c:pt idx="1646">
                  <c:v>41473</c:v>
                </c:pt>
                <c:pt idx="1647">
                  <c:v>41474</c:v>
                </c:pt>
                <c:pt idx="1648">
                  <c:v>41477</c:v>
                </c:pt>
                <c:pt idx="1649">
                  <c:v>41478</c:v>
                </c:pt>
                <c:pt idx="1650">
                  <c:v>41479</c:v>
                </c:pt>
                <c:pt idx="1651">
                  <c:v>41480</c:v>
                </c:pt>
                <c:pt idx="1652">
                  <c:v>41481</c:v>
                </c:pt>
                <c:pt idx="1653">
                  <c:v>41484</c:v>
                </c:pt>
                <c:pt idx="1654">
                  <c:v>41485</c:v>
                </c:pt>
                <c:pt idx="1655">
                  <c:v>41486</c:v>
                </c:pt>
                <c:pt idx="1656">
                  <c:v>41487</c:v>
                </c:pt>
                <c:pt idx="1657">
                  <c:v>41488</c:v>
                </c:pt>
                <c:pt idx="1658">
                  <c:v>41491</c:v>
                </c:pt>
                <c:pt idx="1659">
                  <c:v>41492</c:v>
                </c:pt>
                <c:pt idx="1660">
                  <c:v>41493</c:v>
                </c:pt>
                <c:pt idx="1661">
                  <c:v>41494</c:v>
                </c:pt>
                <c:pt idx="1662">
                  <c:v>41495</c:v>
                </c:pt>
                <c:pt idx="1663">
                  <c:v>41498</c:v>
                </c:pt>
                <c:pt idx="1664">
                  <c:v>41499</c:v>
                </c:pt>
                <c:pt idx="1665">
                  <c:v>41500</c:v>
                </c:pt>
                <c:pt idx="1666">
                  <c:v>41501</c:v>
                </c:pt>
                <c:pt idx="1667">
                  <c:v>41502</c:v>
                </c:pt>
                <c:pt idx="1668">
                  <c:v>41505</c:v>
                </c:pt>
                <c:pt idx="1669">
                  <c:v>41506</c:v>
                </c:pt>
                <c:pt idx="1670">
                  <c:v>41507</c:v>
                </c:pt>
                <c:pt idx="1671">
                  <c:v>41508</c:v>
                </c:pt>
                <c:pt idx="1672">
                  <c:v>41509</c:v>
                </c:pt>
                <c:pt idx="1673">
                  <c:v>41512</c:v>
                </c:pt>
                <c:pt idx="1674">
                  <c:v>41513</c:v>
                </c:pt>
                <c:pt idx="1675">
                  <c:v>41514</c:v>
                </c:pt>
                <c:pt idx="1676">
                  <c:v>41515</c:v>
                </c:pt>
                <c:pt idx="1677">
                  <c:v>41516</c:v>
                </c:pt>
                <c:pt idx="1678">
                  <c:v>41520</c:v>
                </c:pt>
                <c:pt idx="1679">
                  <c:v>41521</c:v>
                </c:pt>
                <c:pt idx="1680">
                  <c:v>41522</c:v>
                </c:pt>
                <c:pt idx="1681">
                  <c:v>41523</c:v>
                </c:pt>
                <c:pt idx="1682">
                  <c:v>41526</c:v>
                </c:pt>
                <c:pt idx="1683">
                  <c:v>41527</c:v>
                </c:pt>
                <c:pt idx="1684">
                  <c:v>41528</c:v>
                </c:pt>
                <c:pt idx="1685">
                  <c:v>41529</c:v>
                </c:pt>
                <c:pt idx="1686">
                  <c:v>41530</c:v>
                </c:pt>
                <c:pt idx="1687">
                  <c:v>41533</c:v>
                </c:pt>
                <c:pt idx="1688">
                  <c:v>41534</c:v>
                </c:pt>
                <c:pt idx="1689">
                  <c:v>41535</c:v>
                </c:pt>
                <c:pt idx="1690">
                  <c:v>41536</c:v>
                </c:pt>
                <c:pt idx="1691">
                  <c:v>41537</c:v>
                </c:pt>
                <c:pt idx="1692">
                  <c:v>41540</c:v>
                </c:pt>
                <c:pt idx="1693">
                  <c:v>41541</c:v>
                </c:pt>
                <c:pt idx="1694">
                  <c:v>41542</c:v>
                </c:pt>
                <c:pt idx="1695">
                  <c:v>41543</c:v>
                </c:pt>
                <c:pt idx="1696">
                  <c:v>41544</c:v>
                </c:pt>
                <c:pt idx="1697">
                  <c:v>41547</c:v>
                </c:pt>
                <c:pt idx="1698">
                  <c:v>41548</c:v>
                </c:pt>
                <c:pt idx="1699">
                  <c:v>41549</c:v>
                </c:pt>
                <c:pt idx="1700">
                  <c:v>41550</c:v>
                </c:pt>
                <c:pt idx="1701">
                  <c:v>41551</c:v>
                </c:pt>
                <c:pt idx="1702">
                  <c:v>41554</c:v>
                </c:pt>
                <c:pt idx="1703">
                  <c:v>41555</c:v>
                </c:pt>
                <c:pt idx="1704">
                  <c:v>41556</c:v>
                </c:pt>
                <c:pt idx="1705">
                  <c:v>41557</c:v>
                </c:pt>
                <c:pt idx="1706">
                  <c:v>41558</c:v>
                </c:pt>
                <c:pt idx="1707">
                  <c:v>41561</c:v>
                </c:pt>
                <c:pt idx="1708">
                  <c:v>41562</c:v>
                </c:pt>
                <c:pt idx="1709">
                  <c:v>41563</c:v>
                </c:pt>
                <c:pt idx="1710">
                  <c:v>41564</c:v>
                </c:pt>
                <c:pt idx="1711">
                  <c:v>41565</c:v>
                </c:pt>
                <c:pt idx="1712">
                  <c:v>41568</c:v>
                </c:pt>
                <c:pt idx="1713">
                  <c:v>41569</c:v>
                </c:pt>
                <c:pt idx="1714">
                  <c:v>41570</c:v>
                </c:pt>
                <c:pt idx="1715">
                  <c:v>41571</c:v>
                </c:pt>
                <c:pt idx="1716">
                  <c:v>41572</c:v>
                </c:pt>
                <c:pt idx="1717">
                  <c:v>41575</c:v>
                </c:pt>
                <c:pt idx="1718">
                  <c:v>41576</c:v>
                </c:pt>
                <c:pt idx="1719">
                  <c:v>41577</c:v>
                </c:pt>
                <c:pt idx="1720">
                  <c:v>41578</c:v>
                </c:pt>
                <c:pt idx="1721">
                  <c:v>41579</c:v>
                </c:pt>
                <c:pt idx="1722">
                  <c:v>41582</c:v>
                </c:pt>
                <c:pt idx="1723">
                  <c:v>41583</c:v>
                </c:pt>
                <c:pt idx="1724">
                  <c:v>41584</c:v>
                </c:pt>
                <c:pt idx="1725">
                  <c:v>41585</c:v>
                </c:pt>
                <c:pt idx="1726">
                  <c:v>41586</c:v>
                </c:pt>
                <c:pt idx="1727">
                  <c:v>41589</c:v>
                </c:pt>
                <c:pt idx="1728">
                  <c:v>41590</c:v>
                </c:pt>
                <c:pt idx="1729">
                  <c:v>41591</c:v>
                </c:pt>
                <c:pt idx="1730">
                  <c:v>41592</c:v>
                </c:pt>
                <c:pt idx="1731">
                  <c:v>41593</c:v>
                </c:pt>
                <c:pt idx="1732">
                  <c:v>41596</c:v>
                </c:pt>
                <c:pt idx="1733">
                  <c:v>41597</c:v>
                </c:pt>
                <c:pt idx="1734">
                  <c:v>41598</c:v>
                </c:pt>
                <c:pt idx="1735">
                  <c:v>41599</c:v>
                </c:pt>
                <c:pt idx="1736">
                  <c:v>41600</c:v>
                </c:pt>
                <c:pt idx="1737">
                  <c:v>41603</c:v>
                </c:pt>
                <c:pt idx="1738">
                  <c:v>41604</c:v>
                </c:pt>
                <c:pt idx="1739">
                  <c:v>41605</c:v>
                </c:pt>
                <c:pt idx="1740">
                  <c:v>41607</c:v>
                </c:pt>
                <c:pt idx="1741">
                  <c:v>41610</c:v>
                </c:pt>
                <c:pt idx="1742">
                  <c:v>41611</c:v>
                </c:pt>
                <c:pt idx="1743">
                  <c:v>41612</c:v>
                </c:pt>
                <c:pt idx="1744">
                  <c:v>41613</c:v>
                </c:pt>
                <c:pt idx="1745">
                  <c:v>41614</c:v>
                </c:pt>
                <c:pt idx="1746">
                  <c:v>41617</c:v>
                </c:pt>
                <c:pt idx="1747">
                  <c:v>41618</c:v>
                </c:pt>
                <c:pt idx="1748">
                  <c:v>41619</c:v>
                </c:pt>
                <c:pt idx="1749">
                  <c:v>41620</c:v>
                </c:pt>
                <c:pt idx="1750">
                  <c:v>41621</c:v>
                </c:pt>
                <c:pt idx="1751">
                  <c:v>41624</c:v>
                </c:pt>
                <c:pt idx="1752">
                  <c:v>41625</c:v>
                </c:pt>
                <c:pt idx="1753">
                  <c:v>41626</c:v>
                </c:pt>
                <c:pt idx="1754">
                  <c:v>41627</c:v>
                </c:pt>
                <c:pt idx="1755">
                  <c:v>41628</c:v>
                </c:pt>
                <c:pt idx="1756">
                  <c:v>41631</c:v>
                </c:pt>
                <c:pt idx="1757">
                  <c:v>41632</c:v>
                </c:pt>
                <c:pt idx="1758">
                  <c:v>41634</c:v>
                </c:pt>
                <c:pt idx="1759">
                  <c:v>41635</c:v>
                </c:pt>
                <c:pt idx="1760">
                  <c:v>41638</c:v>
                </c:pt>
                <c:pt idx="1761">
                  <c:v>41639</c:v>
                </c:pt>
                <c:pt idx="1762">
                  <c:v>41641</c:v>
                </c:pt>
                <c:pt idx="1763">
                  <c:v>41642</c:v>
                </c:pt>
                <c:pt idx="1764">
                  <c:v>41645</c:v>
                </c:pt>
                <c:pt idx="1765">
                  <c:v>41646</c:v>
                </c:pt>
                <c:pt idx="1766">
                  <c:v>41647</c:v>
                </c:pt>
                <c:pt idx="1767">
                  <c:v>41648</c:v>
                </c:pt>
                <c:pt idx="1768">
                  <c:v>41649</c:v>
                </c:pt>
                <c:pt idx="1769">
                  <c:v>41652</c:v>
                </c:pt>
                <c:pt idx="1770">
                  <c:v>41653</c:v>
                </c:pt>
                <c:pt idx="1771">
                  <c:v>41654</c:v>
                </c:pt>
                <c:pt idx="1772">
                  <c:v>41655</c:v>
                </c:pt>
                <c:pt idx="1773">
                  <c:v>41656</c:v>
                </c:pt>
                <c:pt idx="1774">
                  <c:v>41660</c:v>
                </c:pt>
                <c:pt idx="1775">
                  <c:v>41661</c:v>
                </c:pt>
                <c:pt idx="1776">
                  <c:v>41662</c:v>
                </c:pt>
                <c:pt idx="1777">
                  <c:v>41663</c:v>
                </c:pt>
                <c:pt idx="1778">
                  <c:v>41666</c:v>
                </c:pt>
                <c:pt idx="1779">
                  <c:v>41667</c:v>
                </c:pt>
                <c:pt idx="1780">
                  <c:v>41668</c:v>
                </c:pt>
                <c:pt idx="1781">
                  <c:v>41669</c:v>
                </c:pt>
                <c:pt idx="1782">
                  <c:v>41670</c:v>
                </c:pt>
                <c:pt idx="1783">
                  <c:v>41673</c:v>
                </c:pt>
                <c:pt idx="1784">
                  <c:v>41674</c:v>
                </c:pt>
                <c:pt idx="1785">
                  <c:v>41675</c:v>
                </c:pt>
                <c:pt idx="1786">
                  <c:v>41676</c:v>
                </c:pt>
                <c:pt idx="1787">
                  <c:v>41677</c:v>
                </c:pt>
                <c:pt idx="1788">
                  <c:v>41680</c:v>
                </c:pt>
                <c:pt idx="1789">
                  <c:v>41681</c:v>
                </c:pt>
                <c:pt idx="1790">
                  <c:v>41682</c:v>
                </c:pt>
                <c:pt idx="1791">
                  <c:v>41683</c:v>
                </c:pt>
                <c:pt idx="1792">
                  <c:v>41684</c:v>
                </c:pt>
                <c:pt idx="1793">
                  <c:v>41688</c:v>
                </c:pt>
                <c:pt idx="1794">
                  <c:v>41689</c:v>
                </c:pt>
                <c:pt idx="1795">
                  <c:v>41690</c:v>
                </c:pt>
                <c:pt idx="1796">
                  <c:v>41691</c:v>
                </c:pt>
                <c:pt idx="1797">
                  <c:v>41694</c:v>
                </c:pt>
                <c:pt idx="1798">
                  <c:v>41695</c:v>
                </c:pt>
                <c:pt idx="1799">
                  <c:v>41696</c:v>
                </c:pt>
                <c:pt idx="1800">
                  <c:v>41697</c:v>
                </c:pt>
                <c:pt idx="1801">
                  <c:v>41698</c:v>
                </c:pt>
                <c:pt idx="1802">
                  <c:v>41701</c:v>
                </c:pt>
                <c:pt idx="1803">
                  <c:v>41702</c:v>
                </c:pt>
                <c:pt idx="1804">
                  <c:v>41703</c:v>
                </c:pt>
                <c:pt idx="1805">
                  <c:v>41704</c:v>
                </c:pt>
                <c:pt idx="1806">
                  <c:v>41705</c:v>
                </c:pt>
                <c:pt idx="1807">
                  <c:v>41708</c:v>
                </c:pt>
                <c:pt idx="1808">
                  <c:v>41709</c:v>
                </c:pt>
                <c:pt idx="1809">
                  <c:v>41710</c:v>
                </c:pt>
                <c:pt idx="1810">
                  <c:v>41711</c:v>
                </c:pt>
                <c:pt idx="1811">
                  <c:v>41712</c:v>
                </c:pt>
                <c:pt idx="1812">
                  <c:v>41715</c:v>
                </c:pt>
                <c:pt idx="1813">
                  <c:v>41716</c:v>
                </c:pt>
                <c:pt idx="1814">
                  <c:v>41717</c:v>
                </c:pt>
                <c:pt idx="1815">
                  <c:v>41718</c:v>
                </c:pt>
                <c:pt idx="1816">
                  <c:v>41719</c:v>
                </c:pt>
                <c:pt idx="1817">
                  <c:v>41722</c:v>
                </c:pt>
                <c:pt idx="1818">
                  <c:v>41723</c:v>
                </c:pt>
                <c:pt idx="1819">
                  <c:v>41724</c:v>
                </c:pt>
                <c:pt idx="1820">
                  <c:v>41725</c:v>
                </c:pt>
                <c:pt idx="1821">
                  <c:v>41726</c:v>
                </c:pt>
                <c:pt idx="1822">
                  <c:v>41729</c:v>
                </c:pt>
                <c:pt idx="1823">
                  <c:v>41730</c:v>
                </c:pt>
                <c:pt idx="1824">
                  <c:v>41731</c:v>
                </c:pt>
                <c:pt idx="1825">
                  <c:v>41732</c:v>
                </c:pt>
                <c:pt idx="1826">
                  <c:v>41733</c:v>
                </c:pt>
                <c:pt idx="1827">
                  <c:v>41736</c:v>
                </c:pt>
                <c:pt idx="1828">
                  <c:v>41737</c:v>
                </c:pt>
                <c:pt idx="1829">
                  <c:v>41738</c:v>
                </c:pt>
                <c:pt idx="1830">
                  <c:v>41739</c:v>
                </c:pt>
                <c:pt idx="1831">
                  <c:v>41740</c:v>
                </c:pt>
                <c:pt idx="1832">
                  <c:v>41743</c:v>
                </c:pt>
                <c:pt idx="1833">
                  <c:v>41744</c:v>
                </c:pt>
                <c:pt idx="1834">
                  <c:v>41745</c:v>
                </c:pt>
                <c:pt idx="1835">
                  <c:v>41746</c:v>
                </c:pt>
                <c:pt idx="1836">
                  <c:v>41750</c:v>
                </c:pt>
                <c:pt idx="1837">
                  <c:v>41751</c:v>
                </c:pt>
                <c:pt idx="1838">
                  <c:v>41752</c:v>
                </c:pt>
                <c:pt idx="1839">
                  <c:v>41753</c:v>
                </c:pt>
                <c:pt idx="1840">
                  <c:v>41754</c:v>
                </c:pt>
                <c:pt idx="1841">
                  <c:v>41757</c:v>
                </c:pt>
                <c:pt idx="1842">
                  <c:v>41758</c:v>
                </c:pt>
                <c:pt idx="1843">
                  <c:v>41759</c:v>
                </c:pt>
                <c:pt idx="1844">
                  <c:v>41760</c:v>
                </c:pt>
                <c:pt idx="1845">
                  <c:v>41761</c:v>
                </c:pt>
                <c:pt idx="1846">
                  <c:v>41764</c:v>
                </c:pt>
                <c:pt idx="1847">
                  <c:v>41765</c:v>
                </c:pt>
                <c:pt idx="1848">
                  <c:v>41766</c:v>
                </c:pt>
                <c:pt idx="1849">
                  <c:v>41767</c:v>
                </c:pt>
                <c:pt idx="1850">
                  <c:v>41768</c:v>
                </c:pt>
                <c:pt idx="1851">
                  <c:v>41771</c:v>
                </c:pt>
                <c:pt idx="1852">
                  <c:v>41772</c:v>
                </c:pt>
                <c:pt idx="1853">
                  <c:v>41773</c:v>
                </c:pt>
                <c:pt idx="1854">
                  <c:v>41774</c:v>
                </c:pt>
                <c:pt idx="1855">
                  <c:v>41775</c:v>
                </c:pt>
                <c:pt idx="1856">
                  <c:v>41778</c:v>
                </c:pt>
                <c:pt idx="1857">
                  <c:v>41779</c:v>
                </c:pt>
                <c:pt idx="1858">
                  <c:v>41780</c:v>
                </c:pt>
                <c:pt idx="1859">
                  <c:v>41781</c:v>
                </c:pt>
                <c:pt idx="1860">
                  <c:v>41782</c:v>
                </c:pt>
                <c:pt idx="1861">
                  <c:v>41786</c:v>
                </c:pt>
                <c:pt idx="1862">
                  <c:v>41787</c:v>
                </c:pt>
                <c:pt idx="1863">
                  <c:v>41788</c:v>
                </c:pt>
                <c:pt idx="1864">
                  <c:v>41789</c:v>
                </c:pt>
                <c:pt idx="1865">
                  <c:v>41792</c:v>
                </c:pt>
                <c:pt idx="1866">
                  <c:v>41793</c:v>
                </c:pt>
                <c:pt idx="1867">
                  <c:v>41794</c:v>
                </c:pt>
                <c:pt idx="1868">
                  <c:v>41795</c:v>
                </c:pt>
                <c:pt idx="1869">
                  <c:v>41796</c:v>
                </c:pt>
                <c:pt idx="1870">
                  <c:v>41799</c:v>
                </c:pt>
                <c:pt idx="1871">
                  <c:v>41800</c:v>
                </c:pt>
                <c:pt idx="1872">
                  <c:v>41801</c:v>
                </c:pt>
                <c:pt idx="1873">
                  <c:v>41802</c:v>
                </c:pt>
                <c:pt idx="1874">
                  <c:v>41803</c:v>
                </c:pt>
                <c:pt idx="1875">
                  <c:v>41806</c:v>
                </c:pt>
                <c:pt idx="1876">
                  <c:v>41807</c:v>
                </c:pt>
                <c:pt idx="1877">
                  <c:v>41808</c:v>
                </c:pt>
                <c:pt idx="1878">
                  <c:v>41809</c:v>
                </c:pt>
                <c:pt idx="1879">
                  <c:v>41810</c:v>
                </c:pt>
                <c:pt idx="1880">
                  <c:v>41813</c:v>
                </c:pt>
                <c:pt idx="1881">
                  <c:v>41814</c:v>
                </c:pt>
                <c:pt idx="1882">
                  <c:v>41815</c:v>
                </c:pt>
                <c:pt idx="1883">
                  <c:v>41816</c:v>
                </c:pt>
                <c:pt idx="1884">
                  <c:v>41817</c:v>
                </c:pt>
                <c:pt idx="1885">
                  <c:v>41820</c:v>
                </c:pt>
                <c:pt idx="1886">
                  <c:v>41821</c:v>
                </c:pt>
                <c:pt idx="1887">
                  <c:v>41822</c:v>
                </c:pt>
                <c:pt idx="1888">
                  <c:v>41823</c:v>
                </c:pt>
                <c:pt idx="1889">
                  <c:v>41827</c:v>
                </c:pt>
                <c:pt idx="1890">
                  <c:v>41828</c:v>
                </c:pt>
                <c:pt idx="1891">
                  <c:v>41829</c:v>
                </c:pt>
                <c:pt idx="1892">
                  <c:v>41830</c:v>
                </c:pt>
                <c:pt idx="1893">
                  <c:v>41831</c:v>
                </c:pt>
                <c:pt idx="1894">
                  <c:v>41834</c:v>
                </c:pt>
                <c:pt idx="1895">
                  <c:v>41835</c:v>
                </c:pt>
                <c:pt idx="1896">
                  <c:v>41836</c:v>
                </c:pt>
                <c:pt idx="1897">
                  <c:v>41837</c:v>
                </c:pt>
                <c:pt idx="1898">
                  <c:v>41838</c:v>
                </c:pt>
                <c:pt idx="1899">
                  <c:v>41841</c:v>
                </c:pt>
                <c:pt idx="1900">
                  <c:v>41842</c:v>
                </c:pt>
                <c:pt idx="1901">
                  <c:v>41843</c:v>
                </c:pt>
                <c:pt idx="1902">
                  <c:v>41844</c:v>
                </c:pt>
                <c:pt idx="1903">
                  <c:v>41845</c:v>
                </c:pt>
                <c:pt idx="1904">
                  <c:v>41848</c:v>
                </c:pt>
                <c:pt idx="1905">
                  <c:v>41849</c:v>
                </c:pt>
                <c:pt idx="1906">
                  <c:v>41850</c:v>
                </c:pt>
                <c:pt idx="1907">
                  <c:v>41851</c:v>
                </c:pt>
                <c:pt idx="1908">
                  <c:v>41852</c:v>
                </c:pt>
                <c:pt idx="1909">
                  <c:v>41855</c:v>
                </c:pt>
                <c:pt idx="1910">
                  <c:v>41856</c:v>
                </c:pt>
                <c:pt idx="1911">
                  <c:v>41857</c:v>
                </c:pt>
                <c:pt idx="1912">
                  <c:v>41858</c:v>
                </c:pt>
                <c:pt idx="1913">
                  <c:v>41859</c:v>
                </c:pt>
                <c:pt idx="1914">
                  <c:v>41862</c:v>
                </c:pt>
                <c:pt idx="1915">
                  <c:v>41863</c:v>
                </c:pt>
                <c:pt idx="1916">
                  <c:v>41864</c:v>
                </c:pt>
                <c:pt idx="1917">
                  <c:v>41865</c:v>
                </c:pt>
                <c:pt idx="1918">
                  <c:v>41866</c:v>
                </c:pt>
                <c:pt idx="1919">
                  <c:v>41869</c:v>
                </c:pt>
                <c:pt idx="1920">
                  <c:v>41870</c:v>
                </c:pt>
                <c:pt idx="1921">
                  <c:v>41871</c:v>
                </c:pt>
                <c:pt idx="1922">
                  <c:v>41872</c:v>
                </c:pt>
                <c:pt idx="1923">
                  <c:v>41873</c:v>
                </c:pt>
                <c:pt idx="1924">
                  <c:v>41876</c:v>
                </c:pt>
                <c:pt idx="1925">
                  <c:v>41877</c:v>
                </c:pt>
                <c:pt idx="1926">
                  <c:v>41878</c:v>
                </c:pt>
                <c:pt idx="1927">
                  <c:v>41879</c:v>
                </c:pt>
                <c:pt idx="1928">
                  <c:v>41880</c:v>
                </c:pt>
                <c:pt idx="1929">
                  <c:v>41884</c:v>
                </c:pt>
                <c:pt idx="1930">
                  <c:v>41885</c:v>
                </c:pt>
                <c:pt idx="1931">
                  <c:v>41886</c:v>
                </c:pt>
                <c:pt idx="1932">
                  <c:v>41887</c:v>
                </c:pt>
                <c:pt idx="1933">
                  <c:v>41890</c:v>
                </c:pt>
                <c:pt idx="1934">
                  <c:v>41891</c:v>
                </c:pt>
                <c:pt idx="1935">
                  <c:v>41892</c:v>
                </c:pt>
                <c:pt idx="1936">
                  <c:v>41893</c:v>
                </c:pt>
                <c:pt idx="1937">
                  <c:v>41894</c:v>
                </c:pt>
                <c:pt idx="1938">
                  <c:v>41897</c:v>
                </c:pt>
                <c:pt idx="1939">
                  <c:v>41898</c:v>
                </c:pt>
                <c:pt idx="1940">
                  <c:v>41899</c:v>
                </c:pt>
                <c:pt idx="1941">
                  <c:v>41900</c:v>
                </c:pt>
                <c:pt idx="1942">
                  <c:v>41901</c:v>
                </c:pt>
                <c:pt idx="1943">
                  <c:v>41904</c:v>
                </c:pt>
                <c:pt idx="1944">
                  <c:v>41905</c:v>
                </c:pt>
                <c:pt idx="1945">
                  <c:v>41906</c:v>
                </c:pt>
                <c:pt idx="1946">
                  <c:v>41907</c:v>
                </c:pt>
                <c:pt idx="1947">
                  <c:v>41908</c:v>
                </c:pt>
                <c:pt idx="1948">
                  <c:v>41911</c:v>
                </c:pt>
                <c:pt idx="1949">
                  <c:v>41912</c:v>
                </c:pt>
                <c:pt idx="1950">
                  <c:v>41913</c:v>
                </c:pt>
                <c:pt idx="1951">
                  <c:v>41914</c:v>
                </c:pt>
                <c:pt idx="1952">
                  <c:v>41915</c:v>
                </c:pt>
                <c:pt idx="1953">
                  <c:v>41918</c:v>
                </c:pt>
                <c:pt idx="1954">
                  <c:v>41919</c:v>
                </c:pt>
                <c:pt idx="1955">
                  <c:v>41920</c:v>
                </c:pt>
                <c:pt idx="1956">
                  <c:v>41921</c:v>
                </c:pt>
                <c:pt idx="1957">
                  <c:v>41922</c:v>
                </c:pt>
                <c:pt idx="1958">
                  <c:v>41925</c:v>
                </c:pt>
                <c:pt idx="1959">
                  <c:v>41926</c:v>
                </c:pt>
                <c:pt idx="1960">
                  <c:v>41927</c:v>
                </c:pt>
                <c:pt idx="1961">
                  <c:v>41928</c:v>
                </c:pt>
                <c:pt idx="1962">
                  <c:v>41929</c:v>
                </c:pt>
                <c:pt idx="1963">
                  <c:v>41932</c:v>
                </c:pt>
                <c:pt idx="1964">
                  <c:v>41933</c:v>
                </c:pt>
                <c:pt idx="1965">
                  <c:v>41934</c:v>
                </c:pt>
                <c:pt idx="1966">
                  <c:v>41935</c:v>
                </c:pt>
                <c:pt idx="1967">
                  <c:v>41936</c:v>
                </c:pt>
                <c:pt idx="1968">
                  <c:v>41939</c:v>
                </c:pt>
                <c:pt idx="1969">
                  <c:v>41940</c:v>
                </c:pt>
                <c:pt idx="1970">
                  <c:v>41941</c:v>
                </c:pt>
                <c:pt idx="1971">
                  <c:v>41942</c:v>
                </c:pt>
                <c:pt idx="1972">
                  <c:v>41943</c:v>
                </c:pt>
                <c:pt idx="1973">
                  <c:v>41946</c:v>
                </c:pt>
                <c:pt idx="1974">
                  <c:v>41947</c:v>
                </c:pt>
                <c:pt idx="1975">
                  <c:v>41948</c:v>
                </c:pt>
                <c:pt idx="1976">
                  <c:v>41949</c:v>
                </c:pt>
                <c:pt idx="1977">
                  <c:v>41950</c:v>
                </c:pt>
                <c:pt idx="1978">
                  <c:v>41953</c:v>
                </c:pt>
                <c:pt idx="1979">
                  <c:v>41954</c:v>
                </c:pt>
                <c:pt idx="1980">
                  <c:v>41955</c:v>
                </c:pt>
                <c:pt idx="1981">
                  <c:v>41956</c:v>
                </c:pt>
                <c:pt idx="1982">
                  <c:v>41957</c:v>
                </c:pt>
                <c:pt idx="1983">
                  <c:v>41960</c:v>
                </c:pt>
                <c:pt idx="1984">
                  <c:v>41961</c:v>
                </c:pt>
                <c:pt idx="1985">
                  <c:v>41962</c:v>
                </c:pt>
                <c:pt idx="1986">
                  <c:v>41963</c:v>
                </c:pt>
                <c:pt idx="1987">
                  <c:v>41964</c:v>
                </c:pt>
                <c:pt idx="1988">
                  <c:v>41967</c:v>
                </c:pt>
                <c:pt idx="1989">
                  <c:v>41968</c:v>
                </c:pt>
                <c:pt idx="1990">
                  <c:v>41969</c:v>
                </c:pt>
                <c:pt idx="1991">
                  <c:v>41971</c:v>
                </c:pt>
                <c:pt idx="1992">
                  <c:v>41974</c:v>
                </c:pt>
                <c:pt idx="1993">
                  <c:v>41975</c:v>
                </c:pt>
                <c:pt idx="1994">
                  <c:v>41976</c:v>
                </c:pt>
                <c:pt idx="1995">
                  <c:v>41977</c:v>
                </c:pt>
                <c:pt idx="1996">
                  <c:v>41978</c:v>
                </c:pt>
                <c:pt idx="1997">
                  <c:v>41981</c:v>
                </c:pt>
                <c:pt idx="1998">
                  <c:v>41982</c:v>
                </c:pt>
                <c:pt idx="1999">
                  <c:v>41983</c:v>
                </c:pt>
                <c:pt idx="2000">
                  <c:v>41984</c:v>
                </c:pt>
                <c:pt idx="2001">
                  <c:v>41985</c:v>
                </c:pt>
                <c:pt idx="2002">
                  <c:v>41988</c:v>
                </c:pt>
                <c:pt idx="2003">
                  <c:v>41989</c:v>
                </c:pt>
                <c:pt idx="2004">
                  <c:v>41990</c:v>
                </c:pt>
                <c:pt idx="2005">
                  <c:v>41991</c:v>
                </c:pt>
                <c:pt idx="2006">
                  <c:v>41992</c:v>
                </c:pt>
                <c:pt idx="2007">
                  <c:v>41995</c:v>
                </c:pt>
                <c:pt idx="2008">
                  <c:v>41996</c:v>
                </c:pt>
                <c:pt idx="2009">
                  <c:v>41997</c:v>
                </c:pt>
                <c:pt idx="2010">
                  <c:v>41999</c:v>
                </c:pt>
                <c:pt idx="2011">
                  <c:v>42002</c:v>
                </c:pt>
                <c:pt idx="2012">
                  <c:v>42003</c:v>
                </c:pt>
                <c:pt idx="2013">
                  <c:v>42004</c:v>
                </c:pt>
                <c:pt idx="2014">
                  <c:v>42006</c:v>
                </c:pt>
                <c:pt idx="2015">
                  <c:v>42009</c:v>
                </c:pt>
                <c:pt idx="2016">
                  <c:v>42010</c:v>
                </c:pt>
                <c:pt idx="2017">
                  <c:v>42011</c:v>
                </c:pt>
                <c:pt idx="2018">
                  <c:v>42012</c:v>
                </c:pt>
                <c:pt idx="2019">
                  <c:v>42013</c:v>
                </c:pt>
                <c:pt idx="2020">
                  <c:v>42016</c:v>
                </c:pt>
                <c:pt idx="2021">
                  <c:v>42017</c:v>
                </c:pt>
                <c:pt idx="2022">
                  <c:v>42018</c:v>
                </c:pt>
                <c:pt idx="2023">
                  <c:v>42019</c:v>
                </c:pt>
                <c:pt idx="2024">
                  <c:v>42020</c:v>
                </c:pt>
                <c:pt idx="2025">
                  <c:v>42024</c:v>
                </c:pt>
                <c:pt idx="2026">
                  <c:v>42025</c:v>
                </c:pt>
                <c:pt idx="2027">
                  <c:v>42026</c:v>
                </c:pt>
                <c:pt idx="2028">
                  <c:v>42027</c:v>
                </c:pt>
                <c:pt idx="2029">
                  <c:v>42030</c:v>
                </c:pt>
                <c:pt idx="2030">
                  <c:v>42031</c:v>
                </c:pt>
                <c:pt idx="2031">
                  <c:v>42032</c:v>
                </c:pt>
                <c:pt idx="2032">
                  <c:v>42033</c:v>
                </c:pt>
                <c:pt idx="2033">
                  <c:v>42034</c:v>
                </c:pt>
                <c:pt idx="2034">
                  <c:v>42037</c:v>
                </c:pt>
                <c:pt idx="2035">
                  <c:v>42038</c:v>
                </c:pt>
                <c:pt idx="2036">
                  <c:v>42039</c:v>
                </c:pt>
                <c:pt idx="2037">
                  <c:v>42040</c:v>
                </c:pt>
                <c:pt idx="2038">
                  <c:v>42041</c:v>
                </c:pt>
                <c:pt idx="2039">
                  <c:v>42044</c:v>
                </c:pt>
                <c:pt idx="2040">
                  <c:v>42045</c:v>
                </c:pt>
                <c:pt idx="2041">
                  <c:v>42046</c:v>
                </c:pt>
                <c:pt idx="2042">
                  <c:v>42047</c:v>
                </c:pt>
                <c:pt idx="2043">
                  <c:v>42048</c:v>
                </c:pt>
                <c:pt idx="2044">
                  <c:v>42052</c:v>
                </c:pt>
                <c:pt idx="2045">
                  <c:v>42053</c:v>
                </c:pt>
                <c:pt idx="2046">
                  <c:v>42054</c:v>
                </c:pt>
                <c:pt idx="2047">
                  <c:v>42055</c:v>
                </c:pt>
                <c:pt idx="2048">
                  <c:v>42058</c:v>
                </c:pt>
                <c:pt idx="2049">
                  <c:v>42059</c:v>
                </c:pt>
                <c:pt idx="2050">
                  <c:v>42060</c:v>
                </c:pt>
                <c:pt idx="2051">
                  <c:v>42061</c:v>
                </c:pt>
                <c:pt idx="2052">
                  <c:v>42062</c:v>
                </c:pt>
                <c:pt idx="2053">
                  <c:v>42065</c:v>
                </c:pt>
                <c:pt idx="2054">
                  <c:v>42066</c:v>
                </c:pt>
                <c:pt idx="2055">
                  <c:v>42067</c:v>
                </c:pt>
                <c:pt idx="2056">
                  <c:v>42068</c:v>
                </c:pt>
                <c:pt idx="2057">
                  <c:v>42069</c:v>
                </c:pt>
                <c:pt idx="2058">
                  <c:v>42072</c:v>
                </c:pt>
                <c:pt idx="2059">
                  <c:v>42073</c:v>
                </c:pt>
                <c:pt idx="2060">
                  <c:v>42074</c:v>
                </c:pt>
                <c:pt idx="2061">
                  <c:v>42075</c:v>
                </c:pt>
                <c:pt idx="2062">
                  <c:v>42076</c:v>
                </c:pt>
                <c:pt idx="2063">
                  <c:v>42079</c:v>
                </c:pt>
                <c:pt idx="2064">
                  <c:v>42080</c:v>
                </c:pt>
                <c:pt idx="2065">
                  <c:v>42081</c:v>
                </c:pt>
                <c:pt idx="2066">
                  <c:v>42082</c:v>
                </c:pt>
                <c:pt idx="2067">
                  <c:v>42083</c:v>
                </c:pt>
                <c:pt idx="2068">
                  <c:v>42086</c:v>
                </c:pt>
                <c:pt idx="2069">
                  <c:v>42087</c:v>
                </c:pt>
                <c:pt idx="2070">
                  <c:v>42088</c:v>
                </c:pt>
                <c:pt idx="2071">
                  <c:v>42089</c:v>
                </c:pt>
                <c:pt idx="2072">
                  <c:v>42090</c:v>
                </c:pt>
                <c:pt idx="2073">
                  <c:v>42093</c:v>
                </c:pt>
                <c:pt idx="2074">
                  <c:v>42094</c:v>
                </c:pt>
                <c:pt idx="2075">
                  <c:v>42095</c:v>
                </c:pt>
                <c:pt idx="2076">
                  <c:v>42096</c:v>
                </c:pt>
                <c:pt idx="2077">
                  <c:v>42100</c:v>
                </c:pt>
                <c:pt idx="2078">
                  <c:v>42101</c:v>
                </c:pt>
                <c:pt idx="2079">
                  <c:v>42102</c:v>
                </c:pt>
                <c:pt idx="2080">
                  <c:v>42103</c:v>
                </c:pt>
                <c:pt idx="2081">
                  <c:v>42104</c:v>
                </c:pt>
                <c:pt idx="2082">
                  <c:v>42107</c:v>
                </c:pt>
                <c:pt idx="2083">
                  <c:v>42108</c:v>
                </c:pt>
                <c:pt idx="2084">
                  <c:v>42109</c:v>
                </c:pt>
                <c:pt idx="2085">
                  <c:v>42110</c:v>
                </c:pt>
                <c:pt idx="2086">
                  <c:v>42111</c:v>
                </c:pt>
                <c:pt idx="2087">
                  <c:v>42114</c:v>
                </c:pt>
                <c:pt idx="2088">
                  <c:v>42115</c:v>
                </c:pt>
                <c:pt idx="2089">
                  <c:v>42116</c:v>
                </c:pt>
                <c:pt idx="2090">
                  <c:v>42117</c:v>
                </c:pt>
                <c:pt idx="2091">
                  <c:v>42118</c:v>
                </c:pt>
                <c:pt idx="2092">
                  <c:v>42121</c:v>
                </c:pt>
                <c:pt idx="2093">
                  <c:v>42122</c:v>
                </c:pt>
                <c:pt idx="2094">
                  <c:v>42123</c:v>
                </c:pt>
                <c:pt idx="2095">
                  <c:v>42124</c:v>
                </c:pt>
                <c:pt idx="2096">
                  <c:v>42125</c:v>
                </c:pt>
                <c:pt idx="2097">
                  <c:v>42128</c:v>
                </c:pt>
                <c:pt idx="2098">
                  <c:v>42129</c:v>
                </c:pt>
                <c:pt idx="2099">
                  <c:v>42130</c:v>
                </c:pt>
                <c:pt idx="2100">
                  <c:v>42131</c:v>
                </c:pt>
                <c:pt idx="2101">
                  <c:v>42132</c:v>
                </c:pt>
                <c:pt idx="2102">
                  <c:v>42135</c:v>
                </c:pt>
                <c:pt idx="2103">
                  <c:v>42136</c:v>
                </c:pt>
                <c:pt idx="2104">
                  <c:v>42137</c:v>
                </c:pt>
                <c:pt idx="2105">
                  <c:v>42138</c:v>
                </c:pt>
                <c:pt idx="2106">
                  <c:v>42139</c:v>
                </c:pt>
                <c:pt idx="2107">
                  <c:v>42142</c:v>
                </c:pt>
                <c:pt idx="2108">
                  <c:v>42143</c:v>
                </c:pt>
                <c:pt idx="2109">
                  <c:v>42144</c:v>
                </c:pt>
                <c:pt idx="2110">
                  <c:v>42145</c:v>
                </c:pt>
                <c:pt idx="2111">
                  <c:v>42146</c:v>
                </c:pt>
                <c:pt idx="2112">
                  <c:v>42150</c:v>
                </c:pt>
                <c:pt idx="2113">
                  <c:v>42151</c:v>
                </c:pt>
                <c:pt idx="2114">
                  <c:v>42152</c:v>
                </c:pt>
                <c:pt idx="2115">
                  <c:v>42153</c:v>
                </c:pt>
                <c:pt idx="2116">
                  <c:v>42156</c:v>
                </c:pt>
                <c:pt idx="2117">
                  <c:v>42157</c:v>
                </c:pt>
                <c:pt idx="2118">
                  <c:v>42158</c:v>
                </c:pt>
                <c:pt idx="2119">
                  <c:v>42159</c:v>
                </c:pt>
                <c:pt idx="2120">
                  <c:v>42160</c:v>
                </c:pt>
                <c:pt idx="2121">
                  <c:v>42163</c:v>
                </c:pt>
                <c:pt idx="2122">
                  <c:v>42164</c:v>
                </c:pt>
                <c:pt idx="2123">
                  <c:v>42165</c:v>
                </c:pt>
                <c:pt idx="2124">
                  <c:v>42166</c:v>
                </c:pt>
                <c:pt idx="2125">
                  <c:v>42167</c:v>
                </c:pt>
                <c:pt idx="2126">
                  <c:v>42170</c:v>
                </c:pt>
                <c:pt idx="2127">
                  <c:v>42171</c:v>
                </c:pt>
                <c:pt idx="2128">
                  <c:v>42172</c:v>
                </c:pt>
                <c:pt idx="2129">
                  <c:v>42173</c:v>
                </c:pt>
                <c:pt idx="2130">
                  <c:v>42174</c:v>
                </c:pt>
                <c:pt idx="2131">
                  <c:v>42177</c:v>
                </c:pt>
                <c:pt idx="2132">
                  <c:v>42178</c:v>
                </c:pt>
                <c:pt idx="2133">
                  <c:v>42179</c:v>
                </c:pt>
                <c:pt idx="2134">
                  <c:v>42180</c:v>
                </c:pt>
                <c:pt idx="2135">
                  <c:v>42181</c:v>
                </c:pt>
                <c:pt idx="2136">
                  <c:v>42184</c:v>
                </c:pt>
                <c:pt idx="2137">
                  <c:v>42185</c:v>
                </c:pt>
                <c:pt idx="2138">
                  <c:v>42186</c:v>
                </c:pt>
                <c:pt idx="2139">
                  <c:v>42187</c:v>
                </c:pt>
                <c:pt idx="2140">
                  <c:v>42191</c:v>
                </c:pt>
                <c:pt idx="2141">
                  <c:v>42192</c:v>
                </c:pt>
                <c:pt idx="2142">
                  <c:v>42193</c:v>
                </c:pt>
                <c:pt idx="2143">
                  <c:v>42194</c:v>
                </c:pt>
                <c:pt idx="2144">
                  <c:v>42195</c:v>
                </c:pt>
                <c:pt idx="2145">
                  <c:v>42198</c:v>
                </c:pt>
                <c:pt idx="2146">
                  <c:v>42199</c:v>
                </c:pt>
                <c:pt idx="2147">
                  <c:v>42200</c:v>
                </c:pt>
                <c:pt idx="2148">
                  <c:v>42201</c:v>
                </c:pt>
                <c:pt idx="2149">
                  <c:v>42202</c:v>
                </c:pt>
                <c:pt idx="2150">
                  <c:v>42205</c:v>
                </c:pt>
                <c:pt idx="2151">
                  <c:v>42206</c:v>
                </c:pt>
                <c:pt idx="2152">
                  <c:v>42207</c:v>
                </c:pt>
                <c:pt idx="2153">
                  <c:v>42208</c:v>
                </c:pt>
                <c:pt idx="2154">
                  <c:v>42209</c:v>
                </c:pt>
                <c:pt idx="2155">
                  <c:v>42212</c:v>
                </c:pt>
                <c:pt idx="2156">
                  <c:v>42213</c:v>
                </c:pt>
                <c:pt idx="2157">
                  <c:v>42214</c:v>
                </c:pt>
                <c:pt idx="2158">
                  <c:v>42215</c:v>
                </c:pt>
                <c:pt idx="2159">
                  <c:v>42216</c:v>
                </c:pt>
                <c:pt idx="2160">
                  <c:v>42219</c:v>
                </c:pt>
                <c:pt idx="2161">
                  <c:v>42220</c:v>
                </c:pt>
                <c:pt idx="2162">
                  <c:v>42221</c:v>
                </c:pt>
                <c:pt idx="2163">
                  <c:v>42222</c:v>
                </c:pt>
                <c:pt idx="2164">
                  <c:v>42223</c:v>
                </c:pt>
                <c:pt idx="2165">
                  <c:v>42226</c:v>
                </c:pt>
                <c:pt idx="2166">
                  <c:v>42227</c:v>
                </c:pt>
                <c:pt idx="2167">
                  <c:v>42228</c:v>
                </c:pt>
                <c:pt idx="2168">
                  <c:v>42229</c:v>
                </c:pt>
                <c:pt idx="2169">
                  <c:v>42230</c:v>
                </c:pt>
                <c:pt idx="2170">
                  <c:v>42233</c:v>
                </c:pt>
                <c:pt idx="2171">
                  <c:v>42234</c:v>
                </c:pt>
                <c:pt idx="2172">
                  <c:v>42235</c:v>
                </c:pt>
                <c:pt idx="2173">
                  <c:v>42236</c:v>
                </c:pt>
                <c:pt idx="2174">
                  <c:v>42237</c:v>
                </c:pt>
                <c:pt idx="2175">
                  <c:v>42240</c:v>
                </c:pt>
                <c:pt idx="2176">
                  <c:v>42241</c:v>
                </c:pt>
                <c:pt idx="2177">
                  <c:v>42242</c:v>
                </c:pt>
                <c:pt idx="2178">
                  <c:v>42243</c:v>
                </c:pt>
                <c:pt idx="2179">
                  <c:v>42244</c:v>
                </c:pt>
                <c:pt idx="2180">
                  <c:v>42247</c:v>
                </c:pt>
                <c:pt idx="2181">
                  <c:v>42248</c:v>
                </c:pt>
                <c:pt idx="2182">
                  <c:v>42249</c:v>
                </c:pt>
                <c:pt idx="2183">
                  <c:v>42250</c:v>
                </c:pt>
                <c:pt idx="2184">
                  <c:v>42251</c:v>
                </c:pt>
                <c:pt idx="2185">
                  <c:v>42255</c:v>
                </c:pt>
                <c:pt idx="2186">
                  <c:v>42256</c:v>
                </c:pt>
                <c:pt idx="2187">
                  <c:v>42257</c:v>
                </c:pt>
                <c:pt idx="2188">
                  <c:v>42258</c:v>
                </c:pt>
                <c:pt idx="2189">
                  <c:v>42261</c:v>
                </c:pt>
                <c:pt idx="2190">
                  <c:v>42262</c:v>
                </c:pt>
                <c:pt idx="2191">
                  <c:v>42263</c:v>
                </c:pt>
                <c:pt idx="2192">
                  <c:v>42264</c:v>
                </c:pt>
                <c:pt idx="2193">
                  <c:v>42265</c:v>
                </c:pt>
                <c:pt idx="2194">
                  <c:v>42268</c:v>
                </c:pt>
                <c:pt idx="2195">
                  <c:v>42269</c:v>
                </c:pt>
                <c:pt idx="2196">
                  <c:v>42270</c:v>
                </c:pt>
                <c:pt idx="2197">
                  <c:v>42271</c:v>
                </c:pt>
                <c:pt idx="2198">
                  <c:v>42272</c:v>
                </c:pt>
                <c:pt idx="2199">
                  <c:v>42275</c:v>
                </c:pt>
                <c:pt idx="2200">
                  <c:v>42276</c:v>
                </c:pt>
                <c:pt idx="2201">
                  <c:v>42277</c:v>
                </c:pt>
                <c:pt idx="2202">
                  <c:v>42278</c:v>
                </c:pt>
                <c:pt idx="2203">
                  <c:v>42279</c:v>
                </c:pt>
                <c:pt idx="2204">
                  <c:v>42282</c:v>
                </c:pt>
                <c:pt idx="2205">
                  <c:v>42283</c:v>
                </c:pt>
                <c:pt idx="2206">
                  <c:v>42284</c:v>
                </c:pt>
                <c:pt idx="2207">
                  <c:v>42285</c:v>
                </c:pt>
                <c:pt idx="2208">
                  <c:v>42286</c:v>
                </c:pt>
                <c:pt idx="2209">
                  <c:v>42289</c:v>
                </c:pt>
                <c:pt idx="2210">
                  <c:v>42290</c:v>
                </c:pt>
                <c:pt idx="2211">
                  <c:v>42291</c:v>
                </c:pt>
                <c:pt idx="2212">
                  <c:v>42292</c:v>
                </c:pt>
                <c:pt idx="2213">
                  <c:v>42293</c:v>
                </c:pt>
                <c:pt idx="2214">
                  <c:v>42296</c:v>
                </c:pt>
                <c:pt idx="2215">
                  <c:v>42297</c:v>
                </c:pt>
                <c:pt idx="2216">
                  <c:v>42298</c:v>
                </c:pt>
                <c:pt idx="2217">
                  <c:v>42299</c:v>
                </c:pt>
                <c:pt idx="2218">
                  <c:v>42300</c:v>
                </c:pt>
                <c:pt idx="2219">
                  <c:v>42303</c:v>
                </c:pt>
                <c:pt idx="2220">
                  <c:v>42304</c:v>
                </c:pt>
                <c:pt idx="2221">
                  <c:v>42305</c:v>
                </c:pt>
                <c:pt idx="2222">
                  <c:v>42306</c:v>
                </c:pt>
                <c:pt idx="2223">
                  <c:v>42307</c:v>
                </c:pt>
                <c:pt idx="2224">
                  <c:v>42310</c:v>
                </c:pt>
                <c:pt idx="2225">
                  <c:v>42311</c:v>
                </c:pt>
                <c:pt idx="2226">
                  <c:v>42312</c:v>
                </c:pt>
                <c:pt idx="2227">
                  <c:v>42313</c:v>
                </c:pt>
                <c:pt idx="2228">
                  <c:v>42314</c:v>
                </c:pt>
                <c:pt idx="2229">
                  <c:v>42317</c:v>
                </c:pt>
                <c:pt idx="2230">
                  <c:v>42318</c:v>
                </c:pt>
                <c:pt idx="2231">
                  <c:v>42319</c:v>
                </c:pt>
                <c:pt idx="2232">
                  <c:v>42320</c:v>
                </c:pt>
                <c:pt idx="2233">
                  <c:v>42321</c:v>
                </c:pt>
                <c:pt idx="2234">
                  <c:v>42324</c:v>
                </c:pt>
                <c:pt idx="2235">
                  <c:v>42325</c:v>
                </c:pt>
                <c:pt idx="2236">
                  <c:v>42326</c:v>
                </c:pt>
                <c:pt idx="2237">
                  <c:v>42327</c:v>
                </c:pt>
                <c:pt idx="2238">
                  <c:v>42328</c:v>
                </c:pt>
                <c:pt idx="2239">
                  <c:v>42331</c:v>
                </c:pt>
                <c:pt idx="2240">
                  <c:v>42332</c:v>
                </c:pt>
                <c:pt idx="2241">
                  <c:v>42333</c:v>
                </c:pt>
                <c:pt idx="2242">
                  <c:v>42335</c:v>
                </c:pt>
                <c:pt idx="2243">
                  <c:v>42338</c:v>
                </c:pt>
                <c:pt idx="2244">
                  <c:v>42339</c:v>
                </c:pt>
                <c:pt idx="2245">
                  <c:v>42340</c:v>
                </c:pt>
                <c:pt idx="2246">
                  <c:v>42341</c:v>
                </c:pt>
                <c:pt idx="2247">
                  <c:v>42342</c:v>
                </c:pt>
                <c:pt idx="2248">
                  <c:v>42345</c:v>
                </c:pt>
                <c:pt idx="2249">
                  <c:v>42346</c:v>
                </c:pt>
                <c:pt idx="2250">
                  <c:v>42347</c:v>
                </c:pt>
                <c:pt idx="2251">
                  <c:v>42348</c:v>
                </c:pt>
                <c:pt idx="2252">
                  <c:v>42349</c:v>
                </c:pt>
                <c:pt idx="2253">
                  <c:v>42352</c:v>
                </c:pt>
                <c:pt idx="2254">
                  <c:v>42353</c:v>
                </c:pt>
                <c:pt idx="2255">
                  <c:v>42354</c:v>
                </c:pt>
                <c:pt idx="2256">
                  <c:v>42355</c:v>
                </c:pt>
                <c:pt idx="2257">
                  <c:v>42356</c:v>
                </c:pt>
                <c:pt idx="2258">
                  <c:v>42359</c:v>
                </c:pt>
                <c:pt idx="2259">
                  <c:v>42360</c:v>
                </c:pt>
                <c:pt idx="2260">
                  <c:v>42361</c:v>
                </c:pt>
                <c:pt idx="2261">
                  <c:v>42362</c:v>
                </c:pt>
                <c:pt idx="2262">
                  <c:v>42366</c:v>
                </c:pt>
                <c:pt idx="2263">
                  <c:v>42367</c:v>
                </c:pt>
                <c:pt idx="2264">
                  <c:v>42368</c:v>
                </c:pt>
                <c:pt idx="2265">
                  <c:v>42369</c:v>
                </c:pt>
                <c:pt idx="2266">
                  <c:v>42373</c:v>
                </c:pt>
                <c:pt idx="2267">
                  <c:v>42374</c:v>
                </c:pt>
                <c:pt idx="2268">
                  <c:v>42375</c:v>
                </c:pt>
                <c:pt idx="2269">
                  <c:v>42376</c:v>
                </c:pt>
                <c:pt idx="2270">
                  <c:v>42377</c:v>
                </c:pt>
                <c:pt idx="2271">
                  <c:v>42380</c:v>
                </c:pt>
                <c:pt idx="2272">
                  <c:v>42381</c:v>
                </c:pt>
                <c:pt idx="2273">
                  <c:v>42382</c:v>
                </c:pt>
                <c:pt idx="2274">
                  <c:v>42383</c:v>
                </c:pt>
                <c:pt idx="2275">
                  <c:v>42384</c:v>
                </c:pt>
                <c:pt idx="2276">
                  <c:v>42388</c:v>
                </c:pt>
                <c:pt idx="2277">
                  <c:v>42389</c:v>
                </c:pt>
                <c:pt idx="2278">
                  <c:v>42390</c:v>
                </c:pt>
                <c:pt idx="2279">
                  <c:v>42391</c:v>
                </c:pt>
                <c:pt idx="2280">
                  <c:v>42394</c:v>
                </c:pt>
                <c:pt idx="2281">
                  <c:v>42395</c:v>
                </c:pt>
                <c:pt idx="2282">
                  <c:v>42396</c:v>
                </c:pt>
                <c:pt idx="2283">
                  <c:v>42397</c:v>
                </c:pt>
                <c:pt idx="2284">
                  <c:v>42398</c:v>
                </c:pt>
                <c:pt idx="2285">
                  <c:v>42401</c:v>
                </c:pt>
                <c:pt idx="2286">
                  <c:v>42402</c:v>
                </c:pt>
                <c:pt idx="2287">
                  <c:v>42403</c:v>
                </c:pt>
                <c:pt idx="2288">
                  <c:v>42404</c:v>
                </c:pt>
                <c:pt idx="2289">
                  <c:v>42405</c:v>
                </c:pt>
                <c:pt idx="2290">
                  <c:v>42408</c:v>
                </c:pt>
                <c:pt idx="2291">
                  <c:v>42409</c:v>
                </c:pt>
                <c:pt idx="2292">
                  <c:v>42410</c:v>
                </c:pt>
                <c:pt idx="2293">
                  <c:v>42411</c:v>
                </c:pt>
                <c:pt idx="2294">
                  <c:v>42412</c:v>
                </c:pt>
                <c:pt idx="2295">
                  <c:v>42416</c:v>
                </c:pt>
                <c:pt idx="2296">
                  <c:v>42417</c:v>
                </c:pt>
                <c:pt idx="2297">
                  <c:v>42418</c:v>
                </c:pt>
                <c:pt idx="2298">
                  <c:v>42419</c:v>
                </c:pt>
                <c:pt idx="2299">
                  <c:v>42422</c:v>
                </c:pt>
                <c:pt idx="2300">
                  <c:v>42423</c:v>
                </c:pt>
                <c:pt idx="2301">
                  <c:v>42424</c:v>
                </c:pt>
                <c:pt idx="2302">
                  <c:v>42425</c:v>
                </c:pt>
                <c:pt idx="2303">
                  <c:v>42426</c:v>
                </c:pt>
                <c:pt idx="2304">
                  <c:v>42429</c:v>
                </c:pt>
                <c:pt idx="2305">
                  <c:v>42430</c:v>
                </c:pt>
                <c:pt idx="2306">
                  <c:v>42431</c:v>
                </c:pt>
                <c:pt idx="2307">
                  <c:v>42432</c:v>
                </c:pt>
                <c:pt idx="2308">
                  <c:v>42433</c:v>
                </c:pt>
                <c:pt idx="2309">
                  <c:v>42436</c:v>
                </c:pt>
                <c:pt idx="2310">
                  <c:v>42437</c:v>
                </c:pt>
                <c:pt idx="2311">
                  <c:v>42438</c:v>
                </c:pt>
                <c:pt idx="2312">
                  <c:v>42439</c:v>
                </c:pt>
                <c:pt idx="2313">
                  <c:v>42440</c:v>
                </c:pt>
                <c:pt idx="2314">
                  <c:v>42443</c:v>
                </c:pt>
                <c:pt idx="2315">
                  <c:v>42444</c:v>
                </c:pt>
                <c:pt idx="2316">
                  <c:v>42445</c:v>
                </c:pt>
                <c:pt idx="2317">
                  <c:v>42446</c:v>
                </c:pt>
                <c:pt idx="2318">
                  <c:v>42447</c:v>
                </c:pt>
                <c:pt idx="2319">
                  <c:v>42450</c:v>
                </c:pt>
                <c:pt idx="2320">
                  <c:v>42451</c:v>
                </c:pt>
                <c:pt idx="2321">
                  <c:v>42452</c:v>
                </c:pt>
                <c:pt idx="2322">
                  <c:v>42453</c:v>
                </c:pt>
                <c:pt idx="2323">
                  <c:v>42457</c:v>
                </c:pt>
                <c:pt idx="2324">
                  <c:v>42458</c:v>
                </c:pt>
                <c:pt idx="2325">
                  <c:v>42459</c:v>
                </c:pt>
                <c:pt idx="2326">
                  <c:v>42460</c:v>
                </c:pt>
                <c:pt idx="2327">
                  <c:v>42461</c:v>
                </c:pt>
                <c:pt idx="2328">
                  <c:v>42464</c:v>
                </c:pt>
                <c:pt idx="2329">
                  <c:v>42465</c:v>
                </c:pt>
                <c:pt idx="2330">
                  <c:v>42466</c:v>
                </c:pt>
                <c:pt idx="2331">
                  <c:v>42467</c:v>
                </c:pt>
                <c:pt idx="2332">
                  <c:v>42468</c:v>
                </c:pt>
                <c:pt idx="2333">
                  <c:v>42471</c:v>
                </c:pt>
                <c:pt idx="2334">
                  <c:v>42472</c:v>
                </c:pt>
                <c:pt idx="2335">
                  <c:v>42473</c:v>
                </c:pt>
                <c:pt idx="2336">
                  <c:v>42474</c:v>
                </c:pt>
                <c:pt idx="2337">
                  <c:v>42475</c:v>
                </c:pt>
                <c:pt idx="2338">
                  <c:v>42478</c:v>
                </c:pt>
                <c:pt idx="2339">
                  <c:v>42479</c:v>
                </c:pt>
                <c:pt idx="2340">
                  <c:v>42480</c:v>
                </c:pt>
                <c:pt idx="2341">
                  <c:v>42481</c:v>
                </c:pt>
                <c:pt idx="2342">
                  <c:v>42482</c:v>
                </c:pt>
                <c:pt idx="2343">
                  <c:v>42485</c:v>
                </c:pt>
                <c:pt idx="2344">
                  <c:v>42486</c:v>
                </c:pt>
                <c:pt idx="2345">
                  <c:v>42487</c:v>
                </c:pt>
                <c:pt idx="2346">
                  <c:v>42488</c:v>
                </c:pt>
                <c:pt idx="2347">
                  <c:v>42489</c:v>
                </c:pt>
                <c:pt idx="2348">
                  <c:v>42492</c:v>
                </c:pt>
                <c:pt idx="2349">
                  <c:v>42493</c:v>
                </c:pt>
                <c:pt idx="2350">
                  <c:v>42494</c:v>
                </c:pt>
                <c:pt idx="2351">
                  <c:v>42495</c:v>
                </c:pt>
                <c:pt idx="2352">
                  <c:v>42496</c:v>
                </c:pt>
                <c:pt idx="2353">
                  <c:v>42499</c:v>
                </c:pt>
                <c:pt idx="2354">
                  <c:v>42500</c:v>
                </c:pt>
                <c:pt idx="2355">
                  <c:v>42501</c:v>
                </c:pt>
                <c:pt idx="2356">
                  <c:v>42502</c:v>
                </c:pt>
                <c:pt idx="2357">
                  <c:v>42503</c:v>
                </c:pt>
                <c:pt idx="2358">
                  <c:v>42506</c:v>
                </c:pt>
                <c:pt idx="2359">
                  <c:v>42507</c:v>
                </c:pt>
                <c:pt idx="2360">
                  <c:v>42508</c:v>
                </c:pt>
                <c:pt idx="2361">
                  <c:v>42509</c:v>
                </c:pt>
                <c:pt idx="2362">
                  <c:v>42510</c:v>
                </c:pt>
                <c:pt idx="2363">
                  <c:v>42513</c:v>
                </c:pt>
                <c:pt idx="2364">
                  <c:v>42514</c:v>
                </c:pt>
                <c:pt idx="2365">
                  <c:v>42515</c:v>
                </c:pt>
                <c:pt idx="2366">
                  <c:v>42516</c:v>
                </c:pt>
                <c:pt idx="2367">
                  <c:v>42517</c:v>
                </c:pt>
                <c:pt idx="2368">
                  <c:v>42521</c:v>
                </c:pt>
                <c:pt idx="2369">
                  <c:v>42522</c:v>
                </c:pt>
                <c:pt idx="2370">
                  <c:v>42523</c:v>
                </c:pt>
                <c:pt idx="2371">
                  <c:v>42524</c:v>
                </c:pt>
                <c:pt idx="2372">
                  <c:v>42527</c:v>
                </c:pt>
                <c:pt idx="2373">
                  <c:v>42528</c:v>
                </c:pt>
                <c:pt idx="2374">
                  <c:v>42529</c:v>
                </c:pt>
                <c:pt idx="2375">
                  <c:v>42530</c:v>
                </c:pt>
                <c:pt idx="2376">
                  <c:v>42531</c:v>
                </c:pt>
                <c:pt idx="2377">
                  <c:v>42534</c:v>
                </c:pt>
                <c:pt idx="2378">
                  <c:v>42535</c:v>
                </c:pt>
                <c:pt idx="2379">
                  <c:v>42536</c:v>
                </c:pt>
                <c:pt idx="2380">
                  <c:v>42537</c:v>
                </c:pt>
                <c:pt idx="2381">
                  <c:v>42538</c:v>
                </c:pt>
                <c:pt idx="2382">
                  <c:v>42541</c:v>
                </c:pt>
                <c:pt idx="2383">
                  <c:v>42542</c:v>
                </c:pt>
                <c:pt idx="2384">
                  <c:v>42543</c:v>
                </c:pt>
                <c:pt idx="2385">
                  <c:v>42544</c:v>
                </c:pt>
                <c:pt idx="2386">
                  <c:v>42545</c:v>
                </c:pt>
                <c:pt idx="2387">
                  <c:v>42548</c:v>
                </c:pt>
                <c:pt idx="2388">
                  <c:v>42549</c:v>
                </c:pt>
                <c:pt idx="2389">
                  <c:v>42550</c:v>
                </c:pt>
                <c:pt idx="2390">
                  <c:v>42551</c:v>
                </c:pt>
                <c:pt idx="2391">
                  <c:v>42552</c:v>
                </c:pt>
                <c:pt idx="2392">
                  <c:v>42556</c:v>
                </c:pt>
                <c:pt idx="2393">
                  <c:v>42557</c:v>
                </c:pt>
                <c:pt idx="2394">
                  <c:v>42558</c:v>
                </c:pt>
                <c:pt idx="2395">
                  <c:v>42559</c:v>
                </c:pt>
                <c:pt idx="2396">
                  <c:v>42562</c:v>
                </c:pt>
                <c:pt idx="2397">
                  <c:v>42563</c:v>
                </c:pt>
                <c:pt idx="2398">
                  <c:v>42564</c:v>
                </c:pt>
                <c:pt idx="2399">
                  <c:v>42565</c:v>
                </c:pt>
                <c:pt idx="2400">
                  <c:v>42566</c:v>
                </c:pt>
                <c:pt idx="2401">
                  <c:v>42569</c:v>
                </c:pt>
                <c:pt idx="2402">
                  <c:v>42570</c:v>
                </c:pt>
                <c:pt idx="2403">
                  <c:v>42571</c:v>
                </c:pt>
                <c:pt idx="2404">
                  <c:v>42572</c:v>
                </c:pt>
                <c:pt idx="2405">
                  <c:v>42573</c:v>
                </c:pt>
                <c:pt idx="2406">
                  <c:v>42576</c:v>
                </c:pt>
                <c:pt idx="2407">
                  <c:v>42577</c:v>
                </c:pt>
                <c:pt idx="2408">
                  <c:v>42578</c:v>
                </c:pt>
                <c:pt idx="2409">
                  <c:v>42579</c:v>
                </c:pt>
                <c:pt idx="2410">
                  <c:v>42580</c:v>
                </c:pt>
                <c:pt idx="2411">
                  <c:v>42583</c:v>
                </c:pt>
                <c:pt idx="2412">
                  <c:v>42584</c:v>
                </c:pt>
                <c:pt idx="2413">
                  <c:v>42585</c:v>
                </c:pt>
                <c:pt idx="2414">
                  <c:v>42586</c:v>
                </c:pt>
                <c:pt idx="2415">
                  <c:v>42587</c:v>
                </c:pt>
                <c:pt idx="2416">
                  <c:v>42590</c:v>
                </c:pt>
                <c:pt idx="2417">
                  <c:v>42591</c:v>
                </c:pt>
                <c:pt idx="2418">
                  <c:v>42592</c:v>
                </c:pt>
                <c:pt idx="2419">
                  <c:v>42593</c:v>
                </c:pt>
                <c:pt idx="2420">
                  <c:v>42594</c:v>
                </c:pt>
                <c:pt idx="2421">
                  <c:v>42597</c:v>
                </c:pt>
                <c:pt idx="2422">
                  <c:v>42598</c:v>
                </c:pt>
                <c:pt idx="2423">
                  <c:v>42599</c:v>
                </c:pt>
                <c:pt idx="2424">
                  <c:v>42600</c:v>
                </c:pt>
                <c:pt idx="2425">
                  <c:v>42601</c:v>
                </c:pt>
                <c:pt idx="2426">
                  <c:v>42604</c:v>
                </c:pt>
                <c:pt idx="2427">
                  <c:v>42605</c:v>
                </c:pt>
                <c:pt idx="2428">
                  <c:v>42606</c:v>
                </c:pt>
                <c:pt idx="2429">
                  <c:v>42607</c:v>
                </c:pt>
                <c:pt idx="2430">
                  <c:v>42608</c:v>
                </c:pt>
                <c:pt idx="2431">
                  <c:v>42611</c:v>
                </c:pt>
                <c:pt idx="2432">
                  <c:v>42612</c:v>
                </c:pt>
                <c:pt idx="2433">
                  <c:v>42613</c:v>
                </c:pt>
                <c:pt idx="2434">
                  <c:v>42614</c:v>
                </c:pt>
                <c:pt idx="2435">
                  <c:v>42615</c:v>
                </c:pt>
                <c:pt idx="2436">
                  <c:v>42619</c:v>
                </c:pt>
                <c:pt idx="2437">
                  <c:v>42620</c:v>
                </c:pt>
                <c:pt idx="2438">
                  <c:v>42621</c:v>
                </c:pt>
                <c:pt idx="2439">
                  <c:v>42622</c:v>
                </c:pt>
                <c:pt idx="2440">
                  <c:v>42625</c:v>
                </c:pt>
                <c:pt idx="2441">
                  <c:v>42626</c:v>
                </c:pt>
                <c:pt idx="2442">
                  <c:v>42627</c:v>
                </c:pt>
                <c:pt idx="2443">
                  <c:v>42628</c:v>
                </c:pt>
                <c:pt idx="2444">
                  <c:v>42629</c:v>
                </c:pt>
                <c:pt idx="2445">
                  <c:v>42632</c:v>
                </c:pt>
                <c:pt idx="2446">
                  <c:v>42633</c:v>
                </c:pt>
                <c:pt idx="2447">
                  <c:v>42634</c:v>
                </c:pt>
                <c:pt idx="2448">
                  <c:v>42635</c:v>
                </c:pt>
                <c:pt idx="2449">
                  <c:v>42636</c:v>
                </c:pt>
                <c:pt idx="2450">
                  <c:v>42639</c:v>
                </c:pt>
                <c:pt idx="2451">
                  <c:v>42640</c:v>
                </c:pt>
                <c:pt idx="2452">
                  <c:v>42641</c:v>
                </c:pt>
                <c:pt idx="2453">
                  <c:v>42642</c:v>
                </c:pt>
                <c:pt idx="2454">
                  <c:v>42643</c:v>
                </c:pt>
                <c:pt idx="2455">
                  <c:v>42646</c:v>
                </c:pt>
                <c:pt idx="2456">
                  <c:v>42647</c:v>
                </c:pt>
                <c:pt idx="2457">
                  <c:v>42648</c:v>
                </c:pt>
                <c:pt idx="2458">
                  <c:v>42649</c:v>
                </c:pt>
                <c:pt idx="2459">
                  <c:v>42650</c:v>
                </c:pt>
                <c:pt idx="2460">
                  <c:v>42653</c:v>
                </c:pt>
                <c:pt idx="2461">
                  <c:v>42654</c:v>
                </c:pt>
                <c:pt idx="2462">
                  <c:v>42655</c:v>
                </c:pt>
                <c:pt idx="2463">
                  <c:v>42656</c:v>
                </c:pt>
                <c:pt idx="2464">
                  <c:v>42657</c:v>
                </c:pt>
                <c:pt idx="2465">
                  <c:v>42660</c:v>
                </c:pt>
                <c:pt idx="2466">
                  <c:v>42661</c:v>
                </c:pt>
                <c:pt idx="2467">
                  <c:v>42662</c:v>
                </c:pt>
                <c:pt idx="2468">
                  <c:v>42663</c:v>
                </c:pt>
                <c:pt idx="2469">
                  <c:v>42664</c:v>
                </c:pt>
                <c:pt idx="2470">
                  <c:v>42667</c:v>
                </c:pt>
                <c:pt idx="2471">
                  <c:v>42668</c:v>
                </c:pt>
                <c:pt idx="2472">
                  <c:v>42669</c:v>
                </c:pt>
                <c:pt idx="2473">
                  <c:v>42670</c:v>
                </c:pt>
                <c:pt idx="2474">
                  <c:v>42671</c:v>
                </c:pt>
                <c:pt idx="2475">
                  <c:v>42674</c:v>
                </c:pt>
                <c:pt idx="2476">
                  <c:v>42675</c:v>
                </c:pt>
                <c:pt idx="2477">
                  <c:v>42676</c:v>
                </c:pt>
                <c:pt idx="2478">
                  <c:v>42677</c:v>
                </c:pt>
                <c:pt idx="2479">
                  <c:v>42678</c:v>
                </c:pt>
                <c:pt idx="2480">
                  <c:v>42681</c:v>
                </c:pt>
                <c:pt idx="2481">
                  <c:v>42682</c:v>
                </c:pt>
                <c:pt idx="2482">
                  <c:v>42683</c:v>
                </c:pt>
                <c:pt idx="2483">
                  <c:v>42684</c:v>
                </c:pt>
                <c:pt idx="2484">
                  <c:v>42685</c:v>
                </c:pt>
                <c:pt idx="2485">
                  <c:v>42688</c:v>
                </c:pt>
                <c:pt idx="2486">
                  <c:v>42689</c:v>
                </c:pt>
                <c:pt idx="2487">
                  <c:v>42690</c:v>
                </c:pt>
                <c:pt idx="2488">
                  <c:v>42691</c:v>
                </c:pt>
                <c:pt idx="2489">
                  <c:v>42692</c:v>
                </c:pt>
                <c:pt idx="2490">
                  <c:v>42695</c:v>
                </c:pt>
                <c:pt idx="2491">
                  <c:v>42696</c:v>
                </c:pt>
                <c:pt idx="2492">
                  <c:v>42697</c:v>
                </c:pt>
                <c:pt idx="2493">
                  <c:v>42699</c:v>
                </c:pt>
                <c:pt idx="2494">
                  <c:v>42702</c:v>
                </c:pt>
                <c:pt idx="2495">
                  <c:v>42703</c:v>
                </c:pt>
                <c:pt idx="2496">
                  <c:v>42704</c:v>
                </c:pt>
                <c:pt idx="2497">
                  <c:v>42705</c:v>
                </c:pt>
                <c:pt idx="2498">
                  <c:v>42706</c:v>
                </c:pt>
                <c:pt idx="2499">
                  <c:v>42709</c:v>
                </c:pt>
                <c:pt idx="2500">
                  <c:v>42710</c:v>
                </c:pt>
                <c:pt idx="2501">
                  <c:v>42711</c:v>
                </c:pt>
                <c:pt idx="2502">
                  <c:v>42712</c:v>
                </c:pt>
                <c:pt idx="2503">
                  <c:v>42713</c:v>
                </c:pt>
                <c:pt idx="2504">
                  <c:v>42716</c:v>
                </c:pt>
                <c:pt idx="2505">
                  <c:v>42717</c:v>
                </c:pt>
                <c:pt idx="2506">
                  <c:v>42718</c:v>
                </c:pt>
                <c:pt idx="2507">
                  <c:v>42719</c:v>
                </c:pt>
                <c:pt idx="2508">
                  <c:v>42720</c:v>
                </c:pt>
                <c:pt idx="2509">
                  <c:v>42723</c:v>
                </c:pt>
                <c:pt idx="2510">
                  <c:v>42724</c:v>
                </c:pt>
                <c:pt idx="2511">
                  <c:v>42725</c:v>
                </c:pt>
                <c:pt idx="2512">
                  <c:v>42726</c:v>
                </c:pt>
                <c:pt idx="2513">
                  <c:v>42727</c:v>
                </c:pt>
                <c:pt idx="2514">
                  <c:v>42731</c:v>
                </c:pt>
                <c:pt idx="2515">
                  <c:v>42732</c:v>
                </c:pt>
                <c:pt idx="2516">
                  <c:v>42733</c:v>
                </c:pt>
                <c:pt idx="2517">
                  <c:v>42734</c:v>
                </c:pt>
                <c:pt idx="2518">
                  <c:v>42738</c:v>
                </c:pt>
                <c:pt idx="2519">
                  <c:v>42739</c:v>
                </c:pt>
                <c:pt idx="2520">
                  <c:v>42740</c:v>
                </c:pt>
                <c:pt idx="2521">
                  <c:v>42741</c:v>
                </c:pt>
                <c:pt idx="2522">
                  <c:v>42744</c:v>
                </c:pt>
                <c:pt idx="2523">
                  <c:v>42745</c:v>
                </c:pt>
                <c:pt idx="2524">
                  <c:v>42746</c:v>
                </c:pt>
                <c:pt idx="2525">
                  <c:v>42747</c:v>
                </c:pt>
                <c:pt idx="2526">
                  <c:v>42748</c:v>
                </c:pt>
                <c:pt idx="2527">
                  <c:v>42752</c:v>
                </c:pt>
                <c:pt idx="2528">
                  <c:v>42753</c:v>
                </c:pt>
                <c:pt idx="2529">
                  <c:v>42754</c:v>
                </c:pt>
                <c:pt idx="2530">
                  <c:v>42755</c:v>
                </c:pt>
                <c:pt idx="2531">
                  <c:v>42758</c:v>
                </c:pt>
                <c:pt idx="2532">
                  <c:v>42759</c:v>
                </c:pt>
                <c:pt idx="2533">
                  <c:v>42760</c:v>
                </c:pt>
                <c:pt idx="2534">
                  <c:v>42761</c:v>
                </c:pt>
                <c:pt idx="2535">
                  <c:v>42762</c:v>
                </c:pt>
                <c:pt idx="2536">
                  <c:v>42765</c:v>
                </c:pt>
                <c:pt idx="2537">
                  <c:v>42766</c:v>
                </c:pt>
                <c:pt idx="2538">
                  <c:v>42767</c:v>
                </c:pt>
                <c:pt idx="2539">
                  <c:v>42768</c:v>
                </c:pt>
                <c:pt idx="2540">
                  <c:v>42769</c:v>
                </c:pt>
                <c:pt idx="2541">
                  <c:v>42772</c:v>
                </c:pt>
                <c:pt idx="2542">
                  <c:v>42773</c:v>
                </c:pt>
                <c:pt idx="2543">
                  <c:v>42774</c:v>
                </c:pt>
                <c:pt idx="2544">
                  <c:v>42775</c:v>
                </c:pt>
                <c:pt idx="2545">
                  <c:v>42776</c:v>
                </c:pt>
                <c:pt idx="2546">
                  <c:v>42779</c:v>
                </c:pt>
                <c:pt idx="2547">
                  <c:v>42780</c:v>
                </c:pt>
                <c:pt idx="2548">
                  <c:v>42781</c:v>
                </c:pt>
                <c:pt idx="2549">
                  <c:v>42782</c:v>
                </c:pt>
                <c:pt idx="2550">
                  <c:v>42783</c:v>
                </c:pt>
                <c:pt idx="2551">
                  <c:v>42787</c:v>
                </c:pt>
                <c:pt idx="2552">
                  <c:v>42788</c:v>
                </c:pt>
                <c:pt idx="2553">
                  <c:v>42789</c:v>
                </c:pt>
                <c:pt idx="2554">
                  <c:v>42790</c:v>
                </c:pt>
                <c:pt idx="2555">
                  <c:v>42793</c:v>
                </c:pt>
                <c:pt idx="2556">
                  <c:v>42794</c:v>
                </c:pt>
                <c:pt idx="2557">
                  <c:v>42795</c:v>
                </c:pt>
                <c:pt idx="2558">
                  <c:v>42796</c:v>
                </c:pt>
                <c:pt idx="2559">
                  <c:v>42797</c:v>
                </c:pt>
                <c:pt idx="2560">
                  <c:v>42800</c:v>
                </c:pt>
                <c:pt idx="2561">
                  <c:v>42801</c:v>
                </c:pt>
                <c:pt idx="2562">
                  <c:v>42802</c:v>
                </c:pt>
                <c:pt idx="2563">
                  <c:v>42803</c:v>
                </c:pt>
                <c:pt idx="2564">
                  <c:v>42804</c:v>
                </c:pt>
                <c:pt idx="2565">
                  <c:v>42807</c:v>
                </c:pt>
                <c:pt idx="2566">
                  <c:v>42808</c:v>
                </c:pt>
                <c:pt idx="2567">
                  <c:v>42809</c:v>
                </c:pt>
                <c:pt idx="2568">
                  <c:v>42810</c:v>
                </c:pt>
                <c:pt idx="2569">
                  <c:v>42811</c:v>
                </c:pt>
                <c:pt idx="2570">
                  <c:v>42814</c:v>
                </c:pt>
                <c:pt idx="2571">
                  <c:v>42815</c:v>
                </c:pt>
                <c:pt idx="2572">
                  <c:v>42816</c:v>
                </c:pt>
                <c:pt idx="2573">
                  <c:v>42817</c:v>
                </c:pt>
                <c:pt idx="2574">
                  <c:v>42818</c:v>
                </c:pt>
                <c:pt idx="2575">
                  <c:v>42821</c:v>
                </c:pt>
                <c:pt idx="2576">
                  <c:v>42822</c:v>
                </c:pt>
                <c:pt idx="2577">
                  <c:v>42823</c:v>
                </c:pt>
                <c:pt idx="2578">
                  <c:v>42824</c:v>
                </c:pt>
                <c:pt idx="2579">
                  <c:v>42825</c:v>
                </c:pt>
                <c:pt idx="2580">
                  <c:v>42828</c:v>
                </c:pt>
                <c:pt idx="2581">
                  <c:v>42829</c:v>
                </c:pt>
                <c:pt idx="2582">
                  <c:v>42830</c:v>
                </c:pt>
                <c:pt idx="2583">
                  <c:v>42831</c:v>
                </c:pt>
                <c:pt idx="2584">
                  <c:v>42832</c:v>
                </c:pt>
                <c:pt idx="2585">
                  <c:v>42835</c:v>
                </c:pt>
                <c:pt idx="2586">
                  <c:v>42836</c:v>
                </c:pt>
                <c:pt idx="2587">
                  <c:v>42837</c:v>
                </c:pt>
                <c:pt idx="2588">
                  <c:v>42838</c:v>
                </c:pt>
                <c:pt idx="2589">
                  <c:v>42842</c:v>
                </c:pt>
                <c:pt idx="2590">
                  <c:v>42843</c:v>
                </c:pt>
                <c:pt idx="2591">
                  <c:v>42844</c:v>
                </c:pt>
                <c:pt idx="2592">
                  <c:v>42845</c:v>
                </c:pt>
                <c:pt idx="2593">
                  <c:v>42846</c:v>
                </c:pt>
                <c:pt idx="2594">
                  <c:v>42849</c:v>
                </c:pt>
                <c:pt idx="2595">
                  <c:v>42850</c:v>
                </c:pt>
                <c:pt idx="2596">
                  <c:v>42851</c:v>
                </c:pt>
                <c:pt idx="2597">
                  <c:v>42852</c:v>
                </c:pt>
                <c:pt idx="2598">
                  <c:v>42853</c:v>
                </c:pt>
                <c:pt idx="2599">
                  <c:v>42856</c:v>
                </c:pt>
                <c:pt idx="2600">
                  <c:v>42857</c:v>
                </c:pt>
                <c:pt idx="2601">
                  <c:v>42858</c:v>
                </c:pt>
                <c:pt idx="2602">
                  <c:v>42859</c:v>
                </c:pt>
                <c:pt idx="2603">
                  <c:v>42860</c:v>
                </c:pt>
                <c:pt idx="2604">
                  <c:v>42863</c:v>
                </c:pt>
                <c:pt idx="2605">
                  <c:v>42864</c:v>
                </c:pt>
                <c:pt idx="2606">
                  <c:v>42865</c:v>
                </c:pt>
                <c:pt idx="2607">
                  <c:v>42866</c:v>
                </c:pt>
                <c:pt idx="2608">
                  <c:v>42867</c:v>
                </c:pt>
                <c:pt idx="2609">
                  <c:v>42870</c:v>
                </c:pt>
                <c:pt idx="2610">
                  <c:v>42871</c:v>
                </c:pt>
                <c:pt idx="2611">
                  <c:v>42872</c:v>
                </c:pt>
                <c:pt idx="2612">
                  <c:v>42873</c:v>
                </c:pt>
                <c:pt idx="2613">
                  <c:v>42874</c:v>
                </c:pt>
                <c:pt idx="2614">
                  <c:v>42877</c:v>
                </c:pt>
                <c:pt idx="2615">
                  <c:v>42878</c:v>
                </c:pt>
                <c:pt idx="2616">
                  <c:v>42879</c:v>
                </c:pt>
                <c:pt idx="2617">
                  <c:v>42880</c:v>
                </c:pt>
                <c:pt idx="2618">
                  <c:v>42881</c:v>
                </c:pt>
                <c:pt idx="2619">
                  <c:v>42885</c:v>
                </c:pt>
                <c:pt idx="2620">
                  <c:v>42886</c:v>
                </c:pt>
                <c:pt idx="2621">
                  <c:v>42887</c:v>
                </c:pt>
                <c:pt idx="2622">
                  <c:v>42888</c:v>
                </c:pt>
                <c:pt idx="2623">
                  <c:v>42891</c:v>
                </c:pt>
                <c:pt idx="2624">
                  <c:v>42892</c:v>
                </c:pt>
                <c:pt idx="2625">
                  <c:v>42893</c:v>
                </c:pt>
                <c:pt idx="2626">
                  <c:v>42894</c:v>
                </c:pt>
                <c:pt idx="2627">
                  <c:v>42895</c:v>
                </c:pt>
                <c:pt idx="2628">
                  <c:v>42898</c:v>
                </c:pt>
                <c:pt idx="2629">
                  <c:v>42899</c:v>
                </c:pt>
                <c:pt idx="2630">
                  <c:v>42900</c:v>
                </c:pt>
                <c:pt idx="2631">
                  <c:v>42901</c:v>
                </c:pt>
                <c:pt idx="2632">
                  <c:v>42902</c:v>
                </c:pt>
                <c:pt idx="2633">
                  <c:v>42905</c:v>
                </c:pt>
                <c:pt idx="2634">
                  <c:v>42906</c:v>
                </c:pt>
                <c:pt idx="2635">
                  <c:v>42907</c:v>
                </c:pt>
                <c:pt idx="2636">
                  <c:v>42908</c:v>
                </c:pt>
                <c:pt idx="2637">
                  <c:v>42909</c:v>
                </c:pt>
                <c:pt idx="2638">
                  <c:v>42912</c:v>
                </c:pt>
                <c:pt idx="2639">
                  <c:v>42913</c:v>
                </c:pt>
                <c:pt idx="2640">
                  <c:v>42914</c:v>
                </c:pt>
                <c:pt idx="2641">
                  <c:v>42915</c:v>
                </c:pt>
                <c:pt idx="2642">
                  <c:v>42916</c:v>
                </c:pt>
                <c:pt idx="2643">
                  <c:v>42919</c:v>
                </c:pt>
                <c:pt idx="2644">
                  <c:v>42921</c:v>
                </c:pt>
                <c:pt idx="2645">
                  <c:v>42922</c:v>
                </c:pt>
                <c:pt idx="2646">
                  <c:v>42923</c:v>
                </c:pt>
                <c:pt idx="2647">
                  <c:v>42926</c:v>
                </c:pt>
                <c:pt idx="2648">
                  <c:v>42927</c:v>
                </c:pt>
                <c:pt idx="2649">
                  <c:v>42928</c:v>
                </c:pt>
                <c:pt idx="2650">
                  <c:v>42929</c:v>
                </c:pt>
                <c:pt idx="2651">
                  <c:v>42930</c:v>
                </c:pt>
                <c:pt idx="2652">
                  <c:v>42933</c:v>
                </c:pt>
                <c:pt idx="2653">
                  <c:v>42934</c:v>
                </c:pt>
                <c:pt idx="2654">
                  <c:v>42935</c:v>
                </c:pt>
                <c:pt idx="2655">
                  <c:v>42936</c:v>
                </c:pt>
                <c:pt idx="2656">
                  <c:v>42937</c:v>
                </c:pt>
                <c:pt idx="2657">
                  <c:v>42940</c:v>
                </c:pt>
                <c:pt idx="2658">
                  <c:v>42941</c:v>
                </c:pt>
                <c:pt idx="2659">
                  <c:v>42942</c:v>
                </c:pt>
                <c:pt idx="2660">
                  <c:v>42943</c:v>
                </c:pt>
                <c:pt idx="2661">
                  <c:v>42944</c:v>
                </c:pt>
                <c:pt idx="2662">
                  <c:v>42947</c:v>
                </c:pt>
                <c:pt idx="2663">
                  <c:v>42948</c:v>
                </c:pt>
                <c:pt idx="2664">
                  <c:v>42949</c:v>
                </c:pt>
                <c:pt idx="2665">
                  <c:v>42950</c:v>
                </c:pt>
                <c:pt idx="2666">
                  <c:v>42951</c:v>
                </c:pt>
                <c:pt idx="2667">
                  <c:v>42954</c:v>
                </c:pt>
                <c:pt idx="2668">
                  <c:v>42955</c:v>
                </c:pt>
                <c:pt idx="2669">
                  <c:v>42956</c:v>
                </c:pt>
                <c:pt idx="2670">
                  <c:v>42957</c:v>
                </c:pt>
                <c:pt idx="2671">
                  <c:v>42958</c:v>
                </c:pt>
                <c:pt idx="2672">
                  <c:v>42961</c:v>
                </c:pt>
                <c:pt idx="2673">
                  <c:v>42962</c:v>
                </c:pt>
                <c:pt idx="2674">
                  <c:v>42963</c:v>
                </c:pt>
                <c:pt idx="2675">
                  <c:v>42964</c:v>
                </c:pt>
                <c:pt idx="2676">
                  <c:v>42965</c:v>
                </c:pt>
                <c:pt idx="2677">
                  <c:v>42968</c:v>
                </c:pt>
                <c:pt idx="2678">
                  <c:v>42969</c:v>
                </c:pt>
                <c:pt idx="2679">
                  <c:v>42970</c:v>
                </c:pt>
                <c:pt idx="2680">
                  <c:v>42971</c:v>
                </c:pt>
                <c:pt idx="2681">
                  <c:v>42972</c:v>
                </c:pt>
                <c:pt idx="2682">
                  <c:v>42975</c:v>
                </c:pt>
                <c:pt idx="2683">
                  <c:v>42976</c:v>
                </c:pt>
                <c:pt idx="2684">
                  <c:v>42977</c:v>
                </c:pt>
                <c:pt idx="2685">
                  <c:v>42978</c:v>
                </c:pt>
                <c:pt idx="2686">
                  <c:v>42979</c:v>
                </c:pt>
                <c:pt idx="2687">
                  <c:v>42983</c:v>
                </c:pt>
                <c:pt idx="2688">
                  <c:v>42984</c:v>
                </c:pt>
                <c:pt idx="2689">
                  <c:v>42985</c:v>
                </c:pt>
                <c:pt idx="2690">
                  <c:v>42986</c:v>
                </c:pt>
                <c:pt idx="2691">
                  <c:v>42989</c:v>
                </c:pt>
                <c:pt idx="2692">
                  <c:v>42990</c:v>
                </c:pt>
                <c:pt idx="2693">
                  <c:v>42991</c:v>
                </c:pt>
                <c:pt idx="2694">
                  <c:v>42992</c:v>
                </c:pt>
                <c:pt idx="2695">
                  <c:v>42993</c:v>
                </c:pt>
                <c:pt idx="2696">
                  <c:v>42996</c:v>
                </c:pt>
                <c:pt idx="2697">
                  <c:v>42997</c:v>
                </c:pt>
                <c:pt idx="2698">
                  <c:v>42998</c:v>
                </c:pt>
                <c:pt idx="2699">
                  <c:v>42999</c:v>
                </c:pt>
                <c:pt idx="2700">
                  <c:v>43000</c:v>
                </c:pt>
                <c:pt idx="2701">
                  <c:v>43003</c:v>
                </c:pt>
                <c:pt idx="2702">
                  <c:v>43004</c:v>
                </c:pt>
                <c:pt idx="2703">
                  <c:v>43005</c:v>
                </c:pt>
                <c:pt idx="2704">
                  <c:v>43006</c:v>
                </c:pt>
                <c:pt idx="2705">
                  <c:v>43007</c:v>
                </c:pt>
                <c:pt idx="2706">
                  <c:v>43010</c:v>
                </c:pt>
                <c:pt idx="2707">
                  <c:v>43011</c:v>
                </c:pt>
                <c:pt idx="2708">
                  <c:v>43012</c:v>
                </c:pt>
                <c:pt idx="2709">
                  <c:v>43013</c:v>
                </c:pt>
                <c:pt idx="2710">
                  <c:v>43014</c:v>
                </c:pt>
                <c:pt idx="2711">
                  <c:v>43017</c:v>
                </c:pt>
                <c:pt idx="2712">
                  <c:v>43018</c:v>
                </c:pt>
                <c:pt idx="2713">
                  <c:v>43019</c:v>
                </c:pt>
                <c:pt idx="2714">
                  <c:v>43020</c:v>
                </c:pt>
                <c:pt idx="2715">
                  <c:v>43021</c:v>
                </c:pt>
                <c:pt idx="2716">
                  <c:v>43024</c:v>
                </c:pt>
                <c:pt idx="2717">
                  <c:v>43025</c:v>
                </c:pt>
                <c:pt idx="2718">
                  <c:v>43026</c:v>
                </c:pt>
                <c:pt idx="2719">
                  <c:v>43027</c:v>
                </c:pt>
                <c:pt idx="2720">
                  <c:v>43028</c:v>
                </c:pt>
                <c:pt idx="2721">
                  <c:v>43031</c:v>
                </c:pt>
                <c:pt idx="2722">
                  <c:v>43032</c:v>
                </c:pt>
                <c:pt idx="2723">
                  <c:v>43033</c:v>
                </c:pt>
                <c:pt idx="2724">
                  <c:v>43034</c:v>
                </c:pt>
                <c:pt idx="2725">
                  <c:v>43035</c:v>
                </c:pt>
                <c:pt idx="2726">
                  <c:v>43038</c:v>
                </c:pt>
                <c:pt idx="2727">
                  <c:v>43039</c:v>
                </c:pt>
                <c:pt idx="2728">
                  <c:v>43040</c:v>
                </c:pt>
                <c:pt idx="2729">
                  <c:v>43041</c:v>
                </c:pt>
                <c:pt idx="2730">
                  <c:v>43042</c:v>
                </c:pt>
                <c:pt idx="2731">
                  <c:v>43045</c:v>
                </c:pt>
                <c:pt idx="2732">
                  <c:v>43046</c:v>
                </c:pt>
                <c:pt idx="2733">
                  <c:v>43047</c:v>
                </c:pt>
                <c:pt idx="2734">
                  <c:v>43048</c:v>
                </c:pt>
                <c:pt idx="2735">
                  <c:v>43049</c:v>
                </c:pt>
                <c:pt idx="2736">
                  <c:v>43052</c:v>
                </c:pt>
                <c:pt idx="2737">
                  <c:v>43053</c:v>
                </c:pt>
                <c:pt idx="2738">
                  <c:v>43054</c:v>
                </c:pt>
                <c:pt idx="2739">
                  <c:v>43055</c:v>
                </c:pt>
                <c:pt idx="2740">
                  <c:v>43056</c:v>
                </c:pt>
                <c:pt idx="2741">
                  <c:v>43059</c:v>
                </c:pt>
                <c:pt idx="2742">
                  <c:v>43060</c:v>
                </c:pt>
                <c:pt idx="2743">
                  <c:v>43061</c:v>
                </c:pt>
                <c:pt idx="2744">
                  <c:v>43063</c:v>
                </c:pt>
                <c:pt idx="2745">
                  <c:v>43066</c:v>
                </c:pt>
                <c:pt idx="2746">
                  <c:v>43067</c:v>
                </c:pt>
                <c:pt idx="2747">
                  <c:v>43068</c:v>
                </c:pt>
                <c:pt idx="2748">
                  <c:v>43069</c:v>
                </c:pt>
                <c:pt idx="2749">
                  <c:v>43070</c:v>
                </c:pt>
                <c:pt idx="2750">
                  <c:v>43073</c:v>
                </c:pt>
                <c:pt idx="2751">
                  <c:v>43074</c:v>
                </c:pt>
                <c:pt idx="2752">
                  <c:v>43075</c:v>
                </c:pt>
                <c:pt idx="2753">
                  <c:v>43076</c:v>
                </c:pt>
                <c:pt idx="2754">
                  <c:v>43077</c:v>
                </c:pt>
                <c:pt idx="2755">
                  <c:v>43080</c:v>
                </c:pt>
                <c:pt idx="2756">
                  <c:v>43081</c:v>
                </c:pt>
                <c:pt idx="2757">
                  <c:v>43082</c:v>
                </c:pt>
                <c:pt idx="2758">
                  <c:v>43083</c:v>
                </c:pt>
                <c:pt idx="2759">
                  <c:v>43084</c:v>
                </c:pt>
                <c:pt idx="2760">
                  <c:v>43087</c:v>
                </c:pt>
                <c:pt idx="2761">
                  <c:v>43088</c:v>
                </c:pt>
                <c:pt idx="2762">
                  <c:v>43089</c:v>
                </c:pt>
                <c:pt idx="2763">
                  <c:v>43090</c:v>
                </c:pt>
                <c:pt idx="2764">
                  <c:v>43091</c:v>
                </c:pt>
                <c:pt idx="2765">
                  <c:v>43095</c:v>
                </c:pt>
                <c:pt idx="2766">
                  <c:v>43096</c:v>
                </c:pt>
                <c:pt idx="2767">
                  <c:v>43097</c:v>
                </c:pt>
                <c:pt idx="2768">
                  <c:v>43098</c:v>
                </c:pt>
                <c:pt idx="2769">
                  <c:v>43102</c:v>
                </c:pt>
                <c:pt idx="2770">
                  <c:v>43103</c:v>
                </c:pt>
                <c:pt idx="2771">
                  <c:v>43104</c:v>
                </c:pt>
                <c:pt idx="2772">
                  <c:v>43105</c:v>
                </c:pt>
                <c:pt idx="2773">
                  <c:v>43108</c:v>
                </c:pt>
                <c:pt idx="2774">
                  <c:v>43109</c:v>
                </c:pt>
                <c:pt idx="2775">
                  <c:v>43110</c:v>
                </c:pt>
                <c:pt idx="2776">
                  <c:v>43111</c:v>
                </c:pt>
                <c:pt idx="2777">
                  <c:v>43112</c:v>
                </c:pt>
                <c:pt idx="2778">
                  <c:v>43116</c:v>
                </c:pt>
                <c:pt idx="2779">
                  <c:v>43117</c:v>
                </c:pt>
                <c:pt idx="2780">
                  <c:v>43118</c:v>
                </c:pt>
                <c:pt idx="2781">
                  <c:v>43119</c:v>
                </c:pt>
                <c:pt idx="2782">
                  <c:v>43122</c:v>
                </c:pt>
                <c:pt idx="2783">
                  <c:v>43123</c:v>
                </c:pt>
                <c:pt idx="2784">
                  <c:v>43124</c:v>
                </c:pt>
                <c:pt idx="2785">
                  <c:v>43125</c:v>
                </c:pt>
                <c:pt idx="2786">
                  <c:v>43126</c:v>
                </c:pt>
                <c:pt idx="2787">
                  <c:v>43129</c:v>
                </c:pt>
                <c:pt idx="2788">
                  <c:v>43130</c:v>
                </c:pt>
                <c:pt idx="2789">
                  <c:v>43131</c:v>
                </c:pt>
                <c:pt idx="2790">
                  <c:v>43132</c:v>
                </c:pt>
                <c:pt idx="2791">
                  <c:v>43133</c:v>
                </c:pt>
                <c:pt idx="2792">
                  <c:v>43136</c:v>
                </c:pt>
                <c:pt idx="2793">
                  <c:v>43137</c:v>
                </c:pt>
                <c:pt idx="2794">
                  <c:v>43138</c:v>
                </c:pt>
                <c:pt idx="2795">
                  <c:v>43139</c:v>
                </c:pt>
                <c:pt idx="2796">
                  <c:v>43140</c:v>
                </c:pt>
                <c:pt idx="2797">
                  <c:v>43143</c:v>
                </c:pt>
                <c:pt idx="2798">
                  <c:v>43144</c:v>
                </c:pt>
                <c:pt idx="2799">
                  <c:v>43145</c:v>
                </c:pt>
                <c:pt idx="2800">
                  <c:v>43146</c:v>
                </c:pt>
                <c:pt idx="2801">
                  <c:v>43147</c:v>
                </c:pt>
                <c:pt idx="2802">
                  <c:v>43151</c:v>
                </c:pt>
                <c:pt idx="2803">
                  <c:v>43152</c:v>
                </c:pt>
                <c:pt idx="2804">
                  <c:v>43153</c:v>
                </c:pt>
                <c:pt idx="2805">
                  <c:v>43154</c:v>
                </c:pt>
                <c:pt idx="2806">
                  <c:v>43157</c:v>
                </c:pt>
                <c:pt idx="2807">
                  <c:v>43158</c:v>
                </c:pt>
                <c:pt idx="2808">
                  <c:v>43159</c:v>
                </c:pt>
                <c:pt idx="2809">
                  <c:v>43160</c:v>
                </c:pt>
                <c:pt idx="2810">
                  <c:v>43161</c:v>
                </c:pt>
                <c:pt idx="2811">
                  <c:v>43164</c:v>
                </c:pt>
                <c:pt idx="2812">
                  <c:v>43165</c:v>
                </c:pt>
                <c:pt idx="2813">
                  <c:v>43166</c:v>
                </c:pt>
                <c:pt idx="2814">
                  <c:v>43167</c:v>
                </c:pt>
                <c:pt idx="2815">
                  <c:v>43168</c:v>
                </c:pt>
                <c:pt idx="2816">
                  <c:v>43171</c:v>
                </c:pt>
                <c:pt idx="2817">
                  <c:v>43172</c:v>
                </c:pt>
                <c:pt idx="2818">
                  <c:v>43173</c:v>
                </c:pt>
                <c:pt idx="2819">
                  <c:v>43174</c:v>
                </c:pt>
                <c:pt idx="2820">
                  <c:v>43175</c:v>
                </c:pt>
                <c:pt idx="2821">
                  <c:v>43178</c:v>
                </c:pt>
                <c:pt idx="2822">
                  <c:v>43179</c:v>
                </c:pt>
                <c:pt idx="2823">
                  <c:v>43180</c:v>
                </c:pt>
                <c:pt idx="2824">
                  <c:v>43181</c:v>
                </c:pt>
                <c:pt idx="2825">
                  <c:v>43182</c:v>
                </c:pt>
                <c:pt idx="2826">
                  <c:v>43185</c:v>
                </c:pt>
                <c:pt idx="2827">
                  <c:v>43186</c:v>
                </c:pt>
                <c:pt idx="2828">
                  <c:v>43187</c:v>
                </c:pt>
                <c:pt idx="2829">
                  <c:v>43188</c:v>
                </c:pt>
                <c:pt idx="2830">
                  <c:v>43192</c:v>
                </c:pt>
                <c:pt idx="2831">
                  <c:v>43193</c:v>
                </c:pt>
                <c:pt idx="2832">
                  <c:v>43194</c:v>
                </c:pt>
                <c:pt idx="2833">
                  <c:v>43195</c:v>
                </c:pt>
                <c:pt idx="2834">
                  <c:v>43196</c:v>
                </c:pt>
                <c:pt idx="2835">
                  <c:v>43199</c:v>
                </c:pt>
                <c:pt idx="2836">
                  <c:v>43200</c:v>
                </c:pt>
                <c:pt idx="2837">
                  <c:v>43201</c:v>
                </c:pt>
                <c:pt idx="2838">
                  <c:v>43202</c:v>
                </c:pt>
                <c:pt idx="2839">
                  <c:v>43203</c:v>
                </c:pt>
                <c:pt idx="2840">
                  <c:v>43206</c:v>
                </c:pt>
                <c:pt idx="2841">
                  <c:v>43207</c:v>
                </c:pt>
                <c:pt idx="2842">
                  <c:v>43208</c:v>
                </c:pt>
                <c:pt idx="2843">
                  <c:v>43209</c:v>
                </c:pt>
                <c:pt idx="2844">
                  <c:v>43210</c:v>
                </c:pt>
                <c:pt idx="2845">
                  <c:v>43213</c:v>
                </c:pt>
                <c:pt idx="2846">
                  <c:v>43214</c:v>
                </c:pt>
                <c:pt idx="2847">
                  <c:v>43215</c:v>
                </c:pt>
                <c:pt idx="2848">
                  <c:v>43216</c:v>
                </c:pt>
                <c:pt idx="2849">
                  <c:v>43217</c:v>
                </c:pt>
                <c:pt idx="2850">
                  <c:v>43220</c:v>
                </c:pt>
                <c:pt idx="2851">
                  <c:v>43221</c:v>
                </c:pt>
                <c:pt idx="2852">
                  <c:v>43222</c:v>
                </c:pt>
                <c:pt idx="2853">
                  <c:v>43223</c:v>
                </c:pt>
                <c:pt idx="2854">
                  <c:v>43224</c:v>
                </c:pt>
                <c:pt idx="2855">
                  <c:v>43227</c:v>
                </c:pt>
                <c:pt idx="2856">
                  <c:v>43228</c:v>
                </c:pt>
                <c:pt idx="2857">
                  <c:v>43229</c:v>
                </c:pt>
                <c:pt idx="2858">
                  <c:v>43230</c:v>
                </c:pt>
                <c:pt idx="2859">
                  <c:v>43231</c:v>
                </c:pt>
                <c:pt idx="2860">
                  <c:v>43234</c:v>
                </c:pt>
                <c:pt idx="2861">
                  <c:v>43235</c:v>
                </c:pt>
                <c:pt idx="2862">
                  <c:v>43236</c:v>
                </c:pt>
                <c:pt idx="2863">
                  <c:v>43237</c:v>
                </c:pt>
                <c:pt idx="2864">
                  <c:v>43238</c:v>
                </c:pt>
                <c:pt idx="2865">
                  <c:v>43241</c:v>
                </c:pt>
                <c:pt idx="2866">
                  <c:v>43242</c:v>
                </c:pt>
                <c:pt idx="2867">
                  <c:v>43243</c:v>
                </c:pt>
                <c:pt idx="2868">
                  <c:v>43244</c:v>
                </c:pt>
                <c:pt idx="2869">
                  <c:v>43245</c:v>
                </c:pt>
                <c:pt idx="2870">
                  <c:v>43249</c:v>
                </c:pt>
                <c:pt idx="2871">
                  <c:v>43250</c:v>
                </c:pt>
                <c:pt idx="2872">
                  <c:v>43251</c:v>
                </c:pt>
                <c:pt idx="2873">
                  <c:v>43252</c:v>
                </c:pt>
                <c:pt idx="2874">
                  <c:v>43255</c:v>
                </c:pt>
                <c:pt idx="2875">
                  <c:v>43256</c:v>
                </c:pt>
                <c:pt idx="2876">
                  <c:v>43257</c:v>
                </c:pt>
                <c:pt idx="2877">
                  <c:v>43258</c:v>
                </c:pt>
                <c:pt idx="2878">
                  <c:v>43259</c:v>
                </c:pt>
                <c:pt idx="2879">
                  <c:v>43262</c:v>
                </c:pt>
                <c:pt idx="2880">
                  <c:v>43263</c:v>
                </c:pt>
                <c:pt idx="2881">
                  <c:v>43264</c:v>
                </c:pt>
                <c:pt idx="2882">
                  <c:v>43265</c:v>
                </c:pt>
                <c:pt idx="2883">
                  <c:v>43266</c:v>
                </c:pt>
                <c:pt idx="2884">
                  <c:v>43269</c:v>
                </c:pt>
                <c:pt idx="2885">
                  <c:v>43270</c:v>
                </c:pt>
                <c:pt idx="2886">
                  <c:v>43271</c:v>
                </c:pt>
                <c:pt idx="2887">
                  <c:v>43272</c:v>
                </c:pt>
                <c:pt idx="2888">
                  <c:v>43273</c:v>
                </c:pt>
                <c:pt idx="2889">
                  <c:v>43276</c:v>
                </c:pt>
                <c:pt idx="2890">
                  <c:v>43277</c:v>
                </c:pt>
                <c:pt idx="2891">
                  <c:v>43278</c:v>
                </c:pt>
                <c:pt idx="2892">
                  <c:v>43279</c:v>
                </c:pt>
                <c:pt idx="2893">
                  <c:v>43280</c:v>
                </c:pt>
                <c:pt idx="2894">
                  <c:v>43283</c:v>
                </c:pt>
                <c:pt idx="2895">
                  <c:v>43284</c:v>
                </c:pt>
                <c:pt idx="2896">
                  <c:v>43286</c:v>
                </c:pt>
                <c:pt idx="2897">
                  <c:v>43287</c:v>
                </c:pt>
                <c:pt idx="2898">
                  <c:v>43290</c:v>
                </c:pt>
                <c:pt idx="2899">
                  <c:v>43291</c:v>
                </c:pt>
                <c:pt idx="2900">
                  <c:v>43292</c:v>
                </c:pt>
                <c:pt idx="2901">
                  <c:v>43293</c:v>
                </c:pt>
                <c:pt idx="2902">
                  <c:v>43294</c:v>
                </c:pt>
                <c:pt idx="2903">
                  <c:v>43297</c:v>
                </c:pt>
                <c:pt idx="2904">
                  <c:v>43298</c:v>
                </c:pt>
                <c:pt idx="2905">
                  <c:v>43299</c:v>
                </c:pt>
                <c:pt idx="2906">
                  <c:v>43300</c:v>
                </c:pt>
                <c:pt idx="2907">
                  <c:v>43301</c:v>
                </c:pt>
                <c:pt idx="2908">
                  <c:v>43304</c:v>
                </c:pt>
                <c:pt idx="2909">
                  <c:v>43305</c:v>
                </c:pt>
                <c:pt idx="2910">
                  <c:v>43306</c:v>
                </c:pt>
                <c:pt idx="2911">
                  <c:v>43307</c:v>
                </c:pt>
                <c:pt idx="2912">
                  <c:v>43308</c:v>
                </c:pt>
                <c:pt idx="2913">
                  <c:v>43311</c:v>
                </c:pt>
                <c:pt idx="2914">
                  <c:v>43312</c:v>
                </c:pt>
                <c:pt idx="2915">
                  <c:v>43313</c:v>
                </c:pt>
                <c:pt idx="2916">
                  <c:v>43314</c:v>
                </c:pt>
                <c:pt idx="2917">
                  <c:v>43315</c:v>
                </c:pt>
                <c:pt idx="2918">
                  <c:v>43318</c:v>
                </c:pt>
                <c:pt idx="2919">
                  <c:v>43319</c:v>
                </c:pt>
                <c:pt idx="2920">
                  <c:v>43320</c:v>
                </c:pt>
                <c:pt idx="2921">
                  <c:v>43321</c:v>
                </c:pt>
                <c:pt idx="2922">
                  <c:v>43322</c:v>
                </c:pt>
                <c:pt idx="2923">
                  <c:v>43325</c:v>
                </c:pt>
                <c:pt idx="2924">
                  <c:v>43326</c:v>
                </c:pt>
                <c:pt idx="2925">
                  <c:v>43327</c:v>
                </c:pt>
                <c:pt idx="2926">
                  <c:v>43328</c:v>
                </c:pt>
                <c:pt idx="2927">
                  <c:v>43329</c:v>
                </c:pt>
                <c:pt idx="2928">
                  <c:v>43332</c:v>
                </c:pt>
                <c:pt idx="2929">
                  <c:v>43333</c:v>
                </c:pt>
                <c:pt idx="2930">
                  <c:v>43334</c:v>
                </c:pt>
                <c:pt idx="2931">
                  <c:v>43335</c:v>
                </c:pt>
                <c:pt idx="2932">
                  <c:v>43336</c:v>
                </c:pt>
                <c:pt idx="2933">
                  <c:v>43339</c:v>
                </c:pt>
                <c:pt idx="2934">
                  <c:v>43340</c:v>
                </c:pt>
                <c:pt idx="2935">
                  <c:v>43341</c:v>
                </c:pt>
                <c:pt idx="2936">
                  <c:v>43342</c:v>
                </c:pt>
                <c:pt idx="2937">
                  <c:v>43343</c:v>
                </c:pt>
                <c:pt idx="2938">
                  <c:v>43347</c:v>
                </c:pt>
                <c:pt idx="2939">
                  <c:v>43348</c:v>
                </c:pt>
                <c:pt idx="2940">
                  <c:v>43349</c:v>
                </c:pt>
                <c:pt idx="2941">
                  <c:v>43350</c:v>
                </c:pt>
                <c:pt idx="2942">
                  <c:v>43353</c:v>
                </c:pt>
                <c:pt idx="2943">
                  <c:v>43354</c:v>
                </c:pt>
                <c:pt idx="2944">
                  <c:v>43355</c:v>
                </c:pt>
                <c:pt idx="2945">
                  <c:v>43356</c:v>
                </c:pt>
                <c:pt idx="2946">
                  <c:v>43357</c:v>
                </c:pt>
                <c:pt idx="2947">
                  <c:v>43360</c:v>
                </c:pt>
                <c:pt idx="2948">
                  <c:v>43361</c:v>
                </c:pt>
                <c:pt idx="2949">
                  <c:v>43362</c:v>
                </c:pt>
                <c:pt idx="2950">
                  <c:v>43363</c:v>
                </c:pt>
                <c:pt idx="2951">
                  <c:v>43364</c:v>
                </c:pt>
                <c:pt idx="2952">
                  <c:v>43367</c:v>
                </c:pt>
                <c:pt idx="2953">
                  <c:v>43368</c:v>
                </c:pt>
                <c:pt idx="2954">
                  <c:v>43369</c:v>
                </c:pt>
                <c:pt idx="2955">
                  <c:v>43370</c:v>
                </c:pt>
                <c:pt idx="2956">
                  <c:v>43371</c:v>
                </c:pt>
                <c:pt idx="2957">
                  <c:v>43374</c:v>
                </c:pt>
                <c:pt idx="2958">
                  <c:v>43375</c:v>
                </c:pt>
                <c:pt idx="2959">
                  <c:v>43376</c:v>
                </c:pt>
                <c:pt idx="2960">
                  <c:v>43377</c:v>
                </c:pt>
                <c:pt idx="2961">
                  <c:v>43378</c:v>
                </c:pt>
                <c:pt idx="2962">
                  <c:v>43381</c:v>
                </c:pt>
                <c:pt idx="2963">
                  <c:v>43382</c:v>
                </c:pt>
                <c:pt idx="2964">
                  <c:v>43383</c:v>
                </c:pt>
                <c:pt idx="2965">
                  <c:v>43384</c:v>
                </c:pt>
                <c:pt idx="2966">
                  <c:v>43385</c:v>
                </c:pt>
                <c:pt idx="2967">
                  <c:v>43388</c:v>
                </c:pt>
                <c:pt idx="2968">
                  <c:v>43389</c:v>
                </c:pt>
                <c:pt idx="2969">
                  <c:v>43390</c:v>
                </c:pt>
                <c:pt idx="2970">
                  <c:v>43391</c:v>
                </c:pt>
                <c:pt idx="2971">
                  <c:v>43392</c:v>
                </c:pt>
                <c:pt idx="2972">
                  <c:v>43395</c:v>
                </c:pt>
                <c:pt idx="2973">
                  <c:v>43396</c:v>
                </c:pt>
                <c:pt idx="2974">
                  <c:v>43397</c:v>
                </c:pt>
                <c:pt idx="2975">
                  <c:v>43398</c:v>
                </c:pt>
                <c:pt idx="2976">
                  <c:v>43399</c:v>
                </c:pt>
                <c:pt idx="2977">
                  <c:v>43402</c:v>
                </c:pt>
                <c:pt idx="2978">
                  <c:v>43403</c:v>
                </c:pt>
                <c:pt idx="2979">
                  <c:v>43404</c:v>
                </c:pt>
                <c:pt idx="2980">
                  <c:v>43405</c:v>
                </c:pt>
                <c:pt idx="2981">
                  <c:v>43406</c:v>
                </c:pt>
                <c:pt idx="2982">
                  <c:v>43409</c:v>
                </c:pt>
                <c:pt idx="2983">
                  <c:v>43410</c:v>
                </c:pt>
                <c:pt idx="2984">
                  <c:v>43411</c:v>
                </c:pt>
                <c:pt idx="2985">
                  <c:v>43412</c:v>
                </c:pt>
                <c:pt idx="2986">
                  <c:v>43413</c:v>
                </c:pt>
                <c:pt idx="2987">
                  <c:v>43416</c:v>
                </c:pt>
                <c:pt idx="2988">
                  <c:v>43417</c:v>
                </c:pt>
                <c:pt idx="2989">
                  <c:v>43418</c:v>
                </c:pt>
                <c:pt idx="2990">
                  <c:v>43419</c:v>
                </c:pt>
                <c:pt idx="2991">
                  <c:v>43420</c:v>
                </c:pt>
                <c:pt idx="2992">
                  <c:v>43423</c:v>
                </c:pt>
                <c:pt idx="2993">
                  <c:v>43424</c:v>
                </c:pt>
                <c:pt idx="2994">
                  <c:v>43425</c:v>
                </c:pt>
                <c:pt idx="2995">
                  <c:v>43427</c:v>
                </c:pt>
                <c:pt idx="2996">
                  <c:v>43430</c:v>
                </c:pt>
                <c:pt idx="2997">
                  <c:v>43431</c:v>
                </c:pt>
                <c:pt idx="2998">
                  <c:v>43432</c:v>
                </c:pt>
                <c:pt idx="2999">
                  <c:v>43433</c:v>
                </c:pt>
                <c:pt idx="3000">
                  <c:v>43434</c:v>
                </c:pt>
                <c:pt idx="3001">
                  <c:v>43437</c:v>
                </c:pt>
                <c:pt idx="3002">
                  <c:v>43438</c:v>
                </c:pt>
                <c:pt idx="3003">
                  <c:v>43440</c:v>
                </c:pt>
                <c:pt idx="3004">
                  <c:v>43441</c:v>
                </c:pt>
                <c:pt idx="3005">
                  <c:v>43444</c:v>
                </c:pt>
                <c:pt idx="3006">
                  <c:v>43445</c:v>
                </c:pt>
                <c:pt idx="3007">
                  <c:v>43446</c:v>
                </c:pt>
                <c:pt idx="3008">
                  <c:v>43447</c:v>
                </c:pt>
                <c:pt idx="3009">
                  <c:v>43448</c:v>
                </c:pt>
                <c:pt idx="3010">
                  <c:v>43451</c:v>
                </c:pt>
                <c:pt idx="3011">
                  <c:v>43452</c:v>
                </c:pt>
                <c:pt idx="3012">
                  <c:v>43453</c:v>
                </c:pt>
                <c:pt idx="3013">
                  <c:v>43454</c:v>
                </c:pt>
                <c:pt idx="3014">
                  <c:v>43455</c:v>
                </c:pt>
                <c:pt idx="3015">
                  <c:v>43458</c:v>
                </c:pt>
                <c:pt idx="3016">
                  <c:v>43460</c:v>
                </c:pt>
                <c:pt idx="3017">
                  <c:v>43461</c:v>
                </c:pt>
                <c:pt idx="3018">
                  <c:v>43462</c:v>
                </c:pt>
                <c:pt idx="3019">
                  <c:v>43465</c:v>
                </c:pt>
                <c:pt idx="3020">
                  <c:v>43467</c:v>
                </c:pt>
                <c:pt idx="3021">
                  <c:v>43468</c:v>
                </c:pt>
                <c:pt idx="3022">
                  <c:v>43469</c:v>
                </c:pt>
                <c:pt idx="3023">
                  <c:v>43472</c:v>
                </c:pt>
                <c:pt idx="3024">
                  <c:v>43473</c:v>
                </c:pt>
                <c:pt idx="3025">
                  <c:v>43474</c:v>
                </c:pt>
                <c:pt idx="3026">
                  <c:v>43475</c:v>
                </c:pt>
                <c:pt idx="3027">
                  <c:v>43476</c:v>
                </c:pt>
                <c:pt idx="3028">
                  <c:v>43479</c:v>
                </c:pt>
                <c:pt idx="3029">
                  <c:v>43480</c:v>
                </c:pt>
                <c:pt idx="3030">
                  <c:v>43481</c:v>
                </c:pt>
                <c:pt idx="3031">
                  <c:v>43482</c:v>
                </c:pt>
              </c:numCache>
            </c:numRef>
          </c:cat>
          <c:val>
            <c:numRef>
              <c:f>Sheet1!$D$2:$D$3033</c:f>
              <c:numCache>
                <c:formatCode>General</c:formatCode>
                <c:ptCount val="3032"/>
                <c:pt idx="0">
                  <c:v>118.08000199999999</c:v>
                </c:pt>
                <c:pt idx="1">
                  <c:v>118.040001</c:v>
                </c:pt>
                <c:pt idx="2">
                  <c:v>116.970001</c:v>
                </c:pt>
                <c:pt idx="3">
                  <c:v>117.30999799999999</c:v>
                </c:pt>
                <c:pt idx="4">
                  <c:v>117.269997</c:v>
                </c:pt>
                <c:pt idx="5">
                  <c:v>117.75</c:v>
                </c:pt>
                <c:pt idx="6">
                  <c:v>118.349998</c:v>
                </c:pt>
                <c:pt idx="7">
                  <c:v>118.55999799999999</c:v>
                </c:pt>
                <c:pt idx="8">
                  <c:v>118.910004</c:v>
                </c:pt>
                <c:pt idx="9">
                  <c:v>118.599998</c:v>
                </c:pt>
                <c:pt idx="10">
                  <c:v>118.239998</c:v>
                </c:pt>
                <c:pt idx="11">
                  <c:v>118.540001</c:v>
                </c:pt>
                <c:pt idx="12">
                  <c:v>118.339996</c:v>
                </c:pt>
                <c:pt idx="13">
                  <c:v>118.370003</c:v>
                </c:pt>
                <c:pt idx="14">
                  <c:v>119.540001</c:v>
                </c:pt>
                <c:pt idx="15">
                  <c:v>118.08000199999999</c:v>
                </c:pt>
                <c:pt idx="16">
                  <c:v>118.290001</c:v>
                </c:pt>
                <c:pt idx="17">
                  <c:v>117.839996</c:v>
                </c:pt>
                <c:pt idx="18">
                  <c:v>118.5</c:v>
                </c:pt>
                <c:pt idx="19">
                  <c:v>119.300003</c:v>
                </c:pt>
                <c:pt idx="20">
                  <c:v>119.94000200000001</c:v>
                </c:pt>
                <c:pt idx="21">
                  <c:v>120.410004</c:v>
                </c:pt>
                <c:pt idx="22">
                  <c:v>120.279999</c:v>
                </c:pt>
                <c:pt idx="23">
                  <c:v>120.980003</c:v>
                </c:pt>
                <c:pt idx="24">
                  <c:v>121.529999</c:v>
                </c:pt>
                <c:pt idx="25">
                  <c:v>121.019997</c:v>
                </c:pt>
                <c:pt idx="26">
                  <c:v>119.900002</c:v>
                </c:pt>
                <c:pt idx="27">
                  <c:v>119.290001</c:v>
                </c:pt>
                <c:pt idx="28">
                  <c:v>120.449997</c:v>
                </c:pt>
                <c:pt idx="29">
                  <c:v>121.19000200000001</c:v>
                </c:pt>
                <c:pt idx="30">
                  <c:v>121.379997</c:v>
                </c:pt>
                <c:pt idx="31">
                  <c:v>121.489998</c:v>
                </c:pt>
                <c:pt idx="32">
                  <c:v>121.860001</c:v>
                </c:pt>
                <c:pt idx="33">
                  <c:v>121.68</c:v>
                </c:pt>
                <c:pt idx="34">
                  <c:v>121.400002</c:v>
                </c:pt>
                <c:pt idx="35">
                  <c:v>120.129997</c:v>
                </c:pt>
                <c:pt idx="36">
                  <c:v>119.230003</c:v>
                </c:pt>
                <c:pt idx="37">
                  <c:v>114.760002</c:v>
                </c:pt>
                <c:pt idx="38">
                  <c:v>115.959999</c:v>
                </c:pt>
                <c:pt idx="39">
                  <c:v>115.66999800000001</c:v>
                </c:pt>
                <c:pt idx="40">
                  <c:v>114.459999</c:v>
                </c:pt>
                <c:pt idx="41">
                  <c:v>112.16999800000001</c:v>
                </c:pt>
                <c:pt idx="42">
                  <c:v>114.650002</c:v>
                </c:pt>
                <c:pt idx="43">
                  <c:v>113.959999</c:v>
                </c:pt>
                <c:pt idx="44">
                  <c:v>115.029999</c:v>
                </c:pt>
                <c:pt idx="45">
                  <c:v>115.230003</c:v>
                </c:pt>
                <c:pt idx="46">
                  <c:v>115.129997</c:v>
                </c:pt>
                <c:pt idx="47">
                  <c:v>111.69000200000001</c:v>
                </c:pt>
                <c:pt idx="48">
                  <c:v>112.279999</c:v>
                </c:pt>
                <c:pt idx="49">
                  <c:v>113.360001</c:v>
                </c:pt>
                <c:pt idx="50">
                  <c:v>112.699997</c:v>
                </c:pt>
                <c:pt idx="51">
                  <c:v>113.93</c:v>
                </c:pt>
                <c:pt idx="52">
                  <c:v>114.80999799999999</c:v>
                </c:pt>
                <c:pt idx="53">
                  <c:v>117.300003</c:v>
                </c:pt>
                <c:pt idx="54">
                  <c:v>116.760002</c:v>
                </c:pt>
                <c:pt idx="55">
                  <c:v>116.239998</c:v>
                </c:pt>
                <c:pt idx="56">
                  <c:v>115.550003</c:v>
                </c:pt>
                <c:pt idx="57">
                  <c:v>114.980003</c:v>
                </c:pt>
                <c:pt idx="58">
                  <c:v>113.5</c:v>
                </c:pt>
                <c:pt idx="59">
                  <c:v>114.139999</c:v>
                </c:pt>
                <c:pt idx="60">
                  <c:v>114.010002</c:v>
                </c:pt>
                <c:pt idx="61">
                  <c:v>113.57</c:v>
                </c:pt>
                <c:pt idx="62">
                  <c:v>114.849998</c:v>
                </c:pt>
                <c:pt idx="63">
                  <c:v>114.709999</c:v>
                </c:pt>
                <c:pt idx="64">
                  <c:v>114.910004</c:v>
                </c:pt>
                <c:pt idx="65">
                  <c:v>114.730003</c:v>
                </c:pt>
                <c:pt idx="66">
                  <c:v>115.150002</c:v>
                </c:pt>
                <c:pt idx="67">
                  <c:v>114.129997</c:v>
                </c:pt>
                <c:pt idx="68">
                  <c:v>114.239998</c:v>
                </c:pt>
                <c:pt idx="69">
                  <c:v>114.779999</c:v>
                </c:pt>
                <c:pt idx="70">
                  <c:v>116.94000200000001</c:v>
                </c:pt>
                <c:pt idx="71">
                  <c:v>117.300003</c:v>
                </c:pt>
                <c:pt idx="72">
                  <c:v>118.25</c:v>
                </c:pt>
                <c:pt idx="73">
                  <c:v>117.93</c:v>
                </c:pt>
                <c:pt idx="74">
                  <c:v>118.870003</c:v>
                </c:pt>
                <c:pt idx="75">
                  <c:v>118.470001</c:v>
                </c:pt>
                <c:pt idx="76">
                  <c:v>117.889999</c:v>
                </c:pt>
                <c:pt idx="77">
                  <c:v>119.449997</c:v>
                </c:pt>
                <c:pt idx="78">
                  <c:v>119.139999</c:v>
                </c:pt>
                <c:pt idx="79">
                  <c:v>119.029999</c:v>
                </c:pt>
                <c:pt idx="80">
                  <c:v>118.199997</c:v>
                </c:pt>
                <c:pt idx="81">
                  <c:v>118.160004</c:v>
                </c:pt>
                <c:pt idx="82">
                  <c:v>118.94000200000001</c:v>
                </c:pt>
                <c:pt idx="83">
                  <c:v>119.760002</c:v>
                </c:pt>
                <c:pt idx="84">
                  <c:v>120.209999</c:v>
                </c:pt>
                <c:pt idx="85">
                  <c:v>120.33000199999999</c:v>
                </c:pt>
                <c:pt idx="86">
                  <c:v>120.129997</c:v>
                </c:pt>
                <c:pt idx="87">
                  <c:v>120.80999799999999</c:v>
                </c:pt>
                <c:pt idx="88">
                  <c:v>119.16999800000001</c:v>
                </c:pt>
                <c:pt idx="89">
                  <c:v>120.209999</c:v>
                </c:pt>
                <c:pt idx="90">
                  <c:v>119.57</c:v>
                </c:pt>
                <c:pt idx="91">
                  <c:v>119.230003</c:v>
                </c:pt>
                <c:pt idx="92">
                  <c:v>120.099998</c:v>
                </c:pt>
                <c:pt idx="93">
                  <c:v>119.83000199999999</c:v>
                </c:pt>
                <c:pt idx="94">
                  <c:v>120.089996</c:v>
                </c:pt>
                <c:pt idx="95">
                  <c:v>120.260002</c:v>
                </c:pt>
                <c:pt idx="96">
                  <c:v>120.599998</c:v>
                </c:pt>
                <c:pt idx="97">
                  <c:v>120.43</c:v>
                </c:pt>
                <c:pt idx="98">
                  <c:v>119.209999</c:v>
                </c:pt>
                <c:pt idx="99">
                  <c:v>119.510002</c:v>
                </c:pt>
                <c:pt idx="100">
                  <c:v>120.129997</c:v>
                </c:pt>
                <c:pt idx="101">
                  <c:v>121.05999799999999</c:v>
                </c:pt>
                <c:pt idx="102">
                  <c:v>120.94000200000001</c:v>
                </c:pt>
                <c:pt idx="103">
                  <c:v>121.269997</c:v>
                </c:pt>
                <c:pt idx="104">
                  <c:v>121.389999</c:v>
                </c:pt>
                <c:pt idx="105">
                  <c:v>120.44000200000001</c:v>
                </c:pt>
                <c:pt idx="106">
                  <c:v>119.480003</c:v>
                </c:pt>
                <c:pt idx="107">
                  <c:v>117.480003</c:v>
                </c:pt>
                <c:pt idx="108">
                  <c:v>118.699997</c:v>
                </c:pt>
                <c:pt idx="109">
                  <c:v>119.019997</c:v>
                </c:pt>
                <c:pt idx="110">
                  <c:v>117.720001</c:v>
                </c:pt>
                <c:pt idx="111">
                  <c:v>119.55999799999999</c:v>
                </c:pt>
                <c:pt idx="112">
                  <c:v>119.41999800000001</c:v>
                </c:pt>
                <c:pt idx="113">
                  <c:v>119.949997</c:v>
                </c:pt>
                <c:pt idx="114">
                  <c:v>119.839996</c:v>
                </c:pt>
                <c:pt idx="115">
                  <c:v>120.30999799999999</c:v>
                </c:pt>
                <c:pt idx="116">
                  <c:v>118.349998</c:v>
                </c:pt>
                <c:pt idx="117">
                  <c:v>118.459999</c:v>
                </c:pt>
                <c:pt idx="118">
                  <c:v>117.050003</c:v>
                </c:pt>
                <c:pt idx="119">
                  <c:v>115.779999</c:v>
                </c:pt>
                <c:pt idx="120">
                  <c:v>115.349998</c:v>
                </c:pt>
                <c:pt idx="121">
                  <c:v>116.75</c:v>
                </c:pt>
                <c:pt idx="122">
                  <c:v>116.089996</c:v>
                </c:pt>
                <c:pt idx="123">
                  <c:v>115.209999</c:v>
                </c:pt>
                <c:pt idx="124">
                  <c:v>116.589996</c:v>
                </c:pt>
                <c:pt idx="125">
                  <c:v>117.220001</c:v>
                </c:pt>
                <c:pt idx="126">
                  <c:v>116.839996</c:v>
                </c:pt>
                <c:pt idx="127">
                  <c:v>117</c:v>
                </c:pt>
                <c:pt idx="128">
                  <c:v>116.800003</c:v>
                </c:pt>
                <c:pt idx="129">
                  <c:v>114.230003</c:v>
                </c:pt>
                <c:pt idx="130">
                  <c:v>114.800003</c:v>
                </c:pt>
                <c:pt idx="131">
                  <c:v>117.089996</c:v>
                </c:pt>
                <c:pt idx="132">
                  <c:v>117.279999</c:v>
                </c:pt>
                <c:pt idx="133">
                  <c:v>116.980003</c:v>
                </c:pt>
                <c:pt idx="134">
                  <c:v>116.94000200000001</c:v>
                </c:pt>
                <c:pt idx="135">
                  <c:v>115.629997</c:v>
                </c:pt>
                <c:pt idx="136">
                  <c:v>115.300003</c:v>
                </c:pt>
                <c:pt idx="137">
                  <c:v>113.18</c:v>
                </c:pt>
                <c:pt idx="138">
                  <c:v>113.010002</c:v>
                </c:pt>
                <c:pt idx="139">
                  <c:v>109.730003</c:v>
                </c:pt>
                <c:pt idx="140">
                  <c:v>110.639999</c:v>
                </c:pt>
                <c:pt idx="141">
                  <c:v>107.91999800000001</c:v>
                </c:pt>
                <c:pt idx="142">
                  <c:v>106.720001</c:v>
                </c:pt>
                <c:pt idx="143">
                  <c:v>108</c:v>
                </c:pt>
                <c:pt idx="144">
                  <c:v>105.790001</c:v>
                </c:pt>
                <c:pt idx="145">
                  <c:v>106.099998</c:v>
                </c:pt>
                <c:pt idx="146">
                  <c:v>106.769997</c:v>
                </c:pt>
                <c:pt idx="147">
                  <c:v>103.08000199999999</c:v>
                </c:pt>
                <c:pt idx="148">
                  <c:v>106.91999800000001</c:v>
                </c:pt>
                <c:pt idx="149">
                  <c:v>108.129997</c:v>
                </c:pt>
                <c:pt idx="150">
                  <c:v>110.339996</c:v>
                </c:pt>
                <c:pt idx="151">
                  <c:v>106.44000200000001</c:v>
                </c:pt>
                <c:pt idx="152">
                  <c:v>106.57</c:v>
                </c:pt>
                <c:pt idx="153">
                  <c:v>105.599998</c:v>
                </c:pt>
                <c:pt idx="154">
                  <c:v>103.099998</c:v>
                </c:pt>
                <c:pt idx="155">
                  <c:v>102.050003</c:v>
                </c:pt>
                <c:pt idx="156">
                  <c:v>105.720001</c:v>
                </c:pt>
                <c:pt idx="157">
                  <c:v>109.25</c:v>
                </c:pt>
                <c:pt idx="158">
                  <c:v>108.589996</c:v>
                </c:pt>
                <c:pt idx="159">
                  <c:v>109.269997</c:v>
                </c:pt>
                <c:pt idx="160">
                  <c:v>109.970001</c:v>
                </c:pt>
                <c:pt idx="161">
                  <c:v>109.44000200000001</c:v>
                </c:pt>
                <c:pt idx="162">
                  <c:v>109.93</c:v>
                </c:pt>
                <c:pt idx="163">
                  <c:v>108.69000200000001</c:v>
                </c:pt>
                <c:pt idx="164">
                  <c:v>105.260002</c:v>
                </c:pt>
                <c:pt idx="165">
                  <c:v>107.019997</c:v>
                </c:pt>
                <c:pt idx="166">
                  <c:v>106.260002</c:v>
                </c:pt>
                <c:pt idx="167">
                  <c:v>107.510002</c:v>
                </c:pt>
                <c:pt idx="168">
                  <c:v>108.839996</c:v>
                </c:pt>
                <c:pt idx="169">
                  <c:v>106.80999799999999</c:v>
                </c:pt>
                <c:pt idx="170">
                  <c:v>106.660004</c:v>
                </c:pt>
                <c:pt idx="171">
                  <c:v>105.410004</c:v>
                </c:pt>
                <c:pt idx="172">
                  <c:v>104.870003</c:v>
                </c:pt>
                <c:pt idx="173">
                  <c:v>106.260002</c:v>
                </c:pt>
                <c:pt idx="174">
                  <c:v>106.029999</c:v>
                </c:pt>
                <c:pt idx="175">
                  <c:v>107.760002</c:v>
                </c:pt>
                <c:pt idx="176">
                  <c:v>107.779999</c:v>
                </c:pt>
                <c:pt idx="177">
                  <c:v>106.959999</c:v>
                </c:pt>
                <c:pt idx="178">
                  <c:v>111.660004</c:v>
                </c:pt>
                <c:pt idx="179">
                  <c:v>112.260002</c:v>
                </c:pt>
                <c:pt idx="180">
                  <c:v>110.550003</c:v>
                </c:pt>
                <c:pt idx="181">
                  <c:v>110.699997</c:v>
                </c:pt>
                <c:pt idx="182">
                  <c:v>109.510002</c:v>
                </c:pt>
                <c:pt idx="183">
                  <c:v>108.720001</c:v>
                </c:pt>
                <c:pt idx="184">
                  <c:v>109.30999799999999</c:v>
                </c:pt>
                <c:pt idx="185">
                  <c:v>110.209999</c:v>
                </c:pt>
                <c:pt idx="186">
                  <c:v>109.620003</c:v>
                </c:pt>
                <c:pt idx="187">
                  <c:v>111.910004</c:v>
                </c:pt>
                <c:pt idx="188">
                  <c:v>113.040001</c:v>
                </c:pt>
                <c:pt idx="189">
                  <c:v>112.889999</c:v>
                </c:pt>
                <c:pt idx="190">
                  <c:v>113.33000199999999</c:v>
                </c:pt>
                <c:pt idx="191">
                  <c:v>114.68</c:v>
                </c:pt>
                <c:pt idx="192">
                  <c:v>113.620003</c:v>
                </c:pt>
                <c:pt idx="193">
                  <c:v>114.639999</c:v>
                </c:pt>
                <c:pt idx="194">
                  <c:v>113.66999800000001</c:v>
                </c:pt>
                <c:pt idx="195">
                  <c:v>113.410004</c:v>
                </c:pt>
                <c:pt idx="196">
                  <c:v>113.55999799999999</c:v>
                </c:pt>
                <c:pt idx="197">
                  <c:v>111.19000200000001</c:v>
                </c:pt>
                <c:pt idx="198">
                  <c:v>109.25</c:v>
                </c:pt>
                <c:pt idx="199">
                  <c:v>108.989998</c:v>
                </c:pt>
                <c:pt idx="200">
                  <c:v>107.80999799999999</c:v>
                </c:pt>
                <c:pt idx="201">
                  <c:v>104.55999799999999</c:v>
                </c:pt>
                <c:pt idx="202">
                  <c:v>105.75</c:v>
                </c:pt>
                <c:pt idx="203">
                  <c:v>106.57</c:v>
                </c:pt>
                <c:pt idx="204">
                  <c:v>105.75</c:v>
                </c:pt>
                <c:pt idx="205">
                  <c:v>105.040001</c:v>
                </c:pt>
                <c:pt idx="206">
                  <c:v>107.650002</c:v>
                </c:pt>
                <c:pt idx="207">
                  <c:v>107.449997</c:v>
                </c:pt>
                <c:pt idx="208">
                  <c:v>107.08000199999999</c:v>
                </c:pt>
                <c:pt idx="209">
                  <c:v>107.870003</c:v>
                </c:pt>
                <c:pt idx="210">
                  <c:v>103.43</c:v>
                </c:pt>
                <c:pt idx="211">
                  <c:v>101.970001</c:v>
                </c:pt>
                <c:pt idx="212">
                  <c:v>100.199997</c:v>
                </c:pt>
                <c:pt idx="213">
                  <c:v>101.800003</c:v>
                </c:pt>
                <c:pt idx="214">
                  <c:v>97.459998999999996</c:v>
                </c:pt>
                <c:pt idx="215">
                  <c:v>97.599997999999999</c:v>
                </c:pt>
                <c:pt idx="216">
                  <c:v>97.82</c:v>
                </c:pt>
                <c:pt idx="217">
                  <c:v>98</c:v>
                </c:pt>
                <c:pt idx="218">
                  <c:v>102.349998</c:v>
                </c:pt>
                <c:pt idx="219">
                  <c:v>102.110001</c:v>
                </c:pt>
                <c:pt idx="220">
                  <c:v>99.209998999999996</c:v>
                </c:pt>
                <c:pt idx="221">
                  <c:v>98.050003000000004</c:v>
                </c:pt>
                <c:pt idx="222">
                  <c:v>95.339995999999999</c:v>
                </c:pt>
                <c:pt idx="223">
                  <c:v>94.360000999999997</c:v>
                </c:pt>
                <c:pt idx="224">
                  <c:v>92.489998</c:v>
                </c:pt>
                <c:pt idx="225">
                  <c:v>94.760002</c:v>
                </c:pt>
                <c:pt idx="226">
                  <c:v>91.040001000000004</c:v>
                </c:pt>
                <c:pt idx="227">
                  <c:v>93.489998</c:v>
                </c:pt>
                <c:pt idx="228">
                  <c:v>98</c:v>
                </c:pt>
                <c:pt idx="229">
                  <c:v>97.07</c:v>
                </c:pt>
                <c:pt idx="230">
                  <c:v>100.05999799999999</c:v>
                </c:pt>
                <c:pt idx="231">
                  <c:v>98.910004000000001</c:v>
                </c:pt>
                <c:pt idx="232">
                  <c:v>97.290001000000004</c:v>
                </c:pt>
                <c:pt idx="233">
                  <c:v>99.150002000000001</c:v>
                </c:pt>
                <c:pt idx="234">
                  <c:v>101.800003</c:v>
                </c:pt>
                <c:pt idx="235">
                  <c:v>100.989998</c:v>
                </c:pt>
                <c:pt idx="236">
                  <c:v>103.040001</c:v>
                </c:pt>
                <c:pt idx="237">
                  <c:v>97.860000999999997</c:v>
                </c:pt>
                <c:pt idx="238">
                  <c:v>97.190002000000007</c:v>
                </c:pt>
                <c:pt idx="239">
                  <c:v>96.760002</c:v>
                </c:pt>
                <c:pt idx="240">
                  <c:v>95.099997999999999</c:v>
                </c:pt>
                <c:pt idx="241">
                  <c:v>94.019997000000004</c:v>
                </c:pt>
                <c:pt idx="242">
                  <c:v>94.160004000000001</c:v>
                </c:pt>
                <c:pt idx="243">
                  <c:v>94.260002</c:v>
                </c:pt>
                <c:pt idx="244">
                  <c:v>94.169998000000007</c:v>
                </c:pt>
                <c:pt idx="245">
                  <c:v>95.830001999999993</c:v>
                </c:pt>
                <c:pt idx="246">
                  <c:v>97.540001000000004</c:v>
                </c:pt>
                <c:pt idx="247">
                  <c:v>97.129997000000003</c:v>
                </c:pt>
                <c:pt idx="248">
                  <c:v>94.290001000000004</c:v>
                </c:pt>
                <c:pt idx="249">
                  <c:v>93.639999000000003</c:v>
                </c:pt>
                <c:pt idx="250">
                  <c:v>94.139999000000003</c:v>
                </c:pt>
                <c:pt idx="251">
                  <c:v>92.300003000000004</c:v>
                </c:pt>
                <c:pt idx="252">
                  <c:v>91.5</c:v>
                </c:pt>
                <c:pt idx="253">
                  <c:v>88.959998999999996</c:v>
                </c:pt>
                <c:pt idx="254">
                  <c:v>89.279999000000004</c:v>
                </c:pt>
                <c:pt idx="255">
                  <c:v>86.230002999999996</c:v>
                </c:pt>
                <c:pt idx="256">
                  <c:v>87.440002000000007</c:v>
                </c:pt>
                <c:pt idx="257">
                  <c:v>89.330001999999993</c:v>
                </c:pt>
                <c:pt idx="258">
                  <c:v>89.099997999999999</c:v>
                </c:pt>
                <c:pt idx="259">
                  <c:v>89.809997999999993</c:v>
                </c:pt>
                <c:pt idx="260">
                  <c:v>86.68</c:v>
                </c:pt>
                <c:pt idx="261">
                  <c:v>87.760002</c:v>
                </c:pt>
                <c:pt idx="262">
                  <c:v>83.959998999999996</c:v>
                </c:pt>
                <c:pt idx="263">
                  <c:v>82.480002999999996</c:v>
                </c:pt>
                <c:pt idx="264">
                  <c:v>84.339995999999999</c:v>
                </c:pt>
                <c:pt idx="265">
                  <c:v>89.769997000000004</c:v>
                </c:pt>
                <c:pt idx="266">
                  <c:v>90.339995999999999</c:v>
                </c:pt>
                <c:pt idx="267">
                  <c:v>88.510002</c:v>
                </c:pt>
                <c:pt idx="268">
                  <c:v>91.260002</c:v>
                </c:pt>
                <c:pt idx="269">
                  <c:v>92.440002000000007</c:v>
                </c:pt>
                <c:pt idx="270">
                  <c:v>91.309997999999993</c:v>
                </c:pt>
                <c:pt idx="271">
                  <c:v>93.870002999999997</c:v>
                </c:pt>
                <c:pt idx="272">
                  <c:v>95.879997000000003</c:v>
                </c:pt>
                <c:pt idx="273">
                  <c:v>93.660004000000001</c:v>
                </c:pt>
                <c:pt idx="274">
                  <c:v>89.739998</c:v>
                </c:pt>
                <c:pt idx="275">
                  <c:v>88.620002999999997</c:v>
                </c:pt>
                <c:pt idx="276">
                  <c:v>90.110000999999997</c:v>
                </c:pt>
                <c:pt idx="277">
                  <c:v>88.290001000000004</c:v>
                </c:pt>
                <c:pt idx="278">
                  <c:v>86.709998999999996</c:v>
                </c:pt>
                <c:pt idx="279">
                  <c:v>87.730002999999996</c:v>
                </c:pt>
                <c:pt idx="280">
                  <c:v>88.559997999999993</c:v>
                </c:pt>
                <c:pt idx="281">
                  <c:v>86.910004000000001</c:v>
                </c:pt>
                <c:pt idx="282">
                  <c:v>87.309997999999993</c:v>
                </c:pt>
                <c:pt idx="283">
                  <c:v>86.720000999999996</c:v>
                </c:pt>
                <c:pt idx="284">
                  <c:v>87.849997999999999</c:v>
                </c:pt>
                <c:pt idx="285">
                  <c:v>86.779999000000004</c:v>
                </c:pt>
                <c:pt idx="286">
                  <c:v>87.919998000000007</c:v>
                </c:pt>
                <c:pt idx="287">
                  <c:v>88.959998999999996</c:v>
                </c:pt>
                <c:pt idx="288">
                  <c:v>89.339995999999999</c:v>
                </c:pt>
                <c:pt idx="289">
                  <c:v>89.809997999999993</c:v>
                </c:pt>
                <c:pt idx="290">
                  <c:v>87.410004000000001</c:v>
                </c:pt>
                <c:pt idx="291">
                  <c:v>84.050003000000004</c:v>
                </c:pt>
                <c:pt idx="292">
                  <c:v>83.220000999999996</c:v>
                </c:pt>
                <c:pt idx="293">
                  <c:v>82.519997000000004</c:v>
                </c:pt>
                <c:pt idx="294">
                  <c:v>82.050003000000004</c:v>
                </c:pt>
                <c:pt idx="295">
                  <c:v>79.120002999999997</c:v>
                </c:pt>
                <c:pt idx="296">
                  <c:v>79.319999999999993</c:v>
                </c:pt>
                <c:pt idx="297">
                  <c:v>77.300003000000004</c:v>
                </c:pt>
                <c:pt idx="298">
                  <c:v>82.650002000000001</c:v>
                </c:pt>
                <c:pt idx="299">
                  <c:v>81</c:v>
                </c:pt>
                <c:pt idx="300">
                  <c:v>81.370002999999997</c:v>
                </c:pt>
                <c:pt idx="301">
                  <c:v>78.589995999999999</c:v>
                </c:pt>
                <c:pt idx="302">
                  <c:v>77.360000999999997</c:v>
                </c:pt>
                <c:pt idx="303">
                  <c:v>83.07</c:v>
                </c:pt>
                <c:pt idx="304">
                  <c:v>81.779999000000004</c:v>
                </c:pt>
                <c:pt idx="305">
                  <c:v>87.019997000000004</c:v>
                </c:pt>
                <c:pt idx="306">
                  <c:v>87.470000999999996</c:v>
                </c:pt>
                <c:pt idx="307">
                  <c:v>87.080001999999993</c:v>
                </c:pt>
                <c:pt idx="308">
                  <c:v>84.309997999999993</c:v>
                </c:pt>
                <c:pt idx="309">
                  <c:v>82.790001000000004</c:v>
                </c:pt>
                <c:pt idx="310">
                  <c:v>81.029999000000004</c:v>
                </c:pt>
                <c:pt idx="311">
                  <c:v>81.650002000000001</c:v>
                </c:pt>
                <c:pt idx="312">
                  <c:v>87.389999000000003</c:v>
                </c:pt>
                <c:pt idx="313">
                  <c:v>87.120002999999997</c:v>
                </c:pt>
                <c:pt idx="314">
                  <c:v>87.309997999999993</c:v>
                </c:pt>
                <c:pt idx="315">
                  <c:v>86.32</c:v>
                </c:pt>
                <c:pt idx="316">
                  <c:v>86.93</c:v>
                </c:pt>
                <c:pt idx="317">
                  <c:v>85.68</c:v>
                </c:pt>
                <c:pt idx="318">
                  <c:v>84.029999000000004</c:v>
                </c:pt>
                <c:pt idx="319">
                  <c:v>83.910004000000001</c:v>
                </c:pt>
                <c:pt idx="320">
                  <c:v>82.510002</c:v>
                </c:pt>
                <c:pt idx="321">
                  <c:v>80.680000000000007</c:v>
                </c:pt>
                <c:pt idx="322">
                  <c:v>81.470000999999996</c:v>
                </c:pt>
                <c:pt idx="323">
                  <c:v>83.879997000000003</c:v>
                </c:pt>
                <c:pt idx="324">
                  <c:v>85.010002</c:v>
                </c:pt>
                <c:pt idx="325">
                  <c:v>86.440002000000007</c:v>
                </c:pt>
                <c:pt idx="326">
                  <c:v>85.150002000000001</c:v>
                </c:pt>
                <c:pt idx="327">
                  <c:v>84.25</c:v>
                </c:pt>
                <c:pt idx="328">
                  <c:v>83.93</c:v>
                </c:pt>
                <c:pt idx="329">
                  <c:v>86.709998999999996</c:v>
                </c:pt>
                <c:pt idx="330">
                  <c:v>88.07</c:v>
                </c:pt>
                <c:pt idx="331">
                  <c:v>88.080001999999993</c:v>
                </c:pt>
                <c:pt idx="332">
                  <c:v>87.699996999999996</c:v>
                </c:pt>
                <c:pt idx="333">
                  <c:v>86.739998</c:v>
                </c:pt>
                <c:pt idx="334">
                  <c:v>90.110000999999997</c:v>
                </c:pt>
                <c:pt idx="335">
                  <c:v>90.389999000000003</c:v>
                </c:pt>
                <c:pt idx="336">
                  <c:v>89.290001000000004</c:v>
                </c:pt>
                <c:pt idx="337">
                  <c:v>89.959998999999996</c:v>
                </c:pt>
                <c:pt idx="338">
                  <c:v>86.910004000000001</c:v>
                </c:pt>
                <c:pt idx="339">
                  <c:v>86.059997999999993</c:v>
                </c:pt>
                <c:pt idx="340">
                  <c:v>85.309997999999993</c:v>
                </c:pt>
                <c:pt idx="341">
                  <c:v>86.68</c:v>
                </c:pt>
                <c:pt idx="342">
                  <c:v>85.720000999999996</c:v>
                </c:pt>
                <c:pt idx="343">
                  <c:v>86.410004000000001</c:v>
                </c:pt>
                <c:pt idx="344">
                  <c:v>87.360000999999997</c:v>
                </c:pt>
                <c:pt idx="345">
                  <c:v>86.400002000000001</c:v>
                </c:pt>
                <c:pt idx="346">
                  <c:v>85.940002000000007</c:v>
                </c:pt>
                <c:pt idx="347">
                  <c:v>84.309997999999993</c:v>
                </c:pt>
                <c:pt idx="348">
                  <c:v>82.279999000000004</c:v>
                </c:pt>
                <c:pt idx="349">
                  <c:v>82.959998999999996</c:v>
                </c:pt>
                <c:pt idx="350">
                  <c:v>81.699996999999996</c:v>
                </c:pt>
                <c:pt idx="351">
                  <c:v>82.300003000000004</c:v>
                </c:pt>
                <c:pt idx="352">
                  <c:v>81.830001999999993</c:v>
                </c:pt>
                <c:pt idx="353">
                  <c:v>83.150002000000001</c:v>
                </c:pt>
                <c:pt idx="354">
                  <c:v>82.559997999999993</c:v>
                </c:pt>
                <c:pt idx="355">
                  <c:v>81.339995999999999</c:v>
                </c:pt>
                <c:pt idx="356">
                  <c:v>80.879997000000003</c:v>
                </c:pt>
                <c:pt idx="357">
                  <c:v>80.410004000000001</c:v>
                </c:pt>
                <c:pt idx="358">
                  <c:v>82.010002</c:v>
                </c:pt>
                <c:pt idx="359">
                  <c:v>78.239998</c:v>
                </c:pt>
                <c:pt idx="360">
                  <c:v>76.760002</c:v>
                </c:pt>
                <c:pt idx="361">
                  <c:v>77.260002</c:v>
                </c:pt>
                <c:pt idx="362">
                  <c:v>75.139999000000003</c:v>
                </c:pt>
                <c:pt idx="363">
                  <c:v>76.319999999999993</c:v>
                </c:pt>
                <c:pt idx="364">
                  <c:v>77.669998000000007</c:v>
                </c:pt>
                <c:pt idx="365">
                  <c:v>78.519997000000004</c:v>
                </c:pt>
                <c:pt idx="366">
                  <c:v>76.309997999999993</c:v>
                </c:pt>
                <c:pt idx="367">
                  <c:v>75.459998999999996</c:v>
                </c:pt>
                <c:pt idx="368">
                  <c:v>76.019997000000004</c:v>
                </c:pt>
                <c:pt idx="369">
                  <c:v>74.209998999999996</c:v>
                </c:pt>
                <c:pt idx="370">
                  <c:v>72.410004000000001</c:v>
                </c:pt>
                <c:pt idx="371">
                  <c:v>73.230002999999996</c:v>
                </c:pt>
                <c:pt idx="372">
                  <c:v>73.190002000000007</c:v>
                </c:pt>
                <c:pt idx="373">
                  <c:v>70.209998999999996</c:v>
                </c:pt>
                <c:pt idx="374">
                  <c:v>69.220000999999996</c:v>
                </c:pt>
                <c:pt idx="375">
                  <c:v>67.889999000000003</c:v>
                </c:pt>
                <c:pt idx="376">
                  <c:v>68.540001000000004</c:v>
                </c:pt>
                <c:pt idx="377">
                  <c:v>67.480002999999996</c:v>
                </c:pt>
                <c:pt idx="378">
                  <c:v>67.080001999999993</c:v>
                </c:pt>
                <c:pt idx="379">
                  <c:v>65.129997000000003</c:v>
                </c:pt>
                <c:pt idx="380">
                  <c:v>68.959998999999996</c:v>
                </c:pt>
                <c:pt idx="381">
                  <c:v>65.440002000000007</c:v>
                </c:pt>
                <c:pt idx="382">
                  <c:v>65.099997999999999</c:v>
                </c:pt>
                <c:pt idx="383">
                  <c:v>63.740001999999997</c:v>
                </c:pt>
                <c:pt idx="384">
                  <c:v>60.669998</c:v>
                </c:pt>
                <c:pt idx="385">
                  <c:v>58.970001000000003</c:v>
                </c:pt>
                <c:pt idx="386">
                  <c:v>65.440002000000007</c:v>
                </c:pt>
                <c:pt idx="387">
                  <c:v>68.930000000000007</c:v>
                </c:pt>
                <c:pt idx="388">
                  <c:v>69.970000999999996</c:v>
                </c:pt>
                <c:pt idx="389">
                  <c:v>69.360000999999997</c:v>
                </c:pt>
                <c:pt idx="390">
                  <c:v>73.180000000000007</c:v>
                </c:pt>
                <c:pt idx="391">
                  <c:v>74.849997999999999</c:v>
                </c:pt>
                <c:pt idx="392">
                  <c:v>70.580001999999993</c:v>
                </c:pt>
                <c:pt idx="393">
                  <c:v>70.110000999999997</c:v>
                </c:pt>
                <c:pt idx="394">
                  <c:v>67.349997999999999</c:v>
                </c:pt>
                <c:pt idx="395">
                  <c:v>71.879997000000003</c:v>
                </c:pt>
                <c:pt idx="396">
                  <c:v>73.040001000000004</c:v>
                </c:pt>
                <c:pt idx="397">
                  <c:v>72.279999000000004</c:v>
                </c:pt>
                <c:pt idx="398">
                  <c:v>72.769997000000004</c:v>
                </c:pt>
                <c:pt idx="399">
                  <c:v>71.860000999999997</c:v>
                </c:pt>
                <c:pt idx="400">
                  <c:v>75</c:v>
                </c:pt>
                <c:pt idx="401">
                  <c:v>74.550003000000004</c:v>
                </c:pt>
                <c:pt idx="402">
                  <c:v>71.510002</c:v>
                </c:pt>
                <c:pt idx="403">
                  <c:v>73.569999999999993</c:v>
                </c:pt>
                <c:pt idx="404">
                  <c:v>75.139999000000003</c:v>
                </c:pt>
                <c:pt idx="405">
                  <c:v>71.870002999999997</c:v>
                </c:pt>
                <c:pt idx="406">
                  <c:v>70.069999999999993</c:v>
                </c:pt>
                <c:pt idx="407">
                  <c:v>71.589995999999999</c:v>
                </c:pt>
                <c:pt idx="408">
                  <c:v>72.290001000000004</c:v>
                </c:pt>
                <c:pt idx="409">
                  <c:v>70.150002000000001</c:v>
                </c:pt>
                <c:pt idx="410">
                  <c:v>68.290001000000004</c:v>
                </c:pt>
                <c:pt idx="411">
                  <c:v>69.050003000000004</c:v>
                </c:pt>
                <c:pt idx="412">
                  <c:v>68.309997999999993</c:v>
                </c:pt>
                <c:pt idx="413">
                  <c:v>70.180000000000007</c:v>
                </c:pt>
                <c:pt idx="414">
                  <c:v>68.379997000000003</c:v>
                </c:pt>
                <c:pt idx="415">
                  <c:v>68.669998000000007</c:v>
                </c:pt>
                <c:pt idx="416">
                  <c:v>69.790001000000004</c:v>
                </c:pt>
                <c:pt idx="417">
                  <c:v>72.519997000000004</c:v>
                </c:pt>
                <c:pt idx="418">
                  <c:v>72.319999999999993</c:v>
                </c:pt>
                <c:pt idx="419">
                  <c:v>73.449996999999996</c:v>
                </c:pt>
                <c:pt idx="420">
                  <c:v>74.5</c:v>
                </c:pt>
                <c:pt idx="421">
                  <c:v>71.349997999999999</c:v>
                </c:pt>
                <c:pt idx="422">
                  <c:v>73.269997000000004</c:v>
                </c:pt>
                <c:pt idx="423">
                  <c:v>76.419998000000007</c:v>
                </c:pt>
                <c:pt idx="424">
                  <c:v>71.980002999999996</c:v>
                </c:pt>
                <c:pt idx="425">
                  <c:v>71.709998999999996</c:v>
                </c:pt>
                <c:pt idx="426">
                  <c:v>72.809997999999993</c:v>
                </c:pt>
                <c:pt idx="427">
                  <c:v>72.370002999999997</c:v>
                </c:pt>
                <c:pt idx="428">
                  <c:v>66.550003000000004</c:v>
                </c:pt>
                <c:pt idx="429">
                  <c:v>69.589995999999999</c:v>
                </c:pt>
                <c:pt idx="430">
                  <c:v>64.199996999999996</c:v>
                </c:pt>
                <c:pt idx="431">
                  <c:v>69.660004000000001</c:v>
                </c:pt>
                <c:pt idx="432">
                  <c:v>76</c:v>
                </c:pt>
                <c:pt idx="433">
                  <c:v>71.410004000000001</c:v>
                </c:pt>
                <c:pt idx="434">
                  <c:v>70.510002</c:v>
                </c:pt>
                <c:pt idx="435">
                  <c:v>69.279999000000004</c:v>
                </c:pt>
                <c:pt idx="436">
                  <c:v>70.669998000000007</c:v>
                </c:pt>
                <c:pt idx="437">
                  <c:v>72.220000999999996</c:v>
                </c:pt>
                <c:pt idx="438">
                  <c:v>65.629997000000003</c:v>
                </c:pt>
                <c:pt idx="439">
                  <c:v>69.440002000000007</c:v>
                </c:pt>
                <c:pt idx="440">
                  <c:v>70.190002000000007</c:v>
                </c:pt>
                <c:pt idx="441">
                  <c:v>67.25</c:v>
                </c:pt>
                <c:pt idx="442">
                  <c:v>64.580001999999993</c:v>
                </c:pt>
                <c:pt idx="443">
                  <c:v>63.200001</c:v>
                </c:pt>
                <c:pt idx="444">
                  <c:v>56.349997999999999</c:v>
                </c:pt>
                <c:pt idx="445">
                  <c:v>54.110000999999997</c:v>
                </c:pt>
                <c:pt idx="446">
                  <c:v>48.48</c:v>
                </c:pt>
                <c:pt idx="447">
                  <c:v>51.560001</c:v>
                </c:pt>
                <c:pt idx="448">
                  <c:v>56.549999</c:v>
                </c:pt>
                <c:pt idx="449">
                  <c:v>58.720001000000003</c:v>
                </c:pt>
                <c:pt idx="450">
                  <c:v>53.16</c:v>
                </c:pt>
                <c:pt idx="451">
                  <c:v>54.709999000000003</c:v>
                </c:pt>
                <c:pt idx="452">
                  <c:v>53.450001</c:v>
                </c:pt>
                <c:pt idx="453">
                  <c:v>54.880001</c:v>
                </c:pt>
                <c:pt idx="454">
                  <c:v>53.900002000000001</c:v>
                </c:pt>
                <c:pt idx="455">
                  <c:v>50.669998</c:v>
                </c:pt>
                <c:pt idx="456">
                  <c:v>49.889999000000003</c:v>
                </c:pt>
                <c:pt idx="457">
                  <c:v>47.91</c:v>
                </c:pt>
                <c:pt idx="458">
                  <c:v>45.900002000000001</c:v>
                </c:pt>
                <c:pt idx="459">
                  <c:v>51.52</c:v>
                </c:pt>
                <c:pt idx="460">
                  <c:v>50.150002000000001</c:v>
                </c:pt>
                <c:pt idx="461">
                  <c:v>51.400002000000001</c:v>
                </c:pt>
                <c:pt idx="462">
                  <c:v>53.869999</c:v>
                </c:pt>
                <c:pt idx="463">
                  <c:v>53.959999000000003</c:v>
                </c:pt>
                <c:pt idx="464">
                  <c:v>56.66</c:v>
                </c:pt>
                <c:pt idx="465">
                  <c:v>52.080002</c:v>
                </c:pt>
                <c:pt idx="466">
                  <c:v>48.779998999999997</c:v>
                </c:pt>
                <c:pt idx="467">
                  <c:v>50.09</c:v>
                </c:pt>
                <c:pt idx="468">
                  <c:v>47.939999</c:v>
                </c:pt>
                <c:pt idx="469">
                  <c:v>46.990001999999997</c:v>
                </c:pt>
                <c:pt idx="470">
                  <c:v>44.09</c:v>
                </c:pt>
                <c:pt idx="471">
                  <c:v>47.290000999999997</c:v>
                </c:pt>
                <c:pt idx="472">
                  <c:v>44.68</c:v>
                </c:pt>
                <c:pt idx="473">
                  <c:v>42.580002</c:v>
                </c:pt>
                <c:pt idx="474">
                  <c:v>42.099997999999999</c:v>
                </c:pt>
                <c:pt idx="475">
                  <c:v>37.659999999999997</c:v>
                </c:pt>
                <c:pt idx="476">
                  <c:v>34.099997999999999</c:v>
                </c:pt>
                <c:pt idx="477">
                  <c:v>35.330002</c:v>
                </c:pt>
                <c:pt idx="478">
                  <c:v>40.259998000000003</c:v>
                </c:pt>
                <c:pt idx="479">
                  <c:v>41.950001</c:v>
                </c:pt>
                <c:pt idx="480">
                  <c:v>43.950001</c:v>
                </c:pt>
                <c:pt idx="481">
                  <c:v>44.98</c:v>
                </c:pt>
                <c:pt idx="482">
                  <c:v>37.919998</c:v>
                </c:pt>
                <c:pt idx="483">
                  <c:v>40.68</c:v>
                </c:pt>
                <c:pt idx="484">
                  <c:v>42.740001999999997</c:v>
                </c:pt>
                <c:pt idx="485">
                  <c:v>42.099997999999999</c:v>
                </c:pt>
                <c:pt idx="486">
                  <c:v>45.509998000000003</c:v>
                </c:pt>
                <c:pt idx="487">
                  <c:v>48.119999</c:v>
                </c:pt>
                <c:pt idx="488">
                  <c:v>45.98</c:v>
                </c:pt>
                <c:pt idx="489">
                  <c:v>45.849997999999999</c:v>
                </c:pt>
                <c:pt idx="490">
                  <c:v>42.41</c:v>
                </c:pt>
                <c:pt idx="491">
                  <c:v>43.400002000000001</c:v>
                </c:pt>
                <c:pt idx="492">
                  <c:v>41.810001</c:v>
                </c:pt>
                <c:pt idx="493">
                  <c:v>46.060001</c:v>
                </c:pt>
                <c:pt idx="494">
                  <c:v>45.779998999999997</c:v>
                </c:pt>
                <c:pt idx="495">
                  <c:v>44.580002</c:v>
                </c:pt>
                <c:pt idx="496">
                  <c:v>44.740001999999997</c:v>
                </c:pt>
                <c:pt idx="497">
                  <c:v>43.279998999999997</c:v>
                </c:pt>
                <c:pt idx="498">
                  <c:v>42.02</c:v>
                </c:pt>
                <c:pt idx="499">
                  <c:v>42.619999</c:v>
                </c:pt>
                <c:pt idx="500">
                  <c:v>42.799999</c:v>
                </c:pt>
                <c:pt idx="501">
                  <c:v>42.200001</c:v>
                </c:pt>
                <c:pt idx="502">
                  <c:v>43.880001</c:v>
                </c:pt>
                <c:pt idx="503">
                  <c:v>45.25</c:v>
                </c:pt>
                <c:pt idx="504">
                  <c:v>45.52</c:v>
                </c:pt>
                <c:pt idx="505">
                  <c:v>44.68</c:v>
                </c:pt>
                <c:pt idx="506">
                  <c:v>45.48</c:v>
                </c:pt>
                <c:pt idx="507">
                  <c:v>43.41</c:v>
                </c:pt>
                <c:pt idx="508">
                  <c:v>43.389999000000003</c:v>
                </c:pt>
                <c:pt idx="509">
                  <c:v>42.009998000000003</c:v>
                </c:pt>
                <c:pt idx="510">
                  <c:v>39.900002000000001</c:v>
                </c:pt>
                <c:pt idx="511">
                  <c:v>40.330002</c:v>
                </c:pt>
                <c:pt idx="512">
                  <c:v>38.229999999999997</c:v>
                </c:pt>
                <c:pt idx="513">
                  <c:v>36.979999999999997</c:v>
                </c:pt>
                <c:pt idx="514">
                  <c:v>36.299999</c:v>
                </c:pt>
                <c:pt idx="515">
                  <c:v>31.24</c:v>
                </c:pt>
                <c:pt idx="516">
                  <c:v>34.840000000000003</c:v>
                </c:pt>
                <c:pt idx="517">
                  <c:v>32.919998</c:v>
                </c:pt>
                <c:pt idx="518">
                  <c:v>33.860000999999997</c:v>
                </c:pt>
                <c:pt idx="519">
                  <c:v>33.340000000000003</c:v>
                </c:pt>
                <c:pt idx="520">
                  <c:v>34.259998000000003</c:v>
                </c:pt>
                <c:pt idx="521">
                  <c:v>38.040000999999997</c:v>
                </c:pt>
                <c:pt idx="522">
                  <c:v>35.299999</c:v>
                </c:pt>
                <c:pt idx="523">
                  <c:v>34.479999999999997</c:v>
                </c:pt>
                <c:pt idx="524">
                  <c:v>34.529998999999997</c:v>
                </c:pt>
                <c:pt idx="525">
                  <c:v>33.889999000000003</c:v>
                </c:pt>
                <c:pt idx="526">
                  <c:v>33.57</c:v>
                </c:pt>
                <c:pt idx="527">
                  <c:v>34.159999999999997</c:v>
                </c:pt>
                <c:pt idx="528">
                  <c:v>36.459999000000003</c:v>
                </c:pt>
                <c:pt idx="529">
                  <c:v>36.900002000000001</c:v>
                </c:pt>
                <c:pt idx="530">
                  <c:v>33.450001</c:v>
                </c:pt>
                <c:pt idx="531">
                  <c:v>34.830002</c:v>
                </c:pt>
                <c:pt idx="532">
                  <c:v>34.610000999999997</c:v>
                </c:pt>
                <c:pt idx="533">
                  <c:v>33.25</c:v>
                </c:pt>
                <c:pt idx="534">
                  <c:v>30.58</c:v>
                </c:pt>
                <c:pt idx="535">
                  <c:v>30.43</c:v>
                </c:pt>
                <c:pt idx="536">
                  <c:v>29.059999000000001</c:v>
                </c:pt>
                <c:pt idx="537">
                  <c:v>28.9</c:v>
                </c:pt>
                <c:pt idx="538">
                  <c:v>27.91</c:v>
                </c:pt>
                <c:pt idx="539">
                  <c:v>30.559999000000001</c:v>
                </c:pt>
                <c:pt idx="540">
                  <c:v>30.41</c:v>
                </c:pt>
                <c:pt idx="541">
                  <c:v>30.690000999999999</c:v>
                </c:pt>
                <c:pt idx="542">
                  <c:v>29.299999</c:v>
                </c:pt>
                <c:pt idx="543">
                  <c:v>27.82</c:v>
                </c:pt>
                <c:pt idx="544">
                  <c:v>26.9</c:v>
                </c:pt>
                <c:pt idx="545">
                  <c:v>26.629999000000002</c:v>
                </c:pt>
                <c:pt idx="546">
                  <c:v>24.450001</c:v>
                </c:pt>
                <c:pt idx="547">
                  <c:v>24.1</c:v>
                </c:pt>
                <c:pt idx="548">
                  <c:v>24.360001</c:v>
                </c:pt>
                <c:pt idx="549">
                  <c:v>27.34</c:v>
                </c:pt>
                <c:pt idx="550">
                  <c:v>28.01</c:v>
                </c:pt>
                <c:pt idx="551">
                  <c:v>30.49</c:v>
                </c:pt>
                <c:pt idx="552">
                  <c:v>30.799999</c:v>
                </c:pt>
                <c:pt idx="553">
                  <c:v>30.059999000000001</c:v>
                </c:pt>
                <c:pt idx="554">
                  <c:v>31.870000999999998</c:v>
                </c:pt>
                <c:pt idx="555">
                  <c:v>34.57</c:v>
                </c:pt>
                <c:pt idx="556">
                  <c:v>32.290000999999997</c:v>
                </c:pt>
                <c:pt idx="557">
                  <c:v>30.9</c:v>
                </c:pt>
                <c:pt idx="558">
                  <c:v>35.740001999999997</c:v>
                </c:pt>
                <c:pt idx="559">
                  <c:v>33.630001</c:v>
                </c:pt>
                <c:pt idx="560">
                  <c:v>34.290000999999997</c:v>
                </c:pt>
                <c:pt idx="561">
                  <c:v>34.840000000000003</c:v>
                </c:pt>
                <c:pt idx="562">
                  <c:v>33.900002000000001</c:v>
                </c:pt>
                <c:pt idx="563">
                  <c:v>31.200001</c:v>
                </c:pt>
                <c:pt idx="564">
                  <c:v>32.720001000000003</c:v>
                </c:pt>
                <c:pt idx="565">
                  <c:v>33.5</c:v>
                </c:pt>
                <c:pt idx="566">
                  <c:v>34.520000000000003</c:v>
                </c:pt>
                <c:pt idx="567">
                  <c:v>36</c:v>
                </c:pt>
                <c:pt idx="568">
                  <c:v>35.200001</c:v>
                </c:pt>
                <c:pt idx="569">
                  <c:v>34.040000999999997</c:v>
                </c:pt>
                <c:pt idx="570">
                  <c:v>34.299999</c:v>
                </c:pt>
                <c:pt idx="571">
                  <c:v>38.959999000000003</c:v>
                </c:pt>
                <c:pt idx="572">
                  <c:v>40.400002000000001</c:v>
                </c:pt>
                <c:pt idx="573">
                  <c:v>37.75</c:v>
                </c:pt>
                <c:pt idx="574">
                  <c:v>39.400002000000001</c:v>
                </c:pt>
                <c:pt idx="575">
                  <c:v>39.919998</c:v>
                </c:pt>
                <c:pt idx="576">
                  <c:v>40.259998000000003</c:v>
                </c:pt>
                <c:pt idx="577">
                  <c:v>36.169998</c:v>
                </c:pt>
                <c:pt idx="578">
                  <c:v>38.68</c:v>
                </c:pt>
                <c:pt idx="579">
                  <c:v>37.520000000000003</c:v>
                </c:pt>
                <c:pt idx="580">
                  <c:v>38.860000999999997</c:v>
                </c:pt>
                <c:pt idx="581">
                  <c:v>39.650002000000001</c:v>
                </c:pt>
                <c:pt idx="582">
                  <c:v>38.720001000000003</c:v>
                </c:pt>
                <c:pt idx="583">
                  <c:v>38.189999</c:v>
                </c:pt>
                <c:pt idx="584">
                  <c:v>39.529998999999997</c:v>
                </c:pt>
                <c:pt idx="585">
                  <c:v>39.470001000000003</c:v>
                </c:pt>
                <c:pt idx="586">
                  <c:v>38.959999000000003</c:v>
                </c:pt>
                <c:pt idx="587">
                  <c:v>42.380001</c:v>
                </c:pt>
                <c:pt idx="588">
                  <c:v>41.799999</c:v>
                </c:pt>
                <c:pt idx="589">
                  <c:v>44.43</c:v>
                </c:pt>
                <c:pt idx="590">
                  <c:v>43.240001999999997</c:v>
                </c:pt>
                <c:pt idx="591">
                  <c:v>46.009998000000003</c:v>
                </c:pt>
                <c:pt idx="592">
                  <c:v>43.759998000000003</c:v>
                </c:pt>
                <c:pt idx="593">
                  <c:v>42.98</c:v>
                </c:pt>
                <c:pt idx="594">
                  <c:v>40.830002</c:v>
                </c:pt>
                <c:pt idx="595">
                  <c:v>42.220001000000003</c:v>
                </c:pt>
                <c:pt idx="596">
                  <c:v>41.259998000000003</c:v>
                </c:pt>
                <c:pt idx="597">
                  <c:v>43.68</c:v>
                </c:pt>
                <c:pt idx="598">
                  <c:v>42.830002</c:v>
                </c:pt>
                <c:pt idx="599">
                  <c:v>41.889999000000003</c:v>
                </c:pt>
                <c:pt idx="600">
                  <c:v>41.75</c:v>
                </c:pt>
                <c:pt idx="601">
                  <c:v>41.439999</c:v>
                </c:pt>
                <c:pt idx="602">
                  <c:v>43</c:v>
                </c:pt>
                <c:pt idx="603">
                  <c:v>41.59</c:v>
                </c:pt>
                <c:pt idx="604">
                  <c:v>42.610000999999997</c:v>
                </c:pt>
                <c:pt idx="605">
                  <c:v>43.599997999999999</c:v>
                </c:pt>
                <c:pt idx="606">
                  <c:v>44.110000999999997</c:v>
                </c:pt>
                <c:pt idx="607">
                  <c:v>43.610000999999997</c:v>
                </c:pt>
                <c:pt idx="608">
                  <c:v>43.09</c:v>
                </c:pt>
                <c:pt idx="609">
                  <c:v>44.290000999999997</c:v>
                </c:pt>
                <c:pt idx="610">
                  <c:v>44.040000999999997</c:v>
                </c:pt>
                <c:pt idx="611">
                  <c:v>44.23</c:v>
                </c:pt>
                <c:pt idx="612">
                  <c:v>44.43</c:v>
                </c:pt>
                <c:pt idx="613">
                  <c:v>43.919998</c:v>
                </c:pt>
                <c:pt idx="614">
                  <c:v>43.919998</c:v>
                </c:pt>
                <c:pt idx="615">
                  <c:v>44.34</c:v>
                </c:pt>
                <c:pt idx="616">
                  <c:v>43.200001</c:v>
                </c:pt>
                <c:pt idx="617">
                  <c:v>42.439999</c:v>
                </c:pt>
                <c:pt idx="618">
                  <c:v>41.52</c:v>
                </c:pt>
                <c:pt idx="619">
                  <c:v>42.360000999999997</c:v>
                </c:pt>
                <c:pt idx="620">
                  <c:v>42.970001000000003</c:v>
                </c:pt>
                <c:pt idx="621">
                  <c:v>40.790000999999997</c:v>
                </c:pt>
                <c:pt idx="622">
                  <c:v>41.009998000000003</c:v>
                </c:pt>
                <c:pt idx="623">
                  <c:v>41.41</c:v>
                </c:pt>
                <c:pt idx="624">
                  <c:v>42.18</c:v>
                </c:pt>
                <c:pt idx="625">
                  <c:v>42.439999</c:v>
                </c:pt>
                <c:pt idx="626">
                  <c:v>42.849997999999999</c:v>
                </c:pt>
                <c:pt idx="627">
                  <c:v>42.619999</c:v>
                </c:pt>
                <c:pt idx="628">
                  <c:v>42.459999000000003</c:v>
                </c:pt>
                <c:pt idx="629">
                  <c:v>41.049999</c:v>
                </c:pt>
                <c:pt idx="630">
                  <c:v>41.040000999999997</c:v>
                </c:pt>
                <c:pt idx="631">
                  <c:v>40.400002000000001</c:v>
                </c:pt>
                <c:pt idx="632">
                  <c:v>39.75</c:v>
                </c:pt>
                <c:pt idx="633">
                  <c:v>40.259998000000003</c:v>
                </c:pt>
                <c:pt idx="634">
                  <c:v>39.779998999999997</c:v>
                </c:pt>
                <c:pt idx="635">
                  <c:v>41.970001000000003</c:v>
                </c:pt>
                <c:pt idx="636">
                  <c:v>41.98</c:v>
                </c:pt>
                <c:pt idx="637">
                  <c:v>43.509998000000003</c:v>
                </c:pt>
                <c:pt idx="638">
                  <c:v>43.610000999999997</c:v>
                </c:pt>
                <c:pt idx="639">
                  <c:v>43.240001999999997</c:v>
                </c:pt>
                <c:pt idx="640">
                  <c:v>43.599997999999999</c:v>
                </c:pt>
                <c:pt idx="641">
                  <c:v>43.400002000000001</c:v>
                </c:pt>
                <c:pt idx="642">
                  <c:v>43.389999000000003</c:v>
                </c:pt>
                <c:pt idx="643">
                  <c:v>44.599997999999999</c:v>
                </c:pt>
                <c:pt idx="644">
                  <c:v>44.57</c:v>
                </c:pt>
                <c:pt idx="645">
                  <c:v>45.240001999999997</c:v>
                </c:pt>
                <c:pt idx="646">
                  <c:v>45.07</c:v>
                </c:pt>
                <c:pt idx="647">
                  <c:v>44.970001000000003</c:v>
                </c:pt>
                <c:pt idx="648">
                  <c:v>45.900002000000001</c:v>
                </c:pt>
                <c:pt idx="649">
                  <c:v>46.23</c:v>
                </c:pt>
                <c:pt idx="650">
                  <c:v>47.43</c:v>
                </c:pt>
                <c:pt idx="651">
                  <c:v>48.450001</c:v>
                </c:pt>
                <c:pt idx="652">
                  <c:v>49.82</c:v>
                </c:pt>
                <c:pt idx="653">
                  <c:v>49.540000999999997</c:v>
                </c:pt>
                <c:pt idx="654">
                  <c:v>50.900002000000001</c:v>
                </c:pt>
                <c:pt idx="655">
                  <c:v>50.59</c:v>
                </c:pt>
                <c:pt idx="656">
                  <c:v>48.98</c:v>
                </c:pt>
                <c:pt idx="657">
                  <c:v>49.830002</c:v>
                </c:pt>
                <c:pt idx="658">
                  <c:v>50.630001</c:v>
                </c:pt>
                <c:pt idx="659">
                  <c:v>50.299999</c:v>
                </c:pt>
                <c:pt idx="660">
                  <c:v>48.389999000000003</c:v>
                </c:pt>
                <c:pt idx="661">
                  <c:v>49.110000999999997</c:v>
                </c:pt>
                <c:pt idx="662">
                  <c:v>49.16</c:v>
                </c:pt>
                <c:pt idx="663">
                  <c:v>50.299999</c:v>
                </c:pt>
                <c:pt idx="664">
                  <c:v>51.349997999999999</c:v>
                </c:pt>
                <c:pt idx="665">
                  <c:v>50.93</c:v>
                </c:pt>
                <c:pt idx="666">
                  <c:v>51.450001</c:v>
                </c:pt>
                <c:pt idx="667">
                  <c:v>51.450001</c:v>
                </c:pt>
                <c:pt idx="668">
                  <c:v>51.93</c:v>
                </c:pt>
                <c:pt idx="669">
                  <c:v>52.040000999999997</c:v>
                </c:pt>
                <c:pt idx="670">
                  <c:v>51.790000999999997</c:v>
                </c:pt>
                <c:pt idx="671">
                  <c:v>49.360000999999997</c:v>
                </c:pt>
                <c:pt idx="672">
                  <c:v>48.860000999999997</c:v>
                </c:pt>
                <c:pt idx="673">
                  <c:v>49.889999000000003</c:v>
                </c:pt>
                <c:pt idx="674">
                  <c:v>50.209999000000003</c:v>
                </c:pt>
                <c:pt idx="675">
                  <c:v>50.630001</c:v>
                </c:pt>
                <c:pt idx="676">
                  <c:v>51.299999</c:v>
                </c:pt>
                <c:pt idx="677">
                  <c:v>51.720001000000003</c:v>
                </c:pt>
                <c:pt idx="678">
                  <c:v>51.439999</c:v>
                </c:pt>
                <c:pt idx="679">
                  <c:v>52.09</c:v>
                </c:pt>
                <c:pt idx="680">
                  <c:v>52.23</c:v>
                </c:pt>
                <c:pt idx="681">
                  <c:v>53.919998</c:v>
                </c:pt>
                <c:pt idx="682">
                  <c:v>53.700001</c:v>
                </c:pt>
                <c:pt idx="683">
                  <c:v>53.66</c:v>
                </c:pt>
                <c:pt idx="684">
                  <c:v>53.220001000000003</c:v>
                </c:pt>
                <c:pt idx="685">
                  <c:v>54.07</c:v>
                </c:pt>
                <c:pt idx="686">
                  <c:v>53.080002</c:v>
                </c:pt>
                <c:pt idx="687">
                  <c:v>52.060001</c:v>
                </c:pt>
                <c:pt idx="688">
                  <c:v>51.59</c:v>
                </c:pt>
                <c:pt idx="689">
                  <c:v>53.25</c:v>
                </c:pt>
                <c:pt idx="690">
                  <c:v>53.009998000000003</c:v>
                </c:pt>
                <c:pt idx="691">
                  <c:v>52.669998</c:v>
                </c:pt>
                <c:pt idx="692">
                  <c:v>50.639999000000003</c:v>
                </c:pt>
                <c:pt idx="693">
                  <c:v>50.57</c:v>
                </c:pt>
                <c:pt idx="694">
                  <c:v>51.970001000000003</c:v>
                </c:pt>
                <c:pt idx="695">
                  <c:v>52.560001</c:v>
                </c:pt>
                <c:pt idx="696">
                  <c:v>53.040000999999997</c:v>
                </c:pt>
                <c:pt idx="697">
                  <c:v>53.23</c:v>
                </c:pt>
                <c:pt idx="698">
                  <c:v>53.720001000000003</c:v>
                </c:pt>
                <c:pt idx="699">
                  <c:v>54.049999</c:v>
                </c:pt>
                <c:pt idx="700">
                  <c:v>53.560001</c:v>
                </c:pt>
                <c:pt idx="701">
                  <c:v>55.259998000000003</c:v>
                </c:pt>
                <c:pt idx="702">
                  <c:v>54.869999</c:v>
                </c:pt>
                <c:pt idx="703">
                  <c:v>53.650002000000001</c:v>
                </c:pt>
                <c:pt idx="704">
                  <c:v>53.889999000000003</c:v>
                </c:pt>
                <c:pt idx="705">
                  <c:v>53.48</c:v>
                </c:pt>
                <c:pt idx="706">
                  <c:v>52.529998999999997</c:v>
                </c:pt>
                <c:pt idx="707">
                  <c:v>53.889999000000003</c:v>
                </c:pt>
                <c:pt idx="708">
                  <c:v>53.169998</c:v>
                </c:pt>
                <c:pt idx="709">
                  <c:v>51.970001000000003</c:v>
                </c:pt>
                <c:pt idx="710">
                  <c:v>51.630001</c:v>
                </c:pt>
                <c:pt idx="711">
                  <c:v>50.139999000000003</c:v>
                </c:pt>
                <c:pt idx="712">
                  <c:v>51.990001999999997</c:v>
                </c:pt>
                <c:pt idx="713">
                  <c:v>49.82</c:v>
                </c:pt>
                <c:pt idx="714">
                  <c:v>50.18</c:v>
                </c:pt>
                <c:pt idx="715">
                  <c:v>50.369999</c:v>
                </c:pt>
                <c:pt idx="716">
                  <c:v>49.759998000000003</c:v>
                </c:pt>
                <c:pt idx="717">
                  <c:v>50.91</c:v>
                </c:pt>
                <c:pt idx="718">
                  <c:v>50.75</c:v>
                </c:pt>
                <c:pt idx="719">
                  <c:v>52.490001999999997</c:v>
                </c:pt>
                <c:pt idx="720">
                  <c:v>52.27</c:v>
                </c:pt>
                <c:pt idx="721">
                  <c:v>52.919998</c:v>
                </c:pt>
                <c:pt idx="722">
                  <c:v>52.049999</c:v>
                </c:pt>
                <c:pt idx="723">
                  <c:v>52.029998999999997</c:v>
                </c:pt>
                <c:pt idx="724">
                  <c:v>52.619999</c:v>
                </c:pt>
                <c:pt idx="725">
                  <c:v>52.689999</c:v>
                </c:pt>
                <c:pt idx="726">
                  <c:v>53.060001</c:v>
                </c:pt>
                <c:pt idx="727">
                  <c:v>52.130001</c:v>
                </c:pt>
                <c:pt idx="728">
                  <c:v>51.849997999999999</c:v>
                </c:pt>
                <c:pt idx="729">
                  <c:v>52.490001999999997</c:v>
                </c:pt>
                <c:pt idx="730">
                  <c:v>52.169998</c:v>
                </c:pt>
                <c:pt idx="731">
                  <c:v>52.09</c:v>
                </c:pt>
                <c:pt idx="732">
                  <c:v>50.700001</c:v>
                </c:pt>
                <c:pt idx="733">
                  <c:v>52.02</c:v>
                </c:pt>
                <c:pt idx="734">
                  <c:v>52.169998</c:v>
                </c:pt>
                <c:pt idx="735">
                  <c:v>52.169998</c:v>
                </c:pt>
                <c:pt idx="736">
                  <c:v>51.23</c:v>
                </c:pt>
                <c:pt idx="737">
                  <c:v>52.060001</c:v>
                </c:pt>
                <c:pt idx="738">
                  <c:v>51.380001</c:v>
                </c:pt>
                <c:pt idx="739">
                  <c:v>50.990001999999997</c:v>
                </c:pt>
                <c:pt idx="740">
                  <c:v>51.119999</c:v>
                </c:pt>
                <c:pt idx="741">
                  <c:v>51.07</c:v>
                </c:pt>
                <c:pt idx="742">
                  <c:v>51.439999</c:v>
                </c:pt>
                <c:pt idx="743">
                  <c:v>51.860000999999997</c:v>
                </c:pt>
                <c:pt idx="744">
                  <c:v>51.110000999999997</c:v>
                </c:pt>
                <c:pt idx="745">
                  <c:v>51.459999000000003</c:v>
                </c:pt>
                <c:pt idx="746">
                  <c:v>50.689999</c:v>
                </c:pt>
                <c:pt idx="747">
                  <c:v>51.360000999999997</c:v>
                </c:pt>
                <c:pt idx="748">
                  <c:v>51.959999000000003</c:v>
                </c:pt>
                <c:pt idx="749">
                  <c:v>52.189999</c:v>
                </c:pt>
                <c:pt idx="750">
                  <c:v>51.889999000000003</c:v>
                </c:pt>
                <c:pt idx="751">
                  <c:v>52.240001999999997</c:v>
                </c:pt>
                <c:pt idx="752">
                  <c:v>52.200001</c:v>
                </c:pt>
                <c:pt idx="753">
                  <c:v>51.98</c:v>
                </c:pt>
                <c:pt idx="754">
                  <c:v>52</c:v>
                </c:pt>
                <c:pt idx="755">
                  <c:v>51.779998999999997</c:v>
                </c:pt>
                <c:pt idx="756">
                  <c:v>52.599997999999999</c:v>
                </c:pt>
                <c:pt idx="757">
                  <c:v>53.189999</c:v>
                </c:pt>
                <c:pt idx="758">
                  <c:v>53.32</c:v>
                </c:pt>
                <c:pt idx="759">
                  <c:v>54.330002</c:v>
                </c:pt>
                <c:pt idx="760">
                  <c:v>54.139999000000003</c:v>
                </c:pt>
                <c:pt idx="761">
                  <c:v>54.150002000000001</c:v>
                </c:pt>
                <c:pt idx="762">
                  <c:v>53.41</c:v>
                </c:pt>
                <c:pt idx="763">
                  <c:v>54.029998999999997</c:v>
                </c:pt>
                <c:pt idx="764">
                  <c:v>54.290000999999997</c:v>
                </c:pt>
                <c:pt idx="765">
                  <c:v>53.380001</c:v>
                </c:pt>
                <c:pt idx="766">
                  <c:v>54.02</c:v>
                </c:pt>
                <c:pt idx="767">
                  <c:v>53.91</c:v>
                </c:pt>
                <c:pt idx="768">
                  <c:v>52.610000999999997</c:v>
                </c:pt>
                <c:pt idx="769">
                  <c:v>51.029998999999997</c:v>
                </c:pt>
                <c:pt idx="770">
                  <c:v>51.279998999999997</c:v>
                </c:pt>
                <c:pt idx="771">
                  <c:v>50.52</c:v>
                </c:pt>
                <c:pt idx="772">
                  <c:v>51.540000999999997</c:v>
                </c:pt>
                <c:pt idx="773">
                  <c:v>51.25</c:v>
                </c:pt>
                <c:pt idx="774">
                  <c:v>50.950001</c:v>
                </c:pt>
                <c:pt idx="775">
                  <c:v>51.630001</c:v>
                </c:pt>
                <c:pt idx="776">
                  <c:v>52.110000999999997</c:v>
                </c:pt>
                <c:pt idx="777">
                  <c:v>51.509998000000003</c:v>
                </c:pt>
                <c:pt idx="778">
                  <c:v>49.509998000000003</c:v>
                </c:pt>
                <c:pt idx="779">
                  <c:v>50.029998999999997</c:v>
                </c:pt>
                <c:pt idx="780">
                  <c:v>49.099997999999999</c:v>
                </c:pt>
                <c:pt idx="781">
                  <c:v>49.529998999999997</c:v>
                </c:pt>
                <c:pt idx="782">
                  <c:v>49.880001</c:v>
                </c:pt>
                <c:pt idx="783">
                  <c:v>50.049999</c:v>
                </c:pt>
                <c:pt idx="784">
                  <c:v>50.110000999999997</c:v>
                </c:pt>
                <c:pt idx="785">
                  <c:v>51.220001000000003</c:v>
                </c:pt>
                <c:pt idx="786">
                  <c:v>51.41</c:v>
                </c:pt>
                <c:pt idx="787">
                  <c:v>51.689999</c:v>
                </c:pt>
                <c:pt idx="788">
                  <c:v>51.93</c:v>
                </c:pt>
                <c:pt idx="789">
                  <c:v>52.450001</c:v>
                </c:pt>
                <c:pt idx="790">
                  <c:v>51.669998</c:v>
                </c:pt>
                <c:pt idx="791">
                  <c:v>52.419998</c:v>
                </c:pt>
                <c:pt idx="792">
                  <c:v>52.330002</c:v>
                </c:pt>
                <c:pt idx="793">
                  <c:v>52.549999</c:v>
                </c:pt>
                <c:pt idx="794">
                  <c:v>52.75</c:v>
                </c:pt>
                <c:pt idx="795">
                  <c:v>52.919998</c:v>
                </c:pt>
                <c:pt idx="796">
                  <c:v>52.91</c:v>
                </c:pt>
                <c:pt idx="797">
                  <c:v>53.299999</c:v>
                </c:pt>
                <c:pt idx="798">
                  <c:v>54.369999</c:v>
                </c:pt>
                <c:pt idx="799">
                  <c:v>54.57</c:v>
                </c:pt>
                <c:pt idx="800">
                  <c:v>54.75</c:v>
                </c:pt>
                <c:pt idx="801">
                  <c:v>55.310001</c:v>
                </c:pt>
                <c:pt idx="802">
                  <c:v>55.779998999999997</c:v>
                </c:pt>
                <c:pt idx="803">
                  <c:v>55.619999</c:v>
                </c:pt>
                <c:pt idx="804">
                  <c:v>55.599997999999999</c:v>
                </c:pt>
                <c:pt idx="805">
                  <c:v>56.290000999999997</c:v>
                </c:pt>
                <c:pt idx="806">
                  <c:v>56.900002000000001</c:v>
                </c:pt>
                <c:pt idx="807">
                  <c:v>56.66</c:v>
                </c:pt>
                <c:pt idx="808">
                  <c:v>56.290000999999997</c:v>
                </c:pt>
                <c:pt idx="809">
                  <c:v>56.639999000000003</c:v>
                </c:pt>
                <c:pt idx="810">
                  <c:v>56.959999000000003</c:v>
                </c:pt>
                <c:pt idx="811">
                  <c:v>57.080002</c:v>
                </c:pt>
                <c:pt idx="812">
                  <c:v>57.16</c:v>
                </c:pt>
                <c:pt idx="813">
                  <c:v>57.200001</c:v>
                </c:pt>
                <c:pt idx="814">
                  <c:v>57.330002</c:v>
                </c:pt>
                <c:pt idx="815">
                  <c:v>57</c:v>
                </c:pt>
                <c:pt idx="816">
                  <c:v>57.049999</c:v>
                </c:pt>
                <c:pt idx="817">
                  <c:v>57.48</c:v>
                </c:pt>
                <c:pt idx="818">
                  <c:v>58.130001</c:v>
                </c:pt>
                <c:pt idx="819">
                  <c:v>58.77</c:v>
                </c:pt>
                <c:pt idx="820">
                  <c:v>58.470001000000003</c:v>
                </c:pt>
                <c:pt idx="821">
                  <c:v>58.860000999999997</c:v>
                </c:pt>
                <c:pt idx="822">
                  <c:v>59.16</c:v>
                </c:pt>
                <c:pt idx="823">
                  <c:v>59.34</c:v>
                </c:pt>
                <c:pt idx="824">
                  <c:v>59.450001</c:v>
                </c:pt>
                <c:pt idx="825">
                  <c:v>60.889999000000003</c:v>
                </c:pt>
                <c:pt idx="826">
                  <c:v>60.610000999999997</c:v>
                </c:pt>
                <c:pt idx="827">
                  <c:v>58.57</c:v>
                </c:pt>
                <c:pt idx="828">
                  <c:v>59.080002</c:v>
                </c:pt>
                <c:pt idx="829">
                  <c:v>59.889999000000003</c:v>
                </c:pt>
                <c:pt idx="830">
                  <c:v>59.689999</c:v>
                </c:pt>
                <c:pt idx="831">
                  <c:v>60.139999000000003</c:v>
                </c:pt>
                <c:pt idx="832">
                  <c:v>60.389999000000003</c:v>
                </c:pt>
                <c:pt idx="833">
                  <c:v>59.540000999999997</c:v>
                </c:pt>
                <c:pt idx="834">
                  <c:v>57.650002000000001</c:v>
                </c:pt>
                <c:pt idx="835">
                  <c:v>58.279998999999997</c:v>
                </c:pt>
                <c:pt idx="836">
                  <c:v>59.599997999999999</c:v>
                </c:pt>
                <c:pt idx="837">
                  <c:v>58.189999</c:v>
                </c:pt>
                <c:pt idx="838">
                  <c:v>59.16</c:v>
                </c:pt>
                <c:pt idx="839">
                  <c:v>57.639999000000003</c:v>
                </c:pt>
                <c:pt idx="840">
                  <c:v>57.299999</c:v>
                </c:pt>
                <c:pt idx="841">
                  <c:v>54.849997999999999</c:v>
                </c:pt>
                <c:pt idx="842">
                  <c:v>54.209999000000003</c:v>
                </c:pt>
                <c:pt idx="843">
                  <c:v>57.220001000000003</c:v>
                </c:pt>
                <c:pt idx="844">
                  <c:v>56.970001000000003</c:v>
                </c:pt>
                <c:pt idx="845">
                  <c:v>57.669998</c:v>
                </c:pt>
                <c:pt idx="846">
                  <c:v>56.849997999999999</c:v>
                </c:pt>
                <c:pt idx="847">
                  <c:v>55.220001000000003</c:v>
                </c:pt>
                <c:pt idx="848">
                  <c:v>55.189999</c:v>
                </c:pt>
                <c:pt idx="849">
                  <c:v>53.59</c:v>
                </c:pt>
                <c:pt idx="850">
                  <c:v>53.759998000000003</c:v>
                </c:pt>
                <c:pt idx="851">
                  <c:v>51.240001999999997</c:v>
                </c:pt>
                <c:pt idx="852">
                  <c:v>52.900002000000001</c:v>
                </c:pt>
                <c:pt idx="853">
                  <c:v>51.610000999999997</c:v>
                </c:pt>
                <c:pt idx="854">
                  <c:v>51.91</c:v>
                </c:pt>
                <c:pt idx="855">
                  <c:v>51.66</c:v>
                </c:pt>
                <c:pt idx="856">
                  <c:v>53.869999</c:v>
                </c:pt>
                <c:pt idx="857">
                  <c:v>52.91</c:v>
                </c:pt>
                <c:pt idx="858">
                  <c:v>51.740001999999997</c:v>
                </c:pt>
                <c:pt idx="859">
                  <c:v>53.18</c:v>
                </c:pt>
                <c:pt idx="860">
                  <c:v>52.990001999999997</c:v>
                </c:pt>
                <c:pt idx="861">
                  <c:v>50.889999000000003</c:v>
                </c:pt>
                <c:pt idx="862">
                  <c:v>49.990001999999997</c:v>
                </c:pt>
                <c:pt idx="863">
                  <c:v>50.84</c:v>
                </c:pt>
                <c:pt idx="864">
                  <c:v>50.450001</c:v>
                </c:pt>
                <c:pt idx="865">
                  <c:v>52.150002000000001</c:v>
                </c:pt>
                <c:pt idx="866">
                  <c:v>52.34</c:v>
                </c:pt>
                <c:pt idx="867">
                  <c:v>52.099997999999999</c:v>
                </c:pt>
                <c:pt idx="868">
                  <c:v>53.369999</c:v>
                </c:pt>
                <c:pt idx="869">
                  <c:v>53.369999</c:v>
                </c:pt>
                <c:pt idx="870">
                  <c:v>53.279998999999997</c:v>
                </c:pt>
                <c:pt idx="871">
                  <c:v>53.52</c:v>
                </c:pt>
                <c:pt idx="872">
                  <c:v>53.41</c:v>
                </c:pt>
                <c:pt idx="873">
                  <c:v>52.580002</c:v>
                </c:pt>
                <c:pt idx="874">
                  <c:v>52.369999</c:v>
                </c:pt>
                <c:pt idx="875">
                  <c:v>51.27</c:v>
                </c:pt>
                <c:pt idx="876">
                  <c:v>52.470001000000003</c:v>
                </c:pt>
                <c:pt idx="877">
                  <c:v>52.060001</c:v>
                </c:pt>
                <c:pt idx="878">
                  <c:v>50.099997999999999</c:v>
                </c:pt>
                <c:pt idx="879">
                  <c:v>49.540000999999997</c:v>
                </c:pt>
                <c:pt idx="880">
                  <c:v>49.189999</c:v>
                </c:pt>
                <c:pt idx="881">
                  <c:v>48.689999</c:v>
                </c:pt>
                <c:pt idx="882">
                  <c:v>48.799999</c:v>
                </c:pt>
                <c:pt idx="883">
                  <c:v>50.889999000000003</c:v>
                </c:pt>
                <c:pt idx="884">
                  <c:v>51.290000999999997</c:v>
                </c:pt>
                <c:pt idx="885">
                  <c:v>52.139999000000003</c:v>
                </c:pt>
                <c:pt idx="886">
                  <c:v>52.139999000000003</c:v>
                </c:pt>
                <c:pt idx="887">
                  <c:v>53.43</c:v>
                </c:pt>
                <c:pt idx="888">
                  <c:v>53.040000999999997</c:v>
                </c:pt>
                <c:pt idx="889">
                  <c:v>52.900002000000001</c:v>
                </c:pt>
                <c:pt idx="890">
                  <c:v>50.700001</c:v>
                </c:pt>
                <c:pt idx="891">
                  <c:v>50.689999</c:v>
                </c:pt>
                <c:pt idx="892">
                  <c:v>51.27</c:v>
                </c:pt>
                <c:pt idx="893">
                  <c:v>50.41</c:v>
                </c:pt>
                <c:pt idx="894">
                  <c:v>51.889999000000003</c:v>
                </c:pt>
                <c:pt idx="895">
                  <c:v>52.360000999999997</c:v>
                </c:pt>
                <c:pt idx="896">
                  <c:v>53.25</c:v>
                </c:pt>
                <c:pt idx="897">
                  <c:v>53.34</c:v>
                </c:pt>
                <c:pt idx="898">
                  <c:v>52.849997999999999</c:v>
                </c:pt>
                <c:pt idx="899">
                  <c:v>52.91</c:v>
                </c:pt>
                <c:pt idx="900">
                  <c:v>52.880001</c:v>
                </c:pt>
                <c:pt idx="901">
                  <c:v>54.080002</c:v>
                </c:pt>
                <c:pt idx="902">
                  <c:v>53.57</c:v>
                </c:pt>
                <c:pt idx="903">
                  <c:v>53.779998999999997</c:v>
                </c:pt>
                <c:pt idx="904">
                  <c:v>53.459999000000003</c:v>
                </c:pt>
                <c:pt idx="905">
                  <c:v>53.130001</c:v>
                </c:pt>
                <c:pt idx="906">
                  <c:v>53.490001999999997</c:v>
                </c:pt>
                <c:pt idx="907">
                  <c:v>52.959999000000003</c:v>
                </c:pt>
                <c:pt idx="908">
                  <c:v>51.169998</c:v>
                </c:pt>
                <c:pt idx="909">
                  <c:v>50.849997999999999</c:v>
                </c:pt>
                <c:pt idx="910">
                  <c:v>50.68</c:v>
                </c:pt>
                <c:pt idx="911">
                  <c:v>50.630001</c:v>
                </c:pt>
                <c:pt idx="912">
                  <c:v>51.060001</c:v>
                </c:pt>
                <c:pt idx="913">
                  <c:v>51.189999</c:v>
                </c:pt>
                <c:pt idx="914">
                  <c:v>50.02</c:v>
                </c:pt>
                <c:pt idx="915">
                  <c:v>49.91</c:v>
                </c:pt>
                <c:pt idx="916">
                  <c:v>49.57</c:v>
                </c:pt>
                <c:pt idx="917">
                  <c:v>48.84</c:v>
                </c:pt>
                <c:pt idx="918">
                  <c:v>49.040000999999997</c:v>
                </c:pt>
                <c:pt idx="919">
                  <c:v>48.650002000000001</c:v>
                </c:pt>
                <c:pt idx="920">
                  <c:v>49.669998</c:v>
                </c:pt>
                <c:pt idx="921">
                  <c:v>48.669998</c:v>
                </c:pt>
                <c:pt idx="922">
                  <c:v>48.98</c:v>
                </c:pt>
                <c:pt idx="923">
                  <c:v>50.790000999999997</c:v>
                </c:pt>
                <c:pt idx="924">
                  <c:v>51.25</c:v>
                </c:pt>
                <c:pt idx="925">
                  <c:v>52.290000999999997</c:v>
                </c:pt>
                <c:pt idx="926">
                  <c:v>51.189999</c:v>
                </c:pt>
                <c:pt idx="927">
                  <c:v>51.560001</c:v>
                </c:pt>
                <c:pt idx="928">
                  <c:v>52.07</c:v>
                </c:pt>
                <c:pt idx="929">
                  <c:v>52.139999000000003</c:v>
                </c:pt>
                <c:pt idx="930">
                  <c:v>53.200001</c:v>
                </c:pt>
                <c:pt idx="931">
                  <c:v>52.82</c:v>
                </c:pt>
                <c:pt idx="932">
                  <c:v>53.080002</c:v>
                </c:pt>
                <c:pt idx="933">
                  <c:v>52.869999</c:v>
                </c:pt>
                <c:pt idx="934">
                  <c:v>52.700001</c:v>
                </c:pt>
                <c:pt idx="935">
                  <c:v>53.75</c:v>
                </c:pt>
                <c:pt idx="936">
                  <c:v>53.259998000000003</c:v>
                </c:pt>
                <c:pt idx="937">
                  <c:v>52.450001</c:v>
                </c:pt>
                <c:pt idx="938">
                  <c:v>51.380001</c:v>
                </c:pt>
                <c:pt idx="939">
                  <c:v>52.700001</c:v>
                </c:pt>
                <c:pt idx="940">
                  <c:v>52.209999000000003</c:v>
                </c:pt>
                <c:pt idx="941">
                  <c:v>52.369999</c:v>
                </c:pt>
                <c:pt idx="942">
                  <c:v>52.07</c:v>
                </c:pt>
                <c:pt idx="943">
                  <c:v>52.060001</c:v>
                </c:pt>
                <c:pt idx="944">
                  <c:v>52.459999000000003</c:v>
                </c:pt>
                <c:pt idx="945">
                  <c:v>52.209999000000003</c:v>
                </c:pt>
                <c:pt idx="946">
                  <c:v>53.299999</c:v>
                </c:pt>
                <c:pt idx="947">
                  <c:v>53.27</c:v>
                </c:pt>
                <c:pt idx="948">
                  <c:v>53.07</c:v>
                </c:pt>
                <c:pt idx="949">
                  <c:v>53.150002000000001</c:v>
                </c:pt>
                <c:pt idx="950">
                  <c:v>53.119999</c:v>
                </c:pt>
                <c:pt idx="951">
                  <c:v>53.639999000000003</c:v>
                </c:pt>
                <c:pt idx="952">
                  <c:v>53.82</c:v>
                </c:pt>
                <c:pt idx="953">
                  <c:v>53.07</c:v>
                </c:pt>
                <c:pt idx="954">
                  <c:v>52.310001</c:v>
                </c:pt>
                <c:pt idx="955">
                  <c:v>53.349997999999999</c:v>
                </c:pt>
                <c:pt idx="956">
                  <c:v>52.740001999999997</c:v>
                </c:pt>
                <c:pt idx="957">
                  <c:v>53.32</c:v>
                </c:pt>
                <c:pt idx="958">
                  <c:v>53.209999000000003</c:v>
                </c:pt>
                <c:pt idx="959">
                  <c:v>53.25</c:v>
                </c:pt>
                <c:pt idx="960">
                  <c:v>53.099997999999999</c:v>
                </c:pt>
                <c:pt idx="961">
                  <c:v>53.150002000000001</c:v>
                </c:pt>
                <c:pt idx="962">
                  <c:v>53.18</c:v>
                </c:pt>
                <c:pt idx="963">
                  <c:v>53.040000999999997</c:v>
                </c:pt>
                <c:pt idx="964">
                  <c:v>53.009998000000003</c:v>
                </c:pt>
                <c:pt idx="965">
                  <c:v>52.98</c:v>
                </c:pt>
                <c:pt idx="966">
                  <c:v>53.200001</c:v>
                </c:pt>
                <c:pt idx="967">
                  <c:v>53.619999</c:v>
                </c:pt>
                <c:pt idx="968">
                  <c:v>55.34</c:v>
                </c:pt>
                <c:pt idx="969">
                  <c:v>56.360000999999997</c:v>
                </c:pt>
                <c:pt idx="970">
                  <c:v>55.970001000000003</c:v>
                </c:pt>
                <c:pt idx="971">
                  <c:v>54.889999000000003</c:v>
                </c:pt>
                <c:pt idx="972">
                  <c:v>55.529998999999997</c:v>
                </c:pt>
                <c:pt idx="973">
                  <c:v>55.080002</c:v>
                </c:pt>
                <c:pt idx="974">
                  <c:v>54.209999000000003</c:v>
                </c:pt>
                <c:pt idx="975">
                  <c:v>54.34</c:v>
                </c:pt>
                <c:pt idx="976">
                  <c:v>53.330002</c:v>
                </c:pt>
                <c:pt idx="977">
                  <c:v>53.099997999999999</c:v>
                </c:pt>
                <c:pt idx="978">
                  <c:v>53.77</c:v>
                </c:pt>
                <c:pt idx="979">
                  <c:v>53.77</c:v>
                </c:pt>
                <c:pt idx="980">
                  <c:v>53.139999000000003</c:v>
                </c:pt>
                <c:pt idx="981">
                  <c:v>52.360000999999997</c:v>
                </c:pt>
                <c:pt idx="982">
                  <c:v>53.189999</c:v>
                </c:pt>
                <c:pt idx="983">
                  <c:v>52.68</c:v>
                </c:pt>
                <c:pt idx="984">
                  <c:v>52.900002000000001</c:v>
                </c:pt>
                <c:pt idx="985">
                  <c:v>52.509998000000003</c:v>
                </c:pt>
                <c:pt idx="986">
                  <c:v>53.59</c:v>
                </c:pt>
                <c:pt idx="987">
                  <c:v>54.869999</c:v>
                </c:pt>
                <c:pt idx="988">
                  <c:v>55.040000999999997</c:v>
                </c:pt>
                <c:pt idx="989">
                  <c:v>55.009998000000003</c:v>
                </c:pt>
                <c:pt idx="990">
                  <c:v>54.950001</c:v>
                </c:pt>
                <c:pt idx="991">
                  <c:v>55.779998999999997</c:v>
                </c:pt>
                <c:pt idx="992">
                  <c:v>56.400002000000001</c:v>
                </c:pt>
                <c:pt idx="993">
                  <c:v>56.860000999999997</c:v>
                </c:pt>
                <c:pt idx="994">
                  <c:v>56.860000999999997</c:v>
                </c:pt>
                <c:pt idx="995">
                  <c:v>56.419998</c:v>
                </c:pt>
                <c:pt idx="996">
                  <c:v>55.919998</c:v>
                </c:pt>
                <c:pt idx="997">
                  <c:v>55.84</c:v>
                </c:pt>
                <c:pt idx="998">
                  <c:v>56.02</c:v>
                </c:pt>
                <c:pt idx="999">
                  <c:v>56.220001000000003</c:v>
                </c:pt>
                <c:pt idx="1000">
                  <c:v>57.080002</c:v>
                </c:pt>
                <c:pt idx="1001">
                  <c:v>57.48</c:v>
                </c:pt>
                <c:pt idx="1002">
                  <c:v>57.099997999999999</c:v>
                </c:pt>
                <c:pt idx="1003">
                  <c:v>57.599997999999999</c:v>
                </c:pt>
                <c:pt idx="1004">
                  <c:v>57.639999000000003</c:v>
                </c:pt>
                <c:pt idx="1005">
                  <c:v>57.57</c:v>
                </c:pt>
                <c:pt idx="1006">
                  <c:v>57.450001</c:v>
                </c:pt>
                <c:pt idx="1007">
                  <c:v>57.48</c:v>
                </c:pt>
                <c:pt idx="1008">
                  <c:v>58.59</c:v>
                </c:pt>
                <c:pt idx="1009">
                  <c:v>58.380001</c:v>
                </c:pt>
                <c:pt idx="1010">
                  <c:v>59.040000999999997</c:v>
                </c:pt>
                <c:pt idx="1011">
                  <c:v>58.75</c:v>
                </c:pt>
                <c:pt idx="1012">
                  <c:v>58.259998000000003</c:v>
                </c:pt>
                <c:pt idx="1013">
                  <c:v>58.119999</c:v>
                </c:pt>
                <c:pt idx="1014">
                  <c:v>58.380001</c:v>
                </c:pt>
                <c:pt idx="1015">
                  <c:v>59.23</c:v>
                </c:pt>
                <c:pt idx="1016">
                  <c:v>59.02</c:v>
                </c:pt>
                <c:pt idx="1017">
                  <c:v>59.900002000000001</c:v>
                </c:pt>
                <c:pt idx="1018">
                  <c:v>59.650002000000001</c:v>
                </c:pt>
                <c:pt idx="1019">
                  <c:v>58.360000999999997</c:v>
                </c:pt>
                <c:pt idx="1020">
                  <c:v>58.560001</c:v>
                </c:pt>
                <c:pt idx="1021">
                  <c:v>58.950001</c:v>
                </c:pt>
                <c:pt idx="1022">
                  <c:v>58.950001</c:v>
                </c:pt>
                <c:pt idx="1023">
                  <c:v>58.959999000000003</c:v>
                </c:pt>
                <c:pt idx="1024">
                  <c:v>58.93</c:v>
                </c:pt>
                <c:pt idx="1025">
                  <c:v>59.380001</c:v>
                </c:pt>
                <c:pt idx="1026">
                  <c:v>58.34</c:v>
                </c:pt>
                <c:pt idx="1027">
                  <c:v>58.849997999999999</c:v>
                </c:pt>
                <c:pt idx="1028">
                  <c:v>59.939999</c:v>
                </c:pt>
                <c:pt idx="1029">
                  <c:v>59.580002</c:v>
                </c:pt>
                <c:pt idx="1030">
                  <c:v>59.599997999999999</c:v>
                </c:pt>
                <c:pt idx="1031">
                  <c:v>59.540000999999997</c:v>
                </c:pt>
                <c:pt idx="1032">
                  <c:v>60.389999000000003</c:v>
                </c:pt>
                <c:pt idx="1033">
                  <c:v>60.799999</c:v>
                </c:pt>
                <c:pt idx="1034">
                  <c:v>60.450001</c:v>
                </c:pt>
                <c:pt idx="1035">
                  <c:v>60.419998</c:v>
                </c:pt>
                <c:pt idx="1036">
                  <c:v>61.220001000000003</c:v>
                </c:pt>
                <c:pt idx="1037">
                  <c:v>61.279998999999997</c:v>
                </c:pt>
                <c:pt idx="1038">
                  <c:v>61.150002000000001</c:v>
                </c:pt>
                <c:pt idx="1039">
                  <c:v>61.52</c:v>
                </c:pt>
                <c:pt idx="1040">
                  <c:v>61.470001000000003</c:v>
                </c:pt>
                <c:pt idx="1041">
                  <c:v>61.599997999999999</c:v>
                </c:pt>
                <c:pt idx="1042">
                  <c:v>59.919998</c:v>
                </c:pt>
                <c:pt idx="1043">
                  <c:v>59.540000999999997</c:v>
                </c:pt>
                <c:pt idx="1044">
                  <c:v>59.349997999999999</c:v>
                </c:pt>
                <c:pt idx="1045">
                  <c:v>60.25</c:v>
                </c:pt>
                <c:pt idx="1046">
                  <c:v>60.509998000000003</c:v>
                </c:pt>
                <c:pt idx="1047">
                  <c:v>59.299999</c:v>
                </c:pt>
                <c:pt idx="1048">
                  <c:v>58.970001000000003</c:v>
                </c:pt>
                <c:pt idx="1049">
                  <c:v>60.119999</c:v>
                </c:pt>
                <c:pt idx="1050">
                  <c:v>59.459999000000003</c:v>
                </c:pt>
                <c:pt idx="1051">
                  <c:v>59.040000999999997</c:v>
                </c:pt>
                <c:pt idx="1052">
                  <c:v>60.200001</c:v>
                </c:pt>
                <c:pt idx="1053">
                  <c:v>60.169998</c:v>
                </c:pt>
                <c:pt idx="1054">
                  <c:v>58.939999</c:v>
                </c:pt>
                <c:pt idx="1055">
                  <c:v>59.310001</c:v>
                </c:pt>
                <c:pt idx="1056">
                  <c:v>58.810001</c:v>
                </c:pt>
                <c:pt idx="1057">
                  <c:v>58.130001</c:v>
                </c:pt>
                <c:pt idx="1058">
                  <c:v>57.16</c:v>
                </c:pt>
                <c:pt idx="1059">
                  <c:v>57.779998999999997</c:v>
                </c:pt>
                <c:pt idx="1060">
                  <c:v>58.389999000000003</c:v>
                </c:pt>
                <c:pt idx="1061">
                  <c:v>58.860000999999997</c:v>
                </c:pt>
                <c:pt idx="1062">
                  <c:v>58.549999</c:v>
                </c:pt>
                <c:pt idx="1063">
                  <c:v>58.369999</c:v>
                </c:pt>
                <c:pt idx="1064">
                  <c:v>58.66</c:v>
                </c:pt>
                <c:pt idx="1065">
                  <c:v>58.650002000000001</c:v>
                </c:pt>
                <c:pt idx="1066">
                  <c:v>58.540000999999997</c:v>
                </c:pt>
                <c:pt idx="1067">
                  <c:v>58.669998</c:v>
                </c:pt>
                <c:pt idx="1068">
                  <c:v>59.200001</c:v>
                </c:pt>
                <c:pt idx="1069">
                  <c:v>59.130001</c:v>
                </c:pt>
                <c:pt idx="1070">
                  <c:v>59.610000999999997</c:v>
                </c:pt>
                <c:pt idx="1071">
                  <c:v>59.619999</c:v>
                </c:pt>
                <c:pt idx="1072">
                  <c:v>59.610000999999997</c:v>
                </c:pt>
                <c:pt idx="1073">
                  <c:v>60.27</c:v>
                </c:pt>
                <c:pt idx="1074">
                  <c:v>59.950001</c:v>
                </c:pt>
                <c:pt idx="1075">
                  <c:v>59.419998</c:v>
                </c:pt>
                <c:pt idx="1076">
                  <c:v>59.400002000000001</c:v>
                </c:pt>
                <c:pt idx="1077">
                  <c:v>59.150002000000001</c:v>
                </c:pt>
                <c:pt idx="1078">
                  <c:v>58.799999</c:v>
                </c:pt>
                <c:pt idx="1079">
                  <c:v>58.470001000000003</c:v>
                </c:pt>
                <c:pt idx="1080">
                  <c:v>58.529998999999997</c:v>
                </c:pt>
                <c:pt idx="1081">
                  <c:v>57.799999</c:v>
                </c:pt>
                <c:pt idx="1082">
                  <c:v>57.959999000000003</c:v>
                </c:pt>
                <c:pt idx="1083">
                  <c:v>58.200001</c:v>
                </c:pt>
                <c:pt idx="1084">
                  <c:v>58.5</c:v>
                </c:pt>
                <c:pt idx="1085">
                  <c:v>58.490001999999997</c:v>
                </c:pt>
                <c:pt idx="1086">
                  <c:v>58.849997999999999</c:v>
                </c:pt>
                <c:pt idx="1087">
                  <c:v>59.220001000000003</c:v>
                </c:pt>
                <c:pt idx="1088">
                  <c:v>59.68</c:v>
                </c:pt>
                <c:pt idx="1089">
                  <c:v>59.540000999999997</c:v>
                </c:pt>
                <c:pt idx="1090">
                  <c:v>59.369999</c:v>
                </c:pt>
                <c:pt idx="1091">
                  <c:v>59.540000999999997</c:v>
                </c:pt>
                <c:pt idx="1092">
                  <c:v>59.060001</c:v>
                </c:pt>
                <c:pt idx="1093">
                  <c:v>58.450001</c:v>
                </c:pt>
                <c:pt idx="1094">
                  <c:v>58.580002</c:v>
                </c:pt>
                <c:pt idx="1095">
                  <c:v>58.529998999999997</c:v>
                </c:pt>
                <c:pt idx="1096">
                  <c:v>59.09</c:v>
                </c:pt>
                <c:pt idx="1097">
                  <c:v>58.41</c:v>
                </c:pt>
                <c:pt idx="1098">
                  <c:v>58.41</c:v>
                </c:pt>
                <c:pt idx="1099">
                  <c:v>57.610000999999997</c:v>
                </c:pt>
                <c:pt idx="1100">
                  <c:v>57.560001</c:v>
                </c:pt>
                <c:pt idx="1101">
                  <c:v>57.869999</c:v>
                </c:pt>
                <c:pt idx="1102">
                  <c:v>58.169998</c:v>
                </c:pt>
                <c:pt idx="1103">
                  <c:v>58.25</c:v>
                </c:pt>
                <c:pt idx="1104">
                  <c:v>57.490001999999997</c:v>
                </c:pt>
                <c:pt idx="1105">
                  <c:v>56.73</c:v>
                </c:pt>
                <c:pt idx="1106">
                  <c:v>56.66</c:v>
                </c:pt>
                <c:pt idx="1107">
                  <c:v>56.720001000000003</c:v>
                </c:pt>
                <c:pt idx="1108">
                  <c:v>57.040000999999997</c:v>
                </c:pt>
                <c:pt idx="1109">
                  <c:v>57.5</c:v>
                </c:pt>
                <c:pt idx="1110">
                  <c:v>58.07</c:v>
                </c:pt>
                <c:pt idx="1111">
                  <c:v>56.209999000000003</c:v>
                </c:pt>
                <c:pt idx="1112">
                  <c:v>56.27</c:v>
                </c:pt>
                <c:pt idx="1113">
                  <c:v>55.900002000000001</c:v>
                </c:pt>
                <c:pt idx="1114">
                  <c:v>54.900002000000001</c:v>
                </c:pt>
                <c:pt idx="1115">
                  <c:v>54.880001</c:v>
                </c:pt>
                <c:pt idx="1116">
                  <c:v>54.380001</c:v>
                </c:pt>
                <c:pt idx="1117">
                  <c:v>54.830002</c:v>
                </c:pt>
                <c:pt idx="1118">
                  <c:v>54.34</c:v>
                </c:pt>
                <c:pt idx="1119">
                  <c:v>54.82</c:v>
                </c:pt>
                <c:pt idx="1120">
                  <c:v>55.209999000000003</c:v>
                </c:pt>
                <c:pt idx="1121">
                  <c:v>54.09</c:v>
                </c:pt>
                <c:pt idx="1122">
                  <c:v>54.34</c:v>
                </c:pt>
                <c:pt idx="1123">
                  <c:v>54.779998999999997</c:v>
                </c:pt>
                <c:pt idx="1124">
                  <c:v>54.810001</c:v>
                </c:pt>
                <c:pt idx="1125">
                  <c:v>55.5</c:v>
                </c:pt>
                <c:pt idx="1126">
                  <c:v>55.200001</c:v>
                </c:pt>
                <c:pt idx="1127">
                  <c:v>54.66</c:v>
                </c:pt>
                <c:pt idx="1128">
                  <c:v>54.130001</c:v>
                </c:pt>
                <c:pt idx="1129">
                  <c:v>54.669998</c:v>
                </c:pt>
                <c:pt idx="1130">
                  <c:v>54.93</c:v>
                </c:pt>
                <c:pt idx="1131">
                  <c:v>56.209999000000003</c:v>
                </c:pt>
                <c:pt idx="1132">
                  <c:v>56.34</c:v>
                </c:pt>
                <c:pt idx="1133">
                  <c:v>57.34</c:v>
                </c:pt>
                <c:pt idx="1134">
                  <c:v>56.98</c:v>
                </c:pt>
                <c:pt idx="1135">
                  <c:v>56.810001</c:v>
                </c:pt>
                <c:pt idx="1136">
                  <c:v>57.669998</c:v>
                </c:pt>
                <c:pt idx="1137">
                  <c:v>57.049999</c:v>
                </c:pt>
                <c:pt idx="1138">
                  <c:v>55.529998999999997</c:v>
                </c:pt>
                <c:pt idx="1139">
                  <c:v>55.400002000000001</c:v>
                </c:pt>
                <c:pt idx="1140">
                  <c:v>55.470001000000003</c:v>
                </c:pt>
                <c:pt idx="1141">
                  <c:v>54.98</c:v>
                </c:pt>
                <c:pt idx="1142">
                  <c:v>54.950001</c:v>
                </c:pt>
                <c:pt idx="1143">
                  <c:v>54.25</c:v>
                </c:pt>
                <c:pt idx="1144">
                  <c:v>54.919998</c:v>
                </c:pt>
                <c:pt idx="1145">
                  <c:v>55.459999000000003</c:v>
                </c:pt>
                <c:pt idx="1146">
                  <c:v>56.57</c:v>
                </c:pt>
                <c:pt idx="1147">
                  <c:v>56.490001999999997</c:v>
                </c:pt>
                <c:pt idx="1148">
                  <c:v>56.060001</c:v>
                </c:pt>
                <c:pt idx="1149">
                  <c:v>56.029998999999997</c:v>
                </c:pt>
                <c:pt idx="1150">
                  <c:v>54.709999000000003</c:v>
                </c:pt>
                <c:pt idx="1151">
                  <c:v>54.689999</c:v>
                </c:pt>
                <c:pt idx="1152">
                  <c:v>54.52</c:v>
                </c:pt>
                <c:pt idx="1153">
                  <c:v>54.349997999999999</c:v>
                </c:pt>
                <c:pt idx="1154">
                  <c:v>52.869999</c:v>
                </c:pt>
                <c:pt idx="1155">
                  <c:v>53.259998000000003</c:v>
                </c:pt>
                <c:pt idx="1156">
                  <c:v>50.639999000000003</c:v>
                </c:pt>
                <c:pt idx="1157">
                  <c:v>49.700001</c:v>
                </c:pt>
                <c:pt idx="1158">
                  <c:v>44.98</c:v>
                </c:pt>
                <c:pt idx="1159">
                  <c:v>48.419998</c:v>
                </c:pt>
                <c:pt idx="1160">
                  <c:v>45.490001999999997</c:v>
                </c:pt>
                <c:pt idx="1161">
                  <c:v>48.040000999999997</c:v>
                </c:pt>
                <c:pt idx="1162">
                  <c:v>47.619999</c:v>
                </c:pt>
                <c:pt idx="1163">
                  <c:v>49.139999000000003</c:v>
                </c:pt>
                <c:pt idx="1164">
                  <c:v>48.349997999999999</c:v>
                </c:pt>
                <c:pt idx="1165">
                  <c:v>48.529998999999997</c:v>
                </c:pt>
                <c:pt idx="1166">
                  <c:v>46.189999</c:v>
                </c:pt>
                <c:pt idx="1167">
                  <c:v>45.279998999999997</c:v>
                </c:pt>
                <c:pt idx="1168">
                  <c:v>44.869999</c:v>
                </c:pt>
                <c:pt idx="1169">
                  <c:v>46.349997999999999</c:v>
                </c:pt>
                <c:pt idx="1170">
                  <c:v>47.509998000000003</c:v>
                </c:pt>
                <c:pt idx="1171">
                  <c:v>47.119999</c:v>
                </c:pt>
                <c:pt idx="1172">
                  <c:v>47.59</c:v>
                </c:pt>
                <c:pt idx="1173">
                  <c:v>49.48</c:v>
                </c:pt>
                <c:pt idx="1174">
                  <c:v>49.310001</c:v>
                </c:pt>
                <c:pt idx="1175">
                  <c:v>49.810001</c:v>
                </c:pt>
                <c:pt idx="1176">
                  <c:v>48.73</c:v>
                </c:pt>
                <c:pt idx="1177">
                  <c:v>46.939999</c:v>
                </c:pt>
                <c:pt idx="1178">
                  <c:v>46.209999000000003</c:v>
                </c:pt>
                <c:pt idx="1179">
                  <c:v>48.299999</c:v>
                </c:pt>
                <c:pt idx="1180">
                  <c:v>47.360000999999997</c:v>
                </c:pt>
                <c:pt idx="1181">
                  <c:v>45.93</c:v>
                </c:pt>
                <c:pt idx="1182">
                  <c:v>46.41</c:v>
                </c:pt>
                <c:pt idx="1183">
                  <c:v>46.689999</c:v>
                </c:pt>
                <c:pt idx="1184">
                  <c:v>47.330002</c:v>
                </c:pt>
                <c:pt idx="1185">
                  <c:v>48.369999</c:v>
                </c:pt>
                <c:pt idx="1186">
                  <c:v>48.48</c:v>
                </c:pt>
                <c:pt idx="1187">
                  <c:v>47.310001</c:v>
                </c:pt>
                <c:pt idx="1188">
                  <c:v>47.189999</c:v>
                </c:pt>
                <c:pt idx="1189">
                  <c:v>44.91</c:v>
                </c:pt>
                <c:pt idx="1190">
                  <c:v>43.650002000000001</c:v>
                </c:pt>
                <c:pt idx="1191">
                  <c:v>43.889999000000003</c:v>
                </c:pt>
                <c:pt idx="1192">
                  <c:v>45.48</c:v>
                </c:pt>
                <c:pt idx="1193">
                  <c:v>45.790000999999997</c:v>
                </c:pt>
                <c:pt idx="1194">
                  <c:v>44.529998999999997</c:v>
                </c:pt>
                <c:pt idx="1195">
                  <c:v>45.580002</c:v>
                </c:pt>
                <c:pt idx="1196">
                  <c:v>44.130001</c:v>
                </c:pt>
                <c:pt idx="1197">
                  <c:v>42.099997999999999</c:v>
                </c:pt>
                <c:pt idx="1198">
                  <c:v>43.759998000000003</c:v>
                </c:pt>
                <c:pt idx="1199">
                  <c:v>44.25</c:v>
                </c:pt>
                <c:pt idx="1200">
                  <c:v>45.669998</c:v>
                </c:pt>
                <c:pt idx="1201">
                  <c:v>44.07</c:v>
                </c:pt>
                <c:pt idx="1202">
                  <c:v>46.209999000000003</c:v>
                </c:pt>
                <c:pt idx="1203">
                  <c:v>46.209999000000003</c:v>
                </c:pt>
                <c:pt idx="1204">
                  <c:v>47.209999000000003</c:v>
                </c:pt>
                <c:pt idx="1205">
                  <c:v>46.360000999999997</c:v>
                </c:pt>
                <c:pt idx="1206">
                  <c:v>47.029998999999997</c:v>
                </c:pt>
                <c:pt idx="1207">
                  <c:v>45.57</c:v>
                </c:pt>
                <c:pt idx="1208">
                  <c:v>47.59</c:v>
                </c:pt>
                <c:pt idx="1209">
                  <c:v>46.900002000000001</c:v>
                </c:pt>
                <c:pt idx="1210">
                  <c:v>47.540000999999997</c:v>
                </c:pt>
                <c:pt idx="1211">
                  <c:v>48.689999</c:v>
                </c:pt>
                <c:pt idx="1212">
                  <c:v>49.84</c:v>
                </c:pt>
                <c:pt idx="1213">
                  <c:v>48.419998</c:v>
                </c:pt>
                <c:pt idx="1214">
                  <c:v>49.18</c:v>
                </c:pt>
                <c:pt idx="1215">
                  <c:v>51.939999</c:v>
                </c:pt>
                <c:pt idx="1216">
                  <c:v>51.889999000000003</c:v>
                </c:pt>
                <c:pt idx="1217">
                  <c:v>50.16</c:v>
                </c:pt>
                <c:pt idx="1218">
                  <c:v>47.970001000000003</c:v>
                </c:pt>
                <c:pt idx="1219">
                  <c:v>49.259998000000003</c:v>
                </c:pt>
                <c:pt idx="1220">
                  <c:v>50.130001</c:v>
                </c:pt>
                <c:pt idx="1221">
                  <c:v>49.560001</c:v>
                </c:pt>
                <c:pt idx="1222">
                  <c:v>49.830002</c:v>
                </c:pt>
                <c:pt idx="1223">
                  <c:v>50.73</c:v>
                </c:pt>
                <c:pt idx="1224">
                  <c:v>48.23</c:v>
                </c:pt>
                <c:pt idx="1225">
                  <c:v>48.43</c:v>
                </c:pt>
                <c:pt idx="1226">
                  <c:v>49.490001999999997</c:v>
                </c:pt>
                <c:pt idx="1227">
                  <c:v>48.580002</c:v>
                </c:pt>
                <c:pt idx="1228">
                  <c:v>48.82</c:v>
                </c:pt>
                <c:pt idx="1229">
                  <c:v>47.709999000000003</c:v>
                </c:pt>
                <c:pt idx="1230">
                  <c:v>46.779998999999997</c:v>
                </c:pt>
                <c:pt idx="1231">
                  <c:v>46.98</c:v>
                </c:pt>
                <c:pt idx="1232">
                  <c:v>45.880001</c:v>
                </c:pt>
                <c:pt idx="1233">
                  <c:v>45.560001</c:v>
                </c:pt>
                <c:pt idx="1234">
                  <c:v>44.240001999999997</c:v>
                </c:pt>
                <c:pt idx="1235">
                  <c:v>44.419998</c:v>
                </c:pt>
                <c:pt idx="1236">
                  <c:v>45.720001000000003</c:v>
                </c:pt>
                <c:pt idx="1237">
                  <c:v>45.439999</c:v>
                </c:pt>
                <c:pt idx="1238">
                  <c:v>48.16</c:v>
                </c:pt>
                <c:pt idx="1239">
                  <c:v>47.869999</c:v>
                </c:pt>
                <c:pt idx="1240">
                  <c:v>48.419998</c:v>
                </c:pt>
                <c:pt idx="1241">
                  <c:v>49.220001000000003</c:v>
                </c:pt>
                <c:pt idx="1242">
                  <c:v>49.23</c:v>
                </c:pt>
                <c:pt idx="1243">
                  <c:v>49.75</c:v>
                </c:pt>
                <c:pt idx="1244">
                  <c:v>48.139999000000003</c:v>
                </c:pt>
                <c:pt idx="1245">
                  <c:v>49.110000999999997</c:v>
                </c:pt>
                <c:pt idx="1246">
                  <c:v>48.110000999999997</c:v>
                </c:pt>
                <c:pt idx="1247">
                  <c:v>47.360000999999997</c:v>
                </c:pt>
                <c:pt idx="1248">
                  <c:v>47.27</c:v>
                </c:pt>
                <c:pt idx="1249">
                  <c:v>47.43</c:v>
                </c:pt>
                <c:pt idx="1250">
                  <c:v>47.619999</c:v>
                </c:pt>
                <c:pt idx="1251">
                  <c:v>46.720001000000003</c:v>
                </c:pt>
                <c:pt idx="1252">
                  <c:v>48.349997999999999</c:v>
                </c:pt>
                <c:pt idx="1253">
                  <c:v>48.66</c:v>
                </c:pt>
                <c:pt idx="1254">
                  <c:v>49.209999000000003</c:v>
                </c:pt>
                <c:pt idx="1255">
                  <c:v>49.560001</c:v>
                </c:pt>
                <c:pt idx="1256">
                  <c:v>49.389999000000003</c:v>
                </c:pt>
                <c:pt idx="1257">
                  <c:v>48.720001000000003</c:v>
                </c:pt>
                <c:pt idx="1258">
                  <c:v>49.380001</c:v>
                </c:pt>
                <c:pt idx="1259">
                  <c:v>49.049999</c:v>
                </c:pt>
                <c:pt idx="1260">
                  <c:v>50.169998</c:v>
                </c:pt>
                <c:pt idx="1261">
                  <c:v>49.939999</c:v>
                </c:pt>
                <c:pt idx="1262">
                  <c:v>50.5</c:v>
                </c:pt>
                <c:pt idx="1263">
                  <c:v>50.299999</c:v>
                </c:pt>
                <c:pt idx="1264">
                  <c:v>50.48</c:v>
                </c:pt>
                <c:pt idx="1265">
                  <c:v>51.290000999999997</c:v>
                </c:pt>
                <c:pt idx="1266">
                  <c:v>51.790000999999997</c:v>
                </c:pt>
                <c:pt idx="1267">
                  <c:v>51.93</c:v>
                </c:pt>
                <c:pt idx="1268">
                  <c:v>51.610000999999997</c:v>
                </c:pt>
                <c:pt idx="1269">
                  <c:v>51.299999</c:v>
                </c:pt>
                <c:pt idx="1270">
                  <c:v>52.009998000000003</c:v>
                </c:pt>
                <c:pt idx="1271">
                  <c:v>52.41</c:v>
                </c:pt>
                <c:pt idx="1272">
                  <c:v>52.700001</c:v>
                </c:pt>
                <c:pt idx="1273">
                  <c:v>52.82</c:v>
                </c:pt>
                <c:pt idx="1274">
                  <c:v>52.790000999999997</c:v>
                </c:pt>
                <c:pt idx="1275">
                  <c:v>52.970001000000003</c:v>
                </c:pt>
                <c:pt idx="1276">
                  <c:v>52.639999000000003</c:v>
                </c:pt>
                <c:pt idx="1277">
                  <c:v>52.77</c:v>
                </c:pt>
                <c:pt idx="1278">
                  <c:v>52.349997999999999</c:v>
                </c:pt>
                <c:pt idx="1279">
                  <c:v>52.52</c:v>
                </c:pt>
                <c:pt idx="1280">
                  <c:v>53.369999</c:v>
                </c:pt>
                <c:pt idx="1281">
                  <c:v>53.700001</c:v>
                </c:pt>
                <c:pt idx="1282">
                  <c:v>54.990001999999997</c:v>
                </c:pt>
                <c:pt idx="1283">
                  <c:v>54.779998999999997</c:v>
                </c:pt>
                <c:pt idx="1284">
                  <c:v>54.75</c:v>
                </c:pt>
                <c:pt idx="1285">
                  <c:v>55.049999</c:v>
                </c:pt>
                <c:pt idx="1286">
                  <c:v>54.93</c:v>
                </c:pt>
                <c:pt idx="1287">
                  <c:v>54.459999000000003</c:v>
                </c:pt>
                <c:pt idx="1288">
                  <c:v>54.93</c:v>
                </c:pt>
                <c:pt idx="1289">
                  <c:v>54.450001</c:v>
                </c:pt>
                <c:pt idx="1290">
                  <c:v>54.119999</c:v>
                </c:pt>
                <c:pt idx="1291">
                  <c:v>54.939999</c:v>
                </c:pt>
                <c:pt idx="1292">
                  <c:v>55.220001000000003</c:v>
                </c:pt>
                <c:pt idx="1293">
                  <c:v>55.110000999999997</c:v>
                </c:pt>
                <c:pt idx="1294">
                  <c:v>54.52</c:v>
                </c:pt>
                <c:pt idx="1295">
                  <c:v>55.009998000000003</c:v>
                </c:pt>
                <c:pt idx="1296">
                  <c:v>54.880001</c:v>
                </c:pt>
                <c:pt idx="1297">
                  <c:v>55.259998000000003</c:v>
                </c:pt>
                <c:pt idx="1298">
                  <c:v>55.32</c:v>
                </c:pt>
                <c:pt idx="1299">
                  <c:v>55.080002</c:v>
                </c:pt>
                <c:pt idx="1300">
                  <c:v>55.709999000000003</c:v>
                </c:pt>
                <c:pt idx="1301">
                  <c:v>55.41</c:v>
                </c:pt>
                <c:pt idx="1302">
                  <c:v>55.259998000000003</c:v>
                </c:pt>
                <c:pt idx="1303">
                  <c:v>54.040000999999997</c:v>
                </c:pt>
                <c:pt idx="1304">
                  <c:v>54.700001</c:v>
                </c:pt>
                <c:pt idx="1305">
                  <c:v>55.18</c:v>
                </c:pt>
                <c:pt idx="1306">
                  <c:v>55.630001</c:v>
                </c:pt>
                <c:pt idx="1307">
                  <c:v>55.529998999999997</c:v>
                </c:pt>
                <c:pt idx="1308">
                  <c:v>57.419998</c:v>
                </c:pt>
                <c:pt idx="1309">
                  <c:v>57.41</c:v>
                </c:pt>
                <c:pt idx="1310">
                  <c:v>58.299999</c:v>
                </c:pt>
                <c:pt idx="1311">
                  <c:v>58.419998</c:v>
                </c:pt>
                <c:pt idx="1312">
                  <c:v>58.799999</c:v>
                </c:pt>
                <c:pt idx="1313">
                  <c:v>58.869999</c:v>
                </c:pt>
                <c:pt idx="1314">
                  <c:v>58.66</c:v>
                </c:pt>
                <c:pt idx="1315">
                  <c:v>57.93</c:v>
                </c:pt>
                <c:pt idx="1316">
                  <c:v>58.41</c:v>
                </c:pt>
                <c:pt idx="1317">
                  <c:v>59.130001</c:v>
                </c:pt>
                <c:pt idx="1318">
                  <c:v>58.650002000000001</c:v>
                </c:pt>
                <c:pt idx="1319">
                  <c:v>58.810001</c:v>
                </c:pt>
                <c:pt idx="1320">
                  <c:v>58.310001</c:v>
                </c:pt>
                <c:pt idx="1321">
                  <c:v>58.52</c:v>
                </c:pt>
                <c:pt idx="1322">
                  <c:v>58.990001999999997</c:v>
                </c:pt>
                <c:pt idx="1323">
                  <c:v>58.779998999999997</c:v>
                </c:pt>
                <c:pt idx="1324">
                  <c:v>57.91</c:v>
                </c:pt>
                <c:pt idx="1325">
                  <c:v>57.77</c:v>
                </c:pt>
                <c:pt idx="1326">
                  <c:v>56.970001000000003</c:v>
                </c:pt>
                <c:pt idx="1327">
                  <c:v>55.75</c:v>
                </c:pt>
                <c:pt idx="1328">
                  <c:v>56.540000999999997</c:v>
                </c:pt>
                <c:pt idx="1329">
                  <c:v>57.599997999999999</c:v>
                </c:pt>
                <c:pt idx="1330">
                  <c:v>56.48</c:v>
                </c:pt>
                <c:pt idx="1331">
                  <c:v>56.830002</c:v>
                </c:pt>
                <c:pt idx="1332">
                  <c:v>57.59</c:v>
                </c:pt>
                <c:pt idx="1333">
                  <c:v>57.18</c:v>
                </c:pt>
                <c:pt idx="1334">
                  <c:v>56.98</c:v>
                </c:pt>
                <c:pt idx="1335">
                  <c:v>56.830002</c:v>
                </c:pt>
                <c:pt idx="1336">
                  <c:v>56.360000999999997</c:v>
                </c:pt>
                <c:pt idx="1337">
                  <c:v>56.959999000000003</c:v>
                </c:pt>
                <c:pt idx="1338">
                  <c:v>57.57</c:v>
                </c:pt>
                <c:pt idx="1339">
                  <c:v>58.07</c:v>
                </c:pt>
                <c:pt idx="1340">
                  <c:v>58.080002</c:v>
                </c:pt>
                <c:pt idx="1341">
                  <c:v>57.759998000000003</c:v>
                </c:pt>
                <c:pt idx="1342">
                  <c:v>58.32</c:v>
                </c:pt>
                <c:pt idx="1343">
                  <c:v>57.880001</c:v>
                </c:pt>
                <c:pt idx="1344">
                  <c:v>57.380001</c:v>
                </c:pt>
                <c:pt idx="1345">
                  <c:v>56.580002</c:v>
                </c:pt>
                <c:pt idx="1346">
                  <c:v>56.860000999999997</c:v>
                </c:pt>
                <c:pt idx="1347">
                  <c:v>56.549999</c:v>
                </c:pt>
                <c:pt idx="1348">
                  <c:v>55.970001000000003</c:v>
                </c:pt>
                <c:pt idx="1349">
                  <c:v>56.259998000000003</c:v>
                </c:pt>
                <c:pt idx="1350">
                  <c:v>55.759998000000003</c:v>
                </c:pt>
                <c:pt idx="1351">
                  <c:v>54.759998000000003</c:v>
                </c:pt>
                <c:pt idx="1352">
                  <c:v>54.43</c:v>
                </c:pt>
                <c:pt idx="1353">
                  <c:v>53.740001999999997</c:v>
                </c:pt>
                <c:pt idx="1354">
                  <c:v>52.599997999999999</c:v>
                </c:pt>
                <c:pt idx="1355">
                  <c:v>52.029998999999997</c:v>
                </c:pt>
                <c:pt idx="1356">
                  <c:v>52.630001</c:v>
                </c:pt>
                <c:pt idx="1357">
                  <c:v>53.029998999999997</c:v>
                </c:pt>
                <c:pt idx="1358">
                  <c:v>53.23</c:v>
                </c:pt>
                <c:pt idx="1359">
                  <c:v>53.290000999999997</c:v>
                </c:pt>
                <c:pt idx="1360">
                  <c:v>53.110000999999997</c:v>
                </c:pt>
                <c:pt idx="1361">
                  <c:v>53.82</c:v>
                </c:pt>
                <c:pt idx="1362">
                  <c:v>52.689999</c:v>
                </c:pt>
                <c:pt idx="1363">
                  <c:v>52.939999</c:v>
                </c:pt>
                <c:pt idx="1364">
                  <c:v>51.110000999999997</c:v>
                </c:pt>
                <c:pt idx="1365">
                  <c:v>50.68</c:v>
                </c:pt>
                <c:pt idx="1366">
                  <c:v>51.48</c:v>
                </c:pt>
                <c:pt idx="1367">
                  <c:v>52.889999000000003</c:v>
                </c:pt>
                <c:pt idx="1368">
                  <c:v>52.779998999999997</c:v>
                </c:pt>
                <c:pt idx="1369">
                  <c:v>53.369999</c:v>
                </c:pt>
                <c:pt idx="1370">
                  <c:v>52.41</c:v>
                </c:pt>
                <c:pt idx="1371">
                  <c:v>53.189999</c:v>
                </c:pt>
                <c:pt idx="1372">
                  <c:v>52.900002000000001</c:v>
                </c:pt>
                <c:pt idx="1373">
                  <c:v>53.59</c:v>
                </c:pt>
                <c:pt idx="1374">
                  <c:v>54.200001</c:v>
                </c:pt>
                <c:pt idx="1375">
                  <c:v>54.07</c:v>
                </c:pt>
                <c:pt idx="1376">
                  <c:v>54.630001</c:v>
                </c:pt>
                <c:pt idx="1377">
                  <c:v>54.740001999999997</c:v>
                </c:pt>
                <c:pt idx="1378">
                  <c:v>53.57</c:v>
                </c:pt>
                <c:pt idx="1379">
                  <c:v>54.080002</c:v>
                </c:pt>
                <c:pt idx="1380">
                  <c:v>53.07</c:v>
                </c:pt>
                <c:pt idx="1381">
                  <c:v>53.360000999999997</c:v>
                </c:pt>
                <c:pt idx="1382">
                  <c:v>53.959999000000003</c:v>
                </c:pt>
                <c:pt idx="1383">
                  <c:v>53.950001</c:v>
                </c:pt>
                <c:pt idx="1384">
                  <c:v>55.279998999999997</c:v>
                </c:pt>
                <c:pt idx="1385">
                  <c:v>55.669998</c:v>
                </c:pt>
                <c:pt idx="1386">
                  <c:v>55.990001999999997</c:v>
                </c:pt>
                <c:pt idx="1387">
                  <c:v>55.360000999999997</c:v>
                </c:pt>
                <c:pt idx="1388">
                  <c:v>54.990001999999997</c:v>
                </c:pt>
                <c:pt idx="1389">
                  <c:v>54.82</c:v>
                </c:pt>
                <c:pt idx="1390">
                  <c:v>54.369999</c:v>
                </c:pt>
                <c:pt idx="1391">
                  <c:v>54.650002000000001</c:v>
                </c:pt>
                <c:pt idx="1392">
                  <c:v>54.290000999999997</c:v>
                </c:pt>
                <c:pt idx="1393">
                  <c:v>55.540000999999997</c:v>
                </c:pt>
                <c:pt idx="1394">
                  <c:v>55.509998000000003</c:v>
                </c:pt>
                <c:pt idx="1395">
                  <c:v>55.869999</c:v>
                </c:pt>
                <c:pt idx="1396">
                  <c:v>55.610000999999997</c:v>
                </c:pt>
                <c:pt idx="1397">
                  <c:v>55.169998</c:v>
                </c:pt>
                <c:pt idx="1398">
                  <c:v>54.439999</c:v>
                </c:pt>
                <c:pt idx="1399">
                  <c:v>54</c:v>
                </c:pt>
                <c:pt idx="1400">
                  <c:v>53.759998000000003</c:v>
                </c:pt>
                <c:pt idx="1401">
                  <c:v>53.919998</c:v>
                </c:pt>
                <c:pt idx="1402">
                  <c:v>54.669998</c:v>
                </c:pt>
                <c:pt idx="1403">
                  <c:v>55.700001</c:v>
                </c:pt>
                <c:pt idx="1404">
                  <c:v>55.619999</c:v>
                </c:pt>
                <c:pt idx="1405">
                  <c:v>55.360000999999997</c:v>
                </c:pt>
                <c:pt idx="1406">
                  <c:v>55.09</c:v>
                </c:pt>
                <c:pt idx="1407">
                  <c:v>54.700001</c:v>
                </c:pt>
                <c:pt idx="1408">
                  <c:v>55.849997999999999</c:v>
                </c:pt>
                <c:pt idx="1409">
                  <c:v>55.950001</c:v>
                </c:pt>
                <c:pt idx="1410">
                  <c:v>56.16</c:v>
                </c:pt>
                <c:pt idx="1411">
                  <c:v>56.150002000000001</c:v>
                </c:pt>
                <c:pt idx="1412">
                  <c:v>56.080002</c:v>
                </c:pt>
                <c:pt idx="1413">
                  <c:v>56.139999000000003</c:v>
                </c:pt>
                <c:pt idx="1414">
                  <c:v>56.119999</c:v>
                </c:pt>
                <c:pt idx="1415">
                  <c:v>56.139999000000003</c:v>
                </c:pt>
                <c:pt idx="1416">
                  <c:v>56.330002</c:v>
                </c:pt>
                <c:pt idx="1417">
                  <c:v>56.669998</c:v>
                </c:pt>
                <c:pt idx="1418">
                  <c:v>56.810001</c:v>
                </c:pt>
                <c:pt idx="1419">
                  <c:v>56.93</c:v>
                </c:pt>
                <c:pt idx="1420">
                  <c:v>57.049999</c:v>
                </c:pt>
                <c:pt idx="1421">
                  <c:v>56.950001</c:v>
                </c:pt>
                <c:pt idx="1422">
                  <c:v>56.48</c:v>
                </c:pt>
                <c:pt idx="1423">
                  <c:v>56.75</c:v>
                </c:pt>
                <c:pt idx="1424">
                  <c:v>56.759998000000003</c:v>
                </c:pt>
                <c:pt idx="1425">
                  <c:v>56.759998000000003</c:v>
                </c:pt>
                <c:pt idx="1426">
                  <c:v>56.889999000000003</c:v>
                </c:pt>
                <c:pt idx="1427">
                  <c:v>56.619999</c:v>
                </c:pt>
                <c:pt idx="1428">
                  <c:v>56.939999</c:v>
                </c:pt>
                <c:pt idx="1429">
                  <c:v>57.09</c:v>
                </c:pt>
                <c:pt idx="1430">
                  <c:v>57.009998000000003</c:v>
                </c:pt>
                <c:pt idx="1431">
                  <c:v>58.23</c:v>
                </c:pt>
                <c:pt idx="1432">
                  <c:v>58.740001999999997</c:v>
                </c:pt>
                <c:pt idx="1433">
                  <c:v>58.330002</c:v>
                </c:pt>
                <c:pt idx="1434">
                  <c:v>58.75</c:v>
                </c:pt>
                <c:pt idx="1435">
                  <c:v>59.080002</c:v>
                </c:pt>
                <c:pt idx="1436">
                  <c:v>60.349997999999999</c:v>
                </c:pt>
                <c:pt idx="1437">
                  <c:v>60.830002</c:v>
                </c:pt>
                <c:pt idx="1438">
                  <c:v>60.25</c:v>
                </c:pt>
                <c:pt idx="1439">
                  <c:v>59.990001999999997</c:v>
                </c:pt>
                <c:pt idx="1440">
                  <c:v>59.919998</c:v>
                </c:pt>
                <c:pt idx="1441">
                  <c:v>59.610000999999997</c:v>
                </c:pt>
                <c:pt idx="1442">
                  <c:v>59.389999000000003</c:v>
                </c:pt>
                <c:pt idx="1443">
                  <c:v>59.450001</c:v>
                </c:pt>
                <c:pt idx="1444">
                  <c:v>58.380001</c:v>
                </c:pt>
                <c:pt idx="1445">
                  <c:v>57.98</c:v>
                </c:pt>
                <c:pt idx="1446">
                  <c:v>58.509998000000003</c:v>
                </c:pt>
                <c:pt idx="1447">
                  <c:v>58.310001</c:v>
                </c:pt>
                <c:pt idx="1448">
                  <c:v>58.540000999999997</c:v>
                </c:pt>
                <c:pt idx="1449">
                  <c:v>58.66</c:v>
                </c:pt>
                <c:pt idx="1450">
                  <c:v>59.169998</c:v>
                </c:pt>
                <c:pt idx="1451">
                  <c:v>59.880001</c:v>
                </c:pt>
                <c:pt idx="1452">
                  <c:v>59.919998</c:v>
                </c:pt>
                <c:pt idx="1453">
                  <c:v>59.84</c:v>
                </c:pt>
                <c:pt idx="1454">
                  <c:v>59.389999000000003</c:v>
                </c:pt>
                <c:pt idx="1455">
                  <c:v>59.41</c:v>
                </c:pt>
                <c:pt idx="1456">
                  <c:v>59.689999</c:v>
                </c:pt>
                <c:pt idx="1457">
                  <c:v>58.98</c:v>
                </c:pt>
                <c:pt idx="1458">
                  <c:v>59.52</c:v>
                </c:pt>
                <c:pt idx="1459">
                  <c:v>59.91</c:v>
                </c:pt>
                <c:pt idx="1460">
                  <c:v>60.599997999999999</c:v>
                </c:pt>
                <c:pt idx="1461">
                  <c:v>60.720001000000003</c:v>
                </c:pt>
                <c:pt idx="1462">
                  <c:v>59.91</c:v>
                </c:pt>
                <c:pt idx="1463">
                  <c:v>59.91</c:v>
                </c:pt>
                <c:pt idx="1464">
                  <c:v>59.060001</c:v>
                </c:pt>
                <c:pt idx="1465">
                  <c:v>59.029998999999997</c:v>
                </c:pt>
                <c:pt idx="1466">
                  <c:v>59.16</c:v>
                </c:pt>
                <c:pt idx="1467">
                  <c:v>58.82</c:v>
                </c:pt>
                <c:pt idx="1468">
                  <c:v>59.029998999999997</c:v>
                </c:pt>
                <c:pt idx="1469">
                  <c:v>59.810001</c:v>
                </c:pt>
                <c:pt idx="1470">
                  <c:v>59.5</c:v>
                </c:pt>
                <c:pt idx="1471">
                  <c:v>59.34</c:v>
                </c:pt>
                <c:pt idx="1472">
                  <c:v>59.950001</c:v>
                </c:pt>
                <c:pt idx="1473">
                  <c:v>58.200001</c:v>
                </c:pt>
                <c:pt idx="1474">
                  <c:v>57.75</c:v>
                </c:pt>
                <c:pt idx="1475">
                  <c:v>57.830002</c:v>
                </c:pt>
                <c:pt idx="1476">
                  <c:v>57.869999</c:v>
                </c:pt>
                <c:pt idx="1477">
                  <c:v>57.5</c:v>
                </c:pt>
                <c:pt idx="1478">
                  <c:v>56.509998000000003</c:v>
                </c:pt>
                <c:pt idx="1479">
                  <c:v>56.580002</c:v>
                </c:pt>
                <c:pt idx="1480">
                  <c:v>57.009998000000003</c:v>
                </c:pt>
                <c:pt idx="1481">
                  <c:v>57.970001000000003</c:v>
                </c:pt>
                <c:pt idx="1482">
                  <c:v>58.310001</c:v>
                </c:pt>
                <c:pt idx="1483">
                  <c:v>58.34</c:v>
                </c:pt>
                <c:pt idx="1484">
                  <c:v>59.029998999999997</c:v>
                </c:pt>
                <c:pt idx="1485">
                  <c:v>58.869999</c:v>
                </c:pt>
                <c:pt idx="1486">
                  <c:v>58.389999000000003</c:v>
                </c:pt>
                <c:pt idx="1487">
                  <c:v>58.639999000000003</c:v>
                </c:pt>
                <c:pt idx="1488">
                  <c:v>58.889999000000003</c:v>
                </c:pt>
                <c:pt idx="1489">
                  <c:v>58.889999000000003</c:v>
                </c:pt>
                <c:pt idx="1490">
                  <c:v>58.75</c:v>
                </c:pt>
                <c:pt idx="1491">
                  <c:v>58.580002</c:v>
                </c:pt>
                <c:pt idx="1492">
                  <c:v>59.169998</c:v>
                </c:pt>
                <c:pt idx="1493">
                  <c:v>59.360000999999997</c:v>
                </c:pt>
                <c:pt idx="1494">
                  <c:v>59.700001</c:v>
                </c:pt>
                <c:pt idx="1495">
                  <c:v>59.610000999999997</c:v>
                </c:pt>
                <c:pt idx="1496">
                  <c:v>59.869999</c:v>
                </c:pt>
                <c:pt idx="1497">
                  <c:v>60.060001</c:v>
                </c:pt>
                <c:pt idx="1498">
                  <c:v>59.73</c:v>
                </c:pt>
                <c:pt idx="1499">
                  <c:v>59.540000999999997</c:v>
                </c:pt>
                <c:pt idx="1500">
                  <c:v>60.599997999999999</c:v>
                </c:pt>
                <c:pt idx="1501">
                  <c:v>61.400002000000001</c:v>
                </c:pt>
                <c:pt idx="1502">
                  <c:v>60.740001999999997</c:v>
                </c:pt>
                <c:pt idx="1503">
                  <c:v>61.509998000000003</c:v>
                </c:pt>
                <c:pt idx="1504">
                  <c:v>61.080002</c:v>
                </c:pt>
                <c:pt idx="1505">
                  <c:v>60.84</c:v>
                </c:pt>
                <c:pt idx="1506">
                  <c:v>60.77</c:v>
                </c:pt>
                <c:pt idx="1507">
                  <c:v>60.549999</c:v>
                </c:pt>
                <c:pt idx="1508">
                  <c:v>60.189999</c:v>
                </c:pt>
                <c:pt idx="1509">
                  <c:v>60.700001</c:v>
                </c:pt>
                <c:pt idx="1510">
                  <c:v>62.599997999999999</c:v>
                </c:pt>
                <c:pt idx="1511">
                  <c:v>62.59</c:v>
                </c:pt>
                <c:pt idx="1512">
                  <c:v>63.330002</c:v>
                </c:pt>
                <c:pt idx="1513">
                  <c:v>63.110000999999997</c:v>
                </c:pt>
                <c:pt idx="1514">
                  <c:v>63.040000999999997</c:v>
                </c:pt>
                <c:pt idx="1515">
                  <c:v>62.990001999999997</c:v>
                </c:pt>
                <c:pt idx="1516">
                  <c:v>63.650002000000001</c:v>
                </c:pt>
                <c:pt idx="1517">
                  <c:v>63.540000999999997</c:v>
                </c:pt>
                <c:pt idx="1518">
                  <c:v>63.41</c:v>
                </c:pt>
                <c:pt idx="1519">
                  <c:v>63.669998</c:v>
                </c:pt>
                <c:pt idx="1520">
                  <c:v>63.66</c:v>
                </c:pt>
                <c:pt idx="1521">
                  <c:v>63.66</c:v>
                </c:pt>
                <c:pt idx="1522">
                  <c:v>63.700001</c:v>
                </c:pt>
                <c:pt idx="1523">
                  <c:v>64.279999000000004</c:v>
                </c:pt>
                <c:pt idx="1524">
                  <c:v>64.279999000000004</c:v>
                </c:pt>
                <c:pt idx="1525">
                  <c:v>64.559997999999993</c:v>
                </c:pt>
                <c:pt idx="1526">
                  <c:v>64.760002</c:v>
                </c:pt>
                <c:pt idx="1527">
                  <c:v>64.580001999999993</c:v>
                </c:pt>
                <c:pt idx="1528">
                  <c:v>64.839995999999999</c:v>
                </c:pt>
                <c:pt idx="1529">
                  <c:v>64.510002</c:v>
                </c:pt>
                <c:pt idx="1530">
                  <c:v>64.540001000000004</c:v>
                </c:pt>
                <c:pt idx="1531">
                  <c:v>65.389999000000003</c:v>
                </c:pt>
                <c:pt idx="1532">
                  <c:v>64.610000999999997</c:v>
                </c:pt>
                <c:pt idx="1533">
                  <c:v>65.349997999999999</c:v>
                </c:pt>
                <c:pt idx="1534">
                  <c:v>65.480002999999996</c:v>
                </c:pt>
                <c:pt idx="1535">
                  <c:v>65.209998999999996</c:v>
                </c:pt>
                <c:pt idx="1536">
                  <c:v>65.470000999999996</c:v>
                </c:pt>
                <c:pt idx="1537">
                  <c:v>65.699996999999996</c:v>
                </c:pt>
                <c:pt idx="1538">
                  <c:v>66.110000999999997</c:v>
                </c:pt>
                <c:pt idx="1539">
                  <c:v>66</c:v>
                </c:pt>
                <c:pt idx="1540">
                  <c:v>66.199996999999996</c:v>
                </c:pt>
                <c:pt idx="1541">
                  <c:v>66.010002</c:v>
                </c:pt>
                <c:pt idx="1542">
                  <c:v>66.569999999999993</c:v>
                </c:pt>
                <c:pt idx="1543">
                  <c:v>65.589995999999999</c:v>
                </c:pt>
                <c:pt idx="1544">
                  <c:v>65.120002999999997</c:v>
                </c:pt>
                <c:pt idx="1545">
                  <c:v>65.910004000000001</c:v>
                </c:pt>
                <c:pt idx="1546">
                  <c:v>64.300003000000004</c:v>
                </c:pt>
                <c:pt idx="1547">
                  <c:v>64.610000999999997</c:v>
                </c:pt>
                <c:pt idx="1548">
                  <c:v>65.559997999999993</c:v>
                </c:pt>
                <c:pt idx="1549">
                  <c:v>65.410004000000001</c:v>
                </c:pt>
                <c:pt idx="1550">
                  <c:v>65.660004000000001</c:v>
                </c:pt>
                <c:pt idx="1551">
                  <c:v>66.160004000000001</c:v>
                </c:pt>
                <c:pt idx="1552">
                  <c:v>66.690002000000007</c:v>
                </c:pt>
                <c:pt idx="1553">
                  <c:v>67.040001000000004</c:v>
                </c:pt>
                <c:pt idx="1554">
                  <c:v>67.449996999999996</c:v>
                </c:pt>
                <c:pt idx="1555">
                  <c:v>67.699996999999996</c:v>
                </c:pt>
                <c:pt idx="1556">
                  <c:v>68.089995999999999</c:v>
                </c:pt>
                <c:pt idx="1557">
                  <c:v>67.690002000000007</c:v>
                </c:pt>
                <c:pt idx="1558">
                  <c:v>67.940002000000007</c:v>
                </c:pt>
                <c:pt idx="1559">
                  <c:v>68.360000999999997</c:v>
                </c:pt>
                <c:pt idx="1560">
                  <c:v>68.480002999999996</c:v>
                </c:pt>
                <c:pt idx="1561">
                  <c:v>67.919998000000007</c:v>
                </c:pt>
                <c:pt idx="1562">
                  <c:v>67.569999999999993</c:v>
                </c:pt>
                <c:pt idx="1563">
                  <c:v>68.019997000000004</c:v>
                </c:pt>
                <c:pt idx="1564">
                  <c:v>67.370002999999997</c:v>
                </c:pt>
                <c:pt idx="1565">
                  <c:v>67.709998999999996</c:v>
                </c:pt>
                <c:pt idx="1566">
                  <c:v>67.419998000000007</c:v>
                </c:pt>
                <c:pt idx="1567">
                  <c:v>67.910004000000001</c:v>
                </c:pt>
                <c:pt idx="1568">
                  <c:v>67.720000999999996</c:v>
                </c:pt>
                <c:pt idx="1569">
                  <c:v>67.860000999999997</c:v>
                </c:pt>
                <c:pt idx="1570">
                  <c:v>67.529999000000004</c:v>
                </c:pt>
                <c:pt idx="1571">
                  <c:v>67.830001999999993</c:v>
                </c:pt>
                <c:pt idx="1572">
                  <c:v>66.800003000000004</c:v>
                </c:pt>
                <c:pt idx="1573">
                  <c:v>67.410004000000001</c:v>
                </c:pt>
                <c:pt idx="1574">
                  <c:v>67.220000999999996</c:v>
                </c:pt>
                <c:pt idx="1575">
                  <c:v>67.949996999999996</c:v>
                </c:pt>
                <c:pt idx="1576">
                  <c:v>68.019997000000004</c:v>
                </c:pt>
                <c:pt idx="1577">
                  <c:v>68.849997999999999</c:v>
                </c:pt>
                <c:pt idx="1578">
                  <c:v>69.089995999999999</c:v>
                </c:pt>
                <c:pt idx="1579">
                  <c:v>68.790001000000004</c:v>
                </c:pt>
                <c:pt idx="1580">
                  <c:v>67.180000000000007</c:v>
                </c:pt>
                <c:pt idx="1581">
                  <c:v>68.260002</c:v>
                </c:pt>
                <c:pt idx="1582">
                  <c:v>67.040001000000004</c:v>
                </c:pt>
                <c:pt idx="1583">
                  <c:v>66.459998999999996</c:v>
                </c:pt>
                <c:pt idx="1584">
                  <c:v>67.360000999999997</c:v>
                </c:pt>
                <c:pt idx="1585">
                  <c:v>67.410004000000001</c:v>
                </c:pt>
                <c:pt idx="1586">
                  <c:v>68.5</c:v>
                </c:pt>
                <c:pt idx="1587">
                  <c:v>68.900002000000001</c:v>
                </c:pt>
                <c:pt idx="1588">
                  <c:v>69.209998999999996</c:v>
                </c:pt>
                <c:pt idx="1589">
                  <c:v>68.910004000000001</c:v>
                </c:pt>
                <c:pt idx="1590">
                  <c:v>69.230002999999996</c:v>
                </c:pt>
                <c:pt idx="1591">
                  <c:v>69.519997000000004</c:v>
                </c:pt>
                <c:pt idx="1592">
                  <c:v>68.760002</c:v>
                </c:pt>
                <c:pt idx="1593">
                  <c:v>69.419998000000007</c:v>
                </c:pt>
                <c:pt idx="1594">
                  <c:v>70.080001999999993</c:v>
                </c:pt>
                <c:pt idx="1595">
                  <c:v>70.739998</c:v>
                </c:pt>
                <c:pt idx="1596">
                  <c:v>71.169998000000007</c:v>
                </c:pt>
                <c:pt idx="1597">
                  <c:v>71.629997000000003</c:v>
                </c:pt>
                <c:pt idx="1598">
                  <c:v>71.169998000000007</c:v>
                </c:pt>
                <c:pt idx="1599">
                  <c:v>71.389999000000003</c:v>
                </c:pt>
                <c:pt idx="1600">
                  <c:v>71.610000999999997</c:v>
                </c:pt>
                <c:pt idx="1601">
                  <c:v>72.739998</c:v>
                </c:pt>
                <c:pt idx="1602">
                  <c:v>73.339995999999999</c:v>
                </c:pt>
                <c:pt idx="1603">
                  <c:v>72.910004000000001</c:v>
                </c:pt>
                <c:pt idx="1604">
                  <c:v>73.819999999999993</c:v>
                </c:pt>
                <c:pt idx="1605">
                  <c:v>73.879997000000003</c:v>
                </c:pt>
                <c:pt idx="1606">
                  <c:v>74.019997000000004</c:v>
                </c:pt>
                <c:pt idx="1607">
                  <c:v>73.110000999999997</c:v>
                </c:pt>
                <c:pt idx="1608">
                  <c:v>72.589995999999999</c:v>
                </c:pt>
                <c:pt idx="1609">
                  <c:v>72.639999000000003</c:v>
                </c:pt>
                <c:pt idx="1610">
                  <c:v>73.199996999999996</c:v>
                </c:pt>
                <c:pt idx="1611">
                  <c:v>73.129997000000003</c:v>
                </c:pt>
                <c:pt idx="1612">
                  <c:v>73.769997000000004</c:v>
                </c:pt>
                <c:pt idx="1613">
                  <c:v>72.650002000000001</c:v>
                </c:pt>
                <c:pt idx="1614">
                  <c:v>72.800003000000004</c:v>
                </c:pt>
                <c:pt idx="1615">
                  <c:v>72.139999000000003</c:v>
                </c:pt>
                <c:pt idx="1616">
                  <c:v>70.980002999999996</c:v>
                </c:pt>
                <c:pt idx="1617">
                  <c:v>72.010002</c:v>
                </c:pt>
                <c:pt idx="1618">
                  <c:v>73.050003000000004</c:v>
                </c:pt>
                <c:pt idx="1619">
                  <c:v>73.120002999999997</c:v>
                </c:pt>
                <c:pt idx="1620">
                  <c:v>71.970000999999996</c:v>
                </c:pt>
                <c:pt idx="1621">
                  <c:v>71.199996999999996</c:v>
                </c:pt>
                <c:pt idx="1622">
                  <c:v>72.620002999999997</c:v>
                </c:pt>
                <c:pt idx="1623">
                  <c:v>71.809997999999993</c:v>
                </c:pt>
                <c:pt idx="1624">
                  <c:v>72.419998000000007</c:v>
                </c:pt>
                <c:pt idx="1625">
                  <c:v>72.879997000000003</c:v>
                </c:pt>
                <c:pt idx="1626">
                  <c:v>71.889999000000003</c:v>
                </c:pt>
                <c:pt idx="1627">
                  <c:v>70</c:v>
                </c:pt>
                <c:pt idx="1628">
                  <c:v>70.470000999999996</c:v>
                </c:pt>
                <c:pt idx="1629">
                  <c:v>69.220000999999996</c:v>
                </c:pt>
                <c:pt idx="1630">
                  <c:v>70.459998999999996</c:v>
                </c:pt>
                <c:pt idx="1631">
                  <c:v>70.959998999999996</c:v>
                </c:pt>
                <c:pt idx="1632">
                  <c:v>71.930000000000007</c:v>
                </c:pt>
                <c:pt idx="1633">
                  <c:v>71.529999000000004</c:v>
                </c:pt>
                <c:pt idx="1634">
                  <c:v>71.919998000000007</c:v>
                </c:pt>
                <c:pt idx="1635">
                  <c:v>72.019997000000004</c:v>
                </c:pt>
                <c:pt idx="1636">
                  <c:v>71.830001999999993</c:v>
                </c:pt>
                <c:pt idx="1637">
                  <c:v>72.959998999999996</c:v>
                </c:pt>
                <c:pt idx="1638">
                  <c:v>73.360000999999997</c:v>
                </c:pt>
                <c:pt idx="1639">
                  <c:v>73.959998999999996</c:v>
                </c:pt>
                <c:pt idx="1640">
                  <c:v>73.550003000000004</c:v>
                </c:pt>
                <c:pt idx="1641">
                  <c:v>74.319999999999993</c:v>
                </c:pt>
                <c:pt idx="1642">
                  <c:v>74.769997000000004</c:v>
                </c:pt>
                <c:pt idx="1643">
                  <c:v>75.080001999999993</c:v>
                </c:pt>
                <c:pt idx="1644">
                  <c:v>74.720000999999996</c:v>
                </c:pt>
                <c:pt idx="1645">
                  <c:v>75.080001999999993</c:v>
                </c:pt>
                <c:pt idx="1646">
                  <c:v>76.029999000000004</c:v>
                </c:pt>
                <c:pt idx="1647">
                  <c:v>76.019997000000004</c:v>
                </c:pt>
                <c:pt idx="1648">
                  <c:v>76.510002</c:v>
                </c:pt>
                <c:pt idx="1649">
                  <c:v>76.319999999999993</c:v>
                </c:pt>
                <c:pt idx="1650">
                  <c:v>75.639999000000003</c:v>
                </c:pt>
                <c:pt idx="1651">
                  <c:v>75.800003000000004</c:v>
                </c:pt>
                <c:pt idx="1652">
                  <c:v>75.690002000000007</c:v>
                </c:pt>
                <c:pt idx="1653">
                  <c:v>75.169998000000007</c:v>
                </c:pt>
                <c:pt idx="1654">
                  <c:v>75.160004000000001</c:v>
                </c:pt>
                <c:pt idx="1655">
                  <c:v>74.980002999999996</c:v>
                </c:pt>
                <c:pt idx="1656">
                  <c:v>76.139999000000003</c:v>
                </c:pt>
                <c:pt idx="1657">
                  <c:v>76.180000000000007</c:v>
                </c:pt>
                <c:pt idx="1658">
                  <c:v>75.970000999999996</c:v>
                </c:pt>
                <c:pt idx="1659">
                  <c:v>75.400002000000001</c:v>
                </c:pt>
                <c:pt idx="1660">
                  <c:v>74.910004000000001</c:v>
                </c:pt>
                <c:pt idx="1661">
                  <c:v>75.059997999999993</c:v>
                </c:pt>
                <c:pt idx="1662">
                  <c:v>74.959998999999996</c:v>
                </c:pt>
                <c:pt idx="1663">
                  <c:v>74.559997999999993</c:v>
                </c:pt>
                <c:pt idx="1664">
                  <c:v>74.720000999999996</c:v>
                </c:pt>
                <c:pt idx="1665">
                  <c:v>74.559997999999993</c:v>
                </c:pt>
                <c:pt idx="1666">
                  <c:v>73.379997000000003</c:v>
                </c:pt>
                <c:pt idx="1667">
                  <c:v>73.199996999999996</c:v>
                </c:pt>
                <c:pt idx="1668">
                  <c:v>72.209998999999996</c:v>
                </c:pt>
                <c:pt idx="1669">
                  <c:v>73.050003000000004</c:v>
                </c:pt>
                <c:pt idx="1670">
                  <c:v>72.589995999999999</c:v>
                </c:pt>
                <c:pt idx="1671">
                  <c:v>73.379997000000003</c:v>
                </c:pt>
                <c:pt idx="1672">
                  <c:v>73.440002000000007</c:v>
                </c:pt>
                <c:pt idx="1673">
                  <c:v>73.010002</c:v>
                </c:pt>
                <c:pt idx="1674">
                  <c:v>71.379997000000003</c:v>
                </c:pt>
                <c:pt idx="1675">
                  <c:v>71.510002</c:v>
                </c:pt>
                <c:pt idx="1676">
                  <c:v>71.760002</c:v>
                </c:pt>
                <c:pt idx="1677">
                  <c:v>71.260002</c:v>
                </c:pt>
                <c:pt idx="1678">
                  <c:v>71.819999999999993</c:v>
                </c:pt>
                <c:pt idx="1679">
                  <c:v>72.300003000000004</c:v>
                </c:pt>
                <c:pt idx="1680">
                  <c:v>72.349997999999999</c:v>
                </c:pt>
                <c:pt idx="1681">
                  <c:v>72.449996999999996</c:v>
                </c:pt>
                <c:pt idx="1682">
                  <c:v>73.300003000000004</c:v>
                </c:pt>
                <c:pt idx="1683">
                  <c:v>74.169998000000007</c:v>
                </c:pt>
                <c:pt idx="1684">
                  <c:v>74.260002</c:v>
                </c:pt>
                <c:pt idx="1685">
                  <c:v>73.809997999999993</c:v>
                </c:pt>
                <c:pt idx="1686">
                  <c:v>74.010002</c:v>
                </c:pt>
                <c:pt idx="1687">
                  <c:v>74.769997000000004</c:v>
                </c:pt>
                <c:pt idx="1688">
                  <c:v>75.139999000000003</c:v>
                </c:pt>
                <c:pt idx="1689">
                  <c:v>75.970000999999996</c:v>
                </c:pt>
                <c:pt idx="1690">
                  <c:v>75.599997999999999</c:v>
                </c:pt>
                <c:pt idx="1691">
                  <c:v>75.169998000000007</c:v>
                </c:pt>
                <c:pt idx="1692">
                  <c:v>74.290001000000004</c:v>
                </c:pt>
                <c:pt idx="1693">
                  <c:v>73.720000999999996</c:v>
                </c:pt>
                <c:pt idx="1694">
                  <c:v>74.040001000000004</c:v>
                </c:pt>
                <c:pt idx="1695">
                  <c:v>74.069999999999993</c:v>
                </c:pt>
                <c:pt idx="1696">
                  <c:v>73.900002000000001</c:v>
                </c:pt>
                <c:pt idx="1697">
                  <c:v>73.279999000000004</c:v>
                </c:pt>
                <c:pt idx="1698">
                  <c:v>74.010002</c:v>
                </c:pt>
                <c:pt idx="1699">
                  <c:v>73.839995999999999</c:v>
                </c:pt>
                <c:pt idx="1700">
                  <c:v>73.199996999999996</c:v>
                </c:pt>
                <c:pt idx="1701">
                  <c:v>73.800003000000004</c:v>
                </c:pt>
                <c:pt idx="1702">
                  <c:v>73.019997000000004</c:v>
                </c:pt>
                <c:pt idx="1703">
                  <c:v>72.010002</c:v>
                </c:pt>
                <c:pt idx="1704">
                  <c:v>72.319999999999993</c:v>
                </c:pt>
                <c:pt idx="1705">
                  <c:v>74.269997000000004</c:v>
                </c:pt>
                <c:pt idx="1706">
                  <c:v>74.800003000000004</c:v>
                </c:pt>
                <c:pt idx="1707">
                  <c:v>75.150002000000001</c:v>
                </c:pt>
                <c:pt idx="1708">
                  <c:v>74.589995999999999</c:v>
                </c:pt>
                <c:pt idx="1709">
                  <c:v>76.110000999999997</c:v>
                </c:pt>
                <c:pt idx="1710">
                  <c:v>76.900002000000001</c:v>
                </c:pt>
                <c:pt idx="1711">
                  <c:v>77.040001000000004</c:v>
                </c:pt>
                <c:pt idx="1712">
                  <c:v>76.940002000000007</c:v>
                </c:pt>
                <c:pt idx="1713">
                  <c:v>77.150002000000001</c:v>
                </c:pt>
                <c:pt idx="1714">
                  <c:v>76.589995999999999</c:v>
                </c:pt>
                <c:pt idx="1715">
                  <c:v>76.849997999999999</c:v>
                </c:pt>
                <c:pt idx="1716">
                  <c:v>77.089995999999999</c:v>
                </c:pt>
                <c:pt idx="1717">
                  <c:v>77.019997000000004</c:v>
                </c:pt>
                <c:pt idx="1718">
                  <c:v>77.169998000000007</c:v>
                </c:pt>
                <c:pt idx="1719">
                  <c:v>76.819999999999993</c:v>
                </c:pt>
                <c:pt idx="1720">
                  <c:v>75.949996999999996</c:v>
                </c:pt>
                <c:pt idx="1721">
                  <c:v>76.110000999999997</c:v>
                </c:pt>
                <c:pt idx="1722">
                  <c:v>76.169998000000007</c:v>
                </c:pt>
                <c:pt idx="1723">
                  <c:v>75.830001999999993</c:v>
                </c:pt>
                <c:pt idx="1724">
                  <c:v>76.120002999999997</c:v>
                </c:pt>
                <c:pt idx="1725">
                  <c:v>75.209998999999996</c:v>
                </c:pt>
                <c:pt idx="1726">
                  <c:v>76.639999000000003</c:v>
                </c:pt>
                <c:pt idx="1727">
                  <c:v>76.730002999999996</c:v>
                </c:pt>
                <c:pt idx="1728">
                  <c:v>76.099997999999999</c:v>
                </c:pt>
                <c:pt idx="1729">
                  <c:v>76.739998</c:v>
                </c:pt>
                <c:pt idx="1730">
                  <c:v>77.360000999999997</c:v>
                </c:pt>
                <c:pt idx="1731">
                  <c:v>77.690002000000007</c:v>
                </c:pt>
                <c:pt idx="1732">
                  <c:v>77.610000999999997</c:v>
                </c:pt>
                <c:pt idx="1733">
                  <c:v>77.519997000000004</c:v>
                </c:pt>
                <c:pt idx="1734">
                  <c:v>77.279999000000004</c:v>
                </c:pt>
                <c:pt idx="1735">
                  <c:v>78.339995999999999</c:v>
                </c:pt>
                <c:pt idx="1736">
                  <c:v>78.690002000000007</c:v>
                </c:pt>
                <c:pt idx="1737">
                  <c:v>78.739998</c:v>
                </c:pt>
                <c:pt idx="1738">
                  <c:v>78.690002000000007</c:v>
                </c:pt>
                <c:pt idx="1739">
                  <c:v>79.010002</c:v>
                </c:pt>
                <c:pt idx="1740">
                  <c:v>78.680000000000007</c:v>
                </c:pt>
                <c:pt idx="1741">
                  <c:v>78.5</c:v>
                </c:pt>
                <c:pt idx="1742">
                  <c:v>77.790001000000004</c:v>
                </c:pt>
                <c:pt idx="1743">
                  <c:v>78.040001000000004</c:v>
                </c:pt>
                <c:pt idx="1744">
                  <c:v>77.389999000000003</c:v>
                </c:pt>
                <c:pt idx="1745">
                  <c:v>78.389999000000003</c:v>
                </c:pt>
                <c:pt idx="1746">
                  <c:v>78.669998000000007</c:v>
                </c:pt>
                <c:pt idx="1747">
                  <c:v>78.389999000000003</c:v>
                </c:pt>
                <c:pt idx="1748">
                  <c:v>77.440002000000007</c:v>
                </c:pt>
                <c:pt idx="1749">
                  <c:v>77.379997000000003</c:v>
                </c:pt>
                <c:pt idx="1750">
                  <c:v>77.540001000000004</c:v>
                </c:pt>
                <c:pt idx="1751">
                  <c:v>77.989998</c:v>
                </c:pt>
                <c:pt idx="1752">
                  <c:v>77.680000000000007</c:v>
                </c:pt>
                <c:pt idx="1753">
                  <c:v>79.370002999999997</c:v>
                </c:pt>
                <c:pt idx="1754">
                  <c:v>79.050003000000004</c:v>
                </c:pt>
                <c:pt idx="1755">
                  <c:v>79.639999000000003</c:v>
                </c:pt>
                <c:pt idx="1756">
                  <c:v>79.660004000000001</c:v>
                </c:pt>
                <c:pt idx="1757">
                  <c:v>79.830001999999993</c:v>
                </c:pt>
                <c:pt idx="1758">
                  <c:v>79.940002000000007</c:v>
                </c:pt>
                <c:pt idx="1759">
                  <c:v>79.940002000000007</c:v>
                </c:pt>
                <c:pt idx="1760">
                  <c:v>79.860000999999997</c:v>
                </c:pt>
                <c:pt idx="1761">
                  <c:v>80.160004000000001</c:v>
                </c:pt>
                <c:pt idx="1762">
                  <c:v>79.720000999999996</c:v>
                </c:pt>
                <c:pt idx="1763">
                  <c:v>80.150002000000001</c:v>
                </c:pt>
                <c:pt idx="1764">
                  <c:v>80.239998</c:v>
                </c:pt>
                <c:pt idx="1765">
                  <c:v>80.300003000000004</c:v>
                </c:pt>
                <c:pt idx="1766">
                  <c:v>80.529999000000004</c:v>
                </c:pt>
                <c:pt idx="1767">
                  <c:v>80.790001000000004</c:v>
                </c:pt>
                <c:pt idx="1768">
                  <c:v>80.760002</c:v>
                </c:pt>
                <c:pt idx="1769">
                  <c:v>79.589995999999999</c:v>
                </c:pt>
                <c:pt idx="1770">
                  <c:v>80.269997000000004</c:v>
                </c:pt>
                <c:pt idx="1771">
                  <c:v>81.089995999999999</c:v>
                </c:pt>
                <c:pt idx="1772">
                  <c:v>80.599997999999999</c:v>
                </c:pt>
                <c:pt idx="1773">
                  <c:v>80.440002000000007</c:v>
                </c:pt>
                <c:pt idx="1774">
                  <c:v>80.660004000000001</c:v>
                </c:pt>
                <c:pt idx="1775">
                  <c:v>80.860000999999997</c:v>
                </c:pt>
                <c:pt idx="1776">
                  <c:v>79.650002000000001</c:v>
                </c:pt>
                <c:pt idx="1777">
                  <c:v>77.809997999999993</c:v>
                </c:pt>
                <c:pt idx="1778">
                  <c:v>77.190002000000007</c:v>
                </c:pt>
                <c:pt idx="1779">
                  <c:v>78.199996999999996</c:v>
                </c:pt>
                <c:pt idx="1780">
                  <c:v>77.330001999999993</c:v>
                </c:pt>
                <c:pt idx="1781">
                  <c:v>78.349997999999999</c:v>
                </c:pt>
                <c:pt idx="1782">
                  <c:v>77.319999999999993</c:v>
                </c:pt>
                <c:pt idx="1783">
                  <c:v>75.510002</c:v>
                </c:pt>
                <c:pt idx="1784">
                  <c:v>76.260002</c:v>
                </c:pt>
                <c:pt idx="1785">
                  <c:v>76.260002</c:v>
                </c:pt>
                <c:pt idx="1786">
                  <c:v>77.300003000000004</c:v>
                </c:pt>
                <c:pt idx="1787">
                  <c:v>78.330001999999993</c:v>
                </c:pt>
                <c:pt idx="1788">
                  <c:v>78.349997999999999</c:v>
                </c:pt>
                <c:pt idx="1789">
                  <c:v>79.069999999999993</c:v>
                </c:pt>
                <c:pt idx="1790">
                  <c:v>79.139999000000003</c:v>
                </c:pt>
                <c:pt idx="1791">
                  <c:v>79.419998000000007</c:v>
                </c:pt>
                <c:pt idx="1792">
                  <c:v>79.589995999999999</c:v>
                </c:pt>
                <c:pt idx="1793">
                  <c:v>79.819999999999993</c:v>
                </c:pt>
                <c:pt idx="1794">
                  <c:v>78.849997999999999</c:v>
                </c:pt>
                <c:pt idx="1795">
                  <c:v>78.959998999999996</c:v>
                </c:pt>
                <c:pt idx="1796">
                  <c:v>79.040001000000004</c:v>
                </c:pt>
                <c:pt idx="1797">
                  <c:v>79.540001000000004</c:v>
                </c:pt>
                <c:pt idx="1798">
                  <c:v>79.300003000000004</c:v>
                </c:pt>
                <c:pt idx="1799">
                  <c:v>79.269997000000004</c:v>
                </c:pt>
                <c:pt idx="1800">
                  <c:v>79.639999000000003</c:v>
                </c:pt>
                <c:pt idx="1801">
                  <c:v>80.089995999999999</c:v>
                </c:pt>
                <c:pt idx="1802">
                  <c:v>79.360000999999997</c:v>
                </c:pt>
                <c:pt idx="1803">
                  <c:v>80.930000000000007</c:v>
                </c:pt>
                <c:pt idx="1804">
                  <c:v>81.260002</c:v>
                </c:pt>
                <c:pt idx="1805">
                  <c:v>81.75</c:v>
                </c:pt>
                <c:pt idx="1806">
                  <c:v>82.059997999999993</c:v>
                </c:pt>
                <c:pt idx="1807">
                  <c:v>82.050003000000004</c:v>
                </c:pt>
                <c:pt idx="1808">
                  <c:v>81.629997000000003</c:v>
                </c:pt>
                <c:pt idx="1809">
                  <c:v>81.569999999999993</c:v>
                </c:pt>
                <c:pt idx="1810">
                  <c:v>80.629997000000003</c:v>
                </c:pt>
                <c:pt idx="1811">
                  <c:v>80.300003000000004</c:v>
                </c:pt>
                <c:pt idx="1812">
                  <c:v>81.099997999999999</c:v>
                </c:pt>
                <c:pt idx="1813">
                  <c:v>81.489998</c:v>
                </c:pt>
                <c:pt idx="1814">
                  <c:v>81.239998</c:v>
                </c:pt>
                <c:pt idx="1815">
                  <c:v>82.32</c:v>
                </c:pt>
                <c:pt idx="1816">
                  <c:v>82.330001999999993</c:v>
                </c:pt>
                <c:pt idx="1817">
                  <c:v>82.150002000000001</c:v>
                </c:pt>
                <c:pt idx="1818">
                  <c:v>81.879997000000003</c:v>
                </c:pt>
                <c:pt idx="1819">
                  <c:v>81.099997999999999</c:v>
                </c:pt>
                <c:pt idx="1820">
                  <c:v>80.610000999999997</c:v>
                </c:pt>
                <c:pt idx="1821">
                  <c:v>80.819999999999993</c:v>
                </c:pt>
                <c:pt idx="1822">
                  <c:v>81.760002</c:v>
                </c:pt>
                <c:pt idx="1823">
                  <c:v>82.120002999999997</c:v>
                </c:pt>
                <c:pt idx="1824">
                  <c:v>82.199996999999996</c:v>
                </c:pt>
                <c:pt idx="1825">
                  <c:v>82.050003000000004</c:v>
                </c:pt>
                <c:pt idx="1826">
                  <c:v>81.069999999999993</c:v>
                </c:pt>
                <c:pt idx="1827">
                  <c:v>79.940002000000007</c:v>
                </c:pt>
                <c:pt idx="1828">
                  <c:v>80.110000999999997</c:v>
                </c:pt>
                <c:pt idx="1829">
                  <c:v>80.660004000000001</c:v>
                </c:pt>
                <c:pt idx="1830">
                  <c:v>78.900002000000001</c:v>
                </c:pt>
                <c:pt idx="1831">
                  <c:v>78.029999000000004</c:v>
                </c:pt>
                <c:pt idx="1832">
                  <c:v>78.620002999999997</c:v>
                </c:pt>
                <c:pt idx="1833">
                  <c:v>79.349997999999999</c:v>
                </c:pt>
                <c:pt idx="1834">
                  <c:v>80.059997999999993</c:v>
                </c:pt>
                <c:pt idx="1835">
                  <c:v>80.150002000000001</c:v>
                </c:pt>
                <c:pt idx="1836">
                  <c:v>80.110000999999997</c:v>
                </c:pt>
                <c:pt idx="1837">
                  <c:v>80.660004000000001</c:v>
                </c:pt>
                <c:pt idx="1838">
                  <c:v>80.720000999999996</c:v>
                </c:pt>
                <c:pt idx="1839">
                  <c:v>80.699996999999996</c:v>
                </c:pt>
                <c:pt idx="1840">
                  <c:v>79.800003000000004</c:v>
                </c:pt>
                <c:pt idx="1841">
                  <c:v>79.5</c:v>
                </c:pt>
                <c:pt idx="1842">
                  <c:v>80.120002999999997</c:v>
                </c:pt>
                <c:pt idx="1843">
                  <c:v>80.349997999999999</c:v>
                </c:pt>
                <c:pt idx="1844">
                  <c:v>80.529999000000004</c:v>
                </c:pt>
                <c:pt idx="1845">
                  <c:v>80.519997000000004</c:v>
                </c:pt>
                <c:pt idx="1846">
                  <c:v>80.279999000000004</c:v>
                </c:pt>
                <c:pt idx="1847">
                  <c:v>79.220000999999996</c:v>
                </c:pt>
                <c:pt idx="1848">
                  <c:v>80.25</c:v>
                </c:pt>
                <c:pt idx="1849">
                  <c:v>80.400002000000001</c:v>
                </c:pt>
                <c:pt idx="1850">
                  <c:v>80.410004000000001</c:v>
                </c:pt>
                <c:pt idx="1851">
                  <c:v>81.209998999999996</c:v>
                </c:pt>
                <c:pt idx="1852">
                  <c:v>81</c:v>
                </c:pt>
                <c:pt idx="1853">
                  <c:v>80.410004000000001</c:v>
                </c:pt>
                <c:pt idx="1854">
                  <c:v>79.529999000000004</c:v>
                </c:pt>
                <c:pt idx="1855">
                  <c:v>79.739998</c:v>
                </c:pt>
                <c:pt idx="1856">
                  <c:v>80.139999000000003</c:v>
                </c:pt>
                <c:pt idx="1857">
                  <c:v>79.610000999999997</c:v>
                </c:pt>
                <c:pt idx="1858">
                  <c:v>80.169998000000007</c:v>
                </c:pt>
                <c:pt idx="1859">
                  <c:v>80.5</c:v>
                </c:pt>
                <c:pt idx="1860">
                  <c:v>80.75</c:v>
                </c:pt>
                <c:pt idx="1861">
                  <c:v>81.540001000000004</c:v>
                </c:pt>
                <c:pt idx="1862">
                  <c:v>81.269997000000004</c:v>
                </c:pt>
                <c:pt idx="1863">
                  <c:v>81.419998000000007</c:v>
                </c:pt>
                <c:pt idx="1864">
                  <c:v>81.559997999999993</c:v>
                </c:pt>
                <c:pt idx="1865">
                  <c:v>81.819999999999993</c:v>
                </c:pt>
                <c:pt idx="1866">
                  <c:v>81.879997000000003</c:v>
                </c:pt>
                <c:pt idx="1867">
                  <c:v>82.150002000000001</c:v>
                </c:pt>
                <c:pt idx="1868">
                  <c:v>82.989998</c:v>
                </c:pt>
                <c:pt idx="1869">
                  <c:v>83.519997000000004</c:v>
                </c:pt>
                <c:pt idx="1870">
                  <c:v>83.720000999999996</c:v>
                </c:pt>
                <c:pt idx="1871">
                  <c:v>83.599997999999999</c:v>
                </c:pt>
                <c:pt idx="1872">
                  <c:v>83.080001999999993</c:v>
                </c:pt>
                <c:pt idx="1873">
                  <c:v>82.650002000000001</c:v>
                </c:pt>
                <c:pt idx="1874">
                  <c:v>82.650002000000001</c:v>
                </c:pt>
                <c:pt idx="1875">
                  <c:v>82.32</c:v>
                </c:pt>
                <c:pt idx="1876">
                  <c:v>83.029999000000004</c:v>
                </c:pt>
                <c:pt idx="1877">
                  <c:v>83.529999000000004</c:v>
                </c:pt>
                <c:pt idx="1878">
                  <c:v>83.370002999999997</c:v>
                </c:pt>
                <c:pt idx="1879">
                  <c:v>83.660004000000001</c:v>
                </c:pt>
                <c:pt idx="1880">
                  <c:v>83.720000999999996</c:v>
                </c:pt>
                <c:pt idx="1881">
                  <c:v>82.860000999999997</c:v>
                </c:pt>
                <c:pt idx="1882">
                  <c:v>83.019997000000004</c:v>
                </c:pt>
                <c:pt idx="1883">
                  <c:v>82.82</c:v>
                </c:pt>
                <c:pt idx="1884">
                  <c:v>83.099997999999999</c:v>
                </c:pt>
                <c:pt idx="1885">
                  <c:v>83.139999000000003</c:v>
                </c:pt>
                <c:pt idx="1886">
                  <c:v>83.660004000000001</c:v>
                </c:pt>
                <c:pt idx="1887">
                  <c:v>83.639999000000003</c:v>
                </c:pt>
                <c:pt idx="1888">
                  <c:v>84.190002000000007</c:v>
                </c:pt>
                <c:pt idx="1889">
                  <c:v>83.779999000000004</c:v>
                </c:pt>
                <c:pt idx="1890">
                  <c:v>83.209998999999996</c:v>
                </c:pt>
                <c:pt idx="1891">
                  <c:v>83.370002999999997</c:v>
                </c:pt>
                <c:pt idx="1892">
                  <c:v>82.959998999999996</c:v>
                </c:pt>
                <c:pt idx="1893">
                  <c:v>83.029999000000004</c:v>
                </c:pt>
                <c:pt idx="1894">
                  <c:v>83.459998999999996</c:v>
                </c:pt>
                <c:pt idx="1895">
                  <c:v>84.080001999999993</c:v>
                </c:pt>
                <c:pt idx="1896">
                  <c:v>83.879997000000003</c:v>
                </c:pt>
                <c:pt idx="1897">
                  <c:v>82.860000999999997</c:v>
                </c:pt>
                <c:pt idx="1898">
                  <c:v>83.75</c:v>
                </c:pt>
                <c:pt idx="1899">
                  <c:v>83.550003000000004</c:v>
                </c:pt>
                <c:pt idx="1900">
                  <c:v>83.830001999999993</c:v>
                </c:pt>
                <c:pt idx="1901">
                  <c:v>84.010002</c:v>
                </c:pt>
                <c:pt idx="1902">
                  <c:v>84.18</c:v>
                </c:pt>
                <c:pt idx="1903">
                  <c:v>83.57</c:v>
                </c:pt>
                <c:pt idx="1904">
                  <c:v>83.599997999999999</c:v>
                </c:pt>
                <c:pt idx="1905">
                  <c:v>83.190002000000007</c:v>
                </c:pt>
                <c:pt idx="1906">
                  <c:v>83.43</c:v>
                </c:pt>
                <c:pt idx="1907">
                  <c:v>81.800003000000004</c:v>
                </c:pt>
                <c:pt idx="1908">
                  <c:v>81.230002999999996</c:v>
                </c:pt>
                <c:pt idx="1909">
                  <c:v>81.819999999999993</c:v>
                </c:pt>
                <c:pt idx="1910">
                  <c:v>81.029999000000004</c:v>
                </c:pt>
                <c:pt idx="1911">
                  <c:v>81.400002000000001</c:v>
                </c:pt>
                <c:pt idx="1912">
                  <c:v>81</c:v>
                </c:pt>
                <c:pt idx="1913">
                  <c:v>81.730002999999996</c:v>
                </c:pt>
                <c:pt idx="1914">
                  <c:v>81.910004000000001</c:v>
                </c:pt>
                <c:pt idx="1915">
                  <c:v>81.970000999999996</c:v>
                </c:pt>
                <c:pt idx="1916">
                  <c:v>82.519997000000004</c:v>
                </c:pt>
                <c:pt idx="1917">
                  <c:v>82.870002999999997</c:v>
                </c:pt>
                <c:pt idx="1918">
                  <c:v>82.610000999999997</c:v>
                </c:pt>
                <c:pt idx="1919">
                  <c:v>83.449996999999996</c:v>
                </c:pt>
                <c:pt idx="1920">
                  <c:v>83.599997999999999</c:v>
                </c:pt>
                <c:pt idx="1921">
                  <c:v>83.830001999999993</c:v>
                </c:pt>
                <c:pt idx="1922">
                  <c:v>84.599997999999999</c:v>
                </c:pt>
                <c:pt idx="1923">
                  <c:v>84.300003000000004</c:v>
                </c:pt>
                <c:pt idx="1924">
                  <c:v>84.900002000000001</c:v>
                </c:pt>
                <c:pt idx="1925">
                  <c:v>85.089995999999999</c:v>
                </c:pt>
                <c:pt idx="1926">
                  <c:v>85.010002</c:v>
                </c:pt>
                <c:pt idx="1927">
                  <c:v>84.650002000000001</c:v>
                </c:pt>
                <c:pt idx="1928">
                  <c:v>85.050003000000004</c:v>
                </c:pt>
                <c:pt idx="1929">
                  <c:v>85.400002000000001</c:v>
                </c:pt>
                <c:pt idx="1930">
                  <c:v>85.290001000000004</c:v>
                </c:pt>
                <c:pt idx="1931">
                  <c:v>85.279999000000004</c:v>
                </c:pt>
                <c:pt idx="1932">
                  <c:v>85.449996999999996</c:v>
                </c:pt>
                <c:pt idx="1933">
                  <c:v>85.449996999999996</c:v>
                </c:pt>
                <c:pt idx="1934">
                  <c:v>84.669998000000007</c:v>
                </c:pt>
                <c:pt idx="1935">
                  <c:v>84.970000999999996</c:v>
                </c:pt>
                <c:pt idx="1936">
                  <c:v>85.129997000000003</c:v>
                </c:pt>
                <c:pt idx="1937">
                  <c:v>84.830001999999993</c:v>
                </c:pt>
                <c:pt idx="1938">
                  <c:v>84.769997000000004</c:v>
                </c:pt>
                <c:pt idx="1939">
                  <c:v>85.099997999999999</c:v>
                </c:pt>
                <c:pt idx="1940">
                  <c:v>85.43</c:v>
                </c:pt>
                <c:pt idx="1941">
                  <c:v>86.18</c:v>
                </c:pt>
                <c:pt idx="1942">
                  <c:v>85.849997999999999</c:v>
                </c:pt>
                <c:pt idx="1943">
                  <c:v>85.209998999999996</c:v>
                </c:pt>
                <c:pt idx="1944">
                  <c:v>84.550003000000004</c:v>
                </c:pt>
                <c:pt idx="1945">
                  <c:v>84.720000999999996</c:v>
                </c:pt>
                <c:pt idx="1946">
                  <c:v>83.440002000000007</c:v>
                </c:pt>
                <c:pt idx="1947">
                  <c:v>84.199996999999996</c:v>
                </c:pt>
                <c:pt idx="1948">
                  <c:v>83.860000999999997</c:v>
                </c:pt>
                <c:pt idx="1949">
                  <c:v>83.720000999999996</c:v>
                </c:pt>
                <c:pt idx="1950">
                  <c:v>82.800003000000004</c:v>
                </c:pt>
                <c:pt idx="1951">
                  <c:v>82.949996999999996</c:v>
                </c:pt>
                <c:pt idx="1952">
                  <c:v>84.099997999999999</c:v>
                </c:pt>
                <c:pt idx="1953">
                  <c:v>83.93</c:v>
                </c:pt>
                <c:pt idx="1954">
                  <c:v>82.610000999999997</c:v>
                </c:pt>
                <c:pt idx="1955">
                  <c:v>84.019997000000004</c:v>
                </c:pt>
                <c:pt idx="1956">
                  <c:v>82.419998000000007</c:v>
                </c:pt>
                <c:pt idx="1957">
                  <c:v>81.819999999999993</c:v>
                </c:pt>
                <c:pt idx="1958">
                  <c:v>81.150002000000001</c:v>
                </c:pt>
                <c:pt idx="1959">
                  <c:v>81.610000999999997</c:v>
                </c:pt>
                <c:pt idx="1960">
                  <c:v>80.180000000000007</c:v>
                </c:pt>
                <c:pt idx="1961">
                  <c:v>80.339995999999999</c:v>
                </c:pt>
                <c:pt idx="1962">
                  <c:v>81.230002999999996</c:v>
                </c:pt>
                <c:pt idx="1963">
                  <c:v>81.830001999999993</c:v>
                </c:pt>
                <c:pt idx="1964">
                  <c:v>83.330001999999993</c:v>
                </c:pt>
                <c:pt idx="1965">
                  <c:v>82.720000999999996</c:v>
                </c:pt>
                <c:pt idx="1966">
                  <c:v>83.410004000000001</c:v>
                </c:pt>
                <c:pt idx="1967">
                  <c:v>84.019997000000004</c:v>
                </c:pt>
                <c:pt idx="1968">
                  <c:v>84.199996999999996</c:v>
                </c:pt>
                <c:pt idx="1969">
                  <c:v>85.169998000000007</c:v>
                </c:pt>
                <c:pt idx="1970">
                  <c:v>85.230002999999996</c:v>
                </c:pt>
                <c:pt idx="1971">
                  <c:v>86.029999000000004</c:v>
                </c:pt>
                <c:pt idx="1972">
                  <c:v>87.059997999999993</c:v>
                </c:pt>
                <c:pt idx="1973">
                  <c:v>87.339995999999999</c:v>
                </c:pt>
                <c:pt idx="1974">
                  <c:v>87.410004000000001</c:v>
                </c:pt>
                <c:pt idx="1975">
                  <c:v>88.059997999999993</c:v>
                </c:pt>
                <c:pt idx="1976">
                  <c:v>88.099997999999999</c:v>
                </c:pt>
                <c:pt idx="1977">
                  <c:v>88.129997000000003</c:v>
                </c:pt>
                <c:pt idx="1978">
                  <c:v>88.559997999999993</c:v>
                </c:pt>
                <c:pt idx="1979">
                  <c:v>88.339995999999999</c:v>
                </c:pt>
                <c:pt idx="1980">
                  <c:v>88.220000999999996</c:v>
                </c:pt>
                <c:pt idx="1981">
                  <c:v>88.019997000000004</c:v>
                </c:pt>
                <c:pt idx="1982">
                  <c:v>87.800003000000004</c:v>
                </c:pt>
                <c:pt idx="1983">
                  <c:v>87.800003000000004</c:v>
                </c:pt>
                <c:pt idx="1984">
                  <c:v>88.010002</c:v>
                </c:pt>
                <c:pt idx="1985">
                  <c:v>87.860000999999997</c:v>
                </c:pt>
                <c:pt idx="1986">
                  <c:v>87.959998999999996</c:v>
                </c:pt>
                <c:pt idx="1987">
                  <c:v>88.32</c:v>
                </c:pt>
                <c:pt idx="1988">
                  <c:v>88.949996999999996</c:v>
                </c:pt>
                <c:pt idx="1989">
                  <c:v>88.919998000000007</c:v>
                </c:pt>
                <c:pt idx="1990">
                  <c:v>89.080001999999993</c:v>
                </c:pt>
                <c:pt idx="1991">
                  <c:v>89.099997999999999</c:v>
                </c:pt>
                <c:pt idx="1992">
                  <c:v>88.400002000000001</c:v>
                </c:pt>
                <c:pt idx="1993">
                  <c:v>89.199996999999996</c:v>
                </c:pt>
                <c:pt idx="1994">
                  <c:v>89.650002000000001</c:v>
                </c:pt>
                <c:pt idx="1995">
                  <c:v>89.760002</c:v>
                </c:pt>
                <c:pt idx="1996">
                  <c:v>90.519997000000004</c:v>
                </c:pt>
                <c:pt idx="1997">
                  <c:v>90.779999000000004</c:v>
                </c:pt>
                <c:pt idx="1998">
                  <c:v>90.660004000000001</c:v>
                </c:pt>
                <c:pt idx="1999">
                  <c:v>89.5</c:v>
                </c:pt>
                <c:pt idx="2000">
                  <c:v>89.809997999999993</c:v>
                </c:pt>
                <c:pt idx="2001">
                  <c:v>88.099997999999999</c:v>
                </c:pt>
                <c:pt idx="2002">
                  <c:v>87.199996999999996</c:v>
                </c:pt>
                <c:pt idx="2003">
                  <c:v>86.580001999999993</c:v>
                </c:pt>
                <c:pt idx="2004">
                  <c:v>88.400002000000001</c:v>
                </c:pt>
                <c:pt idx="2005">
                  <c:v>90.32</c:v>
                </c:pt>
                <c:pt idx="2006">
                  <c:v>90.519997000000004</c:v>
                </c:pt>
                <c:pt idx="2007">
                  <c:v>91.040001000000004</c:v>
                </c:pt>
                <c:pt idx="2008">
                  <c:v>91.5</c:v>
                </c:pt>
                <c:pt idx="2009">
                  <c:v>91.089995999999999</c:v>
                </c:pt>
                <c:pt idx="2010">
                  <c:v>91.07</c:v>
                </c:pt>
                <c:pt idx="2011">
                  <c:v>91.379997000000003</c:v>
                </c:pt>
                <c:pt idx="2012">
                  <c:v>91.260002</c:v>
                </c:pt>
                <c:pt idx="2013">
                  <c:v>90.199996999999996</c:v>
                </c:pt>
                <c:pt idx="2014">
                  <c:v>90.330001999999993</c:v>
                </c:pt>
                <c:pt idx="2015">
                  <c:v>88.650002000000001</c:v>
                </c:pt>
                <c:pt idx="2016">
                  <c:v>87.480002999999996</c:v>
                </c:pt>
                <c:pt idx="2017">
                  <c:v>88.400002000000001</c:v>
                </c:pt>
                <c:pt idx="2018">
                  <c:v>89.68</c:v>
                </c:pt>
                <c:pt idx="2019">
                  <c:v>88.550003000000004</c:v>
                </c:pt>
                <c:pt idx="2020">
                  <c:v>87.900002000000001</c:v>
                </c:pt>
                <c:pt idx="2021">
                  <c:v>87.620002999999997</c:v>
                </c:pt>
                <c:pt idx="2022">
                  <c:v>86.550003000000004</c:v>
                </c:pt>
                <c:pt idx="2023">
                  <c:v>85.580001999999993</c:v>
                </c:pt>
                <c:pt idx="2024">
                  <c:v>86.620002999999997</c:v>
                </c:pt>
                <c:pt idx="2025">
                  <c:v>86.330001999999993</c:v>
                </c:pt>
                <c:pt idx="2026">
                  <c:v>86.419998000000007</c:v>
                </c:pt>
                <c:pt idx="2027">
                  <c:v>88.510002</c:v>
                </c:pt>
                <c:pt idx="2028">
                  <c:v>87.699996999999996</c:v>
                </c:pt>
                <c:pt idx="2029">
                  <c:v>88.120002999999997</c:v>
                </c:pt>
                <c:pt idx="2030">
                  <c:v>87.269997000000004</c:v>
                </c:pt>
                <c:pt idx="2031">
                  <c:v>85.68</c:v>
                </c:pt>
                <c:pt idx="2032">
                  <c:v>86.459998999999996</c:v>
                </c:pt>
                <c:pt idx="2033">
                  <c:v>85.190002000000007</c:v>
                </c:pt>
                <c:pt idx="2034">
                  <c:v>86.330001999999993</c:v>
                </c:pt>
                <c:pt idx="2035">
                  <c:v>87.779999000000004</c:v>
                </c:pt>
                <c:pt idx="2036">
                  <c:v>87.720000999999996</c:v>
                </c:pt>
                <c:pt idx="2037">
                  <c:v>88.699996999999996</c:v>
                </c:pt>
                <c:pt idx="2038">
                  <c:v>88.889999000000003</c:v>
                </c:pt>
                <c:pt idx="2039">
                  <c:v>88.5</c:v>
                </c:pt>
                <c:pt idx="2040">
                  <c:v>89</c:v>
                </c:pt>
                <c:pt idx="2041">
                  <c:v>89.059997999999993</c:v>
                </c:pt>
                <c:pt idx="2042">
                  <c:v>90.050003000000004</c:v>
                </c:pt>
                <c:pt idx="2043">
                  <c:v>90.010002</c:v>
                </c:pt>
                <c:pt idx="2044">
                  <c:v>90.269997000000004</c:v>
                </c:pt>
                <c:pt idx="2045">
                  <c:v>89.849997999999999</c:v>
                </c:pt>
                <c:pt idx="2046">
                  <c:v>89.440002000000007</c:v>
                </c:pt>
                <c:pt idx="2047">
                  <c:v>90.209998999999996</c:v>
                </c:pt>
                <c:pt idx="2048">
                  <c:v>90</c:v>
                </c:pt>
                <c:pt idx="2049">
                  <c:v>90.190002000000007</c:v>
                </c:pt>
                <c:pt idx="2050">
                  <c:v>90.25</c:v>
                </c:pt>
                <c:pt idx="2051">
                  <c:v>89.970000999999996</c:v>
                </c:pt>
                <c:pt idx="2052">
                  <c:v>89.660004000000001</c:v>
                </c:pt>
                <c:pt idx="2053">
                  <c:v>90.43</c:v>
                </c:pt>
                <c:pt idx="2054">
                  <c:v>90.150002000000001</c:v>
                </c:pt>
                <c:pt idx="2055">
                  <c:v>89.580001999999993</c:v>
                </c:pt>
                <c:pt idx="2056">
                  <c:v>89.93</c:v>
                </c:pt>
                <c:pt idx="2057">
                  <c:v>89.099997999999999</c:v>
                </c:pt>
                <c:pt idx="2058">
                  <c:v>89.540001000000004</c:v>
                </c:pt>
                <c:pt idx="2059">
                  <c:v>87.839995999999999</c:v>
                </c:pt>
                <c:pt idx="2060">
                  <c:v>88.300003000000004</c:v>
                </c:pt>
                <c:pt idx="2061">
                  <c:v>90.169998000000007</c:v>
                </c:pt>
                <c:pt idx="2062">
                  <c:v>89.470000999999996</c:v>
                </c:pt>
                <c:pt idx="2063">
                  <c:v>90.459998999999996</c:v>
                </c:pt>
                <c:pt idx="2064">
                  <c:v>90.309997999999993</c:v>
                </c:pt>
                <c:pt idx="2065">
                  <c:v>90.900002000000001</c:v>
                </c:pt>
                <c:pt idx="2066">
                  <c:v>90.169998000000007</c:v>
                </c:pt>
                <c:pt idx="2067">
                  <c:v>91.389999000000003</c:v>
                </c:pt>
                <c:pt idx="2068">
                  <c:v>91</c:v>
                </c:pt>
                <c:pt idx="2069">
                  <c:v>90.339995999999999</c:v>
                </c:pt>
                <c:pt idx="2070">
                  <c:v>88.639999000000003</c:v>
                </c:pt>
                <c:pt idx="2071">
                  <c:v>88.470000999999996</c:v>
                </c:pt>
                <c:pt idx="2072">
                  <c:v>88.389999000000003</c:v>
                </c:pt>
                <c:pt idx="2073">
                  <c:v>89.529999000000004</c:v>
                </c:pt>
                <c:pt idx="2074">
                  <c:v>89.050003000000004</c:v>
                </c:pt>
                <c:pt idx="2075">
                  <c:v>88.919998000000007</c:v>
                </c:pt>
                <c:pt idx="2076">
                  <c:v>89.410004000000001</c:v>
                </c:pt>
                <c:pt idx="2077">
                  <c:v>89.559997999999993</c:v>
                </c:pt>
                <c:pt idx="2078">
                  <c:v>89.110000999999997</c:v>
                </c:pt>
                <c:pt idx="2079">
                  <c:v>89.449996999999996</c:v>
                </c:pt>
                <c:pt idx="2080">
                  <c:v>89.400002000000001</c:v>
                </c:pt>
                <c:pt idx="2081">
                  <c:v>89.400002000000001</c:v>
                </c:pt>
                <c:pt idx="2082">
                  <c:v>89.610000999999997</c:v>
                </c:pt>
                <c:pt idx="2083">
                  <c:v>89.639999000000003</c:v>
                </c:pt>
                <c:pt idx="2084">
                  <c:v>89.879997000000003</c:v>
                </c:pt>
                <c:pt idx="2085">
                  <c:v>89.989998</c:v>
                </c:pt>
                <c:pt idx="2086">
                  <c:v>88.790001000000004</c:v>
                </c:pt>
                <c:pt idx="2087">
                  <c:v>89.220000999999996</c:v>
                </c:pt>
                <c:pt idx="2088">
                  <c:v>88.919998000000007</c:v>
                </c:pt>
                <c:pt idx="2089">
                  <c:v>89.68</c:v>
                </c:pt>
                <c:pt idx="2090">
                  <c:v>89.709998999999996</c:v>
                </c:pt>
                <c:pt idx="2091">
                  <c:v>89.540001000000004</c:v>
                </c:pt>
                <c:pt idx="2092">
                  <c:v>89.239998</c:v>
                </c:pt>
                <c:pt idx="2093">
                  <c:v>89.669998000000007</c:v>
                </c:pt>
                <c:pt idx="2094">
                  <c:v>89.580001999999993</c:v>
                </c:pt>
                <c:pt idx="2095">
                  <c:v>88.739998</c:v>
                </c:pt>
                <c:pt idx="2096">
                  <c:v>89.449996999999996</c:v>
                </c:pt>
                <c:pt idx="2097">
                  <c:v>90.129997000000003</c:v>
                </c:pt>
                <c:pt idx="2098">
                  <c:v>89.419998000000007</c:v>
                </c:pt>
                <c:pt idx="2099">
                  <c:v>89.010002</c:v>
                </c:pt>
                <c:pt idx="2100">
                  <c:v>89.68</c:v>
                </c:pt>
                <c:pt idx="2101">
                  <c:v>90.980002999999996</c:v>
                </c:pt>
                <c:pt idx="2102">
                  <c:v>90.589995999999999</c:v>
                </c:pt>
                <c:pt idx="2103">
                  <c:v>90.330001999999993</c:v>
                </c:pt>
                <c:pt idx="2104">
                  <c:v>90.339995999999999</c:v>
                </c:pt>
                <c:pt idx="2105">
                  <c:v>91.269997000000004</c:v>
                </c:pt>
                <c:pt idx="2106">
                  <c:v>90.900002000000001</c:v>
                </c:pt>
                <c:pt idx="2107">
                  <c:v>91.449996999999996</c:v>
                </c:pt>
                <c:pt idx="2108">
                  <c:v>91.910004000000001</c:v>
                </c:pt>
                <c:pt idx="2109">
                  <c:v>91.610000999999997</c:v>
                </c:pt>
                <c:pt idx="2110">
                  <c:v>91.32</c:v>
                </c:pt>
                <c:pt idx="2111">
                  <c:v>91.290001000000004</c:v>
                </c:pt>
                <c:pt idx="2112">
                  <c:v>90.480002999999996</c:v>
                </c:pt>
                <c:pt idx="2113">
                  <c:v>91.290001000000004</c:v>
                </c:pt>
                <c:pt idx="2114">
                  <c:v>91.239998</c:v>
                </c:pt>
                <c:pt idx="2115">
                  <c:v>90.440002000000007</c:v>
                </c:pt>
                <c:pt idx="2116">
                  <c:v>90.68</c:v>
                </c:pt>
                <c:pt idx="2117">
                  <c:v>90.769997000000004</c:v>
                </c:pt>
                <c:pt idx="2118">
                  <c:v>91.279999000000004</c:v>
                </c:pt>
                <c:pt idx="2119">
                  <c:v>90.559997999999993</c:v>
                </c:pt>
                <c:pt idx="2120">
                  <c:v>90.900002000000001</c:v>
                </c:pt>
                <c:pt idx="2121">
                  <c:v>90.419998000000007</c:v>
                </c:pt>
                <c:pt idx="2122">
                  <c:v>90.580001999999993</c:v>
                </c:pt>
                <c:pt idx="2123">
                  <c:v>91.919998000000007</c:v>
                </c:pt>
                <c:pt idx="2124">
                  <c:v>92.290001000000004</c:v>
                </c:pt>
                <c:pt idx="2125">
                  <c:v>91.949996999999996</c:v>
                </c:pt>
                <c:pt idx="2126">
                  <c:v>91.540001000000004</c:v>
                </c:pt>
                <c:pt idx="2127">
                  <c:v>92.029999000000004</c:v>
                </c:pt>
                <c:pt idx="2128">
                  <c:v>91.949996999999996</c:v>
                </c:pt>
                <c:pt idx="2129">
                  <c:v>92.809997999999993</c:v>
                </c:pt>
                <c:pt idx="2130">
                  <c:v>92.059997999999993</c:v>
                </c:pt>
                <c:pt idx="2131">
                  <c:v>92.610000999999997</c:v>
                </c:pt>
                <c:pt idx="2132">
                  <c:v>92.860000999999997</c:v>
                </c:pt>
                <c:pt idx="2133">
                  <c:v>91.839995999999999</c:v>
                </c:pt>
                <c:pt idx="2134">
                  <c:v>91.190002000000007</c:v>
                </c:pt>
                <c:pt idx="2135">
                  <c:v>91.580001999999993</c:v>
                </c:pt>
                <c:pt idx="2136">
                  <c:v>89.389999000000003</c:v>
                </c:pt>
                <c:pt idx="2137">
                  <c:v>89.739998</c:v>
                </c:pt>
                <c:pt idx="2138">
                  <c:v>91.010002</c:v>
                </c:pt>
                <c:pt idx="2139">
                  <c:v>90.720000999999996</c:v>
                </c:pt>
                <c:pt idx="2140">
                  <c:v>90.529999000000004</c:v>
                </c:pt>
                <c:pt idx="2141">
                  <c:v>90.690002000000007</c:v>
                </c:pt>
                <c:pt idx="2142">
                  <c:v>89.239998</c:v>
                </c:pt>
                <c:pt idx="2143">
                  <c:v>89.800003000000004</c:v>
                </c:pt>
                <c:pt idx="2144">
                  <c:v>90.849997999999999</c:v>
                </c:pt>
                <c:pt idx="2145">
                  <c:v>91.800003000000004</c:v>
                </c:pt>
                <c:pt idx="2146">
                  <c:v>92.110000999999997</c:v>
                </c:pt>
                <c:pt idx="2147">
                  <c:v>92.650002000000001</c:v>
                </c:pt>
                <c:pt idx="2148">
                  <c:v>93.489998</c:v>
                </c:pt>
                <c:pt idx="2149">
                  <c:v>93.269997000000004</c:v>
                </c:pt>
                <c:pt idx="2150">
                  <c:v>93.459998999999996</c:v>
                </c:pt>
                <c:pt idx="2151">
                  <c:v>93.32</c:v>
                </c:pt>
                <c:pt idx="2152">
                  <c:v>93.900002000000001</c:v>
                </c:pt>
                <c:pt idx="2153">
                  <c:v>93.120002999999997</c:v>
                </c:pt>
                <c:pt idx="2154">
                  <c:v>92.559997999999993</c:v>
                </c:pt>
                <c:pt idx="2155">
                  <c:v>91.839995999999999</c:v>
                </c:pt>
                <c:pt idx="2156">
                  <c:v>92.309997999999993</c:v>
                </c:pt>
                <c:pt idx="2157">
                  <c:v>93.019997000000004</c:v>
                </c:pt>
                <c:pt idx="2158">
                  <c:v>93.169998000000007</c:v>
                </c:pt>
                <c:pt idx="2159">
                  <c:v>92.860000999999997</c:v>
                </c:pt>
                <c:pt idx="2160">
                  <c:v>92.879997000000003</c:v>
                </c:pt>
                <c:pt idx="2161">
                  <c:v>92.790001000000004</c:v>
                </c:pt>
                <c:pt idx="2162">
                  <c:v>92.989998</c:v>
                </c:pt>
                <c:pt idx="2163">
                  <c:v>92.620002999999997</c:v>
                </c:pt>
                <c:pt idx="2164">
                  <c:v>92.650002000000001</c:v>
                </c:pt>
                <c:pt idx="2165">
                  <c:v>93.540001000000004</c:v>
                </c:pt>
                <c:pt idx="2166">
                  <c:v>92.779999000000004</c:v>
                </c:pt>
                <c:pt idx="2167">
                  <c:v>92.129997000000003</c:v>
                </c:pt>
                <c:pt idx="2168">
                  <c:v>92.389999000000003</c:v>
                </c:pt>
                <c:pt idx="2169">
                  <c:v>92.989998</c:v>
                </c:pt>
                <c:pt idx="2170">
                  <c:v>93.260002</c:v>
                </c:pt>
                <c:pt idx="2171">
                  <c:v>93.139999000000003</c:v>
                </c:pt>
                <c:pt idx="2172">
                  <c:v>92.379997000000003</c:v>
                </c:pt>
                <c:pt idx="2173">
                  <c:v>90.580001999999993</c:v>
                </c:pt>
                <c:pt idx="2174">
                  <c:v>87.900002000000001</c:v>
                </c:pt>
                <c:pt idx="2175">
                  <c:v>83.879997000000003</c:v>
                </c:pt>
                <c:pt idx="2176">
                  <c:v>82.599997999999999</c:v>
                </c:pt>
                <c:pt idx="2177">
                  <c:v>85.480002999999996</c:v>
                </c:pt>
                <c:pt idx="2178">
                  <c:v>87.699996999999996</c:v>
                </c:pt>
                <c:pt idx="2179">
                  <c:v>87.459998999999996</c:v>
                </c:pt>
                <c:pt idx="2180">
                  <c:v>86.730002999999996</c:v>
                </c:pt>
                <c:pt idx="2181">
                  <c:v>83.669998000000007</c:v>
                </c:pt>
                <c:pt idx="2182">
                  <c:v>85.019997000000004</c:v>
                </c:pt>
                <c:pt idx="2183">
                  <c:v>85.400002000000001</c:v>
                </c:pt>
                <c:pt idx="2184">
                  <c:v>83.959998999999996</c:v>
                </c:pt>
                <c:pt idx="2185">
                  <c:v>85.989998</c:v>
                </c:pt>
                <c:pt idx="2186">
                  <c:v>84.839995999999999</c:v>
                </c:pt>
                <c:pt idx="2187">
                  <c:v>85.199996999999996</c:v>
                </c:pt>
                <c:pt idx="2188">
                  <c:v>85.660004000000001</c:v>
                </c:pt>
                <c:pt idx="2189">
                  <c:v>85.339995999999999</c:v>
                </c:pt>
                <c:pt idx="2190">
                  <c:v>86.610000999999997</c:v>
                </c:pt>
                <c:pt idx="2191">
                  <c:v>87.169998000000007</c:v>
                </c:pt>
                <c:pt idx="2192">
                  <c:v>86.260002</c:v>
                </c:pt>
                <c:pt idx="2193">
                  <c:v>84.720000999999996</c:v>
                </c:pt>
                <c:pt idx="2194">
                  <c:v>85.68</c:v>
                </c:pt>
                <c:pt idx="2195">
                  <c:v>84.550003000000004</c:v>
                </c:pt>
                <c:pt idx="2196">
                  <c:v>84.809997999999993</c:v>
                </c:pt>
                <c:pt idx="2197">
                  <c:v>84.220000999999996</c:v>
                </c:pt>
                <c:pt idx="2198">
                  <c:v>84.82</c:v>
                </c:pt>
                <c:pt idx="2199">
                  <c:v>82.809997999999993</c:v>
                </c:pt>
                <c:pt idx="2200">
                  <c:v>83.120002999999997</c:v>
                </c:pt>
                <c:pt idx="2201">
                  <c:v>84.110000999999997</c:v>
                </c:pt>
                <c:pt idx="2202">
                  <c:v>84.32</c:v>
                </c:pt>
                <c:pt idx="2203">
                  <c:v>84.43</c:v>
                </c:pt>
                <c:pt idx="2204">
                  <c:v>86.150002000000001</c:v>
                </c:pt>
                <c:pt idx="2205">
                  <c:v>85.860000999999997</c:v>
                </c:pt>
                <c:pt idx="2206">
                  <c:v>86.660004000000001</c:v>
                </c:pt>
                <c:pt idx="2207">
                  <c:v>87.169998000000007</c:v>
                </c:pt>
                <c:pt idx="2208">
                  <c:v>86.75</c:v>
                </c:pt>
                <c:pt idx="2209">
                  <c:v>86.959998999999996</c:v>
                </c:pt>
                <c:pt idx="2210">
                  <c:v>86.379997000000003</c:v>
                </c:pt>
                <c:pt idx="2211">
                  <c:v>85.529999000000004</c:v>
                </c:pt>
                <c:pt idx="2212">
                  <c:v>87.269997000000004</c:v>
                </c:pt>
                <c:pt idx="2213">
                  <c:v>87.739998</c:v>
                </c:pt>
                <c:pt idx="2214">
                  <c:v>87.790001000000004</c:v>
                </c:pt>
                <c:pt idx="2215">
                  <c:v>88.239998</c:v>
                </c:pt>
                <c:pt idx="2216">
                  <c:v>87.459998999999996</c:v>
                </c:pt>
                <c:pt idx="2217">
                  <c:v>88.889999000000003</c:v>
                </c:pt>
                <c:pt idx="2218">
                  <c:v>89.669998000000007</c:v>
                </c:pt>
                <c:pt idx="2219">
                  <c:v>89.470000999999996</c:v>
                </c:pt>
                <c:pt idx="2220">
                  <c:v>88.860000999999997</c:v>
                </c:pt>
                <c:pt idx="2221">
                  <c:v>90.919998000000007</c:v>
                </c:pt>
                <c:pt idx="2222">
                  <c:v>90.550003000000004</c:v>
                </c:pt>
                <c:pt idx="2223">
                  <c:v>89.379997000000003</c:v>
                </c:pt>
                <c:pt idx="2224">
                  <c:v>90.589995999999999</c:v>
                </c:pt>
                <c:pt idx="2225">
                  <c:v>90.650002000000001</c:v>
                </c:pt>
                <c:pt idx="2226">
                  <c:v>90.43</c:v>
                </c:pt>
                <c:pt idx="2227">
                  <c:v>90.900002000000001</c:v>
                </c:pt>
                <c:pt idx="2228">
                  <c:v>91.540001000000004</c:v>
                </c:pt>
                <c:pt idx="2229">
                  <c:v>90.580001999999993</c:v>
                </c:pt>
                <c:pt idx="2230">
                  <c:v>90.980002999999996</c:v>
                </c:pt>
                <c:pt idx="2231">
                  <c:v>90.830001999999993</c:v>
                </c:pt>
                <c:pt idx="2232">
                  <c:v>89.32</c:v>
                </c:pt>
                <c:pt idx="2233">
                  <c:v>88.580001999999993</c:v>
                </c:pt>
                <c:pt idx="2234">
                  <c:v>89.669998000000007</c:v>
                </c:pt>
                <c:pt idx="2235">
                  <c:v>89.57</c:v>
                </c:pt>
                <c:pt idx="2236">
                  <c:v>91.050003000000004</c:v>
                </c:pt>
                <c:pt idx="2237">
                  <c:v>91.139999000000003</c:v>
                </c:pt>
                <c:pt idx="2238">
                  <c:v>91.379997000000003</c:v>
                </c:pt>
                <c:pt idx="2239">
                  <c:v>91.150002000000001</c:v>
                </c:pt>
                <c:pt idx="2240">
                  <c:v>90.919998000000007</c:v>
                </c:pt>
                <c:pt idx="2241">
                  <c:v>90.959998999999996</c:v>
                </c:pt>
                <c:pt idx="2242">
                  <c:v>91.279999000000004</c:v>
                </c:pt>
                <c:pt idx="2243">
                  <c:v>91.050003000000004</c:v>
                </c:pt>
                <c:pt idx="2244">
                  <c:v>92.010002</c:v>
                </c:pt>
                <c:pt idx="2245">
                  <c:v>90.919998000000007</c:v>
                </c:pt>
                <c:pt idx="2246">
                  <c:v>89.580001999999993</c:v>
                </c:pt>
                <c:pt idx="2247">
                  <c:v>91.629997000000003</c:v>
                </c:pt>
                <c:pt idx="2248">
                  <c:v>90.839995999999999</c:v>
                </c:pt>
                <c:pt idx="2249">
                  <c:v>89.82</c:v>
                </c:pt>
                <c:pt idx="2250">
                  <c:v>88.879997000000003</c:v>
                </c:pt>
                <c:pt idx="2251">
                  <c:v>88.919998000000007</c:v>
                </c:pt>
                <c:pt idx="2252">
                  <c:v>87.080001999999993</c:v>
                </c:pt>
                <c:pt idx="2253">
                  <c:v>87.190002000000007</c:v>
                </c:pt>
                <c:pt idx="2254">
                  <c:v>89.07</c:v>
                </c:pt>
                <c:pt idx="2255">
                  <c:v>90.480002999999996</c:v>
                </c:pt>
                <c:pt idx="2256">
                  <c:v>89.160004000000001</c:v>
                </c:pt>
                <c:pt idx="2257">
                  <c:v>87.150002000000001</c:v>
                </c:pt>
                <c:pt idx="2258">
                  <c:v>87.889999000000003</c:v>
                </c:pt>
                <c:pt idx="2259">
                  <c:v>88.559997999999993</c:v>
                </c:pt>
                <c:pt idx="2260">
                  <c:v>89.650002000000001</c:v>
                </c:pt>
                <c:pt idx="2261">
                  <c:v>89.110000999999997</c:v>
                </c:pt>
                <c:pt idx="2262">
                  <c:v>89.040001000000004</c:v>
                </c:pt>
                <c:pt idx="2263">
                  <c:v>89.910004000000001</c:v>
                </c:pt>
                <c:pt idx="2264">
                  <c:v>89.209998999999996</c:v>
                </c:pt>
                <c:pt idx="2265">
                  <c:v>88.379997000000003</c:v>
                </c:pt>
                <c:pt idx="2266">
                  <c:v>86.68</c:v>
                </c:pt>
                <c:pt idx="2267">
                  <c:v>87.07</c:v>
                </c:pt>
                <c:pt idx="2268">
                  <c:v>85.889999000000003</c:v>
                </c:pt>
                <c:pt idx="2269">
                  <c:v>83.559997999999993</c:v>
                </c:pt>
                <c:pt idx="2270">
                  <c:v>82.269997000000004</c:v>
                </c:pt>
                <c:pt idx="2271">
                  <c:v>82.559997999999993</c:v>
                </c:pt>
                <c:pt idx="2272">
                  <c:v>82.989998</c:v>
                </c:pt>
                <c:pt idx="2273">
                  <c:v>80.800003000000004</c:v>
                </c:pt>
                <c:pt idx="2274">
                  <c:v>81.569999999999993</c:v>
                </c:pt>
                <c:pt idx="2275">
                  <c:v>79.769997000000004</c:v>
                </c:pt>
                <c:pt idx="2276">
                  <c:v>79.669998000000007</c:v>
                </c:pt>
                <c:pt idx="2277">
                  <c:v>78.139999000000003</c:v>
                </c:pt>
                <c:pt idx="2278">
                  <c:v>78.010002</c:v>
                </c:pt>
                <c:pt idx="2279">
                  <c:v>79.510002</c:v>
                </c:pt>
                <c:pt idx="2280">
                  <c:v>77.790001000000004</c:v>
                </c:pt>
                <c:pt idx="2281">
                  <c:v>79.239998</c:v>
                </c:pt>
                <c:pt idx="2282">
                  <c:v>78.769997000000004</c:v>
                </c:pt>
                <c:pt idx="2283">
                  <c:v>78.730002999999996</c:v>
                </c:pt>
                <c:pt idx="2284">
                  <c:v>81.160004000000001</c:v>
                </c:pt>
                <c:pt idx="2285">
                  <c:v>80.779999000000004</c:v>
                </c:pt>
                <c:pt idx="2286">
                  <c:v>78.800003000000004</c:v>
                </c:pt>
                <c:pt idx="2287">
                  <c:v>78.970000999999996</c:v>
                </c:pt>
                <c:pt idx="2288">
                  <c:v>79.559997999999993</c:v>
                </c:pt>
                <c:pt idx="2289">
                  <c:v>78.309997999999993</c:v>
                </c:pt>
                <c:pt idx="2290">
                  <c:v>76.25</c:v>
                </c:pt>
                <c:pt idx="2291">
                  <c:v>76.129997000000003</c:v>
                </c:pt>
                <c:pt idx="2292">
                  <c:v>75.989998</c:v>
                </c:pt>
                <c:pt idx="2293">
                  <c:v>73.970000999999996</c:v>
                </c:pt>
                <c:pt idx="2294">
                  <c:v>76.589995999999999</c:v>
                </c:pt>
                <c:pt idx="2295">
                  <c:v>77.989998</c:v>
                </c:pt>
                <c:pt idx="2296">
                  <c:v>78.930000000000007</c:v>
                </c:pt>
                <c:pt idx="2297">
                  <c:v>78.5</c:v>
                </c:pt>
                <c:pt idx="2298">
                  <c:v>78.620002999999997</c:v>
                </c:pt>
                <c:pt idx="2299">
                  <c:v>79.769997000000004</c:v>
                </c:pt>
                <c:pt idx="2300">
                  <c:v>78.480002999999996</c:v>
                </c:pt>
                <c:pt idx="2301">
                  <c:v>78.370002999999997</c:v>
                </c:pt>
                <c:pt idx="2302">
                  <c:v>79.510002</c:v>
                </c:pt>
                <c:pt idx="2303">
                  <c:v>79.900002000000001</c:v>
                </c:pt>
                <c:pt idx="2304">
                  <c:v>79.089995999999999</c:v>
                </c:pt>
                <c:pt idx="2305">
                  <c:v>81.779999000000004</c:v>
                </c:pt>
                <c:pt idx="2306">
                  <c:v>82.470000999999996</c:v>
                </c:pt>
                <c:pt idx="2307">
                  <c:v>83.050003000000004</c:v>
                </c:pt>
                <c:pt idx="2308">
                  <c:v>83.349997999999999</c:v>
                </c:pt>
                <c:pt idx="2309">
                  <c:v>83.239998</c:v>
                </c:pt>
                <c:pt idx="2310">
                  <c:v>81.860000999999997</c:v>
                </c:pt>
                <c:pt idx="2311">
                  <c:v>81.959998999999996</c:v>
                </c:pt>
                <c:pt idx="2312">
                  <c:v>81.900002000000001</c:v>
                </c:pt>
                <c:pt idx="2313">
                  <c:v>83.989998</c:v>
                </c:pt>
                <c:pt idx="2314">
                  <c:v>83.68</c:v>
                </c:pt>
                <c:pt idx="2315">
                  <c:v>83.510002</c:v>
                </c:pt>
                <c:pt idx="2316">
                  <c:v>83.589995999999999</c:v>
                </c:pt>
                <c:pt idx="2317">
                  <c:v>84.580001999999993</c:v>
                </c:pt>
                <c:pt idx="2318">
                  <c:v>85.32</c:v>
                </c:pt>
                <c:pt idx="2319">
                  <c:v>85.150002000000001</c:v>
                </c:pt>
                <c:pt idx="2320">
                  <c:v>84.959998999999996</c:v>
                </c:pt>
                <c:pt idx="2321">
                  <c:v>83.870002999999997</c:v>
                </c:pt>
                <c:pt idx="2322">
                  <c:v>83.470000999999996</c:v>
                </c:pt>
                <c:pt idx="2323">
                  <c:v>83.730002999999996</c:v>
                </c:pt>
                <c:pt idx="2324">
                  <c:v>84.190002000000007</c:v>
                </c:pt>
                <c:pt idx="2325">
                  <c:v>84.690002000000007</c:v>
                </c:pt>
                <c:pt idx="2326">
                  <c:v>84.599997999999999</c:v>
                </c:pt>
                <c:pt idx="2327">
                  <c:v>85.230002999999996</c:v>
                </c:pt>
                <c:pt idx="2328">
                  <c:v>84.800003000000004</c:v>
                </c:pt>
                <c:pt idx="2329">
                  <c:v>83.650002000000001</c:v>
                </c:pt>
                <c:pt idx="2330">
                  <c:v>84.190002000000007</c:v>
                </c:pt>
                <c:pt idx="2331">
                  <c:v>82.639999000000003</c:v>
                </c:pt>
                <c:pt idx="2332">
                  <c:v>83.050003000000004</c:v>
                </c:pt>
                <c:pt idx="2333">
                  <c:v>83.290001000000004</c:v>
                </c:pt>
                <c:pt idx="2334">
                  <c:v>84.279999000000004</c:v>
                </c:pt>
                <c:pt idx="2335">
                  <c:v>86.029999000000004</c:v>
                </c:pt>
                <c:pt idx="2336">
                  <c:v>86.260002</c:v>
                </c:pt>
                <c:pt idx="2337">
                  <c:v>86.080001999999993</c:v>
                </c:pt>
                <c:pt idx="2338">
                  <c:v>86.650002000000001</c:v>
                </c:pt>
                <c:pt idx="2339">
                  <c:v>87.400002000000001</c:v>
                </c:pt>
                <c:pt idx="2340">
                  <c:v>88.07</c:v>
                </c:pt>
                <c:pt idx="2341">
                  <c:v>87.199996999999996</c:v>
                </c:pt>
                <c:pt idx="2342">
                  <c:v>87.940002000000007</c:v>
                </c:pt>
                <c:pt idx="2343">
                  <c:v>87.650002000000001</c:v>
                </c:pt>
                <c:pt idx="2344">
                  <c:v>88.209998999999996</c:v>
                </c:pt>
                <c:pt idx="2345">
                  <c:v>88.370002999999997</c:v>
                </c:pt>
                <c:pt idx="2346">
                  <c:v>87.459998999999996</c:v>
                </c:pt>
                <c:pt idx="2347">
                  <c:v>86.889999000000003</c:v>
                </c:pt>
                <c:pt idx="2348">
                  <c:v>87.849997999999999</c:v>
                </c:pt>
                <c:pt idx="2349">
                  <c:v>86.699996999999996</c:v>
                </c:pt>
                <c:pt idx="2350">
                  <c:v>86.260002</c:v>
                </c:pt>
                <c:pt idx="2351">
                  <c:v>86.25</c:v>
                </c:pt>
                <c:pt idx="2352">
                  <c:v>86.650002000000001</c:v>
                </c:pt>
                <c:pt idx="2353">
                  <c:v>86.629997000000003</c:v>
                </c:pt>
                <c:pt idx="2354">
                  <c:v>87.690002000000007</c:v>
                </c:pt>
                <c:pt idx="2355">
                  <c:v>86.660004000000001</c:v>
                </c:pt>
                <c:pt idx="2356">
                  <c:v>86.849997999999999</c:v>
                </c:pt>
                <c:pt idx="2357">
                  <c:v>85.800003000000004</c:v>
                </c:pt>
                <c:pt idx="2358">
                  <c:v>86.349997999999999</c:v>
                </c:pt>
                <c:pt idx="2359">
                  <c:v>85.660004000000001</c:v>
                </c:pt>
                <c:pt idx="2360">
                  <c:v>87.010002</c:v>
                </c:pt>
                <c:pt idx="2361">
                  <c:v>86.230002999999996</c:v>
                </c:pt>
                <c:pt idx="2362">
                  <c:v>86.830001999999993</c:v>
                </c:pt>
                <c:pt idx="2363">
                  <c:v>86.730002999999996</c:v>
                </c:pt>
                <c:pt idx="2364">
                  <c:v>88.099997999999999</c:v>
                </c:pt>
                <c:pt idx="2365">
                  <c:v>88.839995999999999</c:v>
                </c:pt>
                <c:pt idx="2366">
                  <c:v>88.459998999999996</c:v>
                </c:pt>
                <c:pt idx="2367">
                  <c:v>89.059997999999993</c:v>
                </c:pt>
                <c:pt idx="2368">
                  <c:v>88.860000999999997</c:v>
                </c:pt>
                <c:pt idx="2369">
                  <c:v>89.110000999999997</c:v>
                </c:pt>
                <c:pt idx="2370">
                  <c:v>89.290001000000004</c:v>
                </c:pt>
                <c:pt idx="2371">
                  <c:v>88.279999000000004</c:v>
                </c:pt>
                <c:pt idx="2372">
                  <c:v>88.730002999999996</c:v>
                </c:pt>
                <c:pt idx="2373">
                  <c:v>88.519997000000004</c:v>
                </c:pt>
                <c:pt idx="2374">
                  <c:v>88.809997999999993</c:v>
                </c:pt>
                <c:pt idx="2375">
                  <c:v>88.220000999999996</c:v>
                </c:pt>
                <c:pt idx="2376">
                  <c:v>87.120002999999997</c:v>
                </c:pt>
                <c:pt idx="2377">
                  <c:v>86.440002000000007</c:v>
                </c:pt>
                <c:pt idx="2378">
                  <c:v>85.269997000000004</c:v>
                </c:pt>
                <c:pt idx="2379">
                  <c:v>85.400002000000001</c:v>
                </c:pt>
                <c:pt idx="2380">
                  <c:v>85.639999000000003</c:v>
                </c:pt>
                <c:pt idx="2381">
                  <c:v>85.489998</c:v>
                </c:pt>
                <c:pt idx="2382">
                  <c:v>86.029999000000004</c:v>
                </c:pt>
                <c:pt idx="2383">
                  <c:v>86</c:v>
                </c:pt>
                <c:pt idx="2384">
                  <c:v>85.860000999999997</c:v>
                </c:pt>
                <c:pt idx="2385">
                  <c:v>87.639999000000003</c:v>
                </c:pt>
                <c:pt idx="2386">
                  <c:v>83.099997999999999</c:v>
                </c:pt>
                <c:pt idx="2387">
                  <c:v>81.029999000000004</c:v>
                </c:pt>
                <c:pt idx="2388">
                  <c:v>83.089995999999999</c:v>
                </c:pt>
                <c:pt idx="2389">
                  <c:v>84.910004000000001</c:v>
                </c:pt>
                <c:pt idx="2390">
                  <c:v>85.940002000000007</c:v>
                </c:pt>
                <c:pt idx="2391">
                  <c:v>85.629997000000003</c:v>
                </c:pt>
                <c:pt idx="2392">
                  <c:v>84.5</c:v>
                </c:pt>
                <c:pt idx="2393">
                  <c:v>84.730002999999996</c:v>
                </c:pt>
                <c:pt idx="2394">
                  <c:v>84.809997999999993</c:v>
                </c:pt>
                <c:pt idx="2395">
                  <c:v>86.32</c:v>
                </c:pt>
                <c:pt idx="2396">
                  <c:v>86.839995999999999</c:v>
                </c:pt>
                <c:pt idx="2397">
                  <c:v>87.849997999999999</c:v>
                </c:pt>
                <c:pt idx="2398">
                  <c:v>87.889999000000003</c:v>
                </c:pt>
                <c:pt idx="2399">
                  <c:v>88.529999000000004</c:v>
                </c:pt>
                <c:pt idx="2400">
                  <c:v>88.419998000000007</c:v>
                </c:pt>
                <c:pt idx="2401">
                  <c:v>88.709998999999996</c:v>
                </c:pt>
                <c:pt idx="2402">
                  <c:v>88.849997999999999</c:v>
                </c:pt>
                <c:pt idx="2403">
                  <c:v>88.989998</c:v>
                </c:pt>
                <c:pt idx="2404">
                  <c:v>88.629997000000003</c:v>
                </c:pt>
                <c:pt idx="2405">
                  <c:v>89.230002999999996</c:v>
                </c:pt>
                <c:pt idx="2406">
                  <c:v>88.989998</c:v>
                </c:pt>
                <c:pt idx="2407">
                  <c:v>89.059997999999993</c:v>
                </c:pt>
                <c:pt idx="2408">
                  <c:v>89.019997000000004</c:v>
                </c:pt>
                <c:pt idx="2409">
                  <c:v>89.349997999999999</c:v>
                </c:pt>
                <c:pt idx="2410">
                  <c:v>89.239998</c:v>
                </c:pt>
                <c:pt idx="2411">
                  <c:v>89.019997000000004</c:v>
                </c:pt>
                <c:pt idx="2412">
                  <c:v>88.25</c:v>
                </c:pt>
                <c:pt idx="2413">
                  <c:v>89.050003000000004</c:v>
                </c:pt>
                <c:pt idx="2414">
                  <c:v>88.910004000000001</c:v>
                </c:pt>
                <c:pt idx="2415">
                  <c:v>90.360000999999997</c:v>
                </c:pt>
                <c:pt idx="2416">
                  <c:v>90.440002000000007</c:v>
                </c:pt>
                <c:pt idx="2417">
                  <c:v>90.599997999999999</c:v>
                </c:pt>
                <c:pt idx="2418">
                  <c:v>89.989998</c:v>
                </c:pt>
                <c:pt idx="2419">
                  <c:v>90.029999000000004</c:v>
                </c:pt>
                <c:pt idx="2420">
                  <c:v>89.870002999999997</c:v>
                </c:pt>
                <c:pt idx="2421">
                  <c:v>90.440002000000007</c:v>
                </c:pt>
                <c:pt idx="2422">
                  <c:v>90.120002999999997</c:v>
                </c:pt>
                <c:pt idx="2423">
                  <c:v>90.339995999999999</c:v>
                </c:pt>
                <c:pt idx="2424">
                  <c:v>90.300003000000004</c:v>
                </c:pt>
                <c:pt idx="2425">
                  <c:v>90.190002000000007</c:v>
                </c:pt>
                <c:pt idx="2426">
                  <c:v>90.32</c:v>
                </c:pt>
                <c:pt idx="2427">
                  <c:v>90.5</c:v>
                </c:pt>
                <c:pt idx="2428">
                  <c:v>90.330001999999993</c:v>
                </c:pt>
                <c:pt idx="2429">
                  <c:v>90.589995999999999</c:v>
                </c:pt>
                <c:pt idx="2430">
                  <c:v>90.589995999999999</c:v>
                </c:pt>
                <c:pt idx="2431">
                  <c:v>91.419998000000007</c:v>
                </c:pt>
                <c:pt idx="2432">
                  <c:v>92.110000999999997</c:v>
                </c:pt>
                <c:pt idx="2433">
                  <c:v>92.120002999999997</c:v>
                </c:pt>
                <c:pt idx="2434">
                  <c:v>91.839995999999999</c:v>
                </c:pt>
                <c:pt idx="2435">
                  <c:v>92.410004000000001</c:v>
                </c:pt>
                <c:pt idx="2436">
                  <c:v>92.199996999999996</c:v>
                </c:pt>
                <c:pt idx="2437">
                  <c:v>92.43</c:v>
                </c:pt>
                <c:pt idx="2438">
                  <c:v>92.220000999999996</c:v>
                </c:pt>
                <c:pt idx="2439">
                  <c:v>90.349997999999999</c:v>
                </c:pt>
                <c:pt idx="2440">
                  <c:v>91.379997000000003</c:v>
                </c:pt>
                <c:pt idx="2441">
                  <c:v>89.75</c:v>
                </c:pt>
                <c:pt idx="2442">
                  <c:v>89.519997000000004</c:v>
                </c:pt>
                <c:pt idx="2443">
                  <c:v>90.139999000000003</c:v>
                </c:pt>
                <c:pt idx="2444">
                  <c:v>89.419998000000007</c:v>
                </c:pt>
                <c:pt idx="2445">
                  <c:v>89.940002000000007</c:v>
                </c:pt>
                <c:pt idx="2446">
                  <c:v>89.980002999999996</c:v>
                </c:pt>
                <c:pt idx="2447">
                  <c:v>90.709998999999996</c:v>
                </c:pt>
                <c:pt idx="2448">
                  <c:v>91.360000999999997</c:v>
                </c:pt>
                <c:pt idx="2449">
                  <c:v>90.959998999999996</c:v>
                </c:pt>
                <c:pt idx="2450">
                  <c:v>89.620002999999997</c:v>
                </c:pt>
                <c:pt idx="2451">
                  <c:v>89.919998000000007</c:v>
                </c:pt>
                <c:pt idx="2452">
                  <c:v>90.449996999999996</c:v>
                </c:pt>
                <c:pt idx="2453">
                  <c:v>89.239998</c:v>
                </c:pt>
                <c:pt idx="2454">
                  <c:v>90</c:v>
                </c:pt>
                <c:pt idx="2455">
                  <c:v>89.43</c:v>
                </c:pt>
                <c:pt idx="2456">
                  <c:v>89.370002999999997</c:v>
                </c:pt>
                <c:pt idx="2457">
                  <c:v>89.919998000000007</c:v>
                </c:pt>
                <c:pt idx="2458">
                  <c:v>89.949996999999996</c:v>
                </c:pt>
                <c:pt idx="2459">
                  <c:v>89.910004000000001</c:v>
                </c:pt>
                <c:pt idx="2460">
                  <c:v>90.389999000000003</c:v>
                </c:pt>
                <c:pt idx="2461">
                  <c:v>89.449996999999996</c:v>
                </c:pt>
                <c:pt idx="2462">
                  <c:v>89.849997999999999</c:v>
                </c:pt>
                <c:pt idx="2463">
                  <c:v>89.260002</c:v>
                </c:pt>
                <c:pt idx="2464">
                  <c:v>89.480002999999996</c:v>
                </c:pt>
                <c:pt idx="2465">
                  <c:v>89.25</c:v>
                </c:pt>
                <c:pt idx="2466">
                  <c:v>89.82</c:v>
                </c:pt>
                <c:pt idx="2467">
                  <c:v>90.540001000000004</c:v>
                </c:pt>
                <c:pt idx="2468">
                  <c:v>90.360000999999997</c:v>
                </c:pt>
                <c:pt idx="2469">
                  <c:v>90.330001999999993</c:v>
                </c:pt>
                <c:pt idx="2470">
                  <c:v>90.660004000000001</c:v>
                </c:pt>
                <c:pt idx="2471">
                  <c:v>90.449996999999996</c:v>
                </c:pt>
                <c:pt idx="2472">
                  <c:v>90.489998</c:v>
                </c:pt>
                <c:pt idx="2473">
                  <c:v>90.139999000000003</c:v>
                </c:pt>
                <c:pt idx="2474">
                  <c:v>89.980002999999996</c:v>
                </c:pt>
                <c:pt idx="2475">
                  <c:v>90.279999000000004</c:v>
                </c:pt>
                <c:pt idx="2476">
                  <c:v>89.519997000000004</c:v>
                </c:pt>
                <c:pt idx="2477">
                  <c:v>88.620002999999997</c:v>
                </c:pt>
                <c:pt idx="2478">
                  <c:v>88.650002000000001</c:v>
                </c:pt>
                <c:pt idx="2479">
                  <c:v>88.559997999999993</c:v>
                </c:pt>
                <c:pt idx="2480">
                  <c:v>90.580001999999993</c:v>
                </c:pt>
                <c:pt idx="2481">
                  <c:v>90.760002</c:v>
                </c:pt>
                <c:pt idx="2482">
                  <c:v>93.029999000000004</c:v>
                </c:pt>
                <c:pt idx="2483">
                  <c:v>95.010002</c:v>
                </c:pt>
                <c:pt idx="2484">
                  <c:v>95.440002000000007</c:v>
                </c:pt>
                <c:pt idx="2485">
                  <c:v>97.089995999999999</c:v>
                </c:pt>
                <c:pt idx="2486">
                  <c:v>97.089995999999999</c:v>
                </c:pt>
                <c:pt idx="2487">
                  <c:v>96.25</c:v>
                </c:pt>
                <c:pt idx="2488">
                  <c:v>97</c:v>
                </c:pt>
                <c:pt idx="2489">
                  <c:v>97.199996999999996</c:v>
                </c:pt>
                <c:pt idx="2490">
                  <c:v>97.440002000000007</c:v>
                </c:pt>
                <c:pt idx="2491">
                  <c:v>97.790001000000004</c:v>
                </c:pt>
                <c:pt idx="2492">
                  <c:v>98.059997999999993</c:v>
                </c:pt>
                <c:pt idx="2493">
                  <c:v>98.349997999999999</c:v>
                </c:pt>
                <c:pt idx="2494">
                  <c:v>97.410004000000001</c:v>
                </c:pt>
                <c:pt idx="2495">
                  <c:v>97.75</c:v>
                </c:pt>
                <c:pt idx="2496">
                  <c:v>98.239998</c:v>
                </c:pt>
                <c:pt idx="2497">
                  <c:v>98.889999000000003</c:v>
                </c:pt>
                <c:pt idx="2498">
                  <c:v>98.5</c:v>
                </c:pt>
                <c:pt idx="2499">
                  <c:v>99.650002000000001</c:v>
                </c:pt>
                <c:pt idx="2500">
                  <c:v>100.410004</c:v>
                </c:pt>
                <c:pt idx="2501">
                  <c:v>102.099998</c:v>
                </c:pt>
                <c:pt idx="2502">
                  <c:v>103.019997</c:v>
                </c:pt>
                <c:pt idx="2503">
                  <c:v>103.08000199999999</c:v>
                </c:pt>
                <c:pt idx="2504">
                  <c:v>102.389999</c:v>
                </c:pt>
                <c:pt idx="2505">
                  <c:v>102.599998</c:v>
                </c:pt>
                <c:pt idx="2506">
                  <c:v>101.760002</c:v>
                </c:pt>
                <c:pt idx="2507">
                  <c:v>102.349998</c:v>
                </c:pt>
                <c:pt idx="2508">
                  <c:v>101.94000200000001</c:v>
                </c:pt>
                <c:pt idx="2509">
                  <c:v>102.300003</c:v>
                </c:pt>
                <c:pt idx="2510">
                  <c:v>103.199997</c:v>
                </c:pt>
                <c:pt idx="2511">
                  <c:v>102.129997</c:v>
                </c:pt>
                <c:pt idx="2512">
                  <c:v>101.949997</c:v>
                </c:pt>
                <c:pt idx="2513">
                  <c:v>102.110001</c:v>
                </c:pt>
                <c:pt idx="2514">
                  <c:v>102.220001</c:v>
                </c:pt>
                <c:pt idx="2515">
                  <c:v>101.349998</c:v>
                </c:pt>
                <c:pt idx="2516">
                  <c:v>101.120003</c:v>
                </c:pt>
                <c:pt idx="2517">
                  <c:v>101.459999</c:v>
                </c:pt>
                <c:pt idx="2518">
                  <c:v>102.230003</c:v>
                </c:pt>
                <c:pt idx="2519">
                  <c:v>103.370003</c:v>
                </c:pt>
                <c:pt idx="2520">
                  <c:v>102.760002</c:v>
                </c:pt>
                <c:pt idx="2521">
                  <c:v>103.08000199999999</c:v>
                </c:pt>
                <c:pt idx="2522">
                  <c:v>102.30999799999999</c:v>
                </c:pt>
                <c:pt idx="2523">
                  <c:v>102.349998</c:v>
                </c:pt>
                <c:pt idx="2524">
                  <c:v>102.639999</c:v>
                </c:pt>
                <c:pt idx="2525">
                  <c:v>102.150002</c:v>
                </c:pt>
                <c:pt idx="2526">
                  <c:v>102.550003</c:v>
                </c:pt>
                <c:pt idx="2527">
                  <c:v>100.959999</c:v>
                </c:pt>
                <c:pt idx="2528">
                  <c:v>101.629997</c:v>
                </c:pt>
                <c:pt idx="2529">
                  <c:v>100.989998</c:v>
                </c:pt>
                <c:pt idx="2530">
                  <c:v>101.480003</c:v>
                </c:pt>
                <c:pt idx="2531">
                  <c:v>101.32</c:v>
                </c:pt>
                <c:pt idx="2532">
                  <c:v>102.25</c:v>
                </c:pt>
                <c:pt idx="2533">
                  <c:v>103.349998</c:v>
                </c:pt>
                <c:pt idx="2534">
                  <c:v>103.44000200000001</c:v>
                </c:pt>
                <c:pt idx="2535">
                  <c:v>103.019997</c:v>
                </c:pt>
                <c:pt idx="2536">
                  <c:v>102.32</c:v>
                </c:pt>
                <c:pt idx="2537">
                  <c:v>101.94000200000001</c:v>
                </c:pt>
                <c:pt idx="2538">
                  <c:v>101.760002</c:v>
                </c:pt>
                <c:pt idx="2539">
                  <c:v>101.68</c:v>
                </c:pt>
                <c:pt idx="2540">
                  <c:v>103.480003</c:v>
                </c:pt>
                <c:pt idx="2541">
                  <c:v>103.129997</c:v>
                </c:pt>
                <c:pt idx="2542">
                  <c:v>102.870003</c:v>
                </c:pt>
                <c:pt idx="2543">
                  <c:v>102.459999</c:v>
                </c:pt>
                <c:pt idx="2544">
                  <c:v>103.57</c:v>
                </c:pt>
                <c:pt idx="2545">
                  <c:v>103.949997</c:v>
                </c:pt>
                <c:pt idx="2546">
                  <c:v>104.910004</c:v>
                </c:pt>
                <c:pt idx="2547">
                  <c:v>105.730003</c:v>
                </c:pt>
                <c:pt idx="2548">
                  <c:v>106.30999799999999</c:v>
                </c:pt>
                <c:pt idx="2549">
                  <c:v>106.300003</c:v>
                </c:pt>
                <c:pt idx="2550">
                  <c:v>106.269997</c:v>
                </c:pt>
                <c:pt idx="2551">
                  <c:v>106.970001</c:v>
                </c:pt>
                <c:pt idx="2552">
                  <c:v>106.980003</c:v>
                </c:pt>
                <c:pt idx="2553">
                  <c:v>107.199997</c:v>
                </c:pt>
                <c:pt idx="2554">
                  <c:v>106.730003</c:v>
                </c:pt>
                <c:pt idx="2555">
                  <c:v>107.160004</c:v>
                </c:pt>
                <c:pt idx="2556">
                  <c:v>106.82</c:v>
                </c:pt>
                <c:pt idx="2557">
                  <c:v>109</c:v>
                </c:pt>
                <c:pt idx="2558">
                  <c:v>107.75</c:v>
                </c:pt>
                <c:pt idx="2559">
                  <c:v>107.970001</c:v>
                </c:pt>
                <c:pt idx="2560">
                  <c:v>107.349998</c:v>
                </c:pt>
                <c:pt idx="2561">
                  <c:v>107.050003</c:v>
                </c:pt>
                <c:pt idx="2562">
                  <c:v>106.650002</c:v>
                </c:pt>
                <c:pt idx="2563">
                  <c:v>106.599998</c:v>
                </c:pt>
                <c:pt idx="2564">
                  <c:v>106.519997</c:v>
                </c:pt>
                <c:pt idx="2565">
                  <c:v>106.699997</c:v>
                </c:pt>
                <c:pt idx="2566">
                  <c:v>106.529999</c:v>
                </c:pt>
                <c:pt idx="2567">
                  <c:v>106.800003</c:v>
                </c:pt>
                <c:pt idx="2568">
                  <c:v>107.099998</c:v>
                </c:pt>
                <c:pt idx="2569">
                  <c:v>106.410004</c:v>
                </c:pt>
                <c:pt idx="2570">
                  <c:v>105.709999</c:v>
                </c:pt>
                <c:pt idx="2571">
                  <c:v>103.260002</c:v>
                </c:pt>
                <c:pt idx="2572">
                  <c:v>103.150002</c:v>
                </c:pt>
                <c:pt idx="2573">
                  <c:v>103.540001</c:v>
                </c:pt>
                <c:pt idx="2574">
                  <c:v>103.120003</c:v>
                </c:pt>
                <c:pt idx="2575">
                  <c:v>102.529999</c:v>
                </c:pt>
                <c:pt idx="2576">
                  <c:v>103.650002</c:v>
                </c:pt>
                <c:pt idx="2577">
                  <c:v>103.41999800000001</c:v>
                </c:pt>
                <c:pt idx="2578">
                  <c:v>104.480003</c:v>
                </c:pt>
                <c:pt idx="2579">
                  <c:v>104.050003</c:v>
                </c:pt>
                <c:pt idx="2580">
                  <c:v>103.82</c:v>
                </c:pt>
                <c:pt idx="2581">
                  <c:v>103.66999800000001</c:v>
                </c:pt>
                <c:pt idx="2582">
                  <c:v>103.120003</c:v>
                </c:pt>
                <c:pt idx="2583">
                  <c:v>103.69000200000001</c:v>
                </c:pt>
                <c:pt idx="2584">
                  <c:v>103.41999800000001</c:v>
                </c:pt>
                <c:pt idx="2585">
                  <c:v>103.41999800000001</c:v>
                </c:pt>
                <c:pt idx="2586">
                  <c:v>103.43</c:v>
                </c:pt>
                <c:pt idx="2587">
                  <c:v>102.69000200000001</c:v>
                </c:pt>
                <c:pt idx="2588">
                  <c:v>101.66999800000001</c:v>
                </c:pt>
                <c:pt idx="2589">
                  <c:v>103.199997</c:v>
                </c:pt>
                <c:pt idx="2590">
                  <c:v>102.730003</c:v>
                </c:pt>
                <c:pt idx="2591">
                  <c:v>102.550003</c:v>
                </c:pt>
                <c:pt idx="2592">
                  <c:v>103.80999799999999</c:v>
                </c:pt>
                <c:pt idx="2593">
                  <c:v>103.110001</c:v>
                </c:pt>
                <c:pt idx="2594">
                  <c:v>104.470001</c:v>
                </c:pt>
                <c:pt idx="2595">
                  <c:v>105.19000200000001</c:v>
                </c:pt>
                <c:pt idx="2596">
                  <c:v>105.150002</c:v>
                </c:pt>
                <c:pt idx="2597">
                  <c:v>104.80999799999999</c:v>
                </c:pt>
                <c:pt idx="2598">
                  <c:v>103.769997</c:v>
                </c:pt>
                <c:pt idx="2599">
                  <c:v>104.339996</c:v>
                </c:pt>
                <c:pt idx="2600">
                  <c:v>104.260002</c:v>
                </c:pt>
                <c:pt idx="2601">
                  <c:v>104.389999</c:v>
                </c:pt>
                <c:pt idx="2602">
                  <c:v>104.519997</c:v>
                </c:pt>
                <c:pt idx="2603">
                  <c:v>104.610001</c:v>
                </c:pt>
                <c:pt idx="2604">
                  <c:v>104.370003</c:v>
                </c:pt>
                <c:pt idx="2605">
                  <c:v>103.910004</c:v>
                </c:pt>
                <c:pt idx="2606">
                  <c:v>104.269997</c:v>
                </c:pt>
                <c:pt idx="2607">
                  <c:v>103.66999800000001</c:v>
                </c:pt>
                <c:pt idx="2608">
                  <c:v>103.279999</c:v>
                </c:pt>
                <c:pt idx="2609">
                  <c:v>104.019997</c:v>
                </c:pt>
                <c:pt idx="2610">
                  <c:v>104.040001</c:v>
                </c:pt>
                <c:pt idx="2611">
                  <c:v>101.769997</c:v>
                </c:pt>
                <c:pt idx="2612">
                  <c:v>102.07</c:v>
                </c:pt>
                <c:pt idx="2613">
                  <c:v>102.860001</c:v>
                </c:pt>
                <c:pt idx="2614">
                  <c:v>103.209999</c:v>
                </c:pt>
                <c:pt idx="2615">
                  <c:v>103.879997</c:v>
                </c:pt>
                <c:pt idx="2616">
                  <c:v>104.089996</c:v>
                </c:pt>
                <c:pt idx="2617">
                  <c:v>104.32</c:v>
                </c:pt>
                <c:pt idx="2618">
                  <c:v>104.110001</c:v>
                </c:pt>
                <c:pt idx="2619">
                  <c:v>103.489998</c:v>
                </c:pt>
                <c:pt idx="2620">
                  <c:v>102.989998</c:v>
                </c:pt>
                <c:pt idx="2621">
                  <c:v>104.150002</c:v>
                </c:pt>
                <c:pt idx="2622">
                  <c:v>104.05999799999999</c:v>
                </c:pt>
                <c:pt idx="2623">
                  <c:v>104.05999799999999</c:v>
                </c:pt>
                <c:pt idx="2624">
                  <c:v>103.57</c:v>
                </c:pt>
                <c:pt idx="2625">
                  <c:v>104.230003</c:v>
                </c:pt>
                <c:pt idx="2626">
                  <c:v>105.139999</c:v>
                </c:pt>
                <c:pt idx="2627">
                  <c:v>106.629997</c:v>
                </c:pt>
                <c:pt idx="2628">
                  <c:v>106.83000199999999</c:v>
                </c:pt>
                <c:pt idx="2629">
                  <c:v>107.32</c:v>
                </c:pt>
                <c:pt idx="2630">
                  <c:v>107.510002</c:v>
                </c:pt>
                <c:pt idx="2631">
                  <c:v>107.260002</c:v>
                </c:pt>
                <c:pt idx="2632">
                  <c:v>107.199997</c:v>
                </c:pt>
                <c:pt idx="2633">
                  <c:v>107.910004</c:v>
                </c:pt>
                <c:pt idx="2634">
                  <c:v>107.16999800000001</c:v>
                </c:pt>
                <c:pt idx="2635">
                  <c:v>106.43</c:v>
                </c:pt>
                <c:pt idx="2636">
                  <c:v>105.980003</c:v>
                </c:pt>
                <c:pt idx="2637">
                  <c:v>105.860001</c:v>
                </c:pt>
                <c:pt idx="2638">
                  <c:v>106.379997</c:v>
                </c:pt>
                <c:pt idx="2639">
                  <c:v>106.199997</c:v>
                </c:pt>
                <c:pt idx="2640">
                  <c:v>107.449997</c:v>
                </c:pt>
                <c:pt idx="2641">
                  <c:v>107.650002</c:v>
                </c:pt>
                <c:pt idx="2642">
                  <c:v>107.519997</c:v>
                </c:pt>
                <c:pt idx="2643">
                  <c:v>108.779999</c:v>
                </c:pt>
                <c:pt idx="2644">
                  <c:v>108.779999</c:v>
                </c:pt>
                <c:pt idx="2645">
                  <c:v>107.699997</c:v>
                </c:pt>
                <c:pt idx="2646">
                  <c:v>108.379997</c:v>
                </c:pt>
                <c:pt idx="2647">
                  <c:v>108.099998</c:v>
                </c:pt>
                <c:pt idx="2648">
                  <c:v>107.650002</c:v>
                </c:pt>
                <c:pt idx="2649">
                  <c:v>108.08000199999999</c:v>
                </c:pt>
                <c:pt idx="2650">
                  <c:v>108.589996</c:v>
                </c:pt>
                <c:pt idx="2651">
                  <c:v>108.489998</c:v>
                </c:pt>
                <c:pt idx="2652">
                  <c:v>108.449997</c:v>
                </c:pt>
                <c:pt idx="2653">
                  <c:v>108.269997</c:v>
                </c:pt>
                <c:pt idx="2654">
                  <c:v>108.639999</c:v>
                </c:pt>
                <c:pt idx="2655">
                  <c:v>108.589996</c:v>
                </c:pt>
                <c:pt idx="2656">
                  <c:v>108.610001</c:v>
                </c:pt>
                <c:pt idx="2657">
                  <c:v>108.91999800000001</c:v>
                </c:pt>
                <c:pt idx="2658">
                  <c:v>109.94000200000001</c:v>
                </c:pt>
                <c:pt idx="2659">
                  <c:v>109.540001</c:v>
                </c:pt>
                <c:pt idx="2660">
                  <c:v>109.010002</c:v>
                </c:pt>
                <c:pt idx="2661">
                  <c:v>108.970001</c:v>
                </c:pt>
                <c:pt idx="2662">
                  <c:v>109.489998</c:v>
                </c:pt>
                <c:pt idx="2663">
                  <c:v>110.290001</c:v>
                </c:pt>
                <c:pt idx="2664">
                  <c:v>110.19000200000001</c:v>
                </c:pt>
                <c:pt idx="2665">
                  <c:v>109.80999799999999</c:v>
                </c:pt>
                <c:pt idx="2666">
                  <c:v>110.400002</c:v>
                </c:pt>
                <c:pt idx="2667">
                  <c:v>110.33000199999999</c:v>
                </c:pt>
                <c:pt idx="2668">
                  <c:v>110.07</c:v>
                </c:pt>
                <c:pt idx="2669">
                  <c:v>109.849998</c:v>
                </c:pt>
                <c:pt idx="2670">
                  <c:v>108.110001</c:v>
                </c:pt>
                <c:pt idx="2671">
                  <c:v>107.650002</c:v>
                </c:pt>
                <c:pt idx="2672">
                  <c:v>109.269997</c:v>
                </c:pt>
                <c:pt idx="2673">
                  <c:v>109.389999</c:v>
                </c:pt>
                <c:pt idx="2674">
                  <c:v>109.370003</c:v>
                </c:pt>
                <c:pt idx="2675">
                  <c:v>107.720001</c:v>
                </c:pt>
                <c:pt idx="2676">
                  <c:v>107.489998</c:v>
                </c:pt>
                <c:pt idx="2677">
                  <c:v>107.550003</c:v>
                </c:pt>
                <c:pt idx="2678">
                  <c:v>108.449997</c:v>
                </c:pt>
                <c:pt idx="2679">
                  <c:v>108.389999</c:v>
                </c:pt>
                <c:pt idx="2680">
                  <c:v>108.33000199999999</c:v>
                </c:pt>
                <c:pt idx="2681">
                  <c:v>108.739998</c:v>
                </c:pt>
                <c:pt idx="2682">
                  <c:v>108.239998</c:v>
                </c:pt>
                <c:pt idx="2683">
                  <c:v>107.80999799999999</c:v>
                </c:pt>
                <c:pt idx="2684">
                  <c:v>108.30999799999999</c:v>
                </c:pt>
                <c:pt idx="2685">
                  <c:v>108.44000200000001</c:v>
                </c:pt>
                <c:pt idx="2686">
                  <c:v>108.80999799999999</c:v>
                </c:pt>
                <c:pt idx="2687">
                  <c:v>106.870003</c:v>
                </c:pt>
                <c:pt idx="2688">
                  <c:v>107.139999</c:v>
                </c:pt>
                <c:pt idx="2689">
                  <c:v>106.129997</c:v>
                </c:pt>
                <c:pt idx="2690">
                  <c:v>106.779999</c:v>
                </c:pt>
                <c:pt idx="2691">
                  <c:v>108.519997</c:v>
                </c:pt>
                <c:pt idx="2692">
                  <c:v>109.25</c:v>
                </c:pt>
                <c:pt idx="2693">
                  <c:v>109.25</c:v>
                </c:pt>
                <c:pt idx="2694">
                  <c:v>109.110001</c:v>
                </c:pt>
                <c:pt idx="2695">
                  <c:v>109.529999</c:v>
                </c:pt>
                <c:pt idx="2696">
                  <c:v>110.18</c:v>
                </c:pt>
                <c:pt idx="2697">
                  <c:v>110.660004</c:v>
                </c:pt>
                <c:pt idx="2698">
                  <c:v>111.089996</c:v>
                </c:pt>
                <c:pt idx="2699">
                  <c:v>111.150002</c:v>
                </c:pt>
                <c:pt idx="2700">
                  <c:v>111.050003</c:v>
                </c:pt>
                <c:pt idx="2701">
                  <c:v>110.849998</c:v>
                </c:pt>
                <c:pt idx="2702">
                  <c:v>110.5</c:v>
                </c:pt>
                <c:pt idx="2703">
                  <c:v>111.389999</c:v>
                </c:pt>
                <c:pt idx="2704">
                  <c:v>111.769997</c:v>
                </c:pt>
                <c:pt idx="2705">
                  <c:v>112.120003</c:v>
                </c:pt>
                <c:pt idx="2706">
                  <c:v>112.83000199999999</c:v>
                </c:pt>
                <c:pt idx="2707">
                  <c:v>113.139999</c:v>
                </c:pt>
                <c:pt idx="2708">
                  <c:v>112.879997</c:v>
                </c:pt>
                <c:pt idx="2709">
                  <c:v>113.900002</c:v>
                </c:pt>
                <c:pt idx="2710">
                  <c:v>113.800003</c:v>
                </c:pt>
                <c:pt idx="2711">
                  <c:v>113.610001</c:v>
                </c:pt>
                <c:pt idx="2712">
                  <c:v>114.08000199999999</c:v>
                </c:pt>
                <c:pt idx="2713">
                  <c:v>114.08000199999999</c:v>
                </c:pt>
                <c:pt idx="2714">
                  <c:v>113.639999</c:v>
                </c:pt>
                <c:pt idx="2715">
                  <c:v>113.68</c:v>
                </c:pt>
                <c:pt idx="2716">
                  <c:v>114.019997</c:v>
                </c:pt>
                <c:pt idx="2717">
                  <c:v>113.57</c:v>
                </c:pt>
                <c:pt idx="2718">
                  <c:v>113.989998</c:v>
                </c:pt>
                <c:pt idx="2719">
                  <c:v>114.110001</c:v>
                </c:pt>
                <c:pt idx="2720">
                  <c:v>114.910004</c:v>
                </c:pt>
                <c:pt idx="2721">
                  <c:v>114.709999</c:v>
                </c:pt>
                <c:pt idx="2722">
                  <c:v>115.19000200000001</c:v>
                </c:pt>
                <c:pt idx="2723">
                  <c:v>114.75</c:v>
                </c:pt>
                <c:pt idx="2724">
                  <c:v>115.150002</c:v>
                </c:pt>
                <c:pt idx="2725">
                  <c:v>115.220001</c:v>
                </c:pt>
                <c:pt idx="2726">
                  <c:v>114.82</c:v>
                </c:pt>
                <c:pt idx="2727">
                  <c:v>114.68</c:v>
                </c:pt>
                <c:pt idx="2728">
                  <c:v>114.910004</c:v>
                </c:pt>
                <c:pt idx="2729">
                  <c:v>115.760002</c:v>
                </c:pt>
                <c:pt idx="2730">
                  <c:v>115.459999</c:v>
                </c:pt>
                <c:pt idx="2731">
                  <c:v>115.68</c:v>
                </c:pt>
                <c:pt idx="2732">
                  <c:v>114.760002</c:v>
                </c:pt>
                <c:pt idx="2733">
                  <c:v>114.400002</c:v>
                </c:pt>
                <c:pt idx="2734">
                  <c:v>114.129997</c:v>
                </c:pt>
                <c:pt idx="2735">
                  <c:v>113.900002</c:v>
                </c:pt>
                <c:pt idx="2736">
                  <c:v>114.18</c:v>
                </c:pt>
                <c:pt idx="2737">
                  <c:v>114.209999</c:v>
                </c:pt>
                <c:pt idx="2738">
                  <c:v>114.089996</c:v>
                </c:pt>
                <c:pt idx="2739">
                  <c:v>114.269997</c:v>
                </c:pt>
                <c:pt idx="2740">
                  <c:v>114.05999799999999</c:v>
                </c:pt>
                <c:pt idx="2741">
                  <c:v>114.449997</c:v>
                </c:pt>
                <c:pt idx="2742">
                  <c:v>114.970001</c:v>
                </c:pt>
                <c:pt idx="2743">
                  <c:v>114.55999799999999</c:v>
                </c:pt>
                <c:pt idx="2744">
                  <c:v>114.550003</c:v>
                </c:pt>
                <c:pt idx="2745">
                  <c:v>114.5</c:v>
                </c:pt>
                <c:pt idx="2746">
                  <c:v>116.519997</c:v>
                </c:pt>
                <c:pt idx="2747">
                  <c:v>117.75</c:v>
                </c:pt>
                <c:pt idx="2748">
                  <c:v>118.32</c:v>
                </c:pt>
                <c:pt idx="2749">
                  <c:v>118.5</c:v>
                </c:pt>
                <c:pt idx="2750">
                  <c:v>119.30999799999999</c:v>
                </c:pt>
                <c:pt idx="2751">
                  <c:v>118.68</c:v>
                </c:pt>
                <c:pt idx="2752">
                  <c:v>118.519997</c:v>
                </c:pt>
                <c:pt idx="2753">
                  <c:v>118.949997</c:v>
                </c:pt>
                <c:pt idx="2754">
                  <c:v>119.57</c:v>
                </c:pt>
                <c:pt idx="2755">
                  <c:v>119.44000200000001</c:v>
                </c:pt>
                <c:pt idx="2756">
                  <c:v>120.41999800000001</c:v>
                </c:pt>
                <c:pt idx="2757">
                  <c:v>119.30999799999999</c:v>
                </c:pt>
                <c:pt idx="2758">
                  <c:v>118.69000200000001</c:v>
                </c:pt>
                <c:pt idx="2759">
                  <c:v>119.80999799999999</c:v>
                </c:pt>
                <c:pt idx="2760">
                  <c:v>120.69000200000001</c:v>
                </c:pt>
                <c:pt idx="2761">
                  <c:v>119.279999</c:v>
                </c:pt>
                <c:pt idx="2762">
                  <c:v>118.83000199999999</c:v>
                </c:pt>
                <c:pt idx="2763">
                  <c:v>119.44000200000001</c:v>
                </c:pt>
                <c:pt idx="2764">
                  <c:v>119.41999800000001</c:v>
                </c:pt>
                <c:pt idx="2765">
                  <c:v>119.220001</c:v>
                </c:pt>
                <c:pt idx="2766">
                  <c:v>119.379997</c:v>
                </c:pt>
                <c:pt idx="2767">
                  <c:v>119.910004</c:v>
                </c:pt>
                <c:pt idx="2768">
                  <c:v>119.43</c:v>
                </c:pt>
                <c:pt idx="2769">
                  <c:v>119.16999800000001</c:v>
                </c:pt>
                <c:pt idx="2770">
                  <c:v>119.57</c:v>
                </c:pt>
                <c:pt idx="2771">
                  <c:v>120.150002</c:v>
                </c:pt>
                <c:pt idx="2772">
                  <c:v>120.629997</c:v>
                </c:pt>
                <c:pt idx="2773">
                  <c:v>120.739998</c:v>
                </c:pt>
                <c:pt idx="2774">
                  <c:v>121.160004</c:v>
                </c:pt>
                <c:pt idx="2775">
                  <c:v>121.519997</c:v>
                </c:pt>
                <c:pt idx="2776">
                  <c:v>122.029999</c:v>
                </c:pt>
                <c:pt idx="2777">
                  <c:v>122.720001</c:v>
                </c:pt>
                <c:pt idx="2778">
                  <c:v>122.5</c:v>
                </c:pt>
                <c:pt idx="2779">
                  <c:v>123.459999</c:v>
                </c:pt>
                <c:pt idx="2780">
                  <c:v>123.129997</c:v>
                </c:pt>
                <c:pt idx="2781">
                  <c:v>123.94000200000001</c:v>
                </c:pt>
                <c:pt idx="2782">
                  <c:v>125</c:v>
                </c:pt>
                <c:pt idx="2783">
                  <c:v>125.349998</c:v>
                </c:pt>
                <c:pt idx="2784">
                  <c:v>125.80999799999999</c:v>
                </c:pt>
                <c:pt idx="2785">
                  <c:v>125.620003</c:v>
                </c:pt>
                <c:pt idx="2786">
                  <c:v>126.30999799999999</c:v>
                </c:pt>
                <c:pt idx="2787">
                  <c:v>125.57</c:v>
                </c:pt>
                <c:pt idx="2788">
                  <c:v>124.300003</c:v>
                </c:pt>
                <c:pt idx="2789">
                  <c:v>124.730003</c:v>
                </c:pt>
                <c:pt idx="2790">
                  <c:v>125.459999</c:v>
                </c:pt>
                <c:pt idx="2791">
                  <c:v>122.989998</c:v>
                </c:pt>
                <c:pt idx="2792">
                  <c:v>117.519997</c:v>
                </c:pt>
                <c:pt idx="2793">
                  <c:v>119.379997</c:v>
                </c:pt>
                <c:pt idx="2794">
                  <c:v>119.339996</c:v>
                </c:pt>
                <c:pt idx="2795">
                  <c:v>114.44000200000001</c:v>
                </c:pt>
                <c:pt idx="2796">
                  <c:v>116.69000200000001</c:v>
                </c:pt>
                <c:pt idx="2797">
                  <c:v>118.089996</c:v>
                </c:pt>
                <c:pt idx="2798">
                  <c:v>118.629997</c:v>
                </c:pt>
                <c:pt idx="2799">
                  <c:v>120.779999</c:v>
                </c:pt>
                <c:pt idx="2800">
                  <c:v>121.650002</c:v>
                </c:pt>
                <c:pt idx="2801">
                  <c:v>121.80999799999999</c:v>
                </c:pt>
                <c:pt idx="2802">
                  <c:v>121.25</c:v>
                </c:pt>
                <c:pt idx="2803">
                  <c:v>120.779999</c:v>
                </c:pt>
                <c:pt idx="2804">
                  <c:v>120.199997</c:v>
                </c:pt>
                <c:pt idx="2805">
                  <c:v>122.019997</c:v>
                </c:pt>
                <c:pt idx="2806">
                  <c:v>123.480003</c:v>
                </c:pt>
                <c:pt idx="2807">
                  <c:v>122.05999799999999</c:v>
                </c:pt>
                <c:pt idx="2808">
                  <c:v>120.779999</c:v>
                </c:pt>
                <c:pt idx="2809">
                  <c:v>119.110001</c:v>
                </c:pt>
                <c:pt idx="2810">
                  <c:v>119.480003</c:v>
                </c:pt>
                <c:pt idx="2811">
                  <c:v>121.120003</c:v>
                </c:pt>
                <c:pt idx="2812">
                  <c:v>121.610001</c:v>
                </c:pt>
                <c:pt idx="2813">
                  <c:v>121.75</c:v>
                </c:pt>
                <c:pt idx="2814">
                  <c:v>122.05999799999999</c:v>
                </c:pt>
                <c:pt idx="2815">
                  <c:v>124.5</c:v>
                </c:pt>
                <c:pt idx="2816">
                  <c:v>124.30999799999999</c:v>
                </c:pt>
                <c:pt idx="2817">
                  <c:v>123.30999799999999</c:v>
                </c:pt>
                <c:pt idx="2818">
                  <c:v>122.230003</c:v>
                </c:pt>
                <c:pt idx="2819">
                  <c:v>122.279999</c:v>
                </c:pt>
                <c:pt idx="2820">
                  <c:v>122.68</c:v>
                </c:pt>
                <c:pt idx="2821">
                  <c:v>121.68</c:v>
                </c:pt>
                <c:pt idx="2822">
                  <c:v>121.989998</c:v>
                </c:pt>
                <c:pt idx="2823">
                  <c:v>121.709999</c:v>
                </c:pt>
                <c:pt idx="2824">
                  <c:v>117.699997</c:v>
                </c:pt>
                <c:pt idx="2825">
                  <c:v>114.540001</c:v>
                </c:pt>
                <c:pt idx="2826">
                  <c:v>117.80999799999999</c:v>
                </c:pt>
                <c:pt idx="2827">
                  <c:v>115.839996</c:v>
                </c:pt>
                <c:pt idx="2828">
                  <c:v>116.43</c:v>
                </c:pt>
                <c:pt idx="2829">
                  <c:v>117.80999799999999</c:v>
                </c:pt>
                <c:pt idx="2830">
                  <c:v>115.41999800000001</c:v>
                </c:pt>
                <c:pt idx="2831">
                  <c:v>116.80999799999999</c:v>
                </c:pt>
                <c:pt idx="2832">
                  <c:v>118.019997</c:v>
                </c:pt>
                <c:pt idx="2833">
                  <c:v>118.730003</c:v>
                </c:pt>
                <c:pt idx="2834">
                  <c:v>116.139999</c:v>
                </c:pt>
                <c:pt idx="2835">
                  <c:v>116.480003</c:v>
                </c:pt>
                <c:pt idx="2836">
                  <c:v>117.910004</c:v>
                </c:pt>
                <c:pt idx="2837">
                  <c:v>116.91999800000001</c:v>
                </c:pt>
                <c:pt idx="2838">
                  <c:v>118.269997</c:v>
                </c:pt>
                <c:pt idx="2839">
                  <c:v>117.05999799999999</c:v>
                </c:pt>
                <c:pt idx="2840">
                  <c:v>117.610001</c:v>
                </c:pt>
                <c:pt idx="2841">
                  <c:v>117.91999800000001</c:v>
                </c:pt>
                <c:pt idx="2842">
                  <c:v>117.639999</c:v>
                </c:pt>
                <c:pt idx="2843">
                  <c:v>118.510002</c:v>
                </c:pt>
                <c:pt idx="2844">
                  <c:v>118.400002</c:v>
                </c:pt>
                <c:pt idx="2845">
                  <c:v>118.339996</c:v>
                </c:pt>
                <c:pt idx="2846">
                  <c:v>117.709999</c:v>
                </c:pt>
                <c:pt idx="2847">
                  <c:v>117.540001</c:v>
                </c:pt>
                <c:pt idx="2848">
                  <c:v>118.160004</c:v>
                </c:pt>
                <c:pt idx="2849">
                  <c:v>118.510002</c:v>
                </c:pt>
                <c:pt idx="2850">
                  <c:v>117.68</c:v>
                </c:pt>
                <c:pt idx="2851">
                  <c:v>118.010002</c:v>
                </c:pt>
                <c:pt idx="2852">
                  <c:v>117.099998</c:v>
                </c:pt>
                <c:pt idx="2853">
                  <c:v>116.41999800000001</c:v>
                </c:pt>
                <c:pt idx="2854">
                  <c:v>117.870003</c:v>
                </c:pt>
                <c:pt idx="2855">
                  <c:v>118.589996</c:v>
                </c:pt>
                <c:pt idx="2856">
                  <c:v>119.099998</c:v>
                </c:pt>
                <c:pt idx="2857">
                  <c:v>120.489998</c:v>
                </c:pt>
                <c:pt idx="2858">
                  <c:v>121.360001</c:v>
                </c:pt>
                <c:pt idx="2859">
                  <c:v>121.339996</c:v>
                </c:pt>
                <c:pt idx="2860">
                  <c:v>121.050003</c:v>
                </c:pt>
                <c:pt idx="2861">
                  <c:v>120.589996</c:v>
                </c:pt>
                <c:pt idx="2862">
                  <c:v>120.660004</c:v>
                </c:pt>
                <c:pt idx="2863">
                  <c:v>120.470001</c:v>
                </c:pt>
                <c:pt idx="2864">
                  <c:v>119.760002</c:v>
                </c:pt>
                <c:pt idx="2865">
                  <c:v>120.699997</c:v>
                </c:pt>
                <c:pt idx="2866">
                  <c:v>121.230003</c:v>
                </c:pt>
                <c:pt idx="2867">
                  <c:v>120.980003</c:v>
                </c:pt>
                <c:pt idx="2868">
                  <c:v>120.32</c:v>
                </c:pt>
                <c:pt idx="2869">
                  <c:v>120.050003</c:v>
                </c:pt>
                <c:pt idx="2870">
                  <c:v>117.16999800000001</c:v>
                </c:pt>
                <c:pt idx="2871">
                  <c:v>119.139999</c:v>
                </c:pt>
                <c:pt idx="2872">
                  <c:v>118.379997</c:v>
                </c:pt>
                <c:pt idx="2873">
                  <c:v>119.400002</c:v>
                </c:pt>
                <c:pt idx="2874">
                  <c:v>120.139999</c:v>
                </c:pt>
                <c:pt idx="2875">
                  <c:v>119.80999799999999</c:v>
                </c:pt>
                <c:pt idx="2876">
                  <c:v>121.599998</c:v>
                </c:pt>
                <c:pt idx="2877">
                  <c:v>121.610001</c:v>
                </c:pt>
                <c:pt idx="2878">
                  <c:v>121.989998</c:v>
                </c:pt>
                <c:pt idx="2879">
                  <c:v>121.660004</c:v>
                </c:pt>
                <c:pt idx="2880">
                  <c:v>121.470001</c:v>
                </c:pt>
                <c:pt idx="2881">
                  <c:v>120.730003</c:v>
                </c:pt>
                <c:pt idx="2882">
                  <c:v>120.269997</c:v>
                </c:pt>
                <c:pt idx="2883">
                  <c:v>120.18</c:v>
                </c:pt>
                <c:pt idx="2884">
                  <c:v>120.19000200000001</c:v>
                </c:pt>
                <c:pt idx="2885">
                  <c:v>119.91999800000001</c:v>
                </c:pt>
                <c:pt idx="2886">
                  <c:v>120</c:v>
                </c:pt>
                <c:pt idx="2887">
                  <c:v>119.720001</c:v>
                </c:pt>
                <c:pt idx="2888">
                  <c:v>119.57</c:v>
                </c:pt>
                <c:pt idx="2889">
                  <c:v>118.239998</c:v>
                </c:pt>
                <c:pt idx="2890">
                  <c:v>117.599998</c:v>
                </c:pt>
                <c:pt idx="2891">
                  <c:v>116.25</c:v>
                </c:pt>
                <c:pt idx="2892">
                  <c:v>117.339996</c:v>
                </c:pt>
                <c:pt idx="2893">
                  <c:v>117.19000200000001</c:v>
                </c:pt>
                <c:pt idx="2894">
                  <c:v>117.58000199999999</c:v>
                </c:pt>
                <c:pt idx="2895">
                  <c:v>117.010002</c:v>
                </c:pt>
                <c:pt idx="2896">
                  <c:v>117.610001</c:v>
                </c:pt>
                <c:pt idx="2897">
                  <c:v>118.209999</c:v>
                </c:pt>
                <c:pt idx="2898">
                  <c:v>120.07</c:v>
                </c:pt>
                <c:pt idx="2899">
                  <c:v>119.80999799999999</c:v>
                </c:pt>
                <c:pt idx="2900">
                  <c:v>119.44000200000001</c:v>
                </c:pt>
                <c:pt idx="2901">
                  <c:v>119.650002</c:v>
                </c:pt>
                <c:pt idx="2902">
                  <c:v>119.16999800000001</c:v>
                </c:pt>
                <c:pt idx="2903">
                  <c:v>120.33000199999999</c:v>
                </c:pt>
                <c:pt idx="2904">
                  <c:v>120.5</c:v>
                </c:pt>
                <c:pt idx="2905">
                  <c:v>121.75</c:v>
                </c:pt>
                <c:pt idx="2906">
                  <c:v>120.790001</c:v>
                </c:pt>
                <c:pt idx="2907">
                  <c:v>120.849998</c:v>
                </c:pt>
                <c:pt idx="2908">
                  <c:v>121.839996</c:v>
                </c:pt>
                <c:pt idx="2909">
                  <c:v>121.959999</c:v>
                </c:pt>
                <c:pt idx="2910">
                  <c:v>122.510002</c:v>
                </c:pt>
                <c:pt idx="2911">
                  <c:v>122.400002</c:v>
                </c:pt>
                <c:pt idx="2912">
                  <c:v>122.160004</c:v>
                </c:pt>
                <c:pt idx="2913">
                  <c:v>121.900002</c:v>
                </c:pt>
                <c:pt idx="2914">
                  <c:v>121.779999</c:v>
                </c:pt>
                <c:pt idx="2915">
                  <c:v>122.08000199999999</c:v>
                </c:pt>
                <c:pt idx="2916">
                  <c:v>122.089996</c:v>
                </c:pt>
                <c:pt idx="2917">
                  <c:v>122.790001</c:v>
                </c:pt>
                <c:pt idx="2918">
                  <c:v>123.110001</c:v>
                </c:pt>
                <c:pt idx="2919">
                  <c:v>123.489998</c:v>
                </c:pt>
                <c:pt idx="2920">
                  <c:v>123.66999800000001</c:v>
                </c:pt>
                <c:pt idx="2921">
                  <c:v>123.260002</c:v>
                </c:pt>
                <c:pt idx="2922">
                  <c:v>122.05999799999999</c:v>
                </c:pt>
                <c:pt idx="2923">
                  <c:v>121.230003</c:v>
                </c:pt>
                <c:pt idx="2924">
                  <c:v>122.120003</c:v>
                </c:pt>
                <c:pt idx="2925">
                  <c:v>121.69000200000001</c:v>
                </c:pt>
                <c:pt idx="2926">
                  <c:v>123.019997</c:v>
                </c:pt>
                <c:pt idx="2927">
                  <c:v>123.459999</c:v>
                </c:pt>
                <c:pt idx="2928">
                  <c:v>123.790001</c:v>
                </c:pt>
                <c:pt idx="2929">
                  <c:v>124</c:v>
                </c:pt>
                <c:pt idx="2930">
                  <c:v>123.69000200000001</c:v>
                </c:pt>
                <c:pt idx="2931">
                  <c:v>123.220001</c:v>
                </c:pt>
                <c:pt idx="2932">
                  <c:v>123.730003</c:v>
                </c:pt>
                <c:pt idx="2933">
                  <c:v>124.900002</c:v>
                </c:pt>
                <c:pt idx="2934">
                  <c:v>125.050003</c:v>
                </c:pt>
                <c:pt idx="2935">
                  <c:v>125.16999800000001</c:v>
                </c:pt>
                <c:pt idx="2936">
                  <c:v>124.349998</c:v>
                </c:pt>
                <c:pt idx="2937">
                  <c:v>124.349998</c:v>
                </c:pt>
                <c:pt idx="2938">
                  <c:v>124.800003</c:v>
                </c:pt>
                <c:pt idx="2939">
                  <c:v>124.550003</c:v>
                </c:pt>
                <c:pt idx="2940">
                  <c:v>124.25</c:v>
                </c:pt>
                <c:pt idx="2941">
                  <c:v>123.83000199999999</c:v>
                </c:pt>
                <c:pt idx="2942">
                  <c:v>123.910004</c:v>
                </c:pt>
                <c:pt idx="2943">
                  <c:v>124.029999</c:v>
                </c:pt>
                <c:pt idx="2944">
                  <c:v>123.290001</c:v>
                </c:pt>
                <c:pt idx="2945">
                  <c:v>123.389999</c:v>
                </c:pt>
                <c:pt idx="2946">
                  <c:v>123.870003</c:v>
                </c:pt>
                <c:pt idx="2947">
                  <c:v>123.529999</c:v>
                </c:pt>
                <c:pt idx="2948">
                  <c:v>123.839996</c:v>
                </c:pt>
                <c:pt idx="2949">
                  <c:v>124.970001</c:v>
                </c:pt>
                <c:pt idx="2950">
                  <c:v>126.040001</c:v>
                </c:pt>
                <c:pt idx="2951">
                  <c:v>125.720001</c:v>
                </c:pt>
                <c:pt idx="2952">
                  <c:v>124.33000199999999</c:v>
                </c:pt>
                <c:pt idx="2953">
                  <c:v>124.040001</c:v>
                </c:pt>
                <c:pt idx="2954">
                  <c:v>122.18</c:v>
                </c:pt>
                <c:pt idx="2955">
                  <c:v>121.94000200000001</c:v>
                </c:pt>
                <c:pt idx="2956">
                  <c:v>121.470001</c:v>
                </c:pt>
                <c:pt idx="2957">
                  <c:v>121.43</c:v>
                </c:pt>
                <c:pt idx="2958">
                  <c:v>121.260002</c:v>
                </c:pt>
                <c:pt idx="2959">
                  <c:v>121.93</c:v>
                </c:pt>
                <c:pt idx="2960">
                  <c:v>122.019997</c:v>
                </c:pt>
                <c:pt idx="2961">
                  <c:v>121.529999</c:v>
                </c:pt>
                <c:pt idx="2962">
                  <c:v>122.05999799999999</c:v>
                </c:pt>
                <c:pt idx="2963">
                  <c:v>121.870003</c:v>
                </c:pt>
                <c:pt idx="2964">
                  <c:v>118.510002</c:v>
                </c:pt>
                <c:pt idx="2965">
                  <c:v>115.199997</c:v>
                </c:pt>
                <c:pt idx="2966">
                  <c:v>115.449997</c:v>
                </c:pt>
                <c:pt idx="2967">
                  <c:v>115.08000199999999</c:v>
                </c:pt>
                <c:pt idx="2968">
                  <c:v>117.019997</c:v>
                </c:pt>
                <c:pt idx="2969">
                  <c:v>117.800003</c:v>
                </c:pt>
                <c:pt idx="2970">
                  <c:v>116.269997</c:v>
                </c:pt>
                <c:pt idx="2971">
                  <c:v>116.55999799999999</c:v>
                </c:pt>
                <c:pt idx="2972">
                  <c:v>114.66999800000001</c:v>
                </c:pt>
                <c:pt idx="2973">
                  <c:v>113.989998</c:v>
                </c:pt>
                <c:pt idx="2974">
                  <c:v>111.66999800000001</c:v>
                </c:pt>
                <c:pt idx="2975">
                  <c:v>113.68</c:v>
                </c:pt>
                <c:pt idx="2976">
                  <c:v>111.80999799999999</c:v>
                </c:pt>
                <c:pt idx="2977">
                  <c:v>112.629997</c:v>
                </c:pt>
                <c:pt idx="2978">
                  <c:v>114.050003</c:v>
                </c:pt>
                <c:pt idx="2979">
                  <c:v>115.290001</c:v>
                </c:pt>
                <c:pt idx="2980">
                  <c:v>115.93</c:v>
                </c:pt>
                <c:pt idx="2981">
                  <c:v>115.69000200000001</c:v>
                </c:pt>
                <c:pt idx="2982">
                  <c:v>117.150002</c:v>
                </c:pt>
                <c:pt idx="2983">
                  <c:v>117.790001</c:v>
                </c:pt>
                <c:pt idx="2984">
                  <c:v>119.5</c:v>
                </c:pt>
                <c:pt idx="2985">
                  <c:v>119.93</c:v>
                </c:pt>
                <c:pt idx="2986">
                  <c:v>118.949997</c:v>
                </c:pt>
                <c:pt idx="2987">
                  <c:v>117.089996</c:v>
                </c:pt>
                <c:pt idx="2988">
                  <c:v>117.529999</c:v>
                </c:pt>
                <c:pt idx="2989">
                  <c:v>116.339996</c:v>
                </c:pt>
                <c:pt idx="2990">
                  <c:v>117.489998</c:v>
                </c:pt>
                <c:pt idx="2991">
                  <c:v>117.769997</c:v>
                </c:pt>
                <c:pt idx="2992">
                  <c:v>117.32</c:v>
                </c:pt>
                <c:pt idx="2993">
                  <c:v>115.269997</c:v>
                </c:pt>
                <c:pt idx="2994">
                  <c:v>115.449997</c:v>
                </c:pt>
                <c:pt idx="2995">
                  <c:v>114.57</c:v>
                </c:pt>
                <c:pt idx="2996">
                  <c:v>116.589996</c:v>
                </c:pt>
                <c:pt idx="2997">
                  <c:v>116.660004</c:v>
                </c:pt>
                <c:pt idx="2998">
                  <c:v>118.769997</c:v>
                </c:pt>
                <c:pt idx="2999">
                  <c:v>117.989998</c:v>
                </c:pt>
                <c:pt idx="3000">
                  <c:v>118.94000200000001</c:v>
                </c:pt>
                <c:pt idx="3001">
                  <c:v>119.80999799999999</c:v>
                </c:pt>
                <c:pt idx="3002">
                  <c:v>115.5</c:v>
                </c:pt>
                <c:pt idx="3003">
                  <c:v>114.989998</c:v>
                </c:pt>
                <c:pt idx="3004">
                  <c:v>112.93</c:v>
                </c:pt>
                <c:pt idx="3005">
                  <c:v>111.769997</c:v>
                </c:pt>
                <c:pt idx="3006">
                  <c:v>111.019997</c:v>
                </c:pt>
                <c:pt idx="3007">
                  <c:v>111.08000199999999</c:v>
                </c:pt>
                <c:pt idx="3008">
                  <c:v>110.599998</c:v>
                </c:pt>
                <c:pt idx="3009">
                  <c:v>109.650002</c:v>
                </c:pt>
                <c:pt idx="3010">
                  <c:v>107.139999</c:v>
                </c:pt>
                <c:pt idx="3011">
                  <c:v>107.029999</c:v>
                </c:pt>
                <c:pt idx="3012">
                  <c:v>105.620003</c:v>
                </c:pt>
                <c:pt idx="3013">
                  <c:v>104.540001</c:v>
                </c:pt>
                <c:pt idx="3014">
                  <c:v>102.599998</c:v>
                </c:pt>
                <c:pt idx="3015">
                  <c:v>100.040001</c:v>
                </c:pt>
                <c:pt idx="3016">
                  <c:v>104.55999799999999</c:v>
                </c:pt>
                <c:pt idx="3017">
                  <c:v>105.459999</c:v>
                </c:pt>
                <c:pt idx="3018">
                  <c:v>105.529999</c:v>
                </c:pt>
                <c:pt idx="3019">
                  <c:v>106.370003</c:v>
                </c:pt>
                <c:pt idx="3020">
                  <c:v>106.480003</c:v>
                </c:pt>
                <c:pt idx="3021">
                  <c:v>104.709999</c:v>
                </c:pt>
                <c:pt idx="3022">
                  <c:v>107.889999</c:v>
                </c:pt>
                <c:pt idx="3023">
                  <c:v>108.279999</c:v>
                </c:pt>
                <c:pt idx="3024">
                  <c:v>108.879997</c:v>
                </c:pt>
                <c:pt idx="3025">
                  <c:v>109.41999800000001</c:v>
                </c:pt>
                <c:pt idx="3026">
                  <c:v>109.870003</c:v>
                </c:pt>
                <c:pt idx="3027">
                  <c:v>109.970001</c:v>
                </c:pt>
                <c:pt idx="3028">
                  <c:v>110.30999799999999</c:v>
                </c:pt>
                <c:pt idx="3029">
                  <c:v>111.220001</c:v>
                </c:pt>
                <c:pt idx="3030">
                  <c:v>113.089996</c:v>
                </c:pt>
                <c:pt idx="3031">
                  <c:v>113.639999</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t"/>
        <c:numFmt formatCode="m/d/yyyy" sourceLinked="1"/>
        <c:majorTickMark val="none"/>
        <c:minorTickMark val="none"/>
        <c:tickLblPos val="nextTo"/>
        <c:crossAx val="659085568"/>
        <c:crosses val="max"/>
        <c:auto val="1"/>
        <c:lblOffset val="100"/>
        <c:baseTimeUnit val="days"/>
      </c:dateAx>
      <c:valAx>
        <c:axId val="65908556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136333345526112E-2"/>
          <c:y val="7.2707482608549687E-2"/>
          <c:w val="0.94441235594857653"/>
          <c:h val="0.73147600346335961"/>
        </c:manualLayout>
      </c:layout>
      <c:lineChart>
        <c:grouping val="standard"/>
        <c:varyColors val="0"/>
        <c:ser>
          <c:idx val="2"/>
          <c:order val="0"/>
          <c:tx>
            <c:strRef>
              <c:f>Sheet1!$B$1</c:f>
              <c:strCache>
                <c:ptCount val="1"/>
                <c:pt idx="0">
                  <c:v>Markowitz portfolio</c:v>
                </c:pt>
              </c:strCache>
            </c:strRef>
          </c:tx>
          <c:spPr>
            <a:ln w="28575" cap="rnd">
              <a:solidFill>
                <a:schemeClr val="accent3"/>
              </a:solidFill>
              <a:round/>
            </a:ln>
            <a:effectLst/>
          </c:spPr>
          <c:marker>
            <c:symbol val="none"/>
          </c:marker>
          <c:cat>
            <c:numRef>
              <c:f>Sheet1!$A$2:$A$2033</c:f>
              <c:numCache>
                <c:formatCode>General</c:formatCode>
                <c:ptCount val="20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numCache>
            </c:numRef>
          </c:cat>
          <c:val>
            <c:numRef>
              <c:f>Sheet1!$B$2:$B$2033</c:f>
              <c:numCache>
                <c:formatCode>General</c:formatCode>
                <c:ptCount val="2032"/>
                <c:pt idx="0">
                  <c:v>0.22378432785369501</c:v>
                </c:pt>
                <c:pt idx="1">
                  <c:v>0.22426363586064901</c:v>
                </c:pt>
                <c:pt idx="2">
                  <c:v>0.21527340603021</c:v>
                </c:pt>
                <c:pt idx="3">
                  <c:v>0.21207093074976699</c:v>
                </c:pt>
                <c:pt idx="4">
                  <c:v>0.20638163193541401</c:v>
                </c:pt>
                <c:pt idx="5">
                  <c:v>0.19975707366462001</c:v>
                </c:pt>
                <c:pt idx="6">
                  <c:v>0.191628681427883</c:v>
                </c:pt>
                <c:pt idx="7">
                  <c:v>0.18327719897942699</c:v>
                </c:pt>
                <c:pt idx="8">
                  <c:v>0.189252347986749</c:v>
                </c:pt>
                <c:pt idx="9">
                  <c:v>0.18475217048731801</c:v>
                </c:pt>
                <c:pt idx="10">
                  <c:v>0.186013196652312</c:v>
                </c:pt>
                <c:pt idx="11">
                  <c:v>0.18262609171642299</c:v>
                </c:pt>
                <c:pt idx="12">
                  <c:v>0.188500762221715</c:v>
                </c:pt>
                <c:pt idx="13">
                  <c:v>0.18945800071317201</c:v>
                </c:pt>
                <c:pt idx="14">
                  <c:v>0.184067562651825</c:v>
                </c:pt>
                <c:pt idx="15">
                  <c:v>0.18570741013595199</c:v>
                </c:pt>
                <c:pt idx="16">
                  <c:v>0.19237868197159599</c:v>
                </c:pt>
                <c:pt idx="17">
                  <c:v>0.20231751324727101</c:v>
                </c:pt>
                <c:pt idx="18">
                  <c:v>0.20133931234668601</c:v>
                </c:pt>
                <c:pt idx="19">
                  <c:v>0.20515449302989699</c:v>
                </c:pt>
                <c:pt idx="20">
                  <c:v>0.196708281280942</c:v>
                </c:pt>
                <c:pt idx="21">
                  <c:v>0.18915624520250601</c:v>
                </c:pt>
                <c:pt idx="22">
                  <c:v>0.18955709151073799</c:v>
                </c:pt>
                <c:pt idx="23">
                  <c:v>0.19304614340760301</c:v>
                </c:pt>
                <c:pt idx="24">
                  <c:v>0.201899425490079</c:v>
                </c:pt>
                <c:pt idx="25">
                  <c:v>0.20443520975441501</c:v>
                </c:pt>
                <c:pt idx="26">
                  <c:v>0.20813166359695401</c:v>
                </c:pt>
                <c:pt idx="27">
                  <c:v>0.20005029960111101</c:v>
                </c:pt>
                <c:pt idx="28">
                  <c:v>0.176221026829669</c:v>
                </c:pt>
                <c:pt idx="29">
                  <c:v>0.16817953939026001</c:v>
                </c:pt>
                <c:pt idx="30">
                  <c:v>0.16650417425419001</c:v>
                </c:pt>
                <c:pt idx="31">
                  <c:v>0.15765153531050799</c:v>
                </c:pt>
                <c:pt idx="32">
                  <c:v>0.163031544931456</c:v>
                </c:pt>
                <c:pt idx="33">
                  <c:v>0.17022320340750799</c:v>
                </c:pt>
                <c:pt idx="34">
                  <c:v>0.179379308231955</c:v>
                </c:pt>
                <c:pt idx="35">
                  <c:v>0.19172946504074401</c:v>
                </c:pt>
                <c:pt idx="36">
                  <c:v>0.195452895902788</c:v>
                </c:pt>
                <c:pt idx="37">
                  <c:v>0.19131066316027401</c:v>
                </c:pt>
                <c:pt idx="38">
                  <c:v>0.233048410958514</c:v>
                </c:pt>
                <c:pt idx="39">
                  <c:v>0.217693492932055</c:v>
                </c:pt>
                <c:pt idx="40">
                  <c:v>0.21535860813083099</c:v>
                </c:pt>
                <c:pt idx="41">
                  <c:v>0.22696463657220101</c:v>
                </c:pt>
                <c:pt idx="42">
                  <c:v>0.23877688897520499</c:v>
                </c:pt>
                <c:pt idx="43">
                  <c:v>0.23285683565038001</c:v>
                </c:pt>
                <c:pt idx="44">
                  <c:v>0.226866186298014</c:v>
                </c:pt>
                <c:pt idx="45">
                  <c:v>0.214175746421364</c:v>
                </c:pt>
                <c:pt idx="46">
                  <c:v>0.21224663053823001</c:v>
                </c:pt>
                <c:pt idx="47">
                  <c:v>0.21793207930345601</c:v>
                </c:pt>
                <c:pt idx="48">
                  <c:v>0.229902967289734</c:v>
                </c:pt>
                <c:pt idx="49">
                  <c:v>0.223925351155804</c:v>
                </c:pt>
                <c:pt idx="50">
                  <c:v>0.22071684999435001</c:v>
                </c:pt>
                <c:pt idx="51">
                  <c:v>0.23497314291202201</c:v>
                </c:pt>
                <c:pt idx="52">
                  <c:v>0.226393520586394</c:v>
                </c:pt>
                <c:pt idx="53">
                  <c:v>0.21364247390782201</c:v>
                </c:pt>
                <c:pt idx="54">
                  <c:v>0.213514128450466</c:v>
                </c:pt>
                <c:pt idx="55">
                  <c:v>0.217090359649417</c:v>
                </c:pt>
                <c:pt idx="56">
                  <c:v>0.215930187463131</c:v>
                </c:pt>
                <c:pt idx="57">
                  <c:v>0.21557340641089401</c:v>
                </c:pt>
                <c:pt idx="58">
                  <c:v>0.211577366346165</c:v>
                </c:pt>
                <c:pt idx="59">
                  <c:v>0.200161001267087</c:v>
                </c:pt>
                <c:pt idx="60">
                  <c:v>0.182531204000217</c:v>
                </c:pt>
                <c:pt idx="61">
                  <c:v>0.18601443835269199</c:v>
                </c:pt>
                <c:pt idx="62">
                  <c:v>0.181887727916862</c:v>
                </c:pt>
                <c:pt idx="63">
                  <c:v>0.18927590558735299</c:v>
                </c:pt>
                <c:pt idx="64">
                  <c:v>0.18374527439491001</c:v>
                </c:pt>
                <c:pt idx="65">
                  <c:v>0.18438425709551401</c:v>
                </c:pt>
                <c:pt idx="66">
                  <c:v>0.19923177286638399</c:v>
                </c:pt>
                <c:pt idx="67">
                  <c:v>0.19240077312200399</c:v>
                </c:pt>
                <c:pt idx="68">
                  <c:v>0.19284171647652301</c:v>
                </c:pt>
                <c:pt idx="69">
                  <c:v>0.19084851979123299</c:v>
                </c:pt>
                <c:pt idx="70">
                  <c:v>0.19957873309954999</c:v>
                </c:pt>
                <c:pt idx="71">
                  <c:v>0.19144481626724899</c:v>
                </c:pt>
                <c:pt idx="72">
                  <c:v>0.194178907744853</c:v>
                </c:pt>
                <c:pt idx="73">
                  <c:v>0.19383818996706101</c:v>
                </c:pt>
                <c:pt idx="74">
                  <c:v>0.19728338168722201</c:v>
                </c:pt>
                <c:pt idx="75">
                  <c:v>0.189541369954389</c:v>
                </c:pt>
                <c:pt idx="76">
                  <c:v>0.189228563957625</c:v>
                </c:pt>
                <c:pt idx="77">
                  <c:v>0.18164573643985399</c:v>
                </c:pt>
                <c:pt idx="78">
                  <c:v>0.18609854404932299</c:v>
                </c:pt>
                <c:pt idx="79">
                  <c:v>0.19322805289653999</c:v>
                </c:pt>
                <c:pt idx="80">
                  <c:v>0.19974729197675301</c:v>
                </c:pt>
                <c:pt idx="81">
                  <c:v>0.20122173580473601</c:v>
                </c:pt>
                <c:pt idx="82">
                  <c:v>0.20908045563792499</c:v>
                </c:pt>
                <c:pt idx="83">
                  <c:v>0.198152064843681</c:v>
                </c:pt>
                <c:pt idx="84">
                  <c:v>0.20451363204629799</c:v>
                </c:pt>
                <c:pt idx="85">
                  <c:v>0.212520637708947</c:v>
                </c:pt>
                <c:pt idx="86">
                  <c:v>0.21521837228976401</c:v>
                </c:pt>
                <c:pt idx="87">
                  <c:v>0.214926252790586</c:v>
                </c:pt>
                <c:pt idx="88">
                  <c:v>0.21849287273819901</c:v>
                </c:pt>
                <c:pt idx="89">
                  <c:v>0.23873357018649799</c:v>
                </c:pt>
                <c:pt idx="90">
                  <c:v>0.24498567017685099</c:v>
                </c:pt>
                <c:pt idx="91">
                  <c:v>0.245008474683553</c:v>
                </c:pt>
                <c:pt idx="92">
                  <c:v>0.244779626601839</c:v>
                </c:pt>
                <c:pt idx="93">
                  <c:v>0.23328820634033001</c:v>
                </c:pt>
                <c:pt idx="94">
                  <c:v>0.23493157047052701</c:v>
                </c:pt>
                <c:pt idx="95">
                  <c:v>0.22155456210359001</c:v>
                </c:pt>
                <c:pt idx="96">
                  <c:v>0.225512517519323</c:v>
                </c:pt>
                <c:pt idx="97">
                  <c:v>0.22305017807653801</c:v>
                </c:pt>
                <c:pt idx="98">
                  <c:v>0.23108369895537301</c:v>
                </c:pt>
                <c:pt idx="99">
                  <c:v>0.23668533100698599</c:v>
                </c:pt>
                <c:pt idx="100">
                  <c:v>0.24995628726055</c:v>
                </c:pt>
                <c:pt idx="101">
                  <c:v>0.24982653870175101</c:v>
                </c:pt>
                <c:pt idx="102">
                  <c:v>0.24073896171930401</c:v>
                </c:pt>
                <c:pt idx="103">
                  <c:v>0.24167895254417299</c:v>
                </c:pt>
                <c:pt idx="104">
                  <c:v>0.24496742996758</c:v>
                </c:pt>
                <c:pt idx="105">
                  <c:v>0.25218947133339198</c:v>
                </c:pt>
                <c:pt idx="106">
                  <c:v>0.25257735290299799</c:v>
                </c:pt>
                <c:pt idx="107">
                  <c:v>0.251351248621484</c:v>
                </c:pt>
                <c:pt idx="108">
                  <c:v>0.26131772090477901</c:v>
                </c:pt>
                <c:pt idx="109">
                  <c:v>0.247591193634283</c:v>
                </c:pt>
                <c:pt idx="110">
                  <c:v>0.24769729013907901</c:v>
                </c:pt>
                <c:pt idx="111">
                  <c:v>0.25692464783416702</c:v>
                </c:pt>
                <c:pt idx="112">
                  <c:v>0.258488482020855</c:v>
                </c:pt>
                <c:pt idx="113">
                  <c:v>0.24646834151278399</c:v>
                </c:pt>
                <c:pt idx="114">
                  <c:v>0.23310200880690499</c:v>
                </c:pt>
                <c:pt idx="115">
                  <c:v>0.220687127810165</c:v>
                </c:pt>
                <c:pt idx="116">
                  <c:v>0.22260116759336099</c:v>
                </c:pt>
                <c:pt idx="117">
                  <c:v>0.22135394953745699</c:v>
                </c:pt>
                <c:pt idx="118">
                  <c:v>0.21246013723651</c:v>
                </c:pt>
                <c:pt idx="119">
                  <c:v>0.22927913241357201</c:v>
                </c:pt>
                <c:pt idx="120">
                  <c:v>0.215495444013619</c:v>
                </c:pt>
                <c:pt idx="121">
                  <c:v>0.22018550909071599</c:v>
                </c:pt>
                <c:pt idx="122">
                  <c:v>0.22441372527918299</c:v>
                </c:pt>
                <c:pt idx="123">
                  <c:v>0.21512012569192299</c:v>
                </c:pt>
                <c:pt idx="124">
                  <c:v>0.22210138289018599</c:v>
                </c:pt>
                <c:pt idx="125">
                  <c:v>0.22520595891827699</c:v>
                </c:pt>
                <c:pt idx="126">
                  <c:v>0.233435968635368</c:v>
                </c:pt>
                <c:pt idx="127">
                  <c:v>0.23717987982711899</c:v>
                </c:pt>
                <c:pt idx="128">
                  <c:v>0.22647144229051799</c:v>
                </c:pt>
                <c:pt idx="129">
                  <c:v>0.22365362188872501</c:v>
                </c:pt>
                <c:pt idx="130">
                  <c:v>0.22065772399167299</c:v>
                </c:pt>
                <c:pt idx="131">
                  <c:v>0.22380178434919201</c:v>
                </c:pt>
                <c:pt idx="132">
                  <c:v>0.21722728974935501</c:v>
                </c:pt>
                <c:pt idx="133">
                  <c:v>0.21818954933292101</c:v>
                </c:pt>
                <c:pt idx="134">
                  <c:v>0.227304362086092</c:v>
                </c:pt>
                <c:pt idx="135">
                  <c:v>0.24418150150235601</c:v>
                </c:pt>
                <c:pt idx="136">
                  <c:v>0.24884189563793499</c:v>
                </c:pt>
                <c:pt idx="137">
                  <c:v>0.248171983788496</c:v>
                </c:pt>
                <c:pt idx="138">
                  <c:v>0.26378551316384002</c:v>
                </c:pt>
                <c:pt idx="139">
                  <c:v>0.25166054490303102</c:v>
                </c:pt>
                <c:pt idx="140">
                  <c:v>0.24843297907987499</c:v>
                </c:pt>
                <c:pt idx="141">
                  <c:v>0.24183142728660101</c:v>
                </c:pt>
                <c:pt idx="142">
                  <c:v>0.25724013543507701</c:v>
                </c:pt>
                <c:pt idx="143">
                  <c:v>0.26318789165886503</c:v>
                </c:pt>
                <c:pt idx="144">
                  <c:v>0.25990771975186699</c:v>
                </c:pt>
                <c:pt idx="145">
                  <c:v>0.26088351465826298</c:v>
                </c:pt>
                <c:pt idx="146">
                  <c:v>0.26755438952813698</c:v>
                </c:pt>
                <c:pt idx="147">
                  <c:v>0.25328490080112998</c:v>
                </c:pt>
                <c:pt idx="148">
                  <c:v>0.266424979974133</c:v>
                </c:pt>
                <c:pt idx="149">
                  <c:v>0.24221641241056899</c:v>
                </c:pt>
                <c:pt idx="150">
                  <c:v>0.22424848347335599</c:v>
                </c:pt>
                <c:pt idx="151">
                  <c:v>0.21807220679291101</c:v>
                </c:pt>
                <c:pt idx="152">
                  <c:v>0.229293305919964</c:v>
                </c:pt>
                <c:pt idx="153">
                  <c:v>0.22229791710999</c:v>
                </c:pt>
                <c:pt idx="154">
                  <c:v>0.22011596575443201</c:v>
                </c:pt>
                <c:pt idx="155">
                  <c:v>0.22413820737401199</c:v>
                </c:pt>
                <c:pt idx="156">
                  <c:v>0.22049036655684401</c:v>
                </c:pt>
                <c:pt idx="157">
                  <c:v>0.23538799790104101</c:v>
                </c:pt>
                <c:pt idx="158">
                  <c:v>0.18532758211269501</c:v>
                </c:pt>
                <c:pt idx="159">
                  <c:v>0.211202670887677</c:v>
                </c:pt>
                <c:pt idx="160">
                  <c:v>0.18303290665889799</c:v>
                </c:pt>
                <c:pt idx="161">
                  <c:v>0.19108231725250199</c:v>
                </c:pt>
                <c:pt idx="162">
                  <c:v>0.15935110689163301</c:v>
                </c:pt>
                <c:pt idx="163">
                  <c:v>0.180941870511728</c:v>
                </c:pt>
                <c:pt idx="164">
                  <c:v>0.20271015614212301</c:v>
                </c:pt>
                <c:pt idx="165">
                  <c:v>0.224434440354844</c:v>
                </c:pt>
                <c:pt idx="166">
                  <c:v>0.211328535824853</c:v>
                </c:pt>
                <c:pt idx="167">
                  <c:v>0.22057452662090499</c:v>
                </c:pt>
                <c:pt idx="168">
                  <c:v>0.18883146520945501</c:v>
                </c:pt>
                <c:pt idx="169">
                  <c:v>0.17760964768009099</c:v>
                </c:pt>
                <c:pt idx="170">
                  <c:v>0.18991940509291799</c:v>
                </c:pt>
                <c:pt idx="171">
                  <c:v>0.21798042105791399</c:v>
                </c:pt>
                <c:pt idx="172">
                  <c:v>0.23513579079481001</c:v>
                </c:pt>
                <c:pt idx="173">
                  <c:v>0.208112582740416</c:v>
                </c:pt>
                <c:pt idx="174">
                  <c:v>0.21060972267132</c:v>
                </c:pt>
                <c:pt idx="175">
                  <c:v>0.22237064315144101</c:v>
                </c:pt>
                <c:pt idx="176">
                  <c:v>0.227722741211071</c:v>
                </c:pt>
                <c:pt idx="177">
                  <c:v>0.22674541794459699</c:v>
                </c:pt>
                <c:pt idx="178">
                  <c:v>0.227428780107652</c:v>
                </c:pt>
                <c:pt idx="179">
                  <c:v>0.202430766361482</c:v>
                </c:pt>
                <c:pt idx="180">
                  <c:v>0.19411783969405799</c:v>
                </c:pt>
                <c:pt idx="181">
                  <c:v>0.214302480948806</c:v>
                </c:pt>
                <c:pt idx="182">
                  <c:v>0.21138285710976301</c:v>
                </c:pt>
                <c:pt idx="183">
                  <c:v>0.19046104575565501</c:v>
                </c:pt>
                <c:pt idx="184">
                  <c:v>0.19721743549433701</c:v>
                </c:pt>
                <c:pt idx="185">
                  <c:v>0.196307231710421</c:v>
                </c:pt>
                <c:pt idx="186">
                  <c:v>0.211698123051235</c:v>
                </c:pt>
                <c:pt idx="187">
                  <c:v>0.216134455732261</c:v>
                </c:pt>
                <c:pt idx="188">
                  <c:v>0.22067356262141399</c:v>
                </c:pt>
                <c:pt idx="189">
                  <c:v>0.22006724548522499</c:v>
                </c:pt>
                <c:pt idx="190">
                  <c:v>0.22514823488422001</c:v>
                </c:pt>
                <c:pt idx="191">
                  <c:v>0.21281533793230201</c:v>
                </c:pt>
                <c:pt idx="192">
                  <c:v>0.192720754701733</c:v>
                </c:pt>
                <c:pt idx="193">
                  <c:v>0.19709587259134401</c:v>
                </c:pt>
                <c:pt idx="194">
                  <c:v>0.21294626722451701</c:v>
                </c:pt>
                <c:pt idx="195">
                  <c:v>0.218994756661614</c:v>
                </c:pt>
                <c:pt idx="196">
                  <c:v>0.21075587865754</c:v>
                </c:pt>
                <c:pt idx="197">
                  <c:v>0.207715472488812</c:v>
                </c:pt>
                <c:pt idx="198">
                  <c:v>0.20103957541506001</c:v>
                </c:pt>
                <c:pt idx="199">
                  <c:v>0.18198421404265699</c:v>
                </c:pt>
                <c:pt idx="200">
                  <c:v>0.188902593927332</c:v>
                </c:pt>
                <c:pt idx="201">
                  <c:v>0.19629116002960101</c:v>
                </c:pt>
                <c:pt idx="202">
                  <c:v>0.224112815548445</c:v>
                </c:pt>
                <c:pt idx="203">
                  <c:v>0.22211349196254401</c:v>
                </c:pt>
                <c:pt idx="204">
                  <c:v>0.23779909257772899</c:v>
                </c:pt>
                <c:pt idx="205">
                  <c:v>0.23474769120663599</c:v>
                </c:pt>
                <c:pt idx="206">
                  <c:v>0.23946429324440199</c:v>
                </c:pt>
                <c:pt idx="207">
                  <c:v>0.241205505485418</c:v>
                </c:pt>
                <c:pt idx="208">
                  <c:v>0.2404464764484</c:v>
                </c:pt>
                <c:pt idx="209">
                  <c:v>0.236579319608961</c:v>
                </c:pt>
                <c:pt idx="210">
                  <c:v>0.23445497148347799</c:v>
                </c:pt>
                <c:pt idx="211">
                  <c:v>0.25003840058860199</c:v>
                </c:pt>
                <c:pt idx="212">
                  <c:v>0.25076110849649902</c:v>
                </c:pt>
                <c:pt idx="213">
                  <c:v>0.26356098745083301</c:v>
                </c:pt>
                <c:pt idx="214">
                  <c:v>0.25639679054683001</c:v>
                </c:pt>
                <c:pt idx="215">
                  <c:v>0.252762063088039</c:v>
                </c:pt>
                <c:pt idx="216">
                  <c:v>0.24719053852570699</c:v>
                </c:pt>
                <c:pt idx="217">
                  <c:v>0.258481365865952</c:v>
                </c:pt>
                <c:pt idx="218">
                  <c:v>0.25611829858456597</c:v>
                </c:pt>
                <c:pt idx="219">
                  <c:v>0.23536059295327999</c:v>
                </c:pt>
                <c:pt idx="220">
                  <c:v>0.227086914516161</c:v>
                </c:pt>
                <c:pt idx="221">
                  <c:v>0.22626410171252401</c:v>
                </c:pt>
                <c:pt idx="222">
                  <c:v>0.22531376778461101</c:v>
                </c:pt>
                <c:pt idx="223">
                  <c:v>0.227394662968078</c:v>
                </c:pt>
                <c:pt idx="224">
                  <c:v>0.22084164440946399</c:v>
                </c:pt>
                <c:pt idx="225">
                  <c:v>0.23620426674822201</c:v>
                </c:pt>
                <c:pt idx="226">
                  <c:v>0.21416375299528501</c:v>
                </c:pt>
                <c:pt idx="227">
                  <c:v>0.22490260160950901</c:v>
                </c:pt>
                <c:pt idx="228">
                  <c:v>0.218342725851947</c:v>
                </c:pt>
                <c:pt idx="229">
                  <c:v>0.20838459233856099</c:v>
                </c:pt>
                <c:pt idx="230">
                  <c:v>0.216269417400764</c:v>
                </c:pt>
                <c:pt idx="231">
                  <c:v>0.20263922457083</c:v>
                </c:pt>
                <c:pt idx="232">
                  <c:v>0.20182423515583101</c:v>
                </c:pt>
                <c:pt idx="233">
                  <c:v>0.199921945813028</c:v>
                </c:pt>
                <c:pt idx="234">
                  <c:v>0.18829698823385399</c:v>
                </c:pt>
                <c:pt idx="235">
                  <c:v>0.187995208394059</c:v>
                </c:pt>
                <c:pt idx="236">
                  <c:v>0.176353091908554</c:v>
                </c:pt>
                <c:pt idx="237">
                  <c:v>0.178322204535556</c:v>
                </c:pt>
                <c:pt idx="238">
                  <c:v>0.202750895903786</c:v>
                </c:pt>
                <c:pt idx="239">
                  <c:v>0.205632719168376</c:v>
                </c:pt>
                <c:pt idx="240">
                  <c:v>0.222864925885431</c:v>
                </c:pt>
                <c:pt idx="241">
                  <c:v>0.22592926327749099</c:v>
                </c:pt>
                <c:pt idx="242">
                  <c:v>0.23390490998177499</c:v>
                </c:pt>
                <c:pt idx="243">
                  <c:v>0.245334405480819</c:v>
                </c:pt>
                <c:pt idx="244">
                  <c:v>0.24098041897001901</c:v>
                </c:pt>
                <c:pt idx="245">
                  <c:v>0.237308114877397</c:v>
                </c:pt>
                <c:pt idx="246">
                  <c:v>0.22190326326166099</c:v>
                </c:pt>
                <c:pt idx="247">
                  <c:v>0.23682655828231899</c:v>
                </c:pt>
                <c:pt idx="248">
                  <c:v>0.23383421141701799</c:v>
                </c:pt>
                <c:pt idx="249">
                  <c:v>0.23557764620972799</c:v>
                </c:pt>
                <c:pt idx="250">
                  <c:v>0.22183568180111499</c:v>
                </c:pt>
                <c:pt idx="251">
                  <c:v>0.24361476221547099</c:v>
                </c:pt>
                <c:pt idx="252">
                  <c:v>0.25523609376468498</c:v>
                </c:pt>
                <c:pt idx="253">
                  <c:v>0.25586596691929703</c:v>
                </c:pt>
                <c:pt idx="254">
                  <c:v>0.27757909158989302</c:v>
                </c:pt>
                <c:pt idx="255">
                  <c:v>0.275165316084994</c:v>
                </c:pt>
                <c:pt idx="256">
                  <c:v>0.252772023437426</c:v>
                </c:pt>
                <c:pt idx="257">
                  <c:v>0.26016078881001897</c:v>
                </c:pt>
                <c:pt idx="258">
                  <c:v>0.25655843062371803</c:v>
                </c:pt>
                <c:pt idx="259">
                  <c:v>0.28259053426108499</c:v>
                </c:pt>
                <c:pt idx="260">
                  <c:v>0.30054703385016701</c:v>
                </c:pt>
                <c:pt idx="261">
                  <c:v>0.30749565491507003</c:v>
                </c:pt>
                <c:pt idx="262">
                  <c:v>0.29706105955998502</c:v>
                </c:pt>
                <c:pt idx="263">
                  <c:v>0.30456611656927901</c:v>
                </c:pt>
                <c:pt idx="264">
                  <c:v>0.32224335958422701</c:v>
                </c:pt>
                <c:pt idx="265">
                  <c:v>0.33836904199122497</c:v>
                </c:pt>
                <c:pt idx="266">
                  <c:v>0.33419498569067102</c:v>
                </c:pt>
                <c:pt idx="267">
                  <c:v>0.33745566041762098</c:v>
                </c:pt>
                <c:pt idx="268">
                  <c:v>0.34343894195741598</c:v>
                </c:pt>
                <c:pt idx="269">
                  <c:v>0.33350275164661197</c:v>
                </c:pt>
                <c:pt idx="270">
                  <c:v>0.330791788458487</c:v>
                </c:pt>
                <c:pt idx="271">
                  <c:v>0.34207483477172601</c:v>
                </c:pt>
                <c:pt idx="272">
                  <c:v>0.333211786060436</c:v>
                </c:pt>
                <c:pt idx="273">
                  <c:v>0.32713537719757901</c:v>
                </c:pt>
                <c:pt idx="274">
                  <c:v>0.33494038717610097</c:v>
                </c:pt>
                <c:pt idx="275">
                  <c:v>0.34101071359799501</c:v>
                </c:pt>
                <c:pt idx="276">
                  <c:v>0.34332574067849903</c:v>
                </c:pt>
                <c:pt idx="277">
                  <c:v>0.34260766301866602</c:v>
                </c:pt>
                <c:pt idx="278">
                  <c:v>0.34452317992405301</c:v>
                </c:pt>
                <c:pt idx="279">
                  <c:v>0.320013260905606</c:v>
                </c:pt>
                <c:pt idx="280">
                  <c:v>0.307913902753919</c:v>
                </c:pt>
                <c:pt idx="281">
                  <c:v>0.30576289194725098</c:v>
                </c:pt>
                <c:pt idx="282">
                  <c:v>0.322210089997644</c:v>
                </c:pt>
                <c:pt idx="283">
                  <c:v>0.31959306552598399</c:v>
                </c:pt>
                <c:pt idx="284">
                  <c:v>0.32891910408484498</c:v>
                </c:pt>
                <c:pt idx="285">
                  <c:v>0.33855631964698601</c:v>
                </c:pt>
                <c:pt idx="286">
                  <c:v>0.34468633479913302</c:v>
                </c:pt>
                <c:pt idx="287">
                  <c:v>0.33875490125800101</c:v>
                </c:pt>
                <c:pt idx="288">
                  <c:v>0.34221555444831497</c:v>
                </c:pt>
                <c:pt idx="289">
                  <c:v>0.32808221704285401</c:v>
                </c:pt>
                <c:pt idx="290">
                  <c:v>0.33408412289550798</c:v>
                </c:pt>
                <c:pt idx="291">
                  <c:v>0.350880255194296</c:v>
                </c:pt>
                <c:pt idx="292">
                  <c:v>0.362959029022488</c:v>
                </c:pt>
                <c:pt idx="293">
                  <c:v>0.36656314454661898</c:v>
                </c:pt>
                <c:pt idx="294">
                  <c:v>0.36214670742704602</c:v>
                </c:pt>
                <c:pt idx="295">
                  <c:v>0.35411579614086602</c:v>
                </c:pt>
                <c:pt idx="296">
                  <c:v>0.36363332749953498</c:v>
                </c:pt>
                <c:pt idx="297">
                  <c:v>0.37133032862397902</c:v>
                </c:pt>
                <c:pt idx="298">
                  <c:v>0.37106738829834701</c:v>
                </c:pt>
                <c:pt idx="299">
                  <c:v>0.37361163138238301</c:v>
                </c:pt>
                <c:pt idx="300">
                  <c:v>0.37450483354547998</c:v>
                </c:pt>
                <c:pt idx="301">
                  <c:v>0.384953776913384</c:v>
                </c:pt>
                <c:pt idx="302">
                  <c:v>0.39699801657703898</c:v>
                </c:pt>
                <c:pt idx="303">
                  <c:v>0.40362427822792202</c:v>
                </c:pt>
                <c:pt idx="304">
                  <c:v>0.38862615626039199</c:v>
                </c:pt>
                <c:pt idx="305">
                  <c:v>0.37086227675428401</c:v>
                </c:pt>
                <c:pt idx="306">
                  <c:v>0.35718341495178002</c:v>
                </c:pt>
                <c:pt idx="307">
                  <c:v>0.35665051569172002</c:v>
                </c:pt>
                <c:pt idx="308">
                  <c:v>0.36841405530773103</c:v>
                </c:pt>
                <c:pt idx="309">
                  <c:v>0.37750966438480199</c:v>
                </c:pt>
                <c:pt idx="310">
                  <c:v>0.38288404964876799</c:v>
                </c:pt>
                <c:pt idx="311">
                  <c:v>0.38342526326501303</c:v>
                </c:pt>
                <c:pt idx="312">
                  <c:v>0.38043623929970199</c:v>
                </c:pt>
                <c:pt idx="313">
                  <c:v>0.35945306150050099</c:v>
                </c:pt>
                <c:pt idx="314">
                  <c:v>0.37120278147910901</c:v>
                </c:pt>
                <c:pt idx="315">
                  <c:v>0.37864104069568699</c:v>
                </c:pt>
                <c:pt idx="316">
                  <c:v>0.38088625676049198</c:v>
                </c:pt>
                <c:pt idx="317">
                  <c:v>0.38801895622247101</c:v>
                </c:pt>
                <c:pt idx="318">
                  <c:v>0.389716755298887</c:v>
                </c:pt>
                <c:pt idx="319">
                  <c:v>0.40525285885055301</c:v>
                </c:pt>
                <c:pt idx="320">
                  <c:v>0.39877190389535</c:v>
                </c:pt>
                <c:pt idx="321">
                  <c:v>0.40590389555495598</c:v>
                </c:pt>
                <c:pt idx="322">
                  <c:v>0.40757946481089202</c:v>
                </c:pt>
                <c:pt idx="323">
                  <c:v>0.41076665447017302</c:v>
                </c:pt>
                <c:pt idx="324">
                  <c:v>0.420225569527169</c:v>
                </c:pt>
                <c:pt idx="325">
                  <c:v>0.42519529715482102</c:v>
                </c:pt>
                <c:pt idx="326">
                  <c:v>0.42023771805176602</c:v>
                </c:pt>
                <c:pt idx="327">
                  <c:v>0.41757307271905802</c:v>
                </c:pt>
                <c:pt idx="328">
                  <c:v>0.421234661646257</c:v>
                </c:pt>
                <c:pt idx="329">
                  <c:v>0.39618868698631698</c:v>
                </c:pt>
                <c:pt idx="330">
                  <c:v>0.40384770347403498</c:v>
                </c:pt>
                <c:pt idx="331">
                  <c:v>0.41583517615598597</c:v>
                </c:pt>
                <c:pt idx="332">
                  <c:v>0.413237066524476</c:v>
                </c:pt>
                <c:pt idx="333">
                  <c:v>0.40405512745804401</c:v>
                </c:pt>
                <c:pt idx="334">
                  <c:v>0.41913036447416802</c:v>
                </c:pt>
                <c:pt idx="335">
                  <c:v>0.412580238653667</c:v>
                </c:pt>
                <c:pt idx="336">
                  <c:v>0.40846690290742699</c:v>
                </c:pt>
                <c:pt idx="337">
                  <c:v>0.423906470616847</c:v>
                </c:pt>
                <c:pt idx="338">
                  <c:v>0.412703735679879</c:v>
                </c:pt>
                <c:pt idx="339">
                  <c:v>0.41527437994404698</c:v>
                </c:pt>
                <c:pt idx="340">
                  <c:v>0.42740831314302402</c:v>
                </c:pt>
                <c:pt idx="341">
                  <c:v>0.44060012330613901</c:v>
                </c:pt>
                <c:pt idx="342">
                  <c:v>0.433855761179329</c:v>
                </c:pt>
                <c:pt idx="343">
                  <c:v>0.42637261464949</c:v>
                </c:pt>
                <c:pt idx="344">
                  <c:v>0.42252067371560598</c:v>
                </c:pt>
                <c:pt idx="345">
                  <c:v>0.42193192087295001</c:v>
                </c:pt>
                <c:pt idx="346">
                  <c:v>0.42155594238118299</c:v>
                </c:pt>
                <c:pt idx="347">
                  <c:v>0.41016298652094502</c:v>
                </c:pt>
                <c:pt idx="348">
                  <c:v>0.41879216739991598</c:v>
                </c:pt>
                <c:pt idx="349">
                  <c:v>0.41804656606410501</c:v>
                </c:pt>
                <c:pt idx="350">
                  <c:v>0.40382848140456801</c:v>
                </c:pt>
                <c:pt idx="351">
                  <c:v>0.41326564438949998</c:v>
                </c:pt>
                <c:pt idx="352">
                  <c:v>0.40933835054582202</c:v>
                </c:pt>
                <c:pt idx="353">
                  <c:v>0.416658950979305</c:v>
                </c:pt>
                <c:pt idx="354">
                  <c:v>0.40558695604431899</c:v>
                </c:pt>
                <c:pt idx="355">
                  <c:v>0.41638927975421403</c:v>
                </c:pt>
                <c:pt idx="356">
                  <c:v>0.410477546329506</c:v>
                </c:pt>
                <c:pt idx="357">
                  <c:v>0.40923777576931902</c:v>
                </c:pt>
                <c:pt idx="358">
                  <c:v>0.40470564120180402</c:v>
                </c:pt>
                <c:pt idx="359">
                  <c:v>0.409586603911196</c:v>
                </c:pt>
                <c:pt idx="360">
                  <c:v>0.43131226931227801</c:v>
                </c:pt>
                <c:pt idx="361">
                  <c:v>0.441173644674763</c:v>
                </c:pt>
                <c:pt idx="362">
                  <c:v>0.42798917778866202</c:v>
                </c:pt>
                <c:pt idx="363">
                  <c:v>0.44142008205547001</c:v>
                </c:pt>
                <c:pt idx="364">
                  <c:v>0.43183499232067402</c:v>
                </c:pt>
                <c:pt idx="365">
                  <c:v>0.433868122148582</c:v>
                </c:pt>
                <c:pt idx="366">
                  <c:v>0.42557886156208802</c:v>
                </c:pt>
                <c:pt idx="367">
                  <c:v>0.42578760742187499</c:v>
                </c:pt>
                <c:pt idx="368">
                  <c:v>0.440732924783869</c:v>
                </c:pt>
                <c:pt idx="369">
                  <c:v>0.44748668089950899</c:v>
                </c:pt>
                <c:pt idx="370">
                  <c:v>0.46659526208527202</c:v>
                </c:pt>
                <c:pt idx="371">
                  <c:v>0.48213109497767398</c:v>
                </c:pt>
                <c:pt idx="372">
                  <c:v>0.47638529405539698</c:v>
                </c:pt>
                <c:pt idx="373">
                  <c:v>0.46949284118957502</c:v>
                </c:pt>
                <c:pt idx="374">
                  <c:v>0.48095453817307199</c:v>
                </c:pt>
                <c:pt idx="375">
                  <c:v>0.51322007940229797</c:v>
                </c:pt>
                <c:pt idx="376">
                  <c:v>0.51349765963445204</c:v>
                </c:pt>
                <c:pt idx="377">
                  <c:v>0.51456293339074699</c:v>
                </c:pt>
                <c:pt idx="378">
                  <c:v>0.49476999423877699</c:v>
                </c:pt>
                <c:pt idx="379">
                  <c:v>0.48154198043921198</c:v>
                </c:pt>
                <c:pt idx="380">
                  <c:v>0.46911945192468901</c:v>
                </c:pt>
                <c:pt idx="381">
                  <c:v>0.45783613485354202</c:v>
                </c:pt>
                <c:pt idx="382">
                  <c:v>0.44639121201409898</c:v>
                </c:pt>
                <c:pt idx="383">
                  <c:v>0.46559204637208701</c:v>
                </c:pt>
                <c:pt idx="384">
                  <c:v>0.475884405299275</c:v>
                </c:pt>
                <c:pt idx="385">
                  <c:v>0.464058778882177</c:v>
                </c:pt>
                <c:pt idx="386">
                  <c:v>0.464899951403349</c:v>
                </c:pt>
                <c:pt idx="387">
                  <c:v>0.46781064095536901</c:v>
                </c:pt>
                <c:pt idx="388">
                  <c:v>0.46727135450959201</c:v>
                </c:pt>
                <c:pt idx="389">
                  <c:v>0.47506103777213798</c:v>
                </c:pt>
                <c:pt idx="390">
                  <c:v>0.492290434617071</c:v>
                </c:pt>
                <c:pt idx="391">
                  <c:v>0.466070388407747</c:v>
                </c:pt>
                <c:pt idx="392">
                  <c:v>0.44926918479443101</c:v>
                </c:pt>
                <c:pt idx="393">
                  <c:v>0.44779881179171699</c:v>
                </c:pt>
                <c:pt idx="394">
                  <c:v>0.45604270846160999</c:v>
                </c:pt>
                <c:pt idx="395">
                  <c:v>0.47565736732425201</c:v>
                </c:pt>
                <c:pt idx="396">
                  <c:v>0.45574727174020802</c:v>
                </c:pt>
                <c:pt idx="397">
                  <c:v>0.46375862412416402</c:v>
                </c:pt>
                <c:pt idx="398">
                  <c:v>0.47727814558752102</c:v>
                </c:pt>
                <c:pt idx="399">
                  <c:v>0.47395159875356602</c:v>
                </c:pt>
                <c:pt idx="400">
                  <c:v>0.43822851956224601</c:v>
                </c:pt>
                <c:pt idx="401">
                  <c:v>0.40609815349432299</c:v>
                </c:pt>
                <c:pt idx="402">
                  <c:v>0.40050487737800899</c:v>
                </c:pt>
                <c:pt idx="403">
                  <c:v>0.40921176869569698</c:v>
                </c:pt>
                <c:pt idx="404">
                  <c:v>0.40165282900972699</c:v>
                </c:pt>
                <c:pt idx="405">
                  <c:v>0.404932564606095</c:v>
                </c:pt>
                <c:pt idx="406">
                  <c:v>0.399527713635911</c:v>
                </c:pt>
                <c:pt idx="407">
                  <c:v>0.40760479600180599</c:v>
                </c:pt>
                <c:pt idx="408">
                  <c:v>0.39169220323332798</c:v>
                </c:pt>
                <c:pt idx="409">
                  <c:v>0.37281624048631401</c:v>
                </c:pt>
                <c:pt idx="410">
                  <c:v>0.40062267450036199</c:v>
                </c:pt>
                <c:pt idx="411">
                  <c:v>0.41463642766916903</c:v>
                </c:pt>
                <c:pt idx="412">
                  <c:v>0.42790062128242601</c:v>
                </c:pt>
                <c:pt idx="413">
                  <c:v>0.437968311411082</c:v>
                </c:pt>
                <c:pt idx="414">
                  <c:v>0.41749039022710799</c:v>
                </c:pt>
                <c:pt idx="415">
                  <c:v>0.42655758537435001</c:v>
                </c:pt>
                <c:pt idx="416">
                  <c:v>0.437248182210217</c:v>
                </c:pt>
                <c:pt idx="417">
                  <c:v>0.44451059466089599</c:v>
                </c:pt>
                <c:pt idx="418">
                  <c:v>0.43946965660010801</c:v>
                </c:pt>
                <c:pt idx="419">
                  <c:v>0.45641949382784502</c:v>
                </c:pt>
                <c:pt idx="420">
                  <c:v>0.43982023370275602</c:v>
                </c:pt>
                <c:pt idx="421">
                  <c:v>0.428489706229504</c:v>
                </c:pt>
                <c:pt idx="422">
                  <c:v>0.42923419557117498</c:v>
                </c:pt>
                <c:pt idx="423">
                  <c:v>0.41864955981865398</c:v>
                </c:pt>
                <c:pt idx="424">
                  <c:v>0.38359631508217901</c:v>
                </c:pt>
                <c:pt idx="425">
                  <c:v>0.38058411025099298</c:v>
                </c:pt>
                <c:pt idx="426">
                  <c:v>0.39064256727734897</c:v>
                </c:pt>
                <c:pt idx="427">
                  <c:v>0.38435195431874802</c:v>
                </c:pt>
                <c:pt idx="428">
                  <c:v>0.39649788049484502</c:v>
                </c:pt>
                <c:pt idx="429">
                  <c:v>0.38486136010764999</c:v>
                </c:pt>
                <c:pt idx="430">
                  <c:v>0.39427290555062999</c:v>
                </c:pt>
                <c:pt idx="431">
                  <c:v>0.42944589813995199</c:v>
                </c:pt>
                <c:pt idx="432">
                  <c:v>0.41336012050226101</c:v>
                </c:pt>
                <c:pt idx="433">
                  <c:v>0.38194574401663001</c:v>
                </c:pt>
                <c:pt idx="434">
                  <c:v>0.43051638013668903</c:v>
                </c:pt>
                <c:pt idx="435">
                  <c:v>0.43948616747446401</c:v>
                </c:pt>
                <c:pt idx="436">
                  <c:v>0.43026015270356999</c:v>
                </c:pt>
                <c:pt idx="437">
                  <c:v>0.40098466431582902</c:v>
                </c:pt>
                <c:pt idx="438">
                  <c:v>0.40126821942501001</c:v>
                </c:pt>
                <c:pt idx="439">
                  <c:v>0.407250514377207</c:v>
                </c:pt>
                <c:pt idx="440">
                  <c:v>0.40392847820230598</c:v>
                </c:pt>
                <c:pt idx="441">
                  <c:v>0.386457284090864</c:v>
                </c:pt>
                <c:pt idx="442">
                  <c:v>0.39021852231563697</c:v>
                </c:pt>
                <c:pt idx="443">
                  <c:v>0.41011059950297302</c:v>
                </c:pt>
                <c:pt idx="444">
                  <c:v>0.45050522820810901</c:v>
                </c:pt>
                <c:pt idx="445">
                  <c:v>0.46176910232818003</c:v>
                </c:pt>
                <c:pt idx="446">
                  <c:v>0.46819827612693699</c:v>
                </c:pt>
                <c:pt idx="447">
                  <c:v>0.505157654319775</c:v>
                </c:pt>
                <c:pt idx="448">
                  <c:v>0.55654055690332904</c:v>
                </c:pt>
                <c:pt idx="449">
                  <c:v>0.46540213311763801</c:v>
                </c:pt>
                <c:pt idx="450">
                  <c:v>0.51297397297941105</c:v>
                </c:pt>
                <c:pt idx="451">
                  <c:v>0.56514606849314397</c:v>
                </c:pt>
                <c:pt idx="452">
                  <c:v>0.549859140928455</c:v>
                </c:pt>
                <c:pt idx="453">
                  <c:v>0.53451583315942097</c:v>
                </c:pt>
                <c:pt idx="454">
                  <c:v>0.51961057146949996</c:v>
                </c:pt>
                <c:pt idx="455">
                  <c:v>0.52720813754356699</c:v>
                </c:pt>
                <c:pt idx="456">
                  <c:v>0.53448331772452995</c:v>
                </c:pt>
                <c:pt idx="457">
                  <c:v>0.51838873119295803</c:v>
                </c:pt>
                <c:pt idx="458">
                  <c:v>0.56118378093860299</c:v>
                </c:pt>
                <c:pt idx="459">
                  <c:v>0.56756090335089604</c:v>
                </c:pt>
                <c:pt idx="460">
                  <c:v>0.51433082983443701</c:v>
                </c:pt>
                <c:pt idx="461">
                  <c:v>0.53640190829974199</c:v>
                </c:pt>
                <c:pt idx="462">
                  <c:v>0.50401127525900002</c:v>
                </c:pt>
                <c:pt idx="463">
                  <c:v>0.51204942035658096</c:v>
                </c:pt>
                <c:pt idx="464">
                  <c:v>0.496364567499468</c:v>
                </c:pt>
                <c:pt idx="465">
                  <c:v>0.47098782173533399</c:v>
                </c:pt>
                <c:pt idx="466">
                  <c:v>0.48282983449308398</c:v>
                </c:pt>
                <c:pt idx="467">
                  <c:v>0.49185574135911297</c:v>
                </c:pt>
                <c:pt idx="468">
                  <c:v>0.49115290680855</c:v>
                </c:pt>
                <c:pt idx="469">
                  <c:v>0.48860878350380899</c:v>
                </c:pt>
                <c:pt idx="470">
                  <c:v>0.51116022785778303</c:v>
                </c:pt>
                <c:pt idx="471">
                  <c:v>0.54418493378647204</c:v>
                </c:pt>
                <c:pt idx="472">
                  <c:v>0.50542793349638204</c:v>
                </c:pt>
                <c:pt idx="473">
                  <c:v>0.52509447559358402</c:v>
                </c:pt>
                <c:pt idx="474">
                  <c:v>0.54279947836890896</c:v>
                </c:pt>
                <c:pt idx="475">
                  <c:v>0.51120503878077295</c:v>
                </c:pt>
                <c:pt idx="476">
                  <c:v>0.51777103076862696</c:v>
                </c:pt>
                <c:pt idx="477">
                  <c:v>0.52551578010271105</c:v>
                </c:pt>
                <c:pt idx="478">
                  <c:v>0.46669431313967302</c:v>
                </c:pt>
                <c:pt idx="479">
                  <c:v>0.47697982963017499</c:v>
                </c:pt>
                <c:pt idx="480">
                  <c:v>0.473346383415094</c:v>
                </c:pt>
                <c:pt idx="481">
                  <c:v>0.47131850907978701</c:v>
                </c:pt>
                <c:pt idx="482">
                  <c:v>0.46884632729224901</c:v>
                </c:pt>
                <c:pt idx="483">
                  <c:v>0.514994867169704</c:v>
                </c:pt>
                <c:pt idx="484">
                  <c:v>0.51223521677991002</c:v>
                </c:pt>
                <c:pt idx="485">
                  <c:v>0.48814076998848799</c:v>
                </c:pt>
                <c:pt idx="486">
                  <c:v>0.52489875817197096</c:v>
                </c:pt>
                <c:pt idx="487">
                  <c:v>0.49115915362611601</c:v>
                </c:pt>
                <c:pt idx="488">
                  <c:v>0.49956156521431799</c:v>
                </c:pt>
                <c:pt idx="489">
                  <c:v>0.546417252492575</c:v>
                </c:pt>
                <c:pt idx="490">
                  <c:v>0.55052792404429995</c:v>
                </c:pt>
                <c:pt idx="491">
                  <c:v>0.56357812269185903</c:v>
                </c:pt>
                <c:pt idx="492">
                  <c:v>0.56729827118279197</c:v>
                </c:pt>
                <c:pt idx="493">
                  <c:v>0.56130759399437102</c:v>
                </c:pt>
                <c:pt idx="494">
                  <c:v>0.53714878314498604</c:v>
                </c:pt>
                <c:pt idx="495">
                  <c:v>0.53894705262023601</c:v>
                </c:pt>
                <c:pt idx="496">
                  <c:v>0.52817257234262804</c:v>
                </c:pt>
                <c:pt idx="497">
                  <c:v>0.529169419664961</c:v>
                </c:pt>
                <c:pt idx="498">
                  <c:v>0.52954067338674204</c:v>
                </c:pt>
                <c:pt idx="499">
                  <c:v>0.54329696793411097</c:v>
                </c:pt>
                <c:pt idx="500">
                  <c:v>0.528986586235481</c:v>
                </c:pt>
                <c:pt idx="501">
                  <c:v>0.52004178836747905</c:v>
                </c:pt>
                <c:pt idx="502">
                  <c:v>0.527216707661605</c:v>
                </c:pt>
                <c:pt idx="503">
                  <c:v>0.51458313786675103</c:v>
                </c:pt>
                <c:pt idx="504">
                  <c:v>0.49712506909783599</c:v>
                </c:pt>
                <c:pt idx="505">
                  <c:v>0.47988864052837998</c:v>
                </c:pt>
                <c:pt idx="506">
                  <c:v>0.47677416003423601</c:v>
                </c:pt>
                <c:pt idx="507">
                  <c:v>0.49041311083463401</c:v>
                </c:pt>
                <c:pt idx="508">
                  <c:v>0.47051787910837201</c:v>
                </c:pt>
                <c:pt idx="509">
                  <c:v>0.48408304803247798</c:v>
                </c:pt>
                <c:pt idx="510">
                  <c:v>0.486072902255344</c:v>
                </c:pt>
                <c:pt idx="511">
                  <c:v>0.48893234779915601</c:v>
                </c:pt>
                <c:pt idx="512">
                  <c:v>0.51758514275885104</c:v>
                </c:pt>
                <c:pt idx="513">
                  <c:v>0.53851605129153701</c:v>
                </c:pt>
                <c:pt idx="514">
                  <c:v>0.53326592404519702</c:v>
                </c:pt>
                <c:pt idx="515">
                  <c:v>0.51143285500106295</c:v>
                </c:pt>
                <c:pt idx="516">
                  <c:v>0.50252928092912796</c:v>
                </c:pt>
                <c:pt idx="517">
                  <c:v>0.51972241226567895</c:v>
                </c:pt>
                <c:pt idx="518">
                  <c:v>0.52054031193390904</c:v>
                </c:pt>
                <c:pt idx="519">
                  <c:v>0.54821408300915098</c:v>
                </c:pt>
                <c:pt idx="520">
                  <c:v>0.54142945928880404</c:v>
                </c:pt>
                <c:pt idx="521">
                  <c:v>0.54757075435706704</c:v>
                </c:pt>
                <c:pt idx="522">
                  <c:v>0.54995635674639798</c:v>
                </c:pt>
                <c:pt idx="523">
                  <c:v>0.55989342987816304</c:v>
                </c:pt>
                <c:pt idx="524">
                  <c:v>0.593531204183807</c:v>
                </c:pt>
                <c:pt idx="525">
                  <c:v>0.59336890476391302</c:v>
                </c:pt>
                <c:pt idx="526">
                  <c:v>0.56601775600641901</c:v>
                </c:pt>
                <c:pt idx="527">
                  <c:v>0.607291401515208</c:v>
                </c:pt>
                <c:pt idx="528">
                  <c:v>0.60787002946295199</c:v>
                </c:pt>
                <c:pt idx="529">
                  <c:v>0.60289299841719102</c:v>
                </c:pt>
                <c:pt idx="530">
                  <c:v>0.62524180563556597</c:v>
                </c:pt>
                <c:pt idx="531">
                  <c:v>0.64115977002484503</c:v>
                </c:pt>
                <c:pt idx="532">
                  <c:v>0.64364739686213202</c:v>
                </c:pt>
                <c:pt idx="533">
                  <c:v>0.63261768973657795</c:v>
                </c:pt>
                <c:pt idx="534">
                  <c:v>0.62517009470366203</c:v>
                </c:pt>
                <c:pt idx="535">
                  <c:v>0.64473708571744404</c:v>
                </c:pt>
                <c:pt idx="536">
                  <c:v>0.64278277054529898</c:v>
                </c:pt>
                <c:pt idx="537">
                  <c:v>0.63732145001781304</c:v>
                </c:pt>
                <c:pt idx="538">
                  <c:v>0.65387380650733495</c:v>
                </c:pt>
                <c:pt idx="539">
                  <c:v>0.65779357330222299</c:v>
                </c:pt>
                <c:pt idx="540">
                  <c:v>0.65367704331943</c:v>
                </c:pt>
                <c:pt idx="541">
                  <c:v>0.65843929270117496</c:v>
                </c:pt>
                <c:pt idx="542">
                  <c:v>0.69382747765560304</c:v>
                </c:pt>
                <c:pt idx="543">
                  <c:v>0.704574900055572</c:v>
                </c:pt>
                <c:pt idx="544">
                  <c:v>0.73038493411920302</c:v>
                </c:pt>
                <c:pt idx="545">
                  <c:v>0.74022362787125995</c:v>
                </c:pt>
                <c:pt idx="546">
                  <c:v>0.72790346240651105</c:v>
                </c:pt>
                <c:pt idx="547">
                  <c:v>0.75131817437286097</c:v>
                </c:pt>
                <c:pt idx="548">
                  <c:v>0.73264894598583796</c:v>
                </c:pt>
                <c:pt idx="549">
                  <c:v>0.75170610836534502</c:v>
                </c:pt>
                <c:pt idx="550">
                  <c:v>0.75629234207753304</c:v>
                </c:pt>
                <c:pt idx="551">
                  <c:v>0.75714215317575295</c:v>
                </c:pt>
                <c:pt idx="552">
                  <c:v>0.74659716784878405</c:v>
                </c:pt>
                <c:pt idx="553">
                  <c:v>0.73224872413952002</c:v>
                </c:pt>
                <c:pt idx="554">
                  <c:v>0.71987368314122602</c:v>
                </c:pt>
                <c:pt idx="555">
                  <c:v>0.70540844172807904</c:v>
                </c:pt>
                <c:pt idx="556">
                  <c:v>0.723517650376449</c:v>
                </c:pt>
                <c:pt idx="557">
                  <c:v>0.73643505957780697</c:v>
                </c:pt>
                <c:pt idx="558">
                  <c:v>0.72436422895904196</c:v>
                </c:pt>
                <c:pt idx="559">
                  <c:v>0.70353322284136</c:v>
                </c:pt>
                <c:pt idx="560">
                  <c:v>0.70428791052525797</c:v>
                </c:pt>
                <c:pt idx="561">
                  <c:v>0.71154521244689295</c:v>
                </c:pt>
                <c:pt idx="562">
                  <c:v>0.69427221309651299</c:v>
                </c:pt>
                <c:pt idx="563">
                  <c:v>0.69228076792063198</c:v>
                </c:pt>
                <c:pt idx="564">
                  <c:v>0.70751893254213905</c:v>
                </c:pt>
                <c:pt idx="565">
                  <c:v>0.735452939797961</c:v>
                </c:pt>
                <c:pt idx="566">
                  <c:v>0.72151639247238397</c:v>
                </c:pt>
                <c:pt idx="567">
                  <c:v>0.71601552893301701</c:v>
                </c:pt>
                <c:pt idx="568">
                  <c:v>0.71637288650303599</c:v>
                </c:pt>
                <c:pt idx="569">
                  <c:v>0.72499619626846601</c:v>
                </c:pt>
                <c:pt idx="570">
                  <c:v>0.73585863769128901</c:v>
                </c:pt>
                <c:pt idx="571">
                  <c:v>0.73276670821404299</c:v>
                </c:pt>
                <c:pt idx="572">
                  <c:v>0.74686593897375098</c:v>
                </c:pt>
                <c:pt idx="573">
                  <c:v>0.78306739305954398</c:v>
                </c:pt>
                <c:pt idx="574">
                  <c:v>0.78021584131596999</c:v>
                </c:pt>
                <c:pt idx="575">
                  <c:v>0.76552682596835397</c:v>
                </c:pt>
                <c:pt idx="576">
                  <c:v>0.74013382219854895</c:v>
                </c:pt>
                <c:pt idx="577">
                  <c:v>0.74331545241861696</c:v>
                </c:pt>
                <c:pt idx="578">
                  <c:v>0.73526042665249303</c:v>
                </c:pt>
                <c:pt idx="579">
                  <c:v>0.75793386481455305</c:v>
                </c:pt>
                <c:pt idx="580">
                  <c:v>0.76536137392682602</c:v>
                </c:pt>
                <c:pt idx="581">
                  <c:v>0.78233917041476297</c:v>
                </c:pt>
                <c:pt idx="582">
                  <c:v>0.76514547999791305</c:v>
                </c:pt>
                <c:pt idx="583">
                  <c:v>0.77888885759936</c:v>
                </c:pt>
                <c:pt idx="584">
                  <c:v>0.76119995593770096</c:v>
                </c:pt>
                <c:pt idx="585">
                  <c:v>0.753522522936521</c:v>
                </c:pt>
                <c:pt idx="586">
                  <c:v>0.77432883030119004</c:v>
                </c:pt>
                <c:pt idx="587">
                  <c:v>0.77988887560083198</c:v>
                </c:pt>
                <c:pt idx="588">
                  <c:v>0.783053948847098</c:v>
                </c:pt>
                <c:pt idx="589">
                  <c:v>0.76147761106602097</c:v>
                </c:pt>
                <c:pt idx="590">
                  <c:v>0.78295147165144596</c:v>
                </c:pt>
                <c:pt idx="591">
                  <c:v>0.77388503623652705</c:v>
                </c:pt>
                <c:pt idx="592">
                  <c:v>0.78099212870401302</c:v>
                </c:pt>
                <c:pt idx="593">
                  <c:v>0.78388081301388701</c:v>
                </c:pt>
                <c:pt idx="594">
                  <c:v>0.76981963683963905</c:v>
                </c:pt>
                <c:pt idx="595">
                  <c:v>0.76283120995880604</c:v>
                </c:pt>
                <c:pt idx="596">
                  <c:v>0.77816382591925404</c:v>
                </c:pt>
                <c:pt idx="597">
                  <c:v>0.75943542249067197</c:v>
                </c:pt>
                <c:pt idx="598">
                  <c:v>0.76423076202103901</c:v>
                </c:pt>
                <c:pt idx="599">
                  <c:v>0.75550231274186297</c:v>
                </c:pt>
                <c:pt idx="600">
                  <c:v>0.74393730210092801</c:v>
                </c:pt>
                <c:pt idx="601">
                  <c:v>0.760670480648031</c:v>
                </c:pt>
                <c:pt idx="602">
                  <c:v>0.76297561520054802</c:v>
                </c:pt>
                <c:pt idx="603">
                  <c:v>0.76760781776602305</c:v>
                </c:pt>
                <c:pt idx="604">
                  <c:v>0.79840140336407805</c:v>
                </c:pt>
                <c:pt idx="605">
                  <c:v>0.79018925018750497</c:v>
                </c:pt>
                <c:pt idx="606">
                  <c:v>0.77923602453246199</c:v>
                </c:pt>
                <c:pt idx="607">
                  <c:v>0.75075620403556498</c:v>
                </c:pt>
                <c:pt idx="608">
                  <c:v>0.72668462393309197</c:v>
                </c:pt>
                <c:pt idx="609">
                  <c:v>0.724260017722692</c:v>
                </c:pt>
                <c:pt idx="610">
                  <c:v>0.72827996568554798</c:v>
                </c:pt>
                <c:pt idx="611">
                  <c:v>0.73552237190149405</c:v>
                </c:pt>
                <c:pt idx="612">
                  <c:v>0.73810041533612503</c:v>
                </c:pt>
                <c:pt idx="613">
                  <c:v>0.72649439417009298</c:v>
                </c:pt>
                <c:pt idx="614">
                  <c:v>0.72663557349031305</c:v>
                </c:pt>
                <c:pt idx="615">
                  <c:v>0.71706226087818303</c:v>
                </c:pt>
                <c:pt idx="616">
                  <c:v>0.72043687866837203</c:v>
                </c:pt>
                <c:pt idx="617">
                  <c:v>0.73411167340718297</c:v>
                </c:pt>
                <c:pt idx="618">
                  <c:v>0.73596974532372605</c:v>
                </c:pt>
                <c:pt idx="619">
                  <c:v>0.72970489456803</c:v>
                </c:pt>
                <c:pt idx="620">
                  <c:v>0.72729154818289499</c:v>
                </c:pt>
                <c:pt idx="621">
                  <c:v>0.73716442239298896</c:v>
                </c:pt>
                <c:pt idx="622">
                  <c:v>0.72406050109591602</c:v>
                </c:pt>
                <c:pt idx="623">
                  <c:v>0.73451445254216996</c:v>
                </c:pt>
                <c:pt idx="624">
                  <c:v>0.75543867421533395</c:v>
                </c:pt>
                <c:pt idx="625">
                  <c:v>0.74623101091671495</c:v>
                </c:pt>
                <c:pt idx="626">
                  <c:v>0.752011538686155</c:v>
                </c:pt>
                <c:pt idx="627">
                  <c:v>0.74965053240872903</c:v>
                </c:pt>
                <c:pt idx="628">
                  <c:v>0.73361458454478301</c:v>
                </c:pt>
                <c:pt idx="629">
                  <c:v>0.67503633792667295</c:v>
                </c:pt>
                <c:pt idx="630">
                  <c:v>0.70059744367919496</c:v>
                </c:pt>
                <c:pt idx="631">
                  <c:v>0.67837576147789003</c:v>
                </c:pt>
                <c:pt idx="632">
                  <c:v>0.69634896531949197</c:v>
                </c:pt>
                <c:pt idx="633">
                  <c:v>0.70114827133296698</c:v>
                </c:pt>
                <c:pt idx="634">
                  <c:v>0.72803009576505695</c:v>
                </c:pt>
                <c:pt idx="635">
                  <c:v>0.72270241025579096</c:v>
                </c:pt>
                <c:pt idx="636">
                  <c:v>0.72892421244568395</c:v>
                </c:pt>
                <c:pt idx="637">
                  <c:v>0.720033895910418</c:v>
                </c:pt>
                <c:pt idx="638">
                  <c:v>0.70210554276959303</c:v>
                </c:pt>
                <c:pt idx="639">
                  <c:v>0.69965238150374898</c:v>
                </c:pt>
                <c:pt idx="640">
                  <c:v>0.70339219961800803</c:v>
                </c:pt>
                <c:pt idx="641">
                  <c:v>0.71030568730801902</c:v>
                </c:pt>
                <c:pt idx="642">
                  <c:v>0.711320237398682</c:v>
                </c:pt>
                <c:pt idx="643">
                  <c:v>0.72773347104238295</c:v>
                </c:pt>
                <c:pt idx="644">
                  <c:v>0.70753501835670496</c:v>
                </c:pt>
                <c:pt idx="645">
                  <c:v>0.70175667964812005</c:v>
                </c:pt>
                <c:pt idx="646">
                  <c:v>0.69458227757753199</c:v>
                </c:pt>
                <c:pt idx="647">
                  <c:v>0.69431674492804796</c:v>
                </c:pt>
                <c:pt idx="648">
                  <c:v>0.69036587589935094</c:v>
                </c:pt>
                <c:pt idx="649">
                  <c:v>0.69576347449937703</c:v>
                </c:pt>
                <c:pt idx="650">
                  <c:v>0.69746335076126398</c:v>
                </c:pt>
                <c:pt idx="651">
                  <c:v>0.70311075483528696</c:v>
                </c:pt>
                <c:pt idx="652">
                  <c:v>0.69998048746702102</c:v>
                </c:pt>
                <c:pt idx="653">
                  <c:v>0.72093886163218401</c:v>
                </c:pt>
                <c:pt idx="654">
                  <c:v>0.73173338843929103</c:v>
                </c:pt>
                <c:pt idx="655">
                  <c:v>0.72380568777475396</c:v>
                </c:pt>
                <c:pt idx="656">
                  <c:v>0.72519612195012295</c:v>
                </c:pt>
                <c:pt idx="657">
                  <c:v>0.72310521644077397</c:v>
                </c:pt>
                <c:pt idx="658">
                  <c:v>0.74488846585882196</c:v>
                </c:pt>
                <c:pt idx="659">
                  <c:v>0.75685129019043695</c:v>
                </c:pt>
                <c:pt idx="660">
                  <c:v>0.75871821239659698</c:v>
                </c:pt>
                <c:pt idx="661">
                  <c:v>0.75919492481381801</c:v>
                </c:pt>
                <c:pt idx="662">
                  <c:v>0.75141616263709998</c:v>
                </c:pt>
                <c:pt idx="663">
                  <c:v>0.750933318197338</c:v>
                </c:pt>
                <c:pt idx="664">
                  <c:v>0.74042383519348298</c:v>
                </c:pt>
                <c:pt idx="665">
                  <c:v>0.73448483141660004</c:v>
                </c:pt>
                <c:pt idx="666">
                  <c:v>0.73227586027637104</c:v>
                </c:pt>
                <c:pt idx="667">
                  <c:v>0.71896190206796695</c:v>
                </c:pt>
                <c:pt idx="668">
                  <c:v>0.69334372782067699</c:v>
                </c:pt>
                <c:pt idx="669">
                  <c:v>0.69048358552426203</c:v>
                </c:pt>
                <c:pt idx="670">
                  <c:v>0.69847115548827898</c:v>
                </c:pt>
                <c:pt idx="671">
                  <c:v>0.694224143232265</c:v>
                </c:pt>
                <c:pt idx="672">
                  <c:v>0.69034884145093001</c:v>
                </c:pt>
                <c:pt idx="673">
                  <c:v>0.697333434773724</c:v>
                </c:pt>
                <c:pt idx="674">
                  <c:v>0.70554041586199101</c:v>
                </c:pt>
                <c:pt idx="675">
                  <c:v>0.68866335219825103</c:v>
                </c:pt>
                <c:pt idx="676">
                  <c:v>0.66719186738330005</c:v>
                </c:pt>
                <c:pt idx="677">
                  <c:v>0.66172062549541999</c:v>
                </c:pt>
                <c:pt idx="678">
                  <c:v>0.66710000159564298</c:v>
                </c:pt>
                <c:pt idx="679">
                  <c:v>0.65931131283436994</c:v>
                </c:pt>
                <c:pt idx="680">
                  <c:v>0.66235665282617695</c:v>
                </c:pt>
                <c:pt idx="681">
                  <c:v>0.68238530724828295</c:v>
                </c:pt>
                <c:pt idx="682">
                  <c:v>0.68130012912467397</c:v>
                </c:pt>
                <c:pt idx="683">
                  <c:v>0.68122856904505602</c:v>
                </c:pt>
                <c:pt idx="684">
                  <c:v>0.67074475874251105</c:v>
                </c:pt>
                <c:pt idx="685">
                  <c:v>0.67166165260266697</c:v>
                </c:pt>
                <c:pt idx="686">
                  <c:v>0.69397076765058396</c:v>
                </c:pt>
                <c:pt idx="687">
                  <c:v>0.68568672692716004</c:v>
                </c:pt>
                <c:pt idx="688">
                  <c:v>0.69301101962773604</c:v>
                </c:pt>
                <c:pt idx="689">
                  <c:v>0.69665142675620895</c:v>
                </c:pt>
                <c:pt idx="690">
                  <c:v>0.70155635289690699</c:v>
                </c:pt>
                <c:pt idx="691">
                  <c:v>0.70900209616958199</c:v>
                </c:pt>
                <c:pt idx="692">
                  <c:v>0.70219619650890797</c:v>
                </c:pt>
                <c:pt idx="693">
                  <c:v>0.70067807308065999</c:v>
                </c:pt>
                <c:pt idx="694">
                  <c:v>0.69057122565859896</c:v>
                </c:pt>
                <c:pt idx="695">
                  <c:v>0.69211599434834903</c:v>
                </c:pt>
                <c:pt idx="696">
                  <c:v>0.67442950944149804</c:v>
                </c:pt>
                <c:pt idx="697">
                  <c:v>0.67970152892079705</c:v>
                </c:pt>
                <c:pt idx="698">
                  <c:v>0.66928319401126901</c:v>
                </c:pt>
                <c:pt idx="699">
                  <c:v>0.66200143753250396</c:v>
                </c:pt>
                <c:pt idx="700">
                  <c:v>0.66287211204651597</c:v>
                </c:pt>
                <c:pt idx="701">
                  <c:v>0.66114343987928603</c:v>
                </c:pt>
                <c:pt idx="702">
                  <c:v>0.65739537465224596</c:v>
                </c:pt>
                <c:pt idx="703">
                  <c:v>0.65106924128252597</c:v>
                </c:pt>
                <c:pt idx="704">
                  <c:v>0.64133559868247603</c:v>
                </c:pt>
                <c:pt idx="705">
                  <c:v>0.63064340449559797</c:v>
                </c:pt>
                <c:pt idx="706">
                  <c:v>0.62713439413656102</c:v>
                </c:pt>
                <c:pt idx="707">
                  <c:v>0.64540768200649301</c:v>
                </c:pt>
                <c:pt idx="708">
                  <c:v>0.64933939215734804</c:v>
                </c:pt>
                <c:pt idx="709">
                  <c:v>0.660047514864887</c:v>
                </c:pt>
                <c:pt idx="710">
                  <c:v>0.65252118193447906</c:v>
                </c:pt>
                <c:pt idx="711">
                  <c:v>0.66432575577722197</c:v>
                </c:pt>
                <c:pt idx="712">
                  <c:v>0.675516295709502</c:v>
                </c:pt>
                <c:pt idx="713">
                  <c:v>0.67206621863885296</c:v>
                </c:pt>
                <c:pt idx="714">
                  <c:v>0.67490640834405302</c:v>
                </c:pt>
                <c:pt idx="715">
                  <c:v>0.67822178110126297</c:v>
                </c:pt>
                <c:pt idx="716">
                  <c:v>0.68964069286962604</c:v>
                </c:pt>
                <c:pt idx="717">
                  <c:v>0.68685590760628901</c:v>
                </c:pt>
                <c:pt idx="718">
                  <c:v>0.67138913864237604</c:v>
                </c:pt>
                <c:pt idx="719">
                  <c:v>0.68315561267538205</c:v>
                </c:pt>
                <c:pt idx="720">
                  <c:v>0.68300477634880197</c:v>
                </c:pt>
                <c:pt idx="721">
                  <c:v>0.67019379787319799</c:v>
                </c:pt>
                <c:pt idx="722">
                  <c:v>0.66482984372091403</c:v>
                </c:pt>
                <c:pt idx="723">
                  <c:v>0.67482035130398599</c:v>
                </c:pt>
                <c:pt idx="724">
                  <c:v>0.66990282020321101</c:v>
                </c:pt>
                <c:pt idx="725">
                  <c:v>0.66386941163039104</c:v>
                </c:pt>
                <c:pt idx="726">
                  <c:v>0.67179406118239204</c:v>
                </c:pt>
                <c:pt idx="727">
                  <c:v>0.65020956795627005</c:v>
                </c:pt>
                <c:pt idx="728">
                  <c:v>0.65205206466482701</c:v>
                </c:pt>
                <c:pt idx="729">
                  <c:v>0.65247303631805398</c:v>
                </c:pt>
                <c:pt idx="730">
                  <c:v>0.64461282269336595</c:v>
                </c:pt>
                <c:pt idx="731">
                  <c:v>0.65725852275730201</c:v>
                </c:pt>
                <c:pt idx="732">
                  <c:v>0.66363102870330803</c:v>
                </c:pt>
                <c:pt idx="733">
                  <c:v>0.66781320581762804</c:v>
                </c:pt>
                <c:pt idx="734">
                  <c:v>0.67852814579887299</c:v>
                </c:pt>
                <c:pt idx="735">
                  <c:v>0.65804067431307001</c:v>
                </c:pt>
                <c:pt idx="736">
                  <c:v>0.64477046981181996</c:v>
                </c:pt>
                <c:pt idx="737">
                  <c:v>0.652178465976189</c:v>
                </c:pt>
                <c:pt idx="738">
                  <c:v>0.64315068678304399</c:v>
                </c:pt>
                <c:pt idx="739">
                  <c:v>0.63918023753517705</c:v>
                </c:pt>
                <c:pt idx="740">
                  <c:v>0.65001943631342196</c:v>
                </c:pt>
                <c:pt idx="741">
                  <c:v>0.65937603156960201</c:v>
                </c:pt>
                <c:pt idx="742">
                  <c:v>0.65701299811536895</c:v>
                </c:pt>
                <c:pt idx="743">
                  <c:v>0.64259586808582503</c:v>
                </c:pt>
                <c:pt idx="744">
                  <c:v>0.64121672661864204</c:v>
                </c:pt>
                <c:pt idx="745">
                  <c:v>0.63971907001321304</c:v>
                </c:pt>
                <c:pt idx="746">
                  <c:v>0.64031442065022004</c:v>
                </c:pt>
                <c:pt idx="747">
                  <c:v>0.66329554201347696</c:v>
                </c:pt>
                <c:pt idx="748">
                  <c:v>0.66959948596673502</c:v>
                </c:pt>
                <c:pt idx="749">
                  <c:v>0.65748429491194804</c:v>
                </c:pt>
                <c:pt idx="750">
                  <c:v>0.65002761502472195</c:v>
                </c:pt>
                <c:pt idx="751">
                  <c:v>0.64326058007512099</c:v>
                </c:pt>
                <c:pt idx="752">
                  <c:v>0.643726795155525</c:v>
                </c:pt>
                <c:pt idx="753">
                  <c:v>0.64321367162138898</c:v>
                </c:pt>
                <c:pt idx="754">
                  <c:v>0.63815371354417005</c:v>
                </c:pt>
                <c:pt idx="755">
                  <c:v>0.64839748747590298</c:v>
                </c:pt>
                <c:pt idx="756">
                  <c:v>0.65590838685764397</c:v>
                </c:pt>
                <c:pt idx="757">
                  <c:v>0.65562374056404205</c:v>
                </c:pt>
                <c:pt idx="758">
                  <c:v>0.64702389839955898</c:v>
                </c:pt>
                <c:pt idx="759">
                  <c:v>0.65142796106457201</c:v>
                </c:pt>
                <c:pt idx="760">
                  <c:v>0.65655748876425002</c:v>
                </c:pt>
                <c:pt idx="761">
                  <c:v>0.66532732419882301</c:v>
                </c:pt>
                <c:pt idx="762">
                  <c:v>0.66803678619572204</c:v>
                </c:pt>
                <c:pt idx="763">
                  <c:v>0.65857021267483495</c:v>
                </c:pt>
                <c:pt idx="764">
                  <c:v>0.64165968326356904</c:v>
                </c:pt>
                <c:pt idx="765">
                  <c:v>0.63527871996948004</c:v>
                </c:pt>
                <c:pt idx="766">
                  <c:v>0.63731052899586804</c:v>
                </c:pt>
                <c:pt idx="767">
                  <c:v>0.64078391487158204</c:v>
                </c:pt>
                <c:pt idx="768">
                  <c:v>0.64458080347922397</c:v>
                </c:pt>
                <c:pt idx="769">
                  <c:v>0.65054331195344195</c:v>
                </c:pt>
                <c:pt idx="770">
                  <c:v>0.65554314357972199</c:v>
                </c:pt>
                <c:pt idx="771">
                  <c:v>0.64262445461739304</c:v>
                </c:pt>
                <c:pt idx="772">
                  <c:v>0.64365186574571498</c:v>
                </c:pt>
                <c:pt idx="773">
                  <c:v>0.63847128321424695</c:v>
                </c:pt>
                <c:pt idx="774">
                  <c:v>0.634694660743366</c:v>
                </c:pt>
                <c:pt idx="775">
                  <c:v>0.62793743683748005</c:v>
                </c:pt>
                <c:pt idx="776">
                  <c:v>0.632752946286958</c:v>
                </c:pt>
                <c:pt idx="777">
                  <c:v>0.61030369604154899</c:v>
                </c:pt>
                <c:pt idx="778">
                  <c:v>0.60192607651682495</c:v>
                </c:pt>
                <c:pt idx="779">
                  <c:v>0.61080423265373995</c:v>
                </c:pt>
                <c:pt idx="780">
                  <c:v>0.61980253631121596</c:v>
                </c:pt>
                <c:pt idx="781">
                  <c:v>0.62485562551848395</c:v>
                </c:pt>
                <c:pt idx="782">
                  <c:v>0.58301802130994196</c:v>
                </c:pt>
                <c:pt idx="783">
                  <c:v>0.59146459350706504</c:v>
                </c:pt>
                <c:pt idx="784">
                  <c:v>0.575561361050274</c:v>
                </c:pt>
                <c:pt idx="785">
                  <c:v>0.54949233339026304</c:v>
                </c:pt>
                <c:pt idx="786">
                  <c:v>0.55478051751965196</c:v>
                </c:pt>
                <c:pt idx="787">
                  <c:v>0.54119617941387099</c:v>
                </c:pt>
                <c:pt idx="788">
                  <c:v>0.54419190445667498</c:v>
                </c:pt>
                <c:pt idx="789">
                  <c:v>0.558266935394093</c:v>
                </c:pt>
                <c:pt idx="790">
                  <c:v>0.56727974882496701</c:v>
                </c:pt>
                <c:pt idx="791">
                  <c:v>0.56966035354944</c:v>
                </c:pt>
                <c:pt idx="792">
                  <c:v>0.56240035752096296</c:v>
                </c:pt>
                <c:pt idx="793">
                  <c:v>0.57000137360448</c:v>
                </c:pt>
                <c:pt idx="794">
                  <c:v>0.58284462015943095</c:v>
                </c:pt>
                <c:pt idx="795">
                  <c:v>0.56921697667129401</c:v>
                </c:pt>
                <c:pt idx="796">
                  <c:v>0.56347220136000897</c:v>
                </c:pt>
                <c:pt idx="797">
                  <c:v>0.56924226018102797</c:v>
                </c:pt>
                <c:pt idx="798">
                  <c:v>0.565865170812205</c:v>
                </c:pt>
                <c:pt idx="799">
                  <c:v>0.56795317017777502</c:v>
                </c:pt>
                <c:pt idx="800">
                  <c:v>0.57472889673081795</c:v>
                </c:pt>
                <c:pt idx="801">
                  <c:v>0.57613703800901905</c:v>
                </c:pt>
                <c:pt idx="802">
                  <c:v>0.58012533916776599</c:v>
                </c:pt>
                <c:pt idx="803">
                  <c:v>0.58244953359453799</c:v>
                </c:pt>
                <c:pt idx="804">
                  <c:v>0.57703892081296204</c:v>
                </c:pt>
                <c:pt idx="805">
                  <c:v>0.58299042040042104</c:v>
                </c:pt>
                <c:pt idx="806">
                  <c:v>0.57651761988357397</c:v>
                </c:pt>
                <c:pt idx="807">
                  <c:v>0.57166461156021298</c:v>
                </c:pt>
                <c:pt idx="808">
                  <c:v>0.56702238371014402</c:v>
                </c:pt>
                <c:pt idx="809">
                  <c:v>0.56331571334460795</c:v>
                </c:pt>
                <c:pt idx="810">
                  <c:v>0.55468791208843504</c:v>
                </c:pt>
                <c:pt idx="811">
                  <c:v>0.54903715141785703</c:v>
                </c:pt>
                <c:pt idx="812">
                  <c:v>0.55330645398641698</c:v>
                </c:pt>
                <c:pt idx="813">
                  <c:v>0.56073759288671798</c:v>
                </c:pt>
                <c:pt idx="814">
                  <c:v>0.56601968951628301</c:v>
                </c:pt>
                <c:pt idx="815">
                  <c:v>0.57098855885037902</c:v>
                </c:pt>
                <c:pt idx="816">
                  <c:v>0.56091418746976596</c:v>
                </c:pt>
                <c:pt idx="817">
                  <c:v>0.56901458632508695</c:v>
                </c:pt>
                <c:pt idx="818">
                  <c:v>0.55966646035727496</c:v>
                </c:pt>
                <c:pt idx="819">
                  <c:v>0.56256674008769603</c:v>
                </c:pt>
                <c:pt idx="820">
                  <c:v>0.56487270192592798</c:v>
                </c:pt>
                <c:pt idx="821">
                  <c:v>0.57625516380271902</c:v>
                </c:pt>
                <c:pt idx="822">
                  <c:v>0.578186950760046</c:v>
                </c:pt>
                <c:pt idx="823">
                  <c:v>0.57523928182185002</c:v>
                </c:pt>
                <c:pt idx="824">
                  <c:v>0.577339426756871</c:v>
                </c:pt>
                <c:pt idx="825">
                  <c:v>0.58100578477237097</c:v>
                </c:pt>
                <c:pt idx="826">
                  <c:v>0.58647818973523602</c:v>
                </c:pt>
                <c:pt idx="827">
                  <c:v>0.58034437642737202</c:v>
                </c:pt>
                <c:pt idx="828">
                  <c:v>0.56949881575108596</c:v>
                </c:pt>
                <c:pt idx="829">
                  <c:v>0.57319683980977698</c:v>
                </c:pt>
                <c:pt idx="830">
                  <c:v>0.57174787944264405</c:v>
                </c:pt>
                <c:pt idx="831">
                  <c:v>0.56596374288732598</c:v>
                </c:pt>
                <c:pt idx="832">
                  <c:v>0.55950790450301802</c:v>
                </c:pt>
                <c:pt idx="833">
                  <c:v>0.55640071687245296</c:v>
                </c:pt>
                <c:pt idx="834">
                  <c:v>0.55271145827538404</c:v>
                </c:pt>
                <c:pt idx="835">
                  <c:v>0.578360355074927</c:v>
                </c:pt>
                <c:pt idx="836">
                  <c:v>0.58648966554787196</c:v>
                </c:pt>
                <c:pt idx="837">
                  <c:v>0.58440117424299798</c:v>
                </c:pt>
                <c:pt idx="838">
                  <c:v>0.58894252061789698</c:v>
                </c:pt>
                <c:pt idx="839">
                  <c:v>0.58260315066942203</c:v>
                </c:pt>
                <c:pt idx="840">
                  <c:v>0.58390009484794203</c:v>
                </c:pt>
                <c:pt idx="841">
                  <c:v>0.59605962689246705</c:v>
                </c:pt>
                <c:pt idx="842">
                  <c:v>0.61718035724650799</c:v>
                </c:pt>
                <c:pt idx="843">
                  <c:v>0.63709549639500995</c:v>
                </c:pt>
                <c:pt idx="844">
                  <c:v>0.59700177943678701</c:v>
                </c:pt>
                <c:pt idx="845">
                  <c:v>0.59747073327224598</c:v>
                </c:pt>
                <c:pt idx="846">
                  <c:v>0.59097854446392395</c:v>
                </c:pt>
                <c:pt idx="847">
                  <c:v>0.60131304158977505</c:v>
                </c:pt>
                <c:pt idx="848">
                  <c:v>0.60547215308172697</c:v>
                </c:pt>
                <c:pt idx="849">
                  <c:v>0.58474208804027505</c:v>
                </c:pt>
                <c:pt idx="850">
                  <c:v>0.59953129786147397</c:v>
                </c:pt>
                <c:pt idx="851">
                  <c:v>0.603783444587489</c:v>
                </c:pt>
                <c:pt idx="852">
                  <c:v>0.63446837893902197</c:v>
                </c:pt>
                <c:pt idx="853">
                  <c:v>0.64036948605309196</c:v>
                </c:pt>
                <c:pt idx="854">
                  <c:v>0.64346848566697101</c:v>
                </c:pt>
                <c:pt idx="855">
                  <c:v>0.64869483922610405</c:v>
                </c:pt>
                <c:pt idx="856">
                  <c:v>0.64716756319725799</c:v>
                </c:pt>
                <c:pt idx="857">
                  <c:v>0.63893192444969704</c:v>
                </c:pt>
                <c:pt idx="858">
                  <c:v>0.64059855630111595</c:v>
                </c:pt>
                <c:pt idx="859">
                  <c:v>0.63277815890568201</c:v>
                </c:pt>
                <c:pt idx="860">
                  <c:v>0.62994092612395702</c:v>
                </c:pt>
                <c:pt idx="861">
                  <c:v>0.61544051187200999</c:v>
                </c:pt>
                <c:pt idx="862">
                  <c:v>0.64308400472941796</c:v>
                </c:pt>
                <c:pt idx="863">
                  <c:v>0.64971682212801796</c:v>
                </c:pt>
                <c:pt idx="864">
                  <c:v>0.64261777668764397</c:v>
                </c:pt>
                <c:pt idx="865">
                  <c:v>0.64970658663657999</c:v>
                </c:pt>
                <c:pt idx="866">
                  <c:v>0.63399484903652503</c:v>
                </c:pt>
                <c:pt idx="867">
                  <c:v>0.63804714146295505</c:v>
                </c:pt>
                <c:pt idx="868">
                  <c:v>0.62279095621219505</c:v>
                </c:pt>
                <c:pt idx="869">
                  <c:v>0.61742045899600295</c:v>
                </c:pt>
                <c:pt idx="870">
                  <c:v>0.626402395659308</c:v>
                </c:pt>
                <c:pt idx="871">
                  <c:v>0.62344395195799396</c:v>
                </c:pt>
                <c:pt idx="872">
                  <c:v>0.62821571713236901</c:v>
                </c:pt>
                <c:pt idx="873">
                  <c:v>0.63525642113240299</c:v>
                </c:pt>
                <c:pt idx="874">
                  <c:v>0.64578123049304004</c:v>
                </c:pt>
                <c:pt idx="875">
                  <c:v>0.63155234293460005</c:v>
                </c:pt>
                <c:pt idx="876">
                  <c:v>0.64882888310287201</c:v>
                </c:pt>
                <c:pt idx="877">
                  <c:v>0.67631956767101897</c:v>
                </c:pt>
                <c:pt idx="878">
                  <c:v>0.66644807798825501</c:v>
                </c:pt>
                <c:pt idx="879">
                  <c:v>0.68779476655751803</c:v>
                </c:pt>
                <c:pt idx="880">
                  <c:v>0.70093879675554704</c:v>
                </c:pt>
                <c:pt idx="881">
                  <c:v>0.68837376007906703</c:v>
                </c:pt>
                <c:pt idx="882">
                  <c:v>0.68636360437687005</c:v>
                </c:pt>
                <c:pt idx="883">
                  <c:v>0.68399983131041597</c:v>
                </c:pt>
                <c:pt idx="884">
                  <c:v>0.66272375230505798</c:v>
                </c:pt>
                <c:pt idx="885">
                  <c:v>0.64436938117745901</c:v>
                </c:pt>
                <c:pt idx="886">
                  <c:v>0.65191654155442003</c:v>
                </c:pt>
                <c:pt idx="887">
                  <c:v>0.64465938278968504</c:v>
                </c:pt>
                <c:pt idx="888">
                  <c:v>0.63816444421712204</c:v>
                </c:pt>
                <c:pt idx="889">
                  <c:v>0.63517774285822703</c:v>
                </c:pt>
                <c:pt idx="890">
                  <c:v>0.635168372315976</c:v>
                </c:pt>
                <c:pt idx="891">
                  <c:v>0.64616612849188204</c:v>
                </c:pt>
                <c:pt idx="892">
                  <c:v>0.64081090080098402</c:v>
                </c:pt>
                <c:pt idx="893">
                  <c:v>0.63083150695234103</c:v>
                </c:pt>
                <c:pt idx="894">
                  <c:v>0.64242087753019805</c:v>
                </c:pt>
                <c:pt idx="895">
                  <c:v>0.63151313659959896</c:v>
                </c:pt>
                <c:pt idx="896">
                  <c:v>0.62848312074803703</c:v>
                </c:pt>
                <c:pt idx="897">
                  <c:v>0.604439032829589</c:v>
                </c:pt>
                <c:pt idx="898">
                  <c:v>0.59999387151243799</c:v>
                </c:pt>
                <c:pt idx="899">
                  <c:v>0.60074070101268895</c:v>
                </c:pt>
                <c:pt idx="900">
                  <c:v>0.62461483787984395</c:v>
                </c:pt>
                <c:pt idx="901">
                  <c:v>0.61756613413364903</c:v>
                </c:pt>
                <c:pt idx="902">
                  <c:v>0.60240114200274497</c:v>
                </c:pt>
                <c:pt idx="903">
                  <c:v>0.61133791420024197</c:v>
                </c:pt>
                <c:pt idx="904">
                  <c:v>0.60811825186269897</c:v>
                </c:pt>
                <c:pt idx="905">
                  <c:v>0.60183994859079304</c:v>
                </c:pt>
                <c:pt idx="906">
                  <c:v>0.595758529593438</c:v>
                </c:pt>
                <c:pt idx="907">
                  <c:v>0.58402421711105201</c:v>
                </c:pt>
                <c:pt idx="908">
                  <c:v>0.57318479872068595</c:v>
                </c:pt>
                <c:pt idx="909">
                  <c:v>0.57258300472073798</c:v>
                </c:pt>
                <c:pt idx="910">
                  <c:v>0.58390310363507303</c:v>
                </c:pt>
                <c:pt idx="911">
                  <c:v>0.58953599481249097</c:v>
                </c:pt>
                <c:pt idx="912">
                  <c:v>0.58733272619475196</c:v>
                </c:pt>
                <c:pt idx="913">
                  <c:v>0.58989352974367704</c:v>
                </c:pt>
                <c:pt idx="914">
                  <c:v>0.57748599676439405</c:v>
                </c:pt>
                <c:pt idx="915">
                  <c:v>0.59981855986439303</c:v>
                </c:pt>
                <c:pt idx="916">
                  <c:v>0.60958780806185497</c:v>
                </c:pt>
                <c:pt idx="917">
                  <c:v>0.60348756682473004</c:v>
                </c:pt>
                <c:pt idx="918">
                  <c:v>0.60771470704935004</c:v>
                </c:pt>
                <c:pt idx="919">
                  <c:v>0.60809748300305899</c:v>
                </c:pt>
                <c:pt idx="920">
                  <c:v>0.61845418359215298</c:v>
                </c:pt>
                <c:pt idx="921">
                  <c:v>0.62296952655308502</c:v>
                </c:pt>
                <c:pt idx="922">
                  <c:v>0.63042327841377399</c:v>
                </c:pt>
                <c:pt idx="923">
                  <c:v>0.63669250756361595</c:v>
                </c:pt>
                <c:pt idx="924">
                  <c:v>0.62029486192630101</c:v>
                </c:pt>
                <c:pt idx="925">
                  <c:v>0.613067792699731</c:v>
                </c:pt>
                <c:pt idx="926">
                  <c:v>0.60949910977669697</c:v>
                </c:pt>
                <c:pt idx="927">
                  <c:v>0.611019683990906</c:v>
                </c:pt>
                <c:pt idx="928">
                  <c:v>0.61158355362127004</c:v>
                </c:pt>
                <c:pt idx="929">
                  <c:v>0.61010822510398399</c:v>
                </c:pt>
                <c:pt idx="930">
                  <c:v>0.60749573779560895</c:v>
                </c:pt>
                <c:pt idx="931">
                  <c:v>0.60956953496012201</c:v>
                </c:pt>
                <c:pt idx="932">
                  <c:v>0.60609853532044999</c:v>
                </c:pt>
                <c:pt idx="933">
                  <c:v>0.59976443268547697</c:v>
                </c:pt>
                <c:pt idx="934">
                  <c:v>0.604388514315786</c:v>
                </c:pt>
                <c:pt idx="935">
                  <c:v>0.59912214112831796</c:v>
                </c:pt>
                <c:pt idx="936">
                  <c:v>0.58525341511639395</c:v>
                </c:pt>
                <c:pt idx="937">
                  <c:v>0.58813314450561804</c:v>
                </c:pt>
                <c:pt idx="938">
                  <c:v>0.589554130864413</c:v>
                </c:pt>
                <c:pt idx="939">
                  <c:v>0.59176323362291805</c:v>
                </c:pt>
                <c:pt idx="940">
                  <c:v>0.57843998825363596</c:v>
                </c:pt>
                <c:pt idx="941">
                  <c:v>0.58650112110983299</c:v>
                </c:pt>
                <c:pt idx="942">
                  <c:v>0.57858272170500202</c:v>
                </c:pt>
                <c:pt idx="943">
                  <c:v>0.58347483376775899</c:v>
                </c:pt>
                <c:pt idx="944">
                  <c:v>0.58959020680179097</c:v>
                </c:pt>
                <c:pt idx="945">
                  <c:v>0.58310419278922798</c:v>
                </c:pt>
                <c:pt idx="946">
                  <c:v>0.57201369426763704</c:v>
                </c:pt>
                <c:pt idx="947">
                  <c:v>0.567044269236607</c:v>
                </c:pt>
                <c:pt idx="948">
                  <c:v>0.558572573181357</c:v>
                </c:pt>
                <c:pt idx="949">
                  <c:v>0.56670172890257497</c:v>
                </c:pt>
                <c:pt idx="950">
                  <c:v>0.55662445194475696</c:v>
                </c:pt>
                <c:pt idx="951">
                  <c:v>0.55286426171185399</c:v>
                </c:pt>
                <c:pt idx="952">
                  <c:v>0.548739124343395</c:v>
                </c:pt>
                <c:pt idx="953">
                  <c:v>0.54344018364729796</c:v>
                </c:pt>
                <c:pt idx="954">
                  <c:v>0.54398594634290398</c:v>
                </c:pt>
                <c:pt idx="955">
                  <c:v>0.53569611992037403</c:v>
                </c:pt>
                <c:pt idx="956">
                  <c:v>0.53418411096430696</c:v>
                </c:pt>
                <c:pt idx="957">
                  <c:v>0.55234828784023404</c:v>
                </c:pt>
                <c:pt idx="958">
                  <c:v>0.53590508138717696</c:v>
                </c:pt>
                <c:pt idx="959">
                  <c:v>0.53574289094125405</c:v>
                </c:pt>
                <c:pt idx="960">
                  <c:v>0.51309803227685802</c:v>
                </c:pt>
                <c:pt idx="961">
                  <c:v>0.51216523524877799</c:v>
                </c:pt>
                <c:pt idx="962">
                  <c:v>0.50878530469551697</c:v>
                </c:pt>
                <c:pt idx="963">
                  <c:v>0.50982828581385797</c:v>
                </c:pt>
                <c:pt idx="964">
                  <c:v>0.51510427039401996</c:v>
                </c:pt>
                <c:pt idx="965">
                  <c:v>0.52850652515565799</c:v>
                </c:pt>
                <c:pt idx="966">
                  <c:v>0.53169259807673197</c:v>
                </c:pt>
                <c:pt idx="967">
                  <c:v>0.531101953721687</c:v>
                </c:pt>
                <c:pt idx="968">
                  <c:v>0.52976642738301905</c:v>
                </c:pt>
                <c:pt idx="969">
                  <c:v>0.52918742409789299</c:v>
                </c:pt>
                <c:pt idx="970">
                  <c:v>0.54066866975567995</c:v>
                </c:pt>
                <c:pt idx="971">
                  <c:v>0.54762721099854095</c:v>
                </c:pt>
                <c:pt idx="972">
                  <c:v>0.54798345939738202</c:v>
                </c:pt>
                <c:pt idx="973">
                  <c:v>0.55790809500323701</c:v>
                </c:pt>
                <c:pt idx="974">
                  <c:v>0.56229037578589902</c:v>
                </c:pt>
                <c:pt idx="975">
                  <c:v>0.56997792791966495</c:v>
                </c:pt>
                <c:pt idx="976">
                  <c:v>0.57152568477920895</c:v>
                </c:pt>
                <c:pt idx="977">
                  <c:v>0.58530237479084402</c:v>
                </c:pt>
                <c:pt idx="978">
                  <c:v>0.58210819124914004</c:v>
                </c:pt>
                <c:pt idx="979">
                  <c:v>0.571138018501541</c:v>
                </c:pt>
                <c:pt idx="980">
                  <c:v>0.57151631512948697</c:v>
                </c:pt>
                <c:pt idx="981">
                  <c:v>0.56455779979051302</c:v>
                </c:pt>
                <c:pt idx="982">
                  <c:v>0.57685055628730297</c:v>
                </c:pt>
                <c:pt idx="983">
                  <c:v>0.57415764789132195</c:v>
                </c:pt>
                <c:pt idx="984">
                  <c:v>0.56585104104834605</c:v>
                </c:pt>
                <c:pt idx="985">
                  <c:v>0.58443869452233799</c:v>
                </c:pt>
                <c:pt idx="986">
                  <c:v>0.59352227423469806</c:v>
                </c:pt>
                <c:pt idx="987">
                  <c:v>0.58305485763737097</c:v>
                </c:pt>
                <c:pt idx="988">
                  <c:v>0.58071764563549499</c:v>
                </c:pt>
                <c:pt idx="989">
                  <c:v>0.58265626438189799</c:v>
                </c:pt>
                <c:pt idx="990">
                  <c:v>0.58660207052876201</c:v>
                </c:pt>
                <c:pt idx="991">
                  <c:v>0.58849839364914203</c:v>
                </c:pt>
                <c:pt idx="992">
                  <c:v>0.59405712856470405</c:v>
                </c:pt>
                <c:pt idx="993">
                  <c:v>0.61162448000724401</c:v>
                </c:pt>
                <c:pt idx="994">
                  <c:v>0.60576648264289901</c:v>
                </c:pt>
                <c:pt idx="995">
                  <c:v>0.60966634245134299</c:v>
                </c:pt>
                <c:pt idx="996">
                  <c:v>0.597292073511001</c:v>
                </c:pt>
                <c:pt idx="997">
                  <c:v>0.58993872635316202</c:v>
                </c:pt>
                <c:pt idx="998">
                  <c:v>0.57383009371263105</c:v>
                </c:pt>
                <c:pt idx="999">
                  <c:v>0.56611177223881104</c:v>
                </c:pt>
                <c:pt idx="1000">
                  <c:v>0.55966691981363703</c:v>
                </c:pt>
                <c:pt idx="1001">
                  <c:v>0.55716090559973597</c:v>
                </c:pt>
                <c:pt idx="1002">
                  <c:v>0.57321122401351898</c:v>
                </c:pt>
                <c:pt idx="1003">
                  <c:v>0.57059051734362998</c:v>
                </c:pt>
                <c:pt idx="1004">
                  <c:v>0.56993705027948405</c:v>
                </c:pt>
                <c:pt idx="1005">
                  <c:v>0.55717314272985097</c:v>
                </c:pt>
                <c:pt idx="1006">
                  <c:v>0.57068924947826305</c:v>
                </c:pt>
                <c:pt idx="1007">
                  <c:v>0.58649138421589897</c:v>
                </c:pt>
                <c:pt idx="1008">
                  <c:v>0.58875474412309703</c:v>
                </c:pt>
                <c:pt idx="1009">
                  <c:v>0.59874355720518702</c:v>
                </c:pt>
                <c:pt idx="1010">
                  <c:v>0.60984919967456197</c:v>
                </c:pt>
                <c:pt idx="1011">
                  <c:v>0.60094041812085897</c:v>
                </c:pt>
                <c:pt idx="1012">
                  <c:v>0.60626715703687895</c:v>
                </c:pt>
                <c:pt idx="1013">
                  <c:v>0.60919525896442395</c:v>
                </c:pt>
                <c:pt idx="1014">
                  <c:v>0.59989993726647195</c:v>
                </c:pt>
                <c:pt idx="1015">
                  <c:v>0.59759296783461002</c:v>
                </c:pt>
                <c:pt idx="1016">
                  <c:v>0.58541401654622904</c:v>
                </c:pt>
                <c:pt idx="1017">
                  <c:v>0.57870049593678397</c:v>
                </c:pt>
                <c:pt idx="1018">
                  <c:v>0.58066718288961305</c:v>
                </c:pt>
                <c:pt idx="1019">
                  <c:v>0.59803913698956401</c:v>
                </c:pt>
                <c:pt idx="1020">
                  <c:v>0.60992103658161401</c:v>
                </c:pt>
                <c:pt idx="1021">
                  <c:v>0.60353823640681503</c:v>
                </c:pt>
                <c:pt idx="1022">
                  <c:v>0.60269124319704004</c:v>
                </c:pt>
                <c:pt idx="1023">
                  <c:v>0.596608476205575</c:v>
                </c:pt>
                <c:pt idx="1024">
                  <c:v>0.59700789769893103</c:v>
                </c:pt>
                <c:pt idx="1025">
                  <c:v>0.59608393920852698</c:v>
                </c:pt>
                <c:pt idx="1026">
                  <c:v>0.60712104666257505</c:v>
                </c:pt>
                <c:pt idx="1027">
                  <c:v>0.63709360402610804</c:v>
                </c:pt>
                <c:pt idx="1028">
                  <c:v>0.64581375278670405</c:v>
                </c:pt>
                <c:pt idx="1029">
                  <c:v>0.65705497494397103</c:v>
                </c:pt>
                <c:pt idx="1030">
                  <c:v>0.65438938955461001</c:v>
                </c:pt>
                <c:pt idx="1031">
                  <c:v>0.64835039328367505</c:v>
                </c:pt>
                <c:pt idx="1032">
                  <c:v>0.62993222104361501</c:v>
                </c:pt>
                <c:pt idx="1033">
                  <c:v>0.62230571973120596</c:v>
                </c:pt>
                <c:pt idx="1034">
                  <c:v>0.62772018341933</c:v>
                </c:pt>
                <c:pt idx="1035">
                  <c:v>0.59561089790051103</c:v>
                </c:pt>
                <c:pt idx="1036">
                  <c:v>0.61160222308920098</c:v>
                </c:pt>
                <c:pt idx="1037">
                  <c:v>0.60955672382703596</c:v>
                </c:pt>
                <c:pt idx="1038">
                  <c:v>0.62084606877517101</c:v>
                </c:pt>
                <c:pt idx="1039">
                  <c:v>0.62272732760888805</c:v>
                </c:pt>
                <c:pt idx="1040">
                  <c:v>0.60870743337426103</c:v>
                </c:pt>
                <c:pt idx="1041">
                  <c:v>0.59197632099766895</c:v>
                </c:pt>
                <c:pt idx="1042">
                  <c:v>0.60149973744646101</c:v>
                </c:pt>
                <c:pt idx="1043">
                  <c:v>0.60582016903814795</c:v>
                </c:pt>
                <c:pt idx="1044">
                  <c:v>0.61689838614101</c:v>
                </c:pt>
                <c:pt idx="1045">
                  <c:v>0.61510654101519202</c:v>
                </c:pt>
                <c:pt idx="1046">
                  <c:v>0.604835693356507</c:v>
                </c:pt>
                <c:pt idx="1047">
                  <c:v>0.60952702165731198</c:v>
                </c:pt>
                <c:pt idx="1048">
                  <c:v>0.61379524718307599</c:v>
                </c:pt>
                <c:pt idx="1049">
                  <c:v>0.617760091364144</c:v>
                </c:pt>
                <c:pt idx="1050">
                  <c:v>0.611389741508924</c:v>
                </c:pt>
                <c:pt idx="1051">
                  <c:v>0.61379431272426799</c:v>
                </c:pt>
                <c:pt idx="1052">
                  <c:v>0.61845956351407505</c:v>
                </c:pt>
                <c:pt idx="1053">
                  <c:v>0.61017867747731702</c:v>
                </c:pt>
                <c:pt idx="1054">
                  <c:v>0.61027161903325</c:v>
                </c:pt>
                <c:pt idx="1055">
                  <c:v>0.61304363768386905</c:v>
                </c:pt>
                <c:pt idx="1056">
                  <c:v>0.61040293640007504</c:v>
                </c:pt>
                <c:pt idx="1057">
                  <c:v>0.61492753829598201</c:v>
                </c:pt>
                <c:pt idx="1058">
                  <c:v>0.62483754785157497</c:v>
                </c:pt>
                <c:pt idx="1059">
                  <c:v>0.61852960079550401</c:v>
                </c:pt>
                <c:pt idx="1060">
                  <c:v>0.62510361659594704</c:v>
                </c:pt>
                <c:pt idx="1061">
                  <c:v>0.61082356485276401</c:v>
                </c:pt>
                <c:pt idx="1062">
                  <c:v>0.58419125139665395</c:v>
                </c:pt>
                <c:pt idx="1063">
                  <c:v>0.59925745209043302</c:v>
                </c:pt>
                <c:pt idx="1064">
                  <c:v>0.58999487777044402</c:v>
                </c:pt>
                <c:pt idx="1065">
                  <c:v>0.59113537058486199</c:v>
                </c:pt>
                <c:pt idx="1066">
                  <c:v>0.59103327808209505</c:v>
                </c:pt>
                <c:pt idx="1067">
                  <c:v>0.60463348353783697</c:v>
                </c:pt>
                <c:pt idx="1068">
                  <c:v>0.60225599834547405</c:v>
                </c:pt>
                <c:pt idx="1069">
                  <c:v>0.60850185419439895</c:v>
                </c:pt>
                <c:pt idx="1070">
                  <c:v>0.614134597472345</c:v>
                </c:pt>
                <c:pt idx="1071">
                  <c:v>0.600968380135675</c:v>
                </c:pt>
                <c:pt idx="1072">
                  <c:v>0.590254063052293</c:v>
                </c:pt>
                <c:pt idx="1073">
                  <c:v>0.581637363790937</c:v>
                </c:pt>
                <c:pt idx="1074">
                  <c:v>0.59557372124887897</c:v>
                </c:pt>
                <c:pt idx="1075">
                  <c:v>0.60653589542612996</c:v>
                </c:pt>
                <c:pt idx="1076">
                  <c:v>0.606704772542211</c:v>
                </c:pt>
                <c:pt idx="1077">
                  <c:v>0.59752398615656099</c:v>
                </c:pt>
                <c:pt idx="1078">
                  <c:v>0.59966060910472696</c:v>
                </c:pt>
                <c:pt idx="1079">
                  <c:v>0.605840730883208</c:v>
                </c:pt>
                <c:pt idx="1080">
                  <c:v>0.58578136802723202</c:v>
                </c:pt>
                <c:pt idx="1081">
                  <c:v>0.58417567496045397</c:v>
                </c:pt>
                <c:pt idx="1082">
                  <c:v>0.58833862790695002</c:v>
                </c:pt>
                <c:pt idx="1083">
                  <c:v>0.58794614827178504</c:v>
                </c:pt>
                <c:pt idx="1084">
                  <c:v>0.56760129680797</c:v>
                </c:pt>
                <c:pt idx="1085">
                  <c:v>0.56800458530309805</c:v>
                </c:pt>
                <c:pt idx="1086">
                  <c:v>0.56400656301530905</c:v>
                </c:pt>
                <c:pt idx="1087">
                  <c:v>0.56675014588613204</c:v>
                </c:pt>
                <c:pt idx="1088">
                  <c:v>0.55237621414785398</c:v>
                </c:pt>
                <c:pt idx="1089">
                  <c:v>0.54911448799526397</c:v>
                </c:pt>
                <c:pt idx="1090">
                  <c:v>0.55099826806597596</c:v>
                </c:pt>
                <c:pt idx="1091">
                  <c:v>0.54762523143669195</c:v>
                </c:pt>
                <c:pt idx="1092">
                  <c:v>0.54470506519332196</c:v>
                </c:pt>
                <c:pt idx="1093">
                  <c:v>0.53992042998756495</c:v>
                </c:pt>
                <c:pt idx="1094">
                  <c:v>0.53254910887300799</c:v>
                </c:pt>
                <c:pt idx="1095">
                  <c:v>0.52718572942997599</c:v>
                </c:pt>
                <c:pt idx="1096">
                  <c:v>0.51338583261807402</c:v>
                </c:pt>
                <c:pt idx="1097">
                  <c:v>0.50037297084700205</c:v>
                </c:pt>
                <c:pt idx="1098">
                  <c:v>0.50630241143876797</c:v>
                </c:pt>
                <c:pt idx="1099">
                  <c:v>0.49409330025648301</c:v>
                </c:pt>
                <c:pt idx="1100">
                  <c:v>0.48117580781201702</c:v>
                </c:pt>
                <c:pt idx="1101">
                  <c:v>0.48836324793505598</c:v>
                </c:pt>
                <c:pt idx="1102">
                  <c:v>0.494605805974214</c:v>
                </c:pt>
                <c:pt idx="1103">
                  <c:v>0.49467530097220302</c:v>
                </c:pt>
                <c:pt idx="1104">
                  <c:v>0.483887428927682</c:v>
                </c:pt>
                <c:pt idx="1105">
                  <c:v>0.487057496217221</c:v>
                </c:pt>
                <c:pt idx="1106">
                  <c:v>0.48827105290427603</c:v>
                </c:pt>
                <c:pt idx="1107">
                  <c:v>0.508489342364293</c:v>
                </c:pt>
                <c:pt idx="1108">
                  <c:v>0.52367430291102102</c:v>
                </c:pt>
                <c:pt idx="1109">
                  <c:v>0.51507604919802497</c:v>
                </c:pt>
                <c:pt idx="1110">
                  <c:v>0.51257620735285603</c:v>
                </c:pt>
                <c:pt idx="1111">
                  <c:v>0.50087269847649696</c:v>
                </c:pt>
                <c:pt idx="1112">
                  <c:v>0.50856170880240803</c:v>
                </c:pt>
                <c:pt idx="1113">
                  <c:v>0.516457963833449</c:v>
                </c:pt>
                <c:pt idx="1114">
                  <c:v>0.52146712877092105</c:v>
                </c:pt>
                <c:pt idx="1115">
                  <c:v>0.52810584483490797</c:v>
                </c:pt>
                <c:pt idx="1116">
                  <c:v>0.52861739888491099</c:v>
                </c:pt>
                <c:pt idx="1117">
                  <c:v>0.52318528362496197</c:v>
                </c:pt>
                <c:pt idx="1118">
                  <c:v>0.52189870555510698</c:v>
                </c:pt>
                <c:pt idx="1119">
                  <c:v>0.53545216639029802</c:v>
                </c:pt>
                <c:pt idx="1120">
                  <c:v>0.52926388877358299</c:v>
                </c:pt>
                <c:pt idx="1121">
                  <c:v>0.506501501888039</c:v>
                </c:pt>
                <c:pt idx="1122">
                  <c:v>0.50607635895444103</c:v>
                </c:pt>
                <c:pt idx="1123">
                  <c:v>0.50292932708101301</c:v>
                </c:pt>
                <c:pt idx="1124">
                  <c:v>0.49589070572813398</c:v>
                </c:pt>
                <c:pt idx="1125">
                  <c:v>0.48983634617739003</c:v>
                </c:pt>
                <c:pt idx="1126">
                  <c:v>0.48809687763992898</c:v>
                </c:pt>
                <c:pt idx="1127">
                  <c:v>0.495486762081701</c:v>
                </c:pt>
                <c:pt idx="1128">
                  <c:v>0.49085707213039997</c:v>
                </c:pt>
                <c:pt idx="1129">
                  <c:v>0.51444321702365003</c:v>
                </c:pt>
                <c:pt idx="1130">
                  <c:v>0.52016688117228904</c:v>
                </c:pt>
                <c:pt idx="1131">
                  <c:v>0.52311960870074903</c:v>
                </c:pt>
                <c:pt idx="1132">
                  <c:v>0.52769979043069304</c:v>
                </c:pt>
                <c:pt idx="1133">
                  <c:v>0.51833712433211099</c:v>
                </c:pt>
                <c:pt idx="1134">
                  <c:v>0.50630929659463697</c:v>
                </c:pt>
                <c:pt idx="1135">
                  <c:v>0.49176138890363202</c:v>
                </c:pt>
                <c:pt idx="1136">
                  <c:v>0.48452138729225502</c:v>
                </c:pt>
                <c:pt idx="1137">
                  <c:v>0.48141771401797101</c:v>
                </c:pt>
                <c:pt idx="1138">
                  <c:v>0.46477012137581403</c:v>
                </c:pt>
                <c:pt idx="1139">
                  <c:v>0.47260010083644099</c:v>
                </c:pt>
                <c:pt idx="1140">
                  <c:v>0.48784712709899197</c:v>
                </c:pt>
                <c:pt idx="1141">
                  <c:v>0.49087697057780399</c:v>
                </c:pt>
                <c:pt idx="1142">
                  <c:v>0.49660229016084001</c:v>
                </c:pt>
                <c:pt idx="1143">
                  <c:v>0.51296594660561801</c:v>
                </c:pt>
                <c:pt idx="1144">
                  <c:v>0.50917489004273397</c:v>
                </c:pt>
                <c:pt idx="1145">
                  <c:v>0.48663801961261199</c:v>
                </c:pt>
                <c:pt idx="1146">
                  <c:v>0.50183643612143902</c:v>
                </c:pt>
                <c:pt idx="1147">
                  <c:v>0.50908174587934196</c:v>
                </c:pt>
                <c:pt idx="1148">
                  <c:v>0.50625146773916596</c:v>
                </c:pt>
                <c:pt idx="1149">
                  <c:v>0.51254705268740197</c:v>
                </c:pt>
                <c:pt idx="1150">
                  <c:v>0.52276123574111</c:v>
                </c:pt>
                <c:pt idx="1151">
                  <c:v>0.53437218001415498</c:v>
                </c:pt>
                <c:pt idx="1152">
                  <c:v>0.53799483290253103</c:v>
                </c:pt>
                <c:pt idx="1153">
                  <c:v>0.53834047360654103</c:v>
                </c:pt>
                <c:pt idx="1154">
                  <c:v>0.54617260981793503</c:v>
                </c:pt>
                <c:pt idx="1155">
                  <c:v>0.56794201059337301</c:v>
                </c:pt>
                <c:pt idx="1156">
                  <c:v>0.560762854628305</c:v>
                </c:pt>
                <c:pt idx="1157">
                  <c:v>0.58167188202037601</c:v>
                </c:pt>
                <c:pt idx="1158">
                  <c:v>0.57180802103429695</c:v>
                </c:pt>
                <c:pt idx="1159">
                  <c:v>0.615561443563721</c:v>
                </c:pt>
                <c:pt idx="1160">
                  <c:v>0.58999738580293404</c:v>
                </c:pt>
                <c:pt idx="1161">
                  <c:v>0.63433281266993002</c:v>
                </c:pt>
                <c:pt idx="1162">
                  <c:v>0.60770067200038103</c:v>
                </c:pt>
                <c:pt idx="1163">
                  <c:v>0.58985007908800202</c:v>
                </c:pt>
                <c:pt idx="1164">
                  <c:v>0.58254300022142302</c:v>
                </c:pt>
                <c:pt idx="1165">
                  <c:v>0.56767893158467098</c:v>
                </c:pt>
                <c:pt idx="1166">
                  <c:v>0.56632873016018004</c:v>
                </c:pt>
                <c:pt idx="1167">
                  <c:v>0.59142722763157496</c:v>
                </c:pt>
                <c:pt idx="1168">
                  <c:v>0.60208969106664301</c:v>
                </c:pt>
                <c:pt idx="1169">
                  <c:v>0.59032492643821299</c:v>
                </c:pt>
                <c:pt idx="1170">
                  <c:v>0.56504383391036195</c:v>
                </c:pt>
                <c:pt idx="1171">
                  <c:v>0.56475706610206799</c:v>
                </c:pt>
                <c:pt idx="1172">
                  <c:v>0.59261051498432504</c:v>
                </c:pt>
                <c:pt idx="1173">
                  <c:v>0.57744987831676597</c:v>
                </c:pt>
                <c:pt idx="1174">
                  <c:v>0.55739847955795596</c:v>
                </c:pt>
                <c:pt idx="1175">
                  <c:v>0.52972482266798104</c:v>
                </c:pt>
                <c:pt idx="1176">
                  <c:v>0.49705244775874802</c:v>
                </c:pt>
                <c:pt idx="1177">
                  <c:v>0.45425261753532697</c:v>
                </c:pt>
                <c:pt idx="1178">
                  <c:v>0.46814687304057201</c:v>
                </c:pt>
                <c:pt idx="1179">
                  <c:v>0.49040018510567701</c:v>
                </c:pt>
                <c:pt idx="1180">
                  <c:v>0.49611792591778497</c:v>
                </c:pt>
                <c:pt idx="1181">
                  <c:v>0.49610314211199702</c:v>
                </c:pt>
                <c:pt idx="1182">
                  <c:v>0.51067333654907499</c:v>
                </c:pt>
                <c:pt idx="1183">
                  <c:v>0.49193823420070798</c:v>
                </c:pt>
                <c:pt idx="1184">
                  <c:v>0.49866751672645299</c:v>
                </c:pt>
                <c:pt idx="1185">
                  <c:v>0.49194299081507897</c:v>
                </c:pt>
                <c:pt idx="1186">
                  <c:v>0.470317032359783</c:v>
                </c:pt>
                <c:pt idx="1187">
                  <c:v>0.47982115764936101</c:v>
                </c:pt>
                <c:pt idx="1188">
                  <c:v>0.46315226569836399</c:v>
                </c:pt>
                <c:pt idx="1189">
                  <c:v>0.46464671869316698</c:v>
                </c:pt>
                <c:pt idx="1190">
                  <c:v>0.486102079878103</c:v>
                </c:pt>
                <c:pt idx="1191">
                  <c:v>0.498874563772156</c:v>
                </c:pt>
                <c:pt idx="1192">
                  <c:v>0.51064969058042398</c:v>
                </c:pt>
                <c:pt idx="1193">
                  <c:v>0.52088187506107797</c:v>
                </c:pt>
                <c:pt idx="1194">
                  <c:v>0.51750808256432801</c:v>
                </c:pt>
                <c:pt idx="1195">
                  <c:v>0.51655204772777097</c:v>
                </c:pt>
                <c:pt idx="1196">
                  <c:v>0.51943180952678203</c:v>
                </c:pt>
                <c:pt idx="1197">
                  <c:v>0.52097323727186595</c:v>
                </c:pt>
                <c:pt idx="1198">
                  <c:v>0.545095118767988</c:v>
                </c:pt>
                <c:pt idx="1199">
                  <c:v>0.53120341406725302</c:v>
                </c:pt>
                <c:pt idx="1200">
                  <c:v>0.52953894011037606</c:v>
                </c:pt>
                <c:pt idx="1201">
                  <c:v>0.493613662993381</c:v>
                </c:pt>
                <c:pt idx="1202">
                  <c:v>0.486488451202015</c:v>
                </c:pt>
                <c:pt idx="1203">
                  <c:v>0.48043770411535103</c:v>
                </c:pt>
                <c:pt idx="1204">
                  <c:v>0.48587048067328797</c:v>
                </c:pt>
                <c:pt idx="1205">
                  <c:v>0.49398663477231303</c:v>
                </c:pt>
                <c:pt idx="1206">
                  <c:v>0.50740977627263095</c:v>
                </c:pt>
                <c:pt idx="1207">
                  <c:v>0.48050673248734399</c:v>
                </c:pt>
                <c:pt idx="1208">
                  <c:v>0.49780993495777098</c:v>
                </c:pt>
                <c:pt idx="1209">
                  <c:v>0.50410273744701894</c:v>
                </c:pt>
                <c:pt idx="1210">
                  <c:v>0.514657161650517</c:v>
                </c:pt>
                <c:pt idx="1211">
                  <c:v>0.51364876989660602</c:v>
                </c:pt>
                <c:pt idx="1212">
                  <c:v>0.48425910292922297</c:v>
                </c:pt>
                <c:pt idx="1213">
                  <c:v>0.47420337856377298</c:v>
                </c:pt>
                <c:pt idx="1214">
                  <c:v>0.49296269017399202</c:v>
                </c:pt>
                <c:pt idx="1215">
                  <c:v>0.50173382838923297</c:v>
                </c:pt>
                <c:pt idx="1216">
                  <c:v>0.49661494083948299</c:v>
                </c:pt>
                <c:pt idx="1217">
                  <c:v>0.49427717275261801</c:v>
                </c:pt>
                <c:pt idx="1218">
                  <c:v>0.50026680499214904</c:v>
                </c:pt>
                <c:pt idx="1219">
                  <c:v>0.536334454663559</c:v>
                </c:pt>
                <c:pt idx="1220">
                  <c:v>0.52298810335881096</c:v>
                </c:pt>
                <c:pt idx="1221">
                  <c:v>0.51288258445645896</c:v>
                </c:pt>
                <c:pt idx="1222">
                  <c:v>0.51564042296073098</c:v>
                </c:pt>
                <c:pt idx="1223">
                  <c:v>0.51270550141317195</c:v>
                </c:pt>
                <c:pt idx="1224">
                  <c:v>0.50232312005249902</c:v>
                </c:pt>
                <c:pt idx="1225">
                  <c:v>0.52174588186981297</c:v>
                </c:pt>
                <c:pt idx="1226">
                  <c:v>0.52318637482193497</c:v>
                </c:pt>
                <c:pt idx="1227">
                  <c:v>0.50198606451373196</c:v>
                </c:pt>
                <c:pt idx="1228">
                  <c:v>0.50532951030026196</c:v>
                </c:pt>
                <c:pt idx="1229">
                  <c:v>0.50162581694102704</c:v>
                </c:pt>
                <c:pt idx="1230">
                  <c:v>0.49733451167263698</c:v>
                </c:pt>
                <c:pt idx="1231">
                  <c:v>0.492504230760137</c:v>
                </c:pt>
                <c:pt idx="1232">
                  <c:v>0.49620101800488903</c:v>
                </c:pt>
                <c:pt idx="1233">
                  <c:v>0.51083874973507104</c:v>
                </c:pt>
                <c:pt idx="1234">
                  <c:v>0.49912420720624601</c:v>
                </c:pt>
                <c:pt idx="1235">
                  <c:v>0.48719750463859401</c:v>
                </c:pt>
                <c:pt idx="1236">
                  <c:v>0.50138960652308395</c:v>
                </c:pt>
                <c:pt idx="1237">
                  <c:v>0.476366835738054</c:v>
                </c:pt>
                <c:pt idx="1238">
                  <c:v>0.48430449908383599</c:v>
                </c:pt>
                <c:pt idx="1239">
                  <c:v>0.45859508438198898</c:v>
                </c:pt>
                <c:pt idx="1240">
                  <c:v>0.46628050730581699</c:v>
                </c:pt>
                <c:pt idx="1241">
                  <c:v>0.47423340354563898</c:v>
                </c:pt>
                <c:pt idx="1242">
                  <c:v>0.46794511285587698</c:v>
                </c:pt>
                <c:pt idx="1243">
                  <c:v>0.47284896547997601</c:v>
                </c:pt>
                <c:pt idx="1244">
                  <c:v>0.47389042649390001</c:v>
                </c:pt>
                <c:pt idx="1245">
                  <c:v>0.47561826805665502</c:v>
                </c:pt>
                <c:pt idx="1246">
                  <c:v>0.46849859040570602</c:v>
                </c:pt>
                <c:pt idx="1247">
                  <c:v>0.46686732156720201</c:v>
                </c:pt>
                <c:pt idx="1248">
                  <c:v>0.46384121703938402</c:v>
                </c:pt>
                <c:pt idx="1249">
                  <c:v>0.48779218983378603</c:v>
                </c:pt>
                <c:pt idx="1250">
                  <c:v>0.47697970453400901</c:v>
                </c:pt>
                <c:pt idx="1251">
                  <c:v>0.47479487726226299</c:v>
                </c:pt>
                <c:pt idx="1252">
                  <c:v>0.460292505623981</c:v>
                </c:pt>
                <c:pt idx="1253">
                  <c:v>0.44007715690636401</c:v>
                </c:pt>
                <c:pt idx="1254">
                  <c:v>0.41724709333974203</c:v>
                </c:pt>
                <c:pt idx="1255">
                  <c:v>0.43057134199267399</c:v>
                </c:pt>
                <c:pt idx="1256">
                  <c:v>0.43026451502288598</c:v>
                </c:pt>
                <c:pt idx="1257">
                  <c:v>0.44781841140338602</c:v>
                </c:pt>
                <c:pt idx="1258">
                  <c:v>0.44416211477682499</c:v>
                </c:pt>
                <c:pt idx="1259">
                  <c:v>0.42033551793623097</c:v>
                </c:pt>
                <c:pt idx="1260">
                  <c:v>0.43130323066351201</c:v>
                </c:pt>
                <c:pt idx="1261">
                  <c:v>0.44287668056510698</c:v>
                </c:pt>
                <c:pt idx="1262">
                  <c:v>0.45333705278331299</c:v>
                </c:pt>
                <c:pt idx="1263">
                  <c:v>0.44137838060462697</c:v>
                </c:pt>
                <c:pt idx="1264">
                  <c:v>0.44566546770057902</c:v>
                </c:pt>
                <c:pt idx="1265">
                  <c:v>0.45412227187330101</c:v>
                </c:pt>
                <c:pt idx="1266">
                  <c:v>0.44354726413682399</c:v>
                </c:pt>
                <c:pt idx="1267">
                  <c:v>0.43766081792525902</c:v>
                </c:pt>
                <c:pt idx="1268">
                  <c:v>0.42342817745545802</c:v>
                </c:pt>
                <c:pt idx="1269">
                  <c:v>0.43155698510665402</c:v>
                </c:pt>
                <c:pt idx="1270">
                  <c:v>0.42056916234243802</c:v>
                </c:pt>
                <c:pt idx="1271">
                  <c:v>0.39969928829197199</c:v>
                </c:pt>
                <c:pt idx="1272">
                  <c:v>0.38800089652215303</c:v>
                </c:pt>
                <c:pt idx="1273">
                  <c:v>0.39404266457626003</c:v>
                </c:pt>
                <c:pt idx="1274">
                  <c:v>0.39946066122371698</c:v>
                </c:pt>
                <c:pt idx="1275">
                  <c:v>0.37433360479650402</c:v>
                </c:pt>
                <c:pt idx="1276">
                  <c:v>0.35530999221294501</c:v>
                </c:pt>
                <c:pt idx="1277">
                  <c:v>0.34361165565024998</c:v>
                </c:pt>
                <c:pt idx="1278">
                  <c:v>0.35775939667551698</c:v>
                </c:pt>
                <c:pt idx="1279">
                  <c:v>0.348845997654808</c:v>
                </c:pt>
                <c:pt idx="1280">
                  <c:v>0.35723054307317498</c:v>
                </c:pt>
                <c:pt idx="1281">
                  <c:v>0.37093533509071702</c:v>
                </c:pt>
                <c:pt idx="1282">
                  <c:v>0.36295487340937099</c:v>
                </c:pt>
                <c:pt idx="1283">
                  <c:v>0.37126236573355498</c:v>
                </c:pt>
                <c:pt idx="1284">
                  <c:v>0.36288268794328599</c:v>
                </c:pt>
                <c:pt idx="1285">
                  <c:v>0.368022758012996</c:v>
                </c:pt>
                <c:pt idx="1286">
                  <c:v>0.38836893757322</c:v>
                </c:pt>
                <c:pt idx="1287">
                  <c:v>0.38872645776498099</c:v>
                </c:pt>
                <c:pt idx="1288">
                  <c:v>0.37899590037206299</c:v>
                </c:pt>
                <c:pt idx="1289">
                  <c:v>0.36829208966713001</c:v>
                </c:pt>
                <c:pt idx="1290">
                  <c:v>0.35359330150996698</c:v>
                </c:pt>
                <c:pt idx="1291">
                  <c:v>0.33938540897243502</c:v>
                </c:pt>
                <c:pt idx="1292">
                  <c:v>0.32234797372069202</c:v>
                </c:pt>
                <c:pt idx="1293">
                  <c:v>0.321475486628855</c:v>
                </c:pt>
                <c:pt idx="1294">
                  <c:v>0.33064608807942802</c:v>
                </c:pt>
                <c:pt idx="1295">
                  <c:v>0.325574950849432</c:v>
                </c:pt>
                <c:pt idx="1296">
                  <c:v>0.32941075298623601</c:v>
                </c:pt>
                <c:pt idx="1297">
                  <c:v>0.341592068552379</c:v>
                </c:pt>
                <c:pt idx="1298">
                  <c:v>0.35442591244469301</c:v>
                </c:pt>
                <c:pt idx="1299">
                  <c:v>0.35644201627154898</c:v>
                </c:pt>
                <c:pt idx="1300">
                  <c:v>0.355928590421212</c:v>
                </c:pt>
                <c:pt idx="1301">
                  <c:v>0.36399555536376499</c:v>
                </c:pt>
                <c:pt idx="1302">
                  <c:v>0.363948532192573</c:v>
                </c:pt>
                <c:pt idx="1303">
                  <c:v>0.36358269160342199</c:v>
                </c:pt>
                <c:pt idx="1304">
                  <c:v>0.39024927744901799</c:v>
                </c:pt>
                <c:pt idx="1305">
                  <c:v>0.37721357723159099</c:v>
                </c:pt>
                <c:pt idx="1306">
                  <c:v>0.36876909913028899</c:v>
                </c:pt>
                <c:pt idx="1307">
                  <c:v>0.37948302893936298</c:v>
                </c:pt>
                <c:pt idx="1308">
                  <c:v>0.378444736645072</c:v>
                </c:pt>
                <c:pt idx="1309">
                  <c:v>0.378223364098626</c:v>
                </c:pt>
                <c:pt idx="1310">
                  <c:v>0.38588389915008098</c:v>
                </c:pt>
                <c:pt idx="1311">
                  <c:v>0.37906565584903901</c:v>
                </c:pt>
                <c:pt idx="1312">
                  <c:v>0.380486574174009</c:v>
                </c:pt>
                <c:pt idx="1313">
                  <c:v>0.38379830162405199</c:v>
                </c:pt>
                <c:pt idx="1314">
                  <c:v>0.38512860717099001</c:v>
                </c:pt>
                <c:pt idx="1315">
                  <c:v>0.39252385934631001</c:v>
                </c:pt>
                <c:pt idx="1316">
                  <c:v>0.39416682163328398</c:v>
                </c:pt>
                <c:pt idx="1317">
                  <c:v>0.39563511398506301</c:v>
                </c:pt>
                <c:pt idx="1318">
                  <c:v>0.40159651853884198</c:v>
                </c:pt>
                <c:pt idx="1319">
                  <c:v>0.41248159114296001</c:v>
                </c:pt>
                <c:pt idx="1320">
                  <c:v>0.41357345662776202</c:v>
                </c:pt>
                <c:pt idx="1321">
                  <c:v>0.40904874831039101</c:v>
                </c:pt>
                <c:pt idx="1322">
                  <c:v>0.39738259067541298</c:v>
                </c:pt>
                <c:pt idx="1323">
                  <c:v>0.38006738379400801</c:v>
                </c:pt>
                <c:pt idx="1324">
                  <c:v>0.38341826835131498</c:v>
                </c:pt>
                <c:pt idx="1325">
                  <c:v>0.39185987322026999</c:v>
                </c:pt>
                <c:pt idx="1326">
                  <c:v>0.40739491309391501</c:v>
                </c:pt>
                <c:pt idx="1327">
                  <c:v>0.418290558781022</c:v>
                </c:pt>
                <c:pt idx="1328">
                  <c:v>0.435188293192803</c:v>
                </c:pt>
                <c:pt idx="1329">
                  <c:v>0.43436819975167201</c:v>
                </c:pt>
                <c:pt idx="1330">
                  <c:v>0.42469689064685301</c:v>
                </c:pt>
                <c:pt idx="1331">
                  <c:v>0.41869999910884098</c:v>
                </c:pt>
                <c:pt idx="1332">
                  <c:v>0.42181279147366302</c:v>
                </c:pt>
                <c:pt idx="1333">
                  <c:v>0.40603963844269603</c:v>
                </c:pt>
                <c:pt idx="1334">
                  <c:v>0.41047627117413399</c:v>
                </c:pt>
                <c:pt idx="1335">
                  <c:v>0.40835302510216498</c:v>
                </c:pt>
                <c:pt idx="1336">
                  <c:v>0.40370060578031902</c:v>
                </c:pt>
                <c:pt idx="1337">
                  <c:v>0.41169746995386503</c:v>
                </c:pt>
                <c:pt idx="1338">
                  <c:v>0.40485351596207603</c:v>
                </c:pt>
                <c:pt idx="1339">
                  <c:v>0.39896383243199302</c:v>
                </c:pt>
                <c:pt idx="1340">
                  <c:v>0.39711678157611002</c:v>
                </c:pt>
                <c:pt idx="1341">
                  <c:v>0.39406100101918701</c:v>
                </c:pt>
                <c:pt idx="1342">
                  <c:v>0.38537294977962</c:v>
                </c:pt>
                <c:pt idx="1343">
                  <c:v>0.36987711297160802</c:v>
                </c:pt>
                <c:pt idx="1344">
                  <c:v>0.36963023004149897</c:v>
                </c:pt>
                <c:pt idx="1345">
                  <c:v>0.37827921345276</c:v>
                </c:pt>
                <c:pt idx="1346">
                  <c:v>0.387890316360682</c:v>
                </c:pt>
                <c:pt idx="1347">
                  <c:v>0.39015063392808602</c:v>
                </c:pt>
                <c:pt idx="1348">
                  <c:v>0.393269044842045</c:v>
                </c:pt>
                <c:pt idx="1349">
                  <c:v>0.397646839053311</c:v>
                </c:pt>
                <c:pt idx="1350">
                  <c:v>0.40430288483976901</c:v>
                </c:pt>
                <c:pt idx="1351">
                  <c:v>0.39907495896501599</c:v>
                </c:pt>
                <c:pt idx="1352">
                  <c:v>0.4089025562927</c:v>
                </c:pt>
                <c:pt idx="1353">
                  <c:v>0.40905941215067698</c:v>
                </c:pt>
                <c:pt idx="1354">
                  <c:v>0.41556661959921098</c:v>
                </c:pt>
                <c:pt idx="1355">
                  <c:v>0.43909098211227299</c:v>
                </c:pt>
                <c:pt idx="1356">
                  <c:v>0.45507720193193102</c:v>
                </c:pt>
                <c:pt idx="1357">
                  <c:v>0.42738389753566902</c:v>
                </c:pt>
                <c:pt idx="1358">
                  <c:v>0.43198829709300202</c:v>
                </c:pt>
                <c:pt idx="1359">
                  <c:v>0.42152649387056401</c:v>
                </c:pt>
                <c:pt idx="1360">
                  <c:v>0.42002758972075999</c:v>
                </c:pt>
                <c:pt idx="1361">
                  <c:v>0.402520069066234</c:v>
                </c:pt>
                <c:pt idx="1362">
                  <c:v>0.382431977449042</c:v>
                </c:pt>
                <c:pt idx="1363">
                  <c:v>0.39370596762209498</c:v>
                </c:pt>
                <c:pt idx="1364">
                  <c:v>0.39570921676635701</c:v>
                </c:pt>
                <c:pt idx="1365">
                  <c:v>0.41940497855419301</c:v>
                </c:pt>
                <c:pt idx="1366">
                  <c:v>0.43272911658942798</c:v>
                </c:pt>
                <c:pt idx="1367">
                  <c:v>0.42862816498086098</c:v>
                </c:pt>
                <c:pt idx="1368">
                  <c:v>0.41627688772997801</c:v>
                </c:pt>
                <c:pt idx="1369">
                  <c:v>0.417584516227828</c:v>
                </c:pt>
                <c:pt idx="1370">
                  <c:v>0.40786456120321501</c:v>
                </c:pt>
                <c:pt idx="1371">
                  <c:v>0.41974280119780999</c:v>
                </c:pt>
                <c:pt idx="1372">
                  <c:v>0.41702406764309402</c:v>
                </c:pt>
                <c:pt idx="1373">
                  <c:v>0.42907961178105303</c:v>
                </c:pt>
                <c:pt idx="1374">
                  <c:v>0.41627545819175299</c:v>
                </c:pt>
                <c:pt idx="1375">
                  <c:v>0.41729831774632298</c:v>
                </c:pt>
                <c:pt idx="1376">
                  <c:v>0.41712647828635302</c:v>
                </c:pt>
                <c:pt idx="1377">
                  <c:v>0.42522563027837101</c:v>
                </c:pt>
                <c:pt idx="1378">
                  <c:v>0.42524199898849302</c:v>
                </c:pt>
                <c:pt idx="1379">
                  <c:v>0.43184280901841698</c:v>
                </c:pt>
                <c:pt idx="1380">
                  <c:v>0.43125639193725301</c:v>
                </c:pt>
                <c:pt idx="1381">
                  <c:v>0.44284445695807001</c:v>
                </c:pt>
                <c:pt idx="1382">
                  <c:v>0.44378558012529301</c:v>
                </c:pt>
                <c:pt idx="1383">
                  <c:v>0.43769958065446901</c:v>
                </c:pt>
                <c:pt idx="1384">
                  <c:v>0.44124995188745197</c:v>
                </c:pt>
                <c:pt idx="1385">
                  <c:v>0.41794914641465403</c:v>
                </c:pt>
                <c:pt idx="1386">
                  <c:v>0.40938123778357</c:v>
                </c:pt>
                <c:pt idx="1387">
                  <c:v>0.40991658758889599</c:v>
                </c:pt>
                <c:pt idx="1388">
                  <c:v>0.38484766657872999</c:v>
                </c:pt>
                <c:pt idx="1389">
                  <c:v>0.38114396401661699</c:v>
                </c:pt>
                <c:pt idx="1390">
                  <c:v>0.39591491163235498</c:v>
                </c:pt>
                <c:pt idx="1391">
                  <c:v>0.41125175491441901</c:v>
                </c:pt>
                <c:pt idx="1392">
                  <c:v>0.43405004562750399</c:v>
                </c:pt>
                <c:pt idx="1393">
                  <c:v>0.43530963213071799</c:v>
                </c:pt>
                <c:pt idx="1394">
                  <c:v>0.42787593102184002</c:v>
                </c:pt>
                <c:pt idx="1395">
                  <c:v>0.43312008065581498</c:v>
                </c:pt>
                <c:pt idx="1396">
                  <c:v>0.42562067722515401</c:v>
                </c:pt>
                <c:pt idx="1397">
                  <c:v>0.437954821043958</c:v>
                </c:pt>
                <c:pt idx="1398">
                  <c:v>0.43914030786727498</c:v>
                </c:pt>
                <c:pt idx="1399">
                  <c:v>0.44388998630121201</c:v>
                </c:pt>
                <c:pt idx="1400">
                  <c:v>0.45549260072404701</c:v>
                </c:pt>
                <c:pt idx="1401">
                  <c:v>0.45941604178524198</c:v>
                </c:pt>
                <c:pt idx="1402">
                  <c:v>0.46144675149719699</c:v>
                </c:pt>
                <c:pt idx="1403">
                  <c:v>0.44719821831985301</c:v>
                </c:pt>
                <c:pt idx="1404">
                  <c:v>0.43315793695596</c:v>
                </c:pt>
                <c:pt idx="1405">
                  <c:v>0.43078270422314802</c:v>
                </c:pt>
                <c:pt idx="1406">
                  <c:v>0.43524835955284902</c:v>
                </c:pt>
                <c:pt idx="1407">
                  <c:v>0.44716076426170598</c:v>
                </c:pt>
                <c:pt idx="1408">
                  <c:v>0.45179473976679801</c:v>
                </c:pt>
                <c:pt idx="1409">
                  <c:v>0.43173972903571101</c:v>
                </c:pt>
                <c:pt idx="1410">
                  <c:v>0.41869261420350601</c:v>
                </c:pt>
                <c:pt idx="1411">
                  <c:v>0.42428965024895698</c:v>
                </c:pt>
                <c:pt idx="1412">
                  <c:v>0.43230206996834603</c:v>
                </c:pt>
                <c:pt idx="1413">
                  <c:v>0.43606085641984599</c:v>
                </c:pt>
                <c:pt idx="1414">
                  <c:v>0.42583451728365801</c:v>
                </c:pt>
                <c:pt idx="1415">
                  <c:v>0.41996168214198998</c:v>
                </c:pt>
                <c:pt idx="1416">
                  <c:v>0.41996156892266501</c:v>
                </c:pt>
                <c:pt idx="1417">
                  <c:v>0.42061208656177601</c:v>
                </c:pt>
                <c:pt idx="1418">
                  <c:v>0.41030728501361402</c:v>
                </c:pt>
                <c:pt idx="1419">
                  <c:v>0.40941656940759602</c:v>
                </c:pt>
                <c:pt idx="1420">
                  <c:v>0.41625018368533501</c:v>
                </c:pt>
                <c:pt idx="1421">
                  <c:v>0.42090400534223599</c:v>
                </c:pt>
                <c:pt idx="1422">
                  <c:v>0.42439985622547199</c:v>
                </c:pt>
                <c:pt idx="1423">
                  <c:v>0.43002480797208797</c:v>
                </c:pt>
                <c:pt idx="1424">
                  <c:v>0.41542805709172498</c:v>
                </c:pt>
                <c:pt idx="1425">
                  <c:v>0.41703026617095601</c:v>
                </c:pt>
                <c:pt idx="1426">
                  <c:v>0.41455863175751001</c:v>
                </c:pt>
                <c:pt idx="1427">
                  <c:v>0.41350281826921598</c:v>
                </c:pt>
                <c:pt idx="1428">
                  <c:v>0.41867318635665102</c:v>
                </c:pt>
                <c:pt idx="1429">
                  <c:v>0.41938972434349298</c:v>
                </c:pt>
                <c:pt idx="1430">
                  <c:v>0.41303196786845098</c:v>
                </c:pt>
                <c:pt idx="1431">
                  <c:v>0.41159940795425098</c:v>
                </c:pt>
                <c:pt idx="1432">
                  <c:v>0.39307798471370498</c:v>
                </c:pt>
                <c:pt idx="1433">
                  <c:v>0.401973676031601</c:v>
                </c:pt>
                <c:pt idx="1434">
                  <c:v>0.39847904561271902</c:v>
                </c:pt>
                <c:pt idx="1435">
                  <c:v>0.40049474920454597</c:v>
                </c:pt>
                <c:pt idx="1436">
                  <c:v>0.40503653150656299</c:v>
                </c:pt>
                <c:pt idx="1437">
                  <c:v>0.39756269980668701</c:v>
                </c:pt>
                <c:pt idx="1438">
                  <c:v>0.40197037233958899</c:v>
                </c:pt>
                <c:pt idx="1439">
                  <c:v>0.400033197972335</c:v>
                </c:pt>
                <c:pt idx="1440">
                  <c:v>0.391397789052853</c:v>
                </c:pt>
                <c:pt idx="1441">
                  <c:v>0.36005617365771903</c:v>
                </c:pt>
                <c:pt idx="1442">
                  <c:v>0.37799252885149598</c:v>
                </c:pt>
                <c:pt idx="1443">
                  <c:v>0.365357446080607</c:v>
                </c:pt>
                <c:pt idx="1444">
                  <c:v>0.36463517832661901</c:v>
                </c:pt>
                <c:pt idx="1445">
                  <c:v>0.387145151572313</c:v>
                </c:pt>
                <c:pt idx="1446">
                  <c:v>0.38751732727127203</c:v>
                </c:pt>
                <c:pt idx="1447">
                  <c:v>0.38460925102214599</c:v>
                </c:pt>
                <c:pt idx="1448">
                  <c:v>0.38817664485306902</c:v>
                </c:pt>
                <c:pt idx="1449">
                  <c:v>0.39471951041429498</c:v>
                </c:pt>
                <c:pt idx="1450">
                  <c:v>0.40300838335191302</c:v>
                </c:pt>
                <c:pt idx="1451">
                  <c:v>0.39778540487970199</c:v>
                </c:pt>
                <c:pt idx="1452">
                  <c:v>0.38116509211147098</c:v>
                </c:pt>
                <c:pt idx="1453">
                  <c:v>0.37993210649111903</c:v>
                </c:pt>
                <c:pt idx="1454">
                  <c:v>0.385313924752056</c:v>
                </c:pt>
                <c:pt idx="1455">
                  <c:v>0.388464765751591</c:v>
                </c:pt>
                <c:pt idx="1456">
                  <c:v>0.40022852709408901</c:v>
                </c:pt>
                <c:pt idx="1457">
                  <c:v>0.39564071811678098</c:v>
                </c:pt>
                <c:pt idx="1458">
                  <c:v>0.38602608538467298</c:v>
                </c:pt>
                <c:pt idx="1459">
                  <c:v>0.37394537354247198</c:v>
                </c:pt>
                <c:pt idx="1460">
                  <c:v>0.36833187753768798</c:v>
                </c:pt>
                <c:pt idx="1461">
                  <c:v>0.36311643611097499</c:v>
                </c:pt>
                <c:pt idx="1462">
                  <c:v>0.36370005667387101</c:v>
                </c:pt>
                <c:pt idx="1463">
                  <c:v>0.36632050178587899</c:v>
                </c:pt>
                <c:pt idx="1464">
                  <c:v>0.37755550671156402</c:v>
                </c:pt>
                <c:pt idx="1465">
                  <c:v>0.38536875286676298</c:v>
                </c:pt>
                <c:pt idx="1466">
                  <c:v>0.38743690386892898</c:v>
                </c:pt>
                <c:pt idx="1467">
                  <c:v>0.38174534830162099</c:v>
                </c:pt>
                <c:pt idx="1468">
                  <c:v>0.38768047399852601</c:v>
                </c:pt>
                <c:pt idx="1469">
                  <c:v>0.37887348480789101</c:v>
                </c:pt>
                <c:pt idx="1470">
                  <c:v>0.37066091673191598</c:v>
                </c:pt>
                <c:pt idx="1471">
                  <c:v>0.37634948252179101</c:v>
                </c:pt>
                <c:pt idx="1472">
                  <c:v>0.383061622036036</c:v>
                </c:pt>
                <c:pt idx="1473">
                  <c:v>0.37318667643890802</c:v>
                </c:pt>
                <c:pt idx="1474">
                  <c:v>0.37652738198047297</c:v>
                </c:pt>
                <c:pt idx="1475">
                  <c:v>0.38053896131310899</c:v>
                </c:pt>
                <c:pt idx="1476">
                  <c:v>0.38710304883505298</c:v>
                </c:pt>
                <c:pt idx="1477">
                  <c:v>0.39279019894004202</c:v>
                </c:pt>
                <c:pt idx="1478">
                  <c:v>0.38269264145073101</c:v>
                </c:pt>
                <c:pt idx="1479">
                  <c:v>0.39436173321440898</c:v>
                </c:pt>
                <c:pt idx="1480">
                  <c:v>0.38736606289903103</c:v>
                </c:pt>
                <c:pt idx="1481">
                  <c:v>0.37327968744621298</c:v>
                </c:pt>
                <c:pt idx="1482">
                  <c:v>0.37118200488339997</c:v>
                </c:pt>
                <c:pt idx="1483">
                  <c:v>0.376145170841515</c:v>
                </c:pt>
                <c:pt idx="1484">
                  <c:v>0.35670176273254001</c:v>
                </c:pt>
                <c:pt idx="1485">
                  <c:v>0.32706947118007901</c:v>
                </c:pt>
                <c:pt idx="1486">
                  <c:v>0.332372477481016</c:v>
                </c:pt>
                <c:pt idx="1487">
                  <c:v>0.333925532317699</c:v>
                </c:pt>
                <c:pt idx="1488">
                  <c:v>0.33114497109838498</c:v>
                </c:pt>
                <c:pt idx="1489">
                  <c:v>0.32750264724983502</c:v>
                </c:pt>
                <c:pt idx="1490">
                  <c:v>0.32724842253500902</c:v>
                </c:pt>
                <c:pt idx="1491">
                  <c:v>0.32761985574943198</c:v>
                </c:pt>
                <c:pt idx="1492">
                  <c:v>0.334132791717279</c:v>
                </c:pt>
                <c:pt idx="1493">
                  <c:v>0.34909548219733999</c:v>
                </c:pt>
                <c:pt idx="1494">
                  <c:v>0.33981759837714698</c:v>
                </c:pt>
                <c:pt idx="1495">
                  <c:v>0.341458021105357</c:v>
                </c:pt>
                <c:pt idx="1496">
                  <c:v>0.34332169528497303</c:v>
                </c:pt>
                <c:pt idx="1497">
                  <c:v>0.34269189631665797</c:v>
                </c:pt>
                <c:pt idx="1498">
                  <c:v>0.32833682784411</c:v>
                </c:pt>
                <c:pt idx="1499">
                  <c:v>0.32546536939833698</c:v>
                </c:pt>
                <c:pt idx="1500">
                  <c:v>0.33320186331417201</c:v>
                </c:pt>
                <c:pt idx="1501">
                  <c:v>0.33398829494553001</c:v>
                </c:pt>
                <c:pt idx="1502">
                  <c:v>0.33277542433886198</c:v>
                </c:pt>
                <c:pt idx="1503">
                  <c:v>0.36647737889248899</c:v>
                </c:pt>
                <c:pt idx="1504">
                  <c:v>0.36065694560400502</c:v>
                </c:pt>
                <c:pt idx="1505">
                  <c:v>0.374118610824624</c:v>
                </c:pt>
                <c:pt idx="1506">
                  <c:v>0.37652885424877103</c:v>
                </c:pt>
                <c:pt idx="1507">
                  <c:v>0.389735394402558</c:v>
                </c:pt>
                <c:pt idx="1508">
                  <c:v>0.376196382098407</c:v>
                </c:pt>
                <c:pt idx="1509">
                  <c:v>0.38405353571321699</c:v>
                </c:pt>
                <c:pt idx="1510">
                  <c:v>0.37450253470808398</c:v>
                </c:pt>
                <c:pt idx="1511">
                  <c:v>0.35594585681047403</c:v>
                </c:pt>
                <c:pt idx="1512">
                  <c:v>0.35887618774192198</c:v>
                </c:pt>
                <c:pt idx="1513">
                  <c:v>0.34468180655462</c:v>
                </c:pt>
                <c:pt idx="1514">
                  <c:v>0.344552989435712</c:v>
                </c:pt>
                <c:pt idx="1515">
                  <c:v>0.34729644478911897</c:v>
                </c:pt>
                <c:pt idx="1516">
                  <c:v>0.34404404229857899</c:v>
                </c:pt>
                <c:pt idx="1517">
                  <c:v>0.33388681258181302</c:v>
                </c:pt>
                <c:pt idx="1518">
                  <c:v>0.33624460858267902</c:v>
                </c:pt>
                <c:pt idx="1519">
                  <c:v>0.32929305845271101</c:v>
                </c:pt>
                <c:pt idx="1520">
                  <c:v>0.32779786965023799</c:v>
                </c:pt>
                <c:pt idx="1521">
                  <c:v>0.34070923830507699</c:v>
                </c:pt>
                <c:pt idx="1522">
                  <c:v>0.33266807745117699</c:v>
                </c:pt>
                <c:pt idx="1523">
                  <c:v>0.331191171143492</c:v>
                </c:pt>
                <c:pt idx="1524">
                  <c:v>0.32543866270071398</c:v>
                </c:pt>
                <c:pt idx="1525">
                  <c:v>0.32408809430373497</c:v>
                </c:pt>
                <c:pt idx="1526">
                  <c:v>0.319251676965215</c:v>
                </c:pt>
                <c:pt idx="1527">
                  <c:v>0.313538299291103</c:v>
                </c:pt>
                <c:pt idx="1528">
                  <c:v>0.31456039404522101</c:v>
                </c:pt>
                <c:pt idx="1529">
                  <c:v>0.324102251616463</c:v>
                </c:pt>
                <c:pt idx="1530">
                  <c:v>0.33030452503649299</c:v>
                </c:pt>
                <c:pt idx="1531">
                  <c:v>0.32770096916508801</c:v>
                </c:pt>
                <c:pt idx="1532">
                  <c:v>0.32842370383681901</c:v>
                </c:pt>
                <c:pt idx="1533">
                  <c:v>0.33935501337198298</c:v>
                </c:pt>
                <c:pt idx="1534">
                  <c:v>0.34110618071384702</c:v>
                </c:pt>
                <c:pt idx="1535">
                  <c:v>0.34180801571205699</c:v>
                </c:pt>
                <c:pt idx="1536">
                  <c:v>0.33568686298765099</c:v>
                </c:pt>
                <c:pt idx="1537">
                  <c:v>0.32574735816239198</c:v>
                </c:pt>
                <c:pt idx="1538">
                  <c:v>0.32475638097170301</c:v>
                </c:pt>
                <c:pt idx="1539">
                  <c:v>0.32665103456460998</c:v>
                </c:pt>
                <c:pt idx="1540">
                  <c:v>0.32096456140324198</c:v>
                </c:pt>
                <c:pt idx="1541">
                  <c:v>0.32604968449960198</c:v>
                </c:pt>
                <c:pt idx="1542">
                  <c:v>0.32382191742517102</c:v>
                </c:pt>
                <c:pt idx="1543">
                  <c:v>0.314052749613147</c:v>
                </c:pt>
                <c:pt idx="1544">
                  <c:v>0.32487057317488599</c:v>
                </c:pt>
                <c:pt idx="1545">
                  <c:v>0.33506031850540002</c:v>
                </c:pt>
                <c:pt idx="1546">
                  <c:v>0.33294528532159601</c:v>
                </c:pt>
                <c:pt idx="1547">
                  <c:v>0.35280538939164202</c:v>
                </c:pt>
                <c:pt idx="1548">
                  <c:v>0.34715147182054101</c:v>
                </c:pt>
                <c:pt idx="1549">
                  <c:v>0.33719227788356998</c:v>
                </c:pt>
                <c:pt idx="1550">
                  <c:v>0.34280887931394599</c:v>
                </c:pt>
                <c:pt idx="1551">
                  <c:v>0.33896638755960901</c:v>
                </c:pt>
                <c:pt idx="1552">
                  <c:v>0.337714886113472</c:v>
                </c:pt>
                <c:pt idx="1553">
                  <c:v>0.34128566659106702</c:v>
                </c:pt>
                <c:pt idx="1554">
                  <c:v>0.34074324699636899</c:v>
                </c:pt>
                <c:pt idx="1555">
                  <c:v>0.33927696025653797</c:v>
                </c:pt>
                <c:pt idx="1556">
                  <c:v>0.33920930848956399</c:v>
                </c:pt>
                <c:pt idx="1557">
                  <c:v>0.337974940560616</c:v>
                </c:pt>
                <c:pt idx="1558">
                  <c:v>0.33872855511542099</c:v>
                </c:pt>
                <c:pt idx="1559">
                  <c:v>0.34120085343287898</c:v>
                </c:pt>
                <c:pt idx="1560">
                  <c:v>0.33599841164997402</c:v>
                </c:pt>
                <c:pt idx="1561">
                  <c:v>0.33851448919232902</c:v>
                </c:pt>
                <c:pt idx="1562">
                  <c:v>0.33954132991812902</c:v>
                </c:pt>
                <c:pt idx="1563">
                  <c:v>0.33678457621686397</c:v>
                </c:pt>
                <c:pt idx="1564">
                  <c:v>0.32397523432896502</c:v>
                </c:pt>
                <c:pt idx="1565">
                  <c:v>0.32730620340772698</c:v>
                </c:pt>
                <c:pt idx="1566">
                  <c:v>0.32434956185301</c:v>
                </c:pt>
                <c:pt idx="1567">
                  <c:v>0.330322164450427</c:v>
                </c:pt>
                <c:pt idx="1568">
                  <c:v>0.31997433606449199</c:v>
                </c:pt>
                <c:pt idx="1569">
                  <c:v>0.33313114633195701</c:v>
                </c:pt>
                <c:pt idx="1570">
                  <c:v>0.32733186259656599</c:v>
                </c:pt>
                <c:pt idx="1571">
                  <c:v>0.33081955697371301</c:v>
                </c:pt>
                <c:pt idx="1572">
                  <c:v>0.324620557095605</c:v>
                </c:pt>
                <c:pt idx="1573">
                  <c:v>0.32877956518032903</c:v>
                </c:pt>
                <c:pt idx="1574">
                  <c:v>0.321066227772622</c:v>
                </c:pt>
                <c:pt idx="1575">
                  <c:v>0.32733774625527401</c:v>
                </c:pt>
                <c:pt idx="1576">
                  <c:v>0.31250119429409201</c:v>
                </c:pt>
                <c:pt idx="1577">
                  <c:v>0.31419666419137199</c:v>
                </c:pt>
                <c:pt idx="1578">
                  <c:v>0.30962241200537</c:v>
                </c:pt>
                <c:pt idx="1579">
                  <c:v>0.30645252058224598</c:v>
                </c:pt>
                <c:pt idx="1580">
                  <c:v>0.301566885389765</c:v>
                </c:pt>
                <c:pt idx="1581">
                  <c:v>0.32256020489095</c:v>
                </c:pt>
                <c:pt idx="1582">
                  <c:v>0.30148754948652501</c:v>
                </c:pt>
                <c:pt idx="1583">
                  <c:v>0.31112707350104701</c:v>
                </c:pt>
                <c:pt idx="1584">
                  <c:v>0.31392642929894898</c:v>
                </c:pt>
                <c:pt idx="1585">
                  <c:v>0.30178416162567601</c:v>
                </c:pt>
                <c:pt idx="1586">
                  <c:v>0.29846974273299298</c:v>
                </c:pt>
                <c:pt idx="1587">
                  <c:v>0.293319825502389</c:v>
                </c:pt>
                <c:pt idx="1588">
                  <c:v>0.30536025821608398</c:v>
                </c:pt>
                <c:pt idx="1589">
                  <c:v>0.29884093195839001</c:v>
                </c:pt>
                <c:pt idx="1590">
                  <c:v>0.29586982634220499</c:v>
                </c:pt>
                <c:pt idx="1591">
                  <c:v>0.298627713057732</c:v>
                </c:pt>
                <c:pt idx="1592">
                  <c:v>0.29981118467590401</c:v>
                </c:pt>
                <c:pt idx="1593">
                  <c:v>0.30251882154363602</c:v>
                </c:pt>
                <c:pt idx="1594">
                  <c:v>0.299538760435065</c:v>
                </c:pt>
                <c:pt idx="1595">
                  <c:v>0.28837175843391799</c:v>
                </c:pt>
                <c:pt idx="1596">
                  <c:v>0.29652663344293501</c:v>
                </c:pt>
                <c:pt idx="1597">
                  <c:v>0.29195039437648901</c:v>
                </c:pt>
                <c:pt idx="1598">
                  <c:v>0.28559803002683898</c:v>
                </c:pt>
                <c:pt idx="1599">
                  <c:v>0.29087985387867898</c:v>
                </c:pt>
                <c:pt idx="1600">
                  <c:v>0.28224155427463998</c:v>
                </c:pt>
                <c:pt idx="1601">
                  <c:v>0.27895619758078799</c:v>
                </c:pt>
                <c:pt idx="1602">
                  <c:v>0.26636716769630098</c:v>
                </c:pt>
                <c:pt idx="1603">
                  <c:v>0.25415616909396999</c:v>
                </c:pt>
                <c:pt idx="1604">
                  <c:v>0.26230257174377902</c:v>
                </c:pt>
                <c:pt idx="1605">
                  <c:v>0.26437160646922198</c:v>
                </c:pt>
                <c:pt idx="1606">
                  <c:v>0.27111533330241999</c:v>
                </c:pt>
                <c:pt idx="1607">
                  <c:v>0.27038850356836902</c:v>
                </c:pt>
                <c:pt idx="1608">
                  <c:v>0.28087918660741001</c:v>
                </c:pt>
                <c:pt idx="1609">
                  <c:v>0.28211044607967201</c:v>
                </c:pt>
                <c:pt idx="1610">
                  <c:v>0.27793430921981499</c:v>
                </c:pt>
                <c:pt idx="1611">
                  <c:v>0.277166262085973</c:v>
                </c:pt>
                <c:pt idx="1612">
                  <c:v>0.29109046154860702</c:v>
                </c:pt>
                <c:pt idx="1613">
                  <c:v>0.28936807570873901</c:v>
                </c:pt>
                <c:pt idx="1614">
                  <c:v>0.30489734484819098</c:v>
                </c:pt>
                <c:pt idx="1615">
                  <c:v>0.30512328392789501</c:v>
                </c:pt>
                <c:pt idx="1616">
                  <c:v>0.31311874732617001</c:v>
                </c:pt>
                <c:pt idx="1617">
                  <c:v>0.32683092604605302</c:v>
                </c:pt>
                <c:pt idx="1618">
                  <c:v>0.32481841598398498</c:v>
                </c:pt>
                <c:pt idx="1619">
                  <c:v>0.32002655157063598</c:v>
                </c:pt>
                <c:pt idx="1620">
                  <c:v>0.32343432373351799</c:v>
                </c:pt>
                <c:pt idx="1621">
                  <c:v>0.33085952761854398</c:v>
                </c:pt>
                <c:pt idx="1622">
                  <c:v>0.34071154785768498</c:v>
                </c:pt>
                <c:pt idx="1623">
                  <c:v>0.332271902230176</c:v>
                </c:pt>
                <c:pt idx="1624">
                  <c:v>0.33697324289921898</c:v>
                </c:pt>
                <c:pt idx="1625">
                  <c:v>0.33147848738017399</c:v>
                </c:pt>
                <c:pt idx="1626">
                  <c:v>0.32212244145854202</c:v>
                </c:pt>
                <c:pt idx="1627">
                  <c:v>0.34056694630412299</c:v>
                </c:pt>
                <c:pt idx="1628">
                  <c:v>0.36457616295992301</c:v>
                </c:pt>
                <c:pt idx="1629">
                  <c:v>0.35337970449245099</c:v>
                </c:pt>
                <c:pt idx="1630">
                  <c:v>0.36161938580698</c:v>
                </c:pt>
                <c:pt idx="1631">
                  <c:v>0.35676157754038701</c:v>
                </c:pt>
                <c:pt idx="1632">
                  <c:v>0.35418401722619802</c:v>
                </c:pt>
                <c:pt idx="1633">
                  <c:v>0.34380937644586501</c:v>
                </c:pt>
                <c:pt idx="1634">
                  <c:v>0.34214925956175202</c:v>
                </c:pt>
                <c:pt idx="1635">
                  <c:v>0.34127074474977098</c:v>
                </c:pt>
                <c:pt idx="1636">
                  <c:v>0.33308190154464701</c:v>
                </c:pt>
                <c:pt idx="1637">
                  <c:v>0.33208799120732102</c:v>
                </c:pt>
                <c:pt idx="1638">
                  <c:v>0.32952325664334298</c:v>
                </c:pt>
                <c:pt idx="1639">
                  <c:v>0.32593496411529899</c:v>
                </c:pt>
                <c:pt idx="1640">
                  <c:v>0.31967502406628301</c:v>
                </c:pt>
                <c:pt idx="1641">
                  <c:v>0.30416433148102801</c:v>
                </c:pt>
                <c:pt idx="1642">
                  <c:v>0.289702716695181</c:v>
                </c:pt>
                <c:pt idx="1643">
                  <c:v>0.27789681604262501</c:v>
                </c:pt>
                <c:pt idx="1644">
                  <c:v>0.283079300603365</c:v>
                </c:pt>
                <c:pt idx="1645">
                  <c:v>0.29030912886764199</c:v>
                </c:pt>
                <c:pt idx="1646">
                  <c:v>0.281964078449296</c:v>
                </c:pt>
                <c:pt idx="1647">
                  <c:v>0.26775030176518499</c:v>
                </c:pt>
                <c:pt idx="1648">
                  <c:v>0.27113666519667601</c:v>
                </c:pt>
                <c:pt idx="1649">
                  <c:v>0.26832272280449598</c:v>
                </c:pt>
                <c:pt idx="1650">
                  <c:v>0.26827414432591201</c:v>
                </c:pt>
                <c:pt idx="1651">
                  <c:v>0.28303314127396001</c:v>
                </c:pt>
                <c:pt idx="1652">
                  <c:v>0.28002337669939997</c:v>
                </c:pt>
                <c:pt idx="1653">
                  <c:v>0.28547434016009399</c:v>
                </c:pt>
                <c:pt idx="1654">
                  <c:v>0.29100187193382199</c:v>
                </c:pt>
                <c:pt idx="1655">
                  <c:v>0.29144147843607898</c:v>
                </c:pt>
                <c:pt idx="1656">
                  <c:v>0.29978121405706298</c:v>
                </c:pt>
                <c:pt idx="1657">
                  <c:v>0.28940768818877699</c:v>
                </c:pt>
                <c:pt idx="1658">
                  <c:v>0.28999546133033599</c:v>
                </c:pt>
                <c:pt idx="1659">
                  <c:v>0.28644016275944301</c:v>
                </c:pt>
                <c:pt idx="1660">
                  <c:v>0.29269481565989702</c:v>
                </c:pt>
                <c:pt idx="1661">
                  <c:v>0.29964553672915201</c:v>
                </c:pt>
                <c:pt idx="1662">
                  <c:v>0.29795625703129702</c:v>
                </c:pt>
                <c:pt idx="1663">
                  <c:v>0.29139011442694501</c:v>
                </c:pt>
                <c:pt idx="1664">
                  <c:v>0.29133524161415397</c:v>
                </c:pt>
                <c:pt idx="1665">
                  <c:v>0.29357494811955098</c:v>
                </c:pt>
                <c:pt idx="1666">
                  <c:v>0.29809563742987799</c:v>
                </c:pt>
                <c:pt idx="1667">
                  <c:v>0.31691279439902797</c:v>
                </c:pt>
                <c:pt idx="1668">
                  <c:v>0.32427794815537198</c:v>
                </c:pt>
                <c:pt idx="1669">
                  <c:v>0.334942697860938</c:v>
                </c:pt>
                <c:pt idx="1670">
                  <c:v>0.32441543763477398</c:v>
                </c:pt>
                <c:pt idx="1671">
                  <c:v>0.32964939304247898</c:v>
                </c:pt>
                <c:pt idx="1672">
                  <c:v>0.313057274405382</c:v>
                </c:pt>
                <c:pt idx="1673">
                  <c:v>0.30781477255823497</c:v>
                </c:pt>
                <c:pt idx="1674">
                  <c:v>0.32316897953437701</c:v>
                </c:pt>
                <c:pt idx="1675">
                  <c:v>0.33329158309071399</c:v>
                </c:pt>
                <c:pt idx="1676">
                  <c:v>0.34081290921058599</c:v>
                </c:pt>
                <c:pt idx="1677">
                  <c:v>0.32322308291699198</c:v>
                </c:pt>
                <c:pt idx="1678">
                  <c:v>0.322178659315775</c:v>
                </c:pt>
                <c:pt idx="1679">
                  <c:v>0.32603877957446997</c:v>
                </c:pt>
                <c:pt idx="1680">
                  <c:v>0.31946902432727498</c:v>
                </c:pt>
                <c:pt idx="1681">
                  <c:v>0.31934356367464001</c:v>
                </c:pt>
                <c:pt idx="1682">
                  <c:v>0.30867107497740098</c:v>
                </c:pt>
                <c:pt idx="1683">
                  <c:v>0.299871117850875</c:v>
                </c:pt>
                <c:pt idx="1684">
                  <c:v>0.29595857684365401</c:v>
                </c:pt>
                <c:pt idx="1685">
                  <c:v>0.289841244737921</c:v>
                </c:pt>
                <c:pt idx="1686">
                  <c:v>0.29582890549166102</c:v>
                </c:pt>
                <c:pt idx="1687">
                  <c:v>0.29424650141589198</c:v>
                </c:pt>
                <c:pt idx="1688">
                  <c:v>0.29157495447821002</c:v>
                </c:pt>
                <c:pt idx="1689">
                  <c:v>0.28599759156274501</c:v>
                </c:pt>
                <c:pt idx="1690">
                  <c:v>0.27047218575345899</c:v>
                </c:pt>
                <c:pt idx="1691">
                  <c:v>0.27411890608411199</c:v>
                </c:pt>
                <c:pt idx="1692">
                  <c:v>0.28028149740610198</c:v>
                </c:pt>
                <c:pt idx="1693">
                  <c:v>0.29495666269475201</c:v>
                </c:pt>
                <c:pt idx="1694">
                  <c:v>0.29977410135015597</c:v>
                </c:pt>
                <c:pt idx="1695">
                  <c:v>0.30507962452383902</c:v>
                </c:pt>
                <c:pt idx="1696">
                  <c:v>0.30128235600355502</c:v>
                </c:pt>
                <c:pt idx="1697">
                  <c:v>0.30625069127299898</c:v>
                </c:pt>
                <c:pt idx="1698">
                  <c:v>0.311067210673447</c:v>
                </c:pt>
                <c:pt idx="1699">
                  <c:v>0.29943238273228601</c:v>
                </c:pt>
                <c:pt idx="1700">
                  <c:v>0.29788409665645899</c:v>
                </c:pt>
                <c:pt idx="1701">
                  <c:v>0.30048936124315601</c:v>
                </c:pt>
                <c:pt idx="1702">
                  <c:v>0.29571629230512197</c:v>
                </c:pt>
                <c:pt idx="1703">
                  <c:v>0.30287829585590997</c:v>
                </c:pt>
                <c:pt idx="1704">
                  <c:v>0.31058678565589598</c:v>
                </c:pt>
                <c:pt idx="1705">
                  <c:v>0.30818437876123</c:v>
                </c:pt>
                <c:pt idx="1706">
                  <c:v>0.29027150749320402</c:v>
                </c:pt>
                <c:pt idx="1707">
                  <c:v>0.28639154656904198</c:v>
                </c:pt>
                <c:pt idx="1708">
                  <c:v>0.28313828130156199</c:v>
                </c:pt>
                <c:pt idx="1709">
                  <c:v>0.29282676445573003</c:v>
                </c:pt>
                <c:pt idx="1710">
                  <c:v>0.28562098964771698</c:v>
                </c:pt>
                <c:pt idx="1711">
                  <c:v>0.27731521988351099</c:v>
                </c:pt>
                <c:pt idx="1712">
                  <c:v>0.27196863640049102</c:v>
                </c:pt>
                <c:pt idx="1713">
                  <c:v>0.27144533448764602</c:v>
                </c:pt>
                <c:pt idx="1714">
                  <c:v>0.26446895191969899</c:v>
                </c:pt>
                <c:pt idx="1715">
                  <c:v>0.266994826613353</c:v>
                </c:pt>
                <c:pt idx="1716">
                  <c:v>0.26766880661682002</c:v>
                </c:pt>
                <c:pt idx="1717">
                  <c:v>0.26576474426422803</c:v>
                </c:pt>
                <c:pt idx="1718">
                  <c:v>0.26090958280663101</c:v>
                </c:pt>
                <c:pt idx="1719">
                  <c:v>0.25510089793053498</c:v>
                </c:pt>
                <c:pt idx="1720">
                  <c:v>0.26105359402952999</c:v>
                </c:pt>
                <c:pt idx="1721">
                  <c:v>0.26064069915986299</c:v>
                </c:pt>
                <c:pt idx="1722">
                  <c:v>0.257020636497856</c:v>
                </c:pt>
                <c:pt idx="1723">
                  <c:v>0.249579887124496</c:v>
                </c:pt>
                <c:pt idx="1724">
                  <c:v>0.25061913075508802</c:v>
                </c:pt>
                <c:pt idx="1725">
                  <c:v>0.242607812076756</c:v>
                </c:pt>
                <c:pt idx="1726">
                  <c:v>0.26099529038372199</c:v>
                </c:pt>
                <c:pt idx="1727">
                  <c:v>0.25842921277455599</c:v>
                </c:pt>
                <c:pt idx="1728">
                  <c:v>0.25325405562303499</c:v>
                </c:pt>
                <c:pt idx="1729">
                  <c:v>0.25891008219940898</c:v>
                </c:pt>
                <c:pt idx="1730">
                  <c:v>0.247539438207454</c:v>
                </c:pt>
                <c:pt idx="1731">
                  <c:v>0.236343814394916</c:v>
                </c:pt>
                <c:pt idx="1732">
                  <c:v>0.23307883257051401</c:v>
                </c:pt>
                <c:pt idx="1733">
                  <c:v>0.23774972064729</c:v>
                </c:pt>
                <c:pt idx="1734">
                  <c:v>0.24729886676895599</c:v>
                </c:pt>
                <c:pt idx="1735">
                  <c:v>0.26205804024692098</c:v>
                </c:pt>
                <c:pt idx="1736">
                  <c:v>0.25556503537397401</c:v>
                </c:pt>
                <c:pt idx="1737">
                  <c:v>0.257506451741568</c:v>
                </c:pt>
                <c:pt idx="1738">
                  <c:v>0.26589024222254298</c:v>
                </c:pt>
                <c:pt idx="1739">
                  <c:v>0.26738915605910102</c:v>
                </c:pt>
                <c:pt idx="1740">
                  <c:v>0.25539439405179298</c:v>
                </c:pt>
                <c:pt idx="1741">
                  <c:v>0.26540707332299801</c:v>
                </c:pt>
                <c:pt idx="1742">
                  <c:v>0.272536869720855</c:v>
                </c:pt>
                <c:pt idx="1743">
                  <c:v>0.27355388455921797</c:v>
                </c:pt>
                <c:pt idx="1744">
                  <c:v>0.27781987343896403</c:v>
                </c:pt>
                <c:pt idx="1745">
                  <c:v>0.28065657566412999</c:v>
                </c:pt>
                <c:pt idx="1746">
                  <c:v>0.27049881397708397</c:v>
                </c:pt>
                <c:pt idx="1747">
                  <c:v>0.26723733229833202</c:v>
                </c:pt>
                <c:pt idx="1748">
                  <c:v>0.27648939401001998</c:v>
                </c:pt>
                <c:pt idx="1749">
                  <c:v>0.28827507153469101</c:v>
                </c:pt>
                <c:pt idx="1750">
                  <c:v>0.30030337127839002</c:v>
                </c:pt>
                <c:pt idx="1751">
                  <c:v>0.29939853198055399</c:v>
                </c:pt>
                <c:pt idx="1752">
                  <c:v>0.30133608448438898</c:v>
                </c:pt>
                <c:pt idx="1753">
                  <c:v>0.297319731010388</c:v>
                </c:pt>
                <c:pt idx="1754">
                  <c:v>0.28604022622959502</c:v>
                </c:pt>
                <c:pt idx="1755">
                  <c:v>0.29045059825380298</c:v>
                </c:pt>
                <c:pt idx="1756">
                  <c:v>0.28851426664509899</c:v>
                </c:pt>
                <c:pt idx="1757">
                  <c:v>0.29426239944827198</c:v>
                </c:pt>
                <c:pt idx="1758">
                  <c:v>0.29306862313059001</c:v>
                </c:pt>
                <c:pt idx="1759">
                  <c:v>0.29355428751942703</c:v>
                </c:pt>
                <c:pt idx="1760">
                  <c:v>0.29167191232485401</c:v>
                </c:pt>
                <c:pt idx="1761">
                  <c:v>0.296283911789888</c:v>
                </c:pt>
                <c:pt idx="1762">
                  <c:v>0.29986007220778199</c:v>
                </c:pt>
                <c:pt idx="1763">
                  <c:v>0.29783131737125301</c:v>
                </c:pt>
                <c:pt idx="1764">
                  <c:v>0.29393354512498499</c:v>
                </c:pt>
                <c:pt idx="1765">
                  <c:v>0.29601132905189398</c:v>
                </c:pt>
                <c:pt idx="1766">
                  <c:v>0.29205030377619701</c:v>
                </c:pt>
                <c:pt idx="1767">
                  <c:v>0.29751268617083099</c:v>
                </c:pt>
                <c:pt idx="1768">
                  <c:v>0.29592488232485198</c:v>
                </c:pt>
                <c:pt idx="1769">
                  <c:v>0.29239405807429503</c:v>
                </c:pt>
                <c:pt idx="1770">
                  <c:v>0.30219815911750197</c:v>
                </c:pt>
                <c:pt idx="1771">
                  <c:v>0.29427524754078899</c:v>
                </c:pt>
                <c:pt idx="1772">
                  <c:v>0.29337883849847002</c:v>
                </c:pt>
                <c:pt idx="1773">
                  <c:v>0.29409116666878099</c:v>
                </c:pt>
                <c:pt idx="1774">
                  <c:v>0.30453701281789902</c:v>
                </c:pt>
                <c:pt idx="1775">
                  <c:v>0.30561765598407598</c:v>
                </c:pt>
                <c:pt idx="1776">
                  <c:v>0.29912853991477101</c:v>
                </c:pt>
                <c:pt idx="1777">
                  <c:v>0.301662858307155</c:v>
                </c:pt>
                <c:pt idx="1778">
                  <c:v>0.319383798823205</c:v>
                </c:pt>
                <c:pt idx="1779">
                  <c:v>0.32477369587618898</c:v>
                </c:pt>
                <c:pt idx="1780">
                  <c:v>0.31578441660877299</c:v>
                </c:pt>
                <c:pt idx="1781">
                  <c:v>0.34192519923706599</c:v>
                </c:pt>
                <c:pt idx="1782">
                  <c:v>0.32915015863147501</c:v>
                </c:pt>
                <c:pt idx="1783">
                  <c:v>0.34575767869809398</c:v>
                </c:pt>
                <c:pt idx="1784">
                  <c:v>0.37580669595527799</c:v>
                </c:pt>
                <c:pt idx="1785">
                  <c:v>0.36954998685989598</c:v>
                </c:pt>
                <c:pt idx="1786">
                  <c:v>0.37164505163365202</c:v>
                </c:pt>
                <c:pt idx="1787">
                  <c:v>0.35370435393286098</c:v>
                </c:pt>
                <c:pt idx="1788">
                  <c:v>0.34792485754810898</c:v>
                </c:pt>
                <c:pt idx="1789">
                  <c:v>0.33811516003431402</c:v>
                </c:pt>
                <c:pt idx="1790">
                  <c:v>0.32668722626771601</c:v>
                </c:pt>
                <c:pt idx="1791">
                  <c:v>0.33213322955476399</c:v>
                </c:pt>
                <c:pt idx="1792">
                  <c:v>0.31821805814253601</c:v>
                </c:pt>
                <c:pt idx="1793">
                  <c:v>0.29878497591459602</c:v>
                </c:pt>
                <c:pt idx="1794">
                  <c:v>0.26168718363610199</c:v>
                </c:pt>
                <c:pt idx="1795">
                  <c:v>0.27971663244768002</c:v>
                </c:pt>
                <c:pt idx="1796">
                  <c:v>0.27315412816224799</c:v>
                </c:pt>
                <c:pt idx="1797">
                  <c:v>0.23871344746829701</c:v>
                </c:pt>
                <c:pt idx="1798">
                  <c:v>0.242088074227235</c:v>
                </c:pt>
                <c:pt idx="1799">
                  <c:v>0.25027727031520902</c:v>
                </c:pt>
                <c:pt idx="1800">
                  <c:v>0.25068370352497898</c:v>
                </c:pt>
                <c:pt idx="1801">
                  <c:v>0.25136096558550902</c:v>
                </c:pt>
                <c:pt idx="1802">
                  <c:v>0.259134460676189</c:v>
                </c:pt>
                <c:pt idx="1803">
                  <c:v>0.26528763109587</c:v>
                </c:pt>
                <c:pt idx="1804">
                  <c:v>0.23973013549995301</c:v>
                </c:pt>
                <c:pt idx="1805">
                  <c:v>0.23378700821092499</c:v>
                </c:pt>
                <c:pt idx="1806">
                  <c:v>0.23554716556959401</c:v>
                </c:pt>
                <c:pt idx="1807">
                  <c:v>0.249365788147838</c:v>
                </c:pt>
                <c:pt idx="1808">
                  <c:v>0.25865291689437597</c:v>
                </c:pt>
                <c:pt idx="1809">
                  <c:v>0.24507095298050199</c:v>
                </c:pt>
                <c:pt idx="1810">
                  <c:v>0.23463520648290201</c:v>
                </c:pt>
                <c:pt idx="1811">
                  <c:v>0.23642622606147801</c:v>
                </c:pt>
                <c:pt idx="1812">
                  <c:v>0.241866297565491</c:v>
                </c:pt>
                <c:pt idx="1813">
                  <c:v>0.24441787082865801</c:v>
                </c:pt>
                <c:pt idx="1814">
                  <c:v>0.24357000397843501</c:v>
                </c:pt>
                <c:pt idx="1815">
                  <c:v>0.248022349841057</c:v>
                </c:pt>
                <c:pt idx="1816">
                  <c:v>0.255882305374657</c:v>
                </c:pt>
                <c:pt idx="1817">
                  <c:v>0.26358842485393003</c:v>
                </c:pt>
                <c:pt idx="1818">
                  <c:v>0.269438213745959</c:v>
                </c:pt>
                <c:pt idx="1819">
                  <c:v>0.27183307839406401</c:v>
                </c:pt>
                <c:pt idx="1820">
                  <c:v>0.269876681075785</c:v>
                </c:pt>
                <c:pt idx="1821">
                  <c:v>0.26689417550189598</c:v>
                </c:pt>
                <c:pt idx="1822">
                  <c:v>0.261843023816271</c:v>
                </c:pt>
                <c:pt idx="1823">
                  <c:v>0.24495740523300999</c:v>
                </c:pt>
                <c:pt idx="1824">
                  <c:v>0.237135904439289</c:v>
                </c:pt>
                <c:pt idx="1825">
                  <c:v>0.22714533024971401</c:v>
                </c:pt>
                <c:pt idx="1826">
                  <c:v>0.212153101901214</c:v>
                </c:pt>
                <c:pt idx="1827">
                  <c:v>0.20380884136123001</c:v>
                </c:pt>
                <c:pt idx="1828">
                  <c:v>0.22160192937476</c:v>
                </c:pt>
                <c:pt idx="1829">
                  <c:v>0.21178197870252399</c:v>
                </c:pt>
                <c:pt idx="1830">
                  <c:v>0.21437412582964299</c:v>
                </c:pt>
                <c:pt idx="1831">
                  <c:v>0.23888477809417799</c:v>
                </c:pt>
                <c:pt idx="1832">
                  <c:v>0.221275291331299</c:v>
                </c:pt>
                <c:pt idx="1833">
                  <c:v>0.23134383560814101</c:v>
                </c:pt>
                <c:pt idx="1834">
                  <c:v>0.24021465050056001</c:v>
                </c:pt>
                <c:pt idx="1835">
                  <c:v>0.2369819003883</c:v>
                </c:pt>
                <c:pt idx="1836">
                  <c:v>0.221497461788075</c:v>
                </c:pt>
                <c:pt idx="1837">
                  <c:v>0.21785479832155399</c:v>
                </c:pt>
                <c:pt idx="1838">
                  <c:v>0.21902773467193501</c:v>
                </c:pt>
                <c:pt idx="1839">
                  <c:v>0.22098635187739399</c:v>
                </c:pt>
                <c:pt idx="1840">
                  <c:v>0.214751105151924</c:v>
                </c:pt>
                <c:pt idx="1841">
                  <c:v>0.224038537869199</c:v>
                </c:pt>
                <c:pt idx="1842">
                  <c:v>0.22378151005172101</c:v>
                </c:pt>
                <c:pt idx="1843">
                  <c:v>0.231703936523279</c:v>
                </c:pt>
                <c:pt idx="1844">
                  <c:v>0.224067924038622</c:v>
                </c:pt>
                <c:pt idx="1845">
                  <c:v>0.20563831627127899</c:v>
                </c:pt>
                <c:pt idx="1846">
                  <c:v>0.191168224166576</c:v>
                </c:pt>
                <c:pt idx="1847">
                  <c:v>0.19192404632674301</c:v>
                </c:pt>
                <c:pt idx="1848">
                  <c:v>0.19411753960561801</c:v>
                </c:pt>
                <c:pt idx="1849">
                  <c:v>0.18438003372268999</c:v>
                </c:pt>
                <c:pt idx="1850">
                  <c:v>0.194223252211289</c:v>
                </c:pt>
                <c:pt idx="1851">
                  <c:v>0.197277418946569</c:v>
                </c:pt>
                <c:pt idx="1852">
                  <c:v>0.18631435433486501</c:v>
                </c:pt>
                <c:pt idx="1853">
                  <c:v>0.18536588568425</c:v>
                </c:pt>
                <c:pt idx="1854">
                  <c:v>0.18159110092073799</c:v>
                </c:pt>
                <c:pt idx="1855">
                  <c:v>0.18632994965503599</c:v>
                </c:pt>
                <c:pt idx="1856">
                  <c:v>0.192654329270255</c:v>
                </c:pt>
                <c:pt idx="1857">
                  <c:v>0.193234689536986</c:v>
                </c:pt>
                <c:pt idx="1858">
                  <c:v>0.194807252962517</c:v>
                </c:pt>
                <c:pt idx="1859">
                  <c:v>0.19334285433878701</c:v>
                </c:pt>
                <c:pt idx="1860">
                  <c:v>0.20049540698759499</c:v>
                </c:pt>
                <c:pt idx="1861">
                  <c:v>0.193314934575404</c:v>
                </c:pt>
                <c:pt idx="1862">
                  <c:v>0.18604327374787699</c:v>
                </c:pt>
                <c:pt idx="1863">
                  <c:v>0.179920123174444</c:v>
                </c:pt>
                <c:pt idx="1864">
                  <c:v>0.18061737084291901</c:v>
                </c:pt>
                <c:pt idx="1865">
                  <c:v>0.17829408886605799</c:v>
                </c:pt>
                <c:pt idx="1866">
                  <c:v>0.17638385767825501</c:v>
                </c:pt>
                <c:pt idx="1867">
                  <c:v>0.18434833824683799</c:v>
                </c:pt>
                <c:pt idx="1868">
                  <c:v>0.17849148226879499</c:v>
                </c:pt>
                <c:pt idx="1869">
                  <c:v>0.177858484256537</c:v>
                </c:pt>
                <c:pt idx="1870">
                  <c:v>0.17484808522978201</c:v>
                </c:pt>
                <c:pt idx="1871">
                  <c:v>0.18002382195918301</c:v>
                </c:pt>
                <c:pt idx="1872">
                  <c:v>0.17818456687324</c:v>
                </c:pt>
                <c:pt idx="1873">
                  <c:v>0.192524443088115</c:v>
                </c:pt>
                <c:pt idx="1874">
                  <c:v>0.19423747961304599</c:v>
                </c:pt>
                <c:pt idx="1875">
                  <c:v>0.19722135476279701</c:v>
                </c:pt>
                <c:pt idx="1876">
                  <c:v>0.20405375076941201</c:v>
                </c:pt>
                <c:pt idx="1877">
                  <c:v>0.20117147314175299</c:v>
                </c:pt>
                <c:pt idx="1878">
                  <c:v>0.19828335280236301</c:v>
                </c:pt>
                <c:pt idx="1879">
                  <c:v>0.19690371338375101</c:v>
                </c:pt>
                <c:pt idx="1880">
                  <c:v>0.20707459519125901</c:v>
                </c:pt>
                <c:pt idx="1881">
                  <c:v>0.21531986395698799</c:v>
                </c:pt>
                <c:pt idx="1882">
                  <c:v>0.226877330419853</c:v>
                </c:pt>
                <c:pt idx="1883">
                  <c:v>0.21889177947397501</c:v>
                </c:pt>
                <c:pt idx="1884">
                  <c:v>0.22699068876562301</c:v>
                </c:pt>
                <c:pt idx="1885">
                  <c:v>0.23048160625452799</c:v>
                </c:pt>
                <c:pt idx="1886">
                  <c:v>0.225274776030288</c:v>
                </c:pt>
                <c:pt idx="1887">
                  <c:v>0.21930350652854999</c:v>
                </c:pt>
                <c:pt idx="1888">
                  <c:v>0.22350268868870901</c:v>
                </c:pt>
                <c:pt idx="1889">
                  <c:v>0.21651465559274199</c:v>
                </c:pt>
                <c:pt idx="1890">
                  <c:v>0.22292894355711201</c:v>
                </c:pt>
                <c:pt idx="1891">
                  <c:v>0.218764607618184</c:v>
                </c:pt>
                <c:pt idx="1892">
                  <c:v>0.20898322988989601</c:v>
                </c:pt>
                <c:pt idx="1893">
                  <c:v>0.20277898605384101</c:v>
                </c:pt>
                <c:pt idx="1894">
                  <c:v>0.20847584602414601</c:v>
                </c:pt>
                <c:pt idx="1895">
                  <c:v>0.20682101098282199</c:v>
                </c:pt>
                <c:pt idx="1896">
                  <c:v>0.20973091913119801</c:v>
                </c:pt>
                <c:pt idx="1897">
                  <c:v>0.207477966950989</c:v>
                </c:pt>
                <c:pt idx="1898">
                  <c:v>0.22857575884171499</c:v>
                </c:pt>
                <c:pt idx="1899">
                  <c:v>0.224407445133191</c:v>
                </c:pt>
                <c:pt idx="1900">
                  <c:v>0.22791077510256799</c:v>
                </c:pt>
                <c:pt idx="1901">
                  <c:v>0.233668223726371</c:v>
                </c:pt>
                <c:pt idx="1902">
                  <c:v>0.22973023077595001</c:v>
                </c:pt>
                <c:pt idx="1903">
                  <c:v>0.230789442733603</c:v>
                </c:pt>
                <c:pt idx="1904">
                  <c:v>0.240178733798625</c:v>
                </c:pt>
                <c:pt idx="1905">
                  <c:v>0.23715628586277401</c:v>
                </c:pt>
                <c:pt idx="1906">
                  <c:v>0.247043646717473</c:v>
                </c:pt>
                <c:pt idx="1907">
                  <c:v>0.246514242121185</c:v>
                </c:pt>
                <c:pt idx="1908">
                  <c:v>0.26444997668206599</c:v>
                </c:pt>
                <c:pt idx="1909">
                  <c:v>0.26097186280229501</c:v>
                </c:pt>
                <c:pt idx="1910">
                  <c:v>0.25050356569983201</c:v>
                </c:pt>
                <c:pt idx="1911">
                  <c:v>0.25275237510526599</c:v>
                </c:pt>
                <c:pt idx="1912">
                  <c:v>0.25230094778159901</c:v>
                </c:pt>
                <c:pt idx="1913">
                  <c:v>0.258095445528921</c:v>
                </c:pt>
                <c:pt idx="1914">
                  <c:v>0.24405970999436999</c:v>
                </c:pt>
                <c:pt idx="1915">
                  <c:v>0.23241198398611601</c:v>
                </c:pt>
                <c:pt idx="1916">
                  <c:v>0.245842121888764</c:v>
                </c:pt>
                <c:pt idx="1917">
                  <c:v>0.23517157743661499</c:v>
                </c:pt>
                <c:pt idx="1918">
                  <c:v>0.239292206044211</c:v>
                </c:pt>
                <c:pt idx="1919">
                  <c:v>0.24829114338136701</c:v>
                </c:pt>
                <c:pt idx="1920">
                  <c:v>0.240618915067564</c:v>
                </c:pt>
                <c:pt idx="1921">
                  <c:v>0.23770514254175501</c:v>
                </c:pt>
                <c:pt idx="1922">
                  <c:v>0.23023505903427799</c:v>
                </c:pt>
                <c:pt idx="1923">
                  <c:v>0.23007844038599001</c:v>
                </c:pt>
                <c:pt idx="1924">
                  <c:v>0.22575441875892899</c:v>
                </c:pt>
                <c:pt idx="1925">
                  <c:v>0.21883929402951399</c:v>
                </c:pt>
                <c:pt idx="1926">
                  <c:v>0.22516313841150501</c:v>
                </c:pt>
                <c:pt idx="1927">
                  <c:v>0.2228185213353</c:v>
                </c:pt>
                <c:pt idx="1928">
                  <c:v>0.231430397930109</c:v>
                </c:pt>
                <c:pt idx="1929">
                  <c:v>0.233807729420864</c:v>
                </c:pt>
                <c:pt idx="1930">
                  <c:v>0.23620820393418701</c:v>
                </c:pt>
                <c:pt idx="1931">
                  <c:v>0.236173011342241</c:v>
                </c:pt>
                <c:pt idx="1932">
                  <c:v>0.23060292172810801</c:v>
                </c:pt>
                <c:pt idx="1933">
                  <c:v>0.22339148026828301</c:v>
                </c:pt>
                <c:pt idx="1934">
                  <c:v>0.23015871446632599</c:v>
                </c:pt>
                <c:pt idx="1935">
                  <c:v>0.238613488258859</c:v>
                </c:pt>
                <c:pt idx="1936">
                  <c:v>0.23945197089768899</c:v>
                </c:pt>
                <c:pt idx="1937">
                  <c:v>0.24025548889940199</c:v>
                </c:pt>
                <c:pt idx="1938">
                  <c:v>0.24365866767668901</c:v>
                </c:pt>
                <c:pt idx="1939">
                  <c:v>0.246452225679159</c:v>
                </c:pt>
                <c:pt idx="1940">
                  <c:v>0.23772188245377199</c:v>
                </c:pt>
                <c:pt idx="1941">
                  <c:v>0.24175431149419099</c:v>
                </c:pt>
                <c:pt idx="1942">
                  <c:v>0.24097342445789399</c:v>
                </c:pt>
                <c:pt idx="1943">
                  <c:v>0.236000621696979</c:v>
                </c:pt>
                <c:pt idx="1944">
                  <c:v>0.25210577931261902</c:v>
                </c:pt>
                <c:pt idx="1945">
                  <c:v>0.25943753621853499</c:v>
                </c:pt>
                <c:pt idx="1946">
                  <c:v>0.26549492452580098</c:v>
                </c:pt>
                <c:pt idx="1947">
                  <c:v>0.27938860291497197</c:v>
                </c:pt>
                <c:pt idx="1948">
                  <c:v>0.26943099089891798</c:v>
                </c:pt>
                <c:pt idx="1949">
                  <c:v>0.270005992687817</c:v>
                </c:pt>
                <c:pt idx="1950">
                  <c:v>0.27395429625911499</c:v>
                </c:pt>
                <c:pt idx="1951">
                  <c:v>0.27685366191302901</c:v>
                </c:pt>
                <c:pt idx="1952">
                  <c:v>0.284478623172501</c:v>
                </c:pt>
                <c:pt idx="1953">
                  <c:v>0.27481230818524799</c:v>
                </c:pt>
                <c:pt idx="1954">
                  <c:v>0.26432944354732701</c:v>
                </c:pt>
                <c:pt idx="1955">
                  <c:v>0.27207003732227503</c:v>
                </c:pt>
                <c:pt idx="1956">
                  <c:v>0.25148960870710702</c:v>
                </c:pt>
                <c:pt idx="1957">
                  <c:v>0.26662459509101599</c:v>
                </c:pt>
                <c:pt idx="1958">
                  <c:v>0.27177416202115301</c:v>
                </c:pt>
                <c:pt idx="1959">
                  <c:v>0.28663556289161102</c:v>
                </c:pt>
                <c:pt idx="1960">
                  <c:v>0.277809788670144</c:v>
                </c:pt>
                <c:pt idx="1961">
                  <c:v>0.27931354136329101</c:v>
                </c:pt>
                <c:pt idx="1962">
                  <c:v>0.26898741122547998</c:v>
                </c:pt>
                <c:pt idx="1963">
                  <c:v>0.25573614622769397</c:v>
                </c:pt>
                <c:pt idx="1964">
                  <c:v>0.24927417491926199</c:v>
                </c:pt>
                <c:pt idx="1965">
                  <c:v>0.237853988294179</c:v>
                </c:pt>
                <c:pt idx="1966">
                  <c:v>0.211568012475853</c:v>
                </c:pt>
                <c:pt idx="1967">
                  <c:v>0.18562041594482101</c:v>
                </c:pt>
                <c:pt idx="1968">
                  <c:v>0.18701455519021601</c:v>
                </c:pt>
                <c:pt idx="1969">
                  <c:v>0.18819481527681001</c:v>
                </c:pt>
                <c:pt idx="1970">
                  <c:v>0.19640509639388301</c:v>
                </c:pt>
                <c:pt idx="1971">
                  <c:v>0.19914967198476999</c:v>
                </c:pt>
                <c:pt idx="1972">
                  <c:v>0.180747479242961</c:v>
                </c:pt>
                <c:pt idx="1973">
                  <c:v>0.18106643780092499</c:v>
                </c:pt>
                <c:pt idx="1974">
                  <c:v>0.171992067624684</c:v>
                </c:pt>
                <c:pt idx="1975">
                  <c:v>0.1770862823348</c:v>
                </c:pt>
                <c:pt idx="1976">
                  <c:v>0.16045518453372401</c:v>
                </c:pt>
                <c:pt idx="1977">
                  <c:v>0.16869822580816399</c:v>
                </c:pt>
                <c:pt idx="1978">
                  <c:v>0.14448544525516999</c:v>
                </c:pt>
                <c:pt idx="1979">
                  <c:v>0.14562863585295899</c:v>
                </c:pt>
                <c:pt idx="1980">
                  <c:v>0.164820252273399</c:v>
                </c:pt>
                <c:pt idx="1981">
                  <c:v>0.16258849490095301</c:v>
                </c:pt>
                <c:pt idx="1982">
                  <c:v>0.16916801186461999</c:v>
                </c:pt>
                <c:pt idx="1983">
                  <c:v>0.16894862243493899</c:v>
                </c:pt>
                <c:pt idx="1984">
                  <c:v>0.172992866856748</c:v>
                </c:pt>
                <c:pt idx="1985">
                  <c:v>0.17295269852085601</c:v>
                </c:pt>
                <c:pt idx="1986">
                  <c:v>0.181325526008735</c:v>
                </c:pt>
                <c:pt idx="1987">
                  <c:v>0.179928294235526</c:v>
                </c:pt>
                <c:pt idx="1988">
                  <c:v>0.171348329349816</c:v>
                </c:pt>
                <c:pt idx="1989">
                  <c:v>0.158063508447952</c:v>
                </c:pt>
                <c:pt idx="1990">
                  <c:v>0.15569292209466001</c:v>
                </c:pt>
                <c:pt idx="1991">
                  <c:v>0.147611884239705</c:v>
                </c:pt>
                <c:pt idx="1992">
                  <c:v>0.13767544070978199</c:v>
                </c:pt>
                <c:pt idx="1993">
                  <c:v>0.147248326756723</c:v>
                </c:pt>
                <c:pt idx="1994">
                  <c:v>0.134460928574372</c:v>
                </c:pt>
                <c:pt idx="1995">
                  <c:v>0.120088165321925</c:v>
                </c:pt>
                <c:pt idx="1996">
                  <c:v>0.122542210056676</c:v>
                </c:pt>
                <c:pt idx="1997">
                  <c:v>0.12179999701867</c:v>
                </c:pt>
                <c:pt idx="1998">
                  <c:v>0.13222980555748701</c:v>
                </c:pt>
                <c:pt idx="1999">
                  <c:v>0.13658163909016899</c:v>
                </c:pt>
                <c:pt idx="2000">
                  <c:v>0.15713275326875301</c:v>
                </c:pt>
                <c:pt idx="2001">
                  <c:v>0.15140363633077</c:v>
                </c:pt>
                <c:pt idx="2002">
                  <c:v>0.16895673209266199</c:v>
                </c:pt>
                <c:pt idx="2003">
                  <c:v>0.18151442049595101</c:v>
                </c:pt>
                <c:pt idx="2004">
                  <c:v>0.16717025911265301</c:v>
                </c:pt>
                <c:pt idx="2005">
                  <c:v>0.154343947365079</c:v>
                </c:pt>
                <c:pt idx="2006">
                  <c:v>0.117694256375812</c:v>
                </c:pt>
                <c:pt idx="2007">
                  <c:v>0.112480686945985</c:v>
                </c:pt>
                <c:pt idx="2008">
                  <c:v>0.108429831034745</c:v>
                </c:pt>
                <c:pt idx="2009">
                  <c:v>0.102850191507785</c:v>
                </c:pt>
                <c:pt idx="2010">
                  <c:v>0.111312216187714</c:v>
                </c:pt>
                <c:pt idx="2011">
                  <c:v>9.5293971381271603E-2</c:v>
                </c:pt>
                <c:pt idx="2012">
                  <c:v>6.3419371831430302E-2</c:v>
                </c:pt>
                <c:pt idx="2013">
                  <c:v>6.4500072644333301E-2</c:v>
                </c:pt>
                <c:pt idx="2014">
                  <c:v>6.0683554564310301E-2</c:v>
                </c:pt>
                <c:pt idx="2015">
                  <c:v>4.6481815695360397E-2</c:v>
                </c:pt>
                <c:pt idx="2016">
                  <c:v>4.0677559058613401E-2</c:v>
                </c:pt>
                <c:pt idx="2017">
                  <c:v>1.6827094980951501E-2</c:v>
                </c:pt>
                <c:pt idx="2018">
                  <c:v>2.9599713532692699E-2</c:v>
                </c:pt>
                <c:pt idx="2019">
                  <c:v>2.1632423161191398E-2</c:v>
                </c:pt>
                <c:pt idx="2020">
                  <c:v>3.0069830457891598E-2</c:v>
                </c:pt>
                <c:pt idx="2021">
                  <c:v>3.6008023976648103E-2</c:v>
                </c:pt>
                <c:pt idx="2022">
                  <c:v>3.3475850667249701E-2</c:v>
                </c:pt>
                <c:pt idx="2023">
                  <c:v>2.5591907396684401E-2</c:v>
                </c:pt>
                <c:pt idx="2024">
                  <c:v>5.3355730191136597E-2</c:v>
                </c:pt>
                <c:pt idx="2025">
                  <c:v>4.9534525429665202E-2</c:v>
                </c:pt>
                <c:pt idx="2026">
                  <c:v>6.2555677562518605E-2</c:v>
                </c:pt>
                <c:pt idx="2027">
                  <c:v>5.7282910544957599E-2</c:v>
                </c:pt>
                <c:pt idx="2028">
                  <c:v>4.9718704605431201E-2</c:v>
                </c:pt>
                <c:pt idx="2029">
                  <c:v>5.9639909705131902E-2</c:v>
                </c:pt>
                <c:pt idx="2030">
                  <c:v>5.3091139126289801E-2</c:v>
                </c:pt>
                <c:pt idx="2031">
                  <c:v>7.0782394528127304E-2</c:v>
                </c:pt>
              </c:numCache>
            </c:numRef>
          </c:val>
          <c:smooth val="0"/>
          <c:extLst>
            <c:ext xmlns:c16="http://schemas.microsoft.com/office/drawing/2014/chart" uri="{C3380CC4-5D6E-409C-BE32-E72D297353CC}">
              <c16:uniqueId val="{00000000-AC71-415D-889E-812FD7445537}"/>
            </c:ext>
          </c:extLst>
        </c:ser>
        <c:ser>
          <c:idx val="0"/>
          <c:order val="1"/>
          <c:tx>
            <c:strRef>
              <c:f>Sheet1!$C$1</c:f>
              <c:strCache>
                <c:ptCount val="1"/>
                <c:pt idx="0">
                  <c:v>Equally-weighted portfolio</c:v>
                </c:pt>
              </c:strCache>
            </c:strRef>
          </c:tx>
          <c:spPr>
            <a:ln w="28575" cap="rnd">
              <a:solidFill>
                <a:schemeClr val="accent1"/>
              </a:solidFill>
              <a:round/>
            </a:ln>
            <a:effectLst/>
          </c:spPr>
          <c:marker>
            <c:symbol val="none"/>
          </c:marker>
          <c:cat>
            <c:numRef>
              <c:f>Sheet1!$A$2:$A$2033</c:f>
              <c:numCache>
                <c:formatCode>General</c:formatCode>
                <c:ptCount val="20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numCache>
            </c:numRef>
          </c:cat>
          <c:val>
            <c:numRef>
              <c:f>Sheet1!$C$2:$C$2033</c:f>
              <c:numCache>
                <c:formatCode>General</c:formatCode>
                <c:ptCount val="2032"/>
                <c:pt idx="0">
                  <c:v>-0.169323346008104</c:v>
                </c:pt>
                <c:pt idx="1">
                  <c:v>-0.164010442801863</c:v>
                </c:pt>
                <c:pt idx="2">
                  <c:v>-0.155142951386984</c:v>
                </c:pt>
                <c:pt idx="3">
                  <c:v>-0.147742303509974</c:v>
                </c:pt>
                <c:pt idx="4">
                  <c:v>-0.15185477316551599</c:v>
                </c:pt>
                <c:pt idx="5">
                  <c:v>-0.15304188236597699</c:v>
                </c:pt>
                <c:pt idx="6">
                  <c:v>-0.15987943725571699</c:v>
                </c:pt>
                <c:pt idx="7">
                  <c:v>-0.16682787510260999</c:v>
                </c:pt>
                <c:pt idx="8">
                  <c:v>-0.170373408397307</c:v>
                </c:pt>
                <c:pt idx="9">
                  <c:v>-0.17527847106386801</c:v>
                </c:pt>
                <c:pt idx="10">
                  <c:v>-0.16417302167466499</c:v>
                </c:pt>
                <c:pt idx="11">
                  <c:v>-0.16967431166984501</c:v>
                </c:pt>
                <c:pt idx="12">
                  <c:v>-0.169530759710803</c:v>
                </c:pt>
                <c:pt idx="13">
                  <c:v>-0.17048630851787899</c:v>
                </c:pt>
                <c:pt idx="14">
                  <c:v>-0.17794113189298599</c:v>
                </c:pt>
                <c:pt idx="15">
                  <c:v>-0.18710229055438499</c:v>
                </c:pt>
                <c:pt idx="16">
                  <c:v>-0.178260960070944</c:v>
                </c:pt>
                <c:pt idx="17">
                  <c:v>-0.171206455810685</c:v>
                </c:pt>
                <c:pt idx="18">
                  <c:v>-0.17264508430714201</c:v>
                </c:pt>
                <c:pt idx="19">
                  <c:v>-0.17041449372186601</c:v>
                </c:pt>
                <c:pt idx="20">
                  <c:v>-0.17669006992768399</c:v>
                </c:pt>
                <c:pt idx="21">
                  <c:v>-0.19651786309799299</c:v>
                </c:pt>
                <c:pt idx="22">
                  <c:v>-0.20065058880855099</c:v>
                </c:pt>
                <c:pt idx="23">
                  <c:v>-0.19753448341930999</c:v>
                </c:pt>
                <c:pt idx="24">
                  <c:v>-0.19789653167278601</c:v>
                </c:pt>
                <c:pt idx="25">
                  <c:v>-0.20012527595322399</c:v>
                </c:pt>
                <c:pt idx="26">
                  <c:v>-0.19021742136686401</c:v>
                </c:pt>
                <c:pt idx="27">
                  <c:v>-0.17983450241384799</c:v>
                </c:pt>
                <c:pt idx="28">
                  <c:v>-0.19266445724032599</c:v>
                </c:pt>
                <c:pt idx="29">
                  <c:v>-0.197594703564412</c:v>
                </c:pt>
                <c:pt idx="30">
                  <c:v>-0.18607193057375501</c:v>
                </c:pt>
                <c:pt idx="31">
                  <c:v>-0.19361083560749101</c:v>
                </c:pt>
                <c:pt idx="32">
                  <c:v>-0.19049459746080499</c:v>
                </c:pt>
                <c:pt idx="33">
                  <c:v>-0.195923637705819</c:v>
                </c:pt>
                <c:pt idx="34">
                  <c:v>-0.18846999850047599</c:v>
                </c:pt>
                <c:pt idx="35">
                  <c:v>-0.178833668971913</c:v>
                </c:pt>
                <c:pt idx="36">
                  <c:v>-0.17589841798897499</c:v>
                </c:pt>
                <c:pt idx="37">
                  <c:v>-0.17105307824784399</c:v>
                </c:pt>
                <c:pt idx="38">
                  <c:v>-0.126014900503083</c:v>
                </c:pt>
                <c:pt idx="39">
                  <c:v>-0.13145694107504799</c:v>
                </c:pt>
                <c:pt idx="40">
                  <c:v>-0.13020693621023299</c:v>
                </c:pt>
                <c:pt idx="41">
                  <c:v>-0.11008952224639</c:v>
                </c:pt>
                <c:pt idx="42">
                  <c:v>-8.7442575168958495E-2</c:v>
                </c:pt>
                <c:pt idx="43">
                  <c:v>-0.10927288223216999</c:v>
                </c:pt>
                <c:pt idx="44">
                  <c:v>-0.12546329718837701</c:v>
                </c:pt>
                <c:pt idx="45">
                  <c:v>-0.14318280174116499</c:v>
                </c:pt>
                <c:pt idx="46">
                  <c:v>-0.150175245263209</c:v>
                </c:pt>
                <c:pt idx="47">
                  <c:v>-0.139415385536409</c:v>
                </c:pt>
                <c:pt idx="48">
                  <c:v>-0.107261710582171</c:v>
                </c:pt>
                <c:pt idx="49">
                  <c:v>-0.13001326284815601</c:v>
                </c:pt>
                <c:pt idx="50">
                  <c:v>-0.13993916502471901</c:v>
                </c:pt>
                <c:pt idx="51">
                  <c:v>-0.11739306759826899</c:v>
                </c:pt>
                <c:pt idx="52">
                  <c:v>-0.136191066065006</c:v>
                </c:pt>
                <c:pt idx="53">
                  <c:v>-0.15185428483296001</c:v>
                </c:pt>
                <c:pt idx="54">
                  <c:v>-0.15521118695219999</c:v>
                </c:pt>
                <c:pt idx="55">
                  <c:v>-0.15625305469460599</c:v>
                </c:pt>
                <c:pt idx="56">
                  <c:v>-0.16912081312757701</c:v>
                </c:pt>
                <c:pt idx="57">
                  <c:v>-0.157972235893347</c:v>
                </c:pt>
                <c:pt idx="58">
                  <c:v>-0.15631887817897899</c:v>
                </c:pt>
                <c:pt idx="59">
                  <c:v>-0.15568872701880901</c:v>
                </c:pt>
                <c:pt idx="60">
                  <c:v>-0.17462959230182601</c:v>
                </c:pt>
                <c:pt idx="61">
                  <c:v>-0.166546304741998</c:v>
                </c:pt>
                <c:pt idx="62">
                  <c:v>-0.16569686966296501</c:v>
                </c:pt>
                <c:pt idx="63">
                  <c:v>-0.16228754326040001</c:v>
                </c:pt>
                <c:pt idx="64">
                  <c:v>-0.167369786486018</c:v>
                </c:pt>
                <c:pt idx="65">
                  <c:v>-0.16656969653122</c:v>
                </c:pt>
                <c:pt idx="66">
                  <c:v>-0.16160407625757101</c:v>
                </c:pt>
                <c:pt idx="67">
                  <c:v>-0.163014367040902</c:v>
                </c:pt>
                <c:pt idx="68">
                  <c:v>-0.15926088337970101</c:v>
                </c:pt>
                <c:pt idx="69">
                  <c:v>-0.155846419821391</c:v>
                </c:pt>
                <c:pt idx="70">
                  <c:v>-0.15018532236938001</c:v>
                </c:pt>
                <c:pt idx="71">
                  <c:v>-0.15864398280394401</c:v>
                </c:pt>
                <c:pt idx="72">
                  <c:v>-0.157145402930921</c:v>
                </c:pt>
                <c:pt idx="73">
                  <c:v>-0.15445334668032201</c:v>
                </c:pt>
                <c:pt idx="74">
                  <c:v>-0.14573591910053399</c:v>
                </c:pt>
                <c:pt idx="75">
                  <c:v>-0.15480116685204701</c:v>
                </c:pt>
                <c:pt idx="76">
                  <c:v>-0.16028986877037099</c:v>
                </c:pt>
                <c:pt idx="77">
                  <c:v>-0.16312450950073401</c:v>
                </c:pt>
                <c:pt idx="78">
                  <c:v>-0.17462152466347</c:v>
                </c:pt>
                <c:pt idx="79">
                  <c:v>-0.177741728766734</c:v>
                </c:pt>
                <c:pt idx="80">
                  <c:v>-0.17630746411936399</c:v>
                </c:pt>
                <c:pt idx="81">
                  <c:v>-0.161490687414237</c:v>
                </c:pt>
                <c:pt idx="82">
                  <c:v>-0.15226678141838099</c:v>
                </c:pt>
                <c:pt idx="83">
                  <c:v>-0.17227619304573299</c:v>
                </c:pt>
                <c:pt idx="84">
                  <c:v>-0.169155836288512</c:v>
                </c:pt>
                <c:pt idx="85">
                  <c:v>-0.159214454564372</c:v>
                </c:pt>
                <c:pt idx="86">
                  <c:v>-0.155717803722242</c:v>
                </c:pt>
                <c:pt idx="87">
                  <c:v>-0.154030063193688</c:v>
                </c:pt>
                <c:pt idx="88">
                  <c:v>-0.15410432332774601</c:v>
                </c:pt>
                <c:pt idx="89">
                  <c:v>-0.13504100976531599</c:v>
                </c:pt>
                <c:pt idx="90">
                  <c:v>-0.13688091244564399</c:v>
                </c:pt>
                <c:pt idx="91">
                  <c:v>-0.13178410933193799</c:v>
                </c:pt>
                <c:pt idx="92">
                  <c:v>-0.130038954634142</c:v>
                </c:pt>
                <c:pt idx="93">
                  <c:v>-0.13828401143956201</c:v>
                </c:pt>
                <c:pt idx="94">
                  <c:v>-0.14174699700403801</c:v>
                </c:pt>
                <c:pt idx="95">
                  <c:v>-0.15187122781533299</c:v>
                </c:pt>
                <c:pt idx="96">
                  <c:v>-0.15203954954153301</c:v>
                </c:pt>
                <c:pt idx="97">
                  <c:v>-0.14951033224223501</c:v>
                </c:pt>
                <c:pt idx="98">
                  <c:v>-0.13811139180436399</c:v>
                </c:pt>
                <c:pt idx="99">
                  <c:v>-0.13899203914733499</c:v>
                </c:pt>
                <c:pt idx="100">
                  <c:v>-0.141897136546768</c:v>
                </c:pt>
                <c:pt idx="101">
                  <c:v>-0.15866597804105201</c:v>
                </c:pt>
                <c:pt idx="102">
                  <c:v>-0.174650798013575</c:v>
                </c:pt>
                <c:pt idx="103">
                  <c:v>-0.175388034045904</c:v>
                </c:pt>
                <c:pt idx="104">
                  <c:v>-0.16977439152000401</c:v>
                </c:pt>
                <c:pt idx="105">
                  <c:v>-0.169980838484873</c:v>
                </c:pt>
                <c:pt idx="106">
                  <c:v>-0.17126321315855</c:v>
                </c:pt>
                <c:pt idx="107">
                  <c:v>-0.173298995765921</c:v>
                </c:pt>
                <c:pt idx="108">
                  <c:v>-0.15252663305648201</c:v>
                </c:pt>
                <c:pt idx="109">
                  <c:v>-0.16085767641656101</c:v>
                </c:pt>
                <c:pt idx="110">
                  <c:v>-0.150179792187938</c:v>
                </c:pt>
                <c:pt idx="111">
                  <c:v>-0.13181186726116101</c:v>
                </c:pt>
                <c:pt idx="112">
                  <c:v>-0.137056927766185</c:v>
                </c:pt>
                <c:pt idx="113">
                  <c:v>-0.16307823830307999</c:v>
                </c:pt>
                <c:pt idx="114">
                  <c:v>-0.17342614747025001</c:v>
                </c:pt>
                <c:pt idx="115">
                  <c:v>-0.17765960023980901</c:v>
                </c:pt>
                <c:pt idx="116">
                  <c:v>-0.19258507311543199</c:v>
                </c:pt>
                <c:pt idx="117">
                  <c:v>-0.17810640187087701</c:v>
                </c:pt>
                <c:pt idx="118">
                  <c:v>-0.187204850580761</c:v>
                </c:pt>
                <c:pt idx="119">
                  <c:v>-0.17501020228186501</c:v>
                </c:pt>
                <c:pt idx="120">
                  <c:v>-0.179348383453801</c:v>
                </c:pt>
                <c:pt idx="121">
                  <c:v>-0.17253532791655099</c:v>
                </c:pt>
                <c:pt idx="122">
                  <c:v>-0.17126083250568799</c:v>
                </c:pt>
                <c:pt idx="123">
                  <c:v>-0.18389451829094799</c:v>
                </c:pt>
                <c:pt idx="124">
                  <c:v>-0.18209086539303099</c:v>
                </c:pt>
                <c:pt idx="125">
                  <c:v>-0.190229190416217</c:v>
                </c:pt>
                <c:pt idx="126">
                  <c:v>-0.18401573949519601</c:v>
                </c:pt>
                <c:pt idx="127">
                  <c:v>-0.17331576347196501</c:v>
                </c:pt>
                <c:pt idx="128">
                  <c:v>-0.18154248286482</c:v>
                </c:pt>
                <c:pt idx="129">
                  <c:v>-0.18884010205351101</c:v>
                </c:pt>
                <c:pt idx="130">
                  <c:v>-0.18037355347113601</c:v>
                </c:pt>
                <c:pt idx="131">
                  <c:v>-0.17783910409116499</c:v>
                </c:pt>
                <c:pt idx="132">
                  <c:v>-0.183949332561191</c:v>
                </c:pt>
                <c:pt idx="133">
                  <c:v>-0.17791662918192899</c:v>
                </c:pt>
                <c:pt idx="134">
                  <c:v>-0.16798339252302</c:v>
                </c:pt>
                <c:pt idx="135">
                  <c:v>-0.152263587513704</c:v>
                </c:pt>
                <c:pt idx="136">
                  <c:v>-0.14751912456973101</c:v>
                </c:pt>
                <c:pt idx="137">
                  <c:v>-0.148090701048364</c:v>
                </c:pt>
                <c:pt idx="138">
                  <c:v>-0.12060845819886599</c:v>
                </c:pt>
                <c:pt idx="139">
                  <c:v>-0.124528433370843</c:v>
                </c:pt>
                <c:pt idx="140">
                  <c:v>-0.12417905033924299</c:v>
                </c:pt>
                <c:pt idx="141">
                  <c:v>-0.12528043390966401</c:v>
                </c:pt>
                <c:pt idx="142">
                  <c:v>-9.7295959568759596E-2</c:v>
                </c:pt>
                <c:pt idx="143">
                  <c:v>-8.8962147534916894E-2</c:v>
                </c:pt>
                <c:pt idx="144">
                  <c:v>-9.6280213737773304E-2</c:v>
                </c:pt>
                <c:pt idx="145">
                  <c:v>-9.4402265653738798E-2</c:v>
                </c:pt>
                <c:pt idx="146">
                  <c:v>-8.4082240253593704E-2</c:v>
                </c:pt>
                <c:pt idx="147">
                  <c:v>-8.9805778876182393E-2</c:v>
                </c:pt>
                <c:pt idx="148">
                  <c:v>-5.1156852213872998E-2</c:v>
                </c:pt>
                <c:pt idx="149">
                  <c:v>-7.0108781926185304E-2</c:v>
                </c:pt>
                <c:pt idx="150">
                  <c:v>-8.6503578276110202E-2</c:v>
                </c:pt>
                <c:pt idx="151">
                  <c:v>-0.10937471646607499</c:v>
                </c:pt>
                <c:pt idx="152">
                  <c:v>-0.107582445101014</c:v>
                </c:pt>
                <c:pt idx="153">
                  <c:v>-0.101286976185091</c:v>
                </c:pt>
                <c:pt idx="154">
                  <c:v>-0.103492820103511</c:v>
                </c:pt>
                <c:pt idx="155">
                  <c:v>-8.5440577970577095E-2</c:v>
                </c:pt>
                <c:pt idx="156">
                  <c:v>-9.7216013562931095E-2</c:v>
                </c:pt>
                <c:pt idx="157">
                  <c:v>-0.103649328210106</c:v>
                </c:pt>
                <c:pt idx="158">
                  <c:v>-0.18025724166240401</c:v>
                </c:pt>
                <c:pt idx="159">
                  <c:v>-0.19303991081889299</c:v>
                </c:pt>
                <c:pt idx="160">
                  <c:v>-0.27761311368726799</c:v>
                </c:pt>
                <c:pt idx="161">
                  <c:v>-0.231549172624782</c:v>
                </c:pt>
                <c:pt idx="162">
                  <c:v>-0.26656749155350001</c:v>
                </c:pt>
                <c:pt idx="163">
                  <c:v>-0.227317328210945</c:v>
                </c:pt>
                <c:pt idx="164">
                  <c:v>-0.21488538516299499</c:v>
                </c:pt>
                <c:pt idx="165">
                  <c:v>-0.16580670495015701</c:v>
                </c:pt>
                <c:pt idx="166">
                  <c:v>-0.19465063172861899</c:v>
                </c:pt>
                <c:pt idx="167">
                  <c:v>-0.19160892441973801</c:v>
                </c:pt>
                <c:pt idx="168">
                  <c:v>-0.250501445419473</c:v>
                </c:pt>
                <c:pt idx="169">
                  <c:v>-0.27655614521452998</c:v>
                </c:pt>
                <c:pt idx="170">
                  <c:v>-0.262787179504193</c:v>
                </c:pt>
                <c:pt idx="171">
                  <c:v>-0.236649263741603</c:v>
                </c:pt>
                <c:pt idx="172">
                  <c:v>-0.20563742389255399</c:v>
                </c:pt>
                <c:pt idx="173">
                  <c:v>-0.212688119650118</c:v>
                </c:pt>
                <c:pt idx="174">
                  <c:v>-0.21010411743216401</c:v>
                </c:pt>
                <c:pt idx="175">
                  <c:v>-0.17887861613740799</c:v>
                </c:pt>
                <c:pt idx="176">
                  <c:v>-0.18690808512855001</c:v>
                </c:pt>
                <c:pt idx="177">
                  <c:v>-0.18531770200743999</c:v>
                </c:pt>
                <c:pt idx="178">
                  <c:v>-0.19554981540555699</c:v>
                </c:pt>
                <c:pt idx="179">
                  <c:v>-0.25309590438864199</c:v>
                </c:pt>
                <c:pt idx="180">
                  <c:v>-0.26959035113940299</c:v>
                </c:pt>
                <c:pt idx="181">
                  <c:v>-0.22997827340524099</c:v>
                </c:pt>
                <c:pt idx="182">
                  <c:v>-0.242683360760959</c:v>
                </c:pt>
                <c:pt idx="183">
                  <c:v>-0.26836286463943798</c:v>
                </c:pt>
                <c:pt idx="184">
                  <c:v>-0.25536824009766601</c:v>
                </c:pt>
                <c:pt idx="185">
                  <c:v>-0.255090561841817</c:v>
                </c:pt>
                <c:pt idx="186">
                  <c:v>-0.24992399953432201</c:v>
                </c:pt>
                <c:pt idx="187">
                  <c:v>-0.23049546792103201</c:v>
                </c:pt>
                <c:pt idx="188">
                  <c:v>-0.23965530544718699</c:v>
                </c:pt>
                <c:pt idx="189">
                  <c:v>-0.25743350410619997</c:v>
                </c:pt>
                <c:pt idx="190">
                  <c:v>-0.259143244174799</c:v>
                </c:pt>
                <c:pt idx="191">
                  <c:v>-0.30090756755445303</c:v>
                </c:pt>
                <c:pt idx="192">
                  <c:v>-0.34962950576077001</c:v>
                </c:pt>
                <c:pt idx="193">
                  <c:v>-0.34342285453775101</c:v>
                </c:pt>
                <c:pt idx="194">
                  <c:v>-0.32759479397789398</c:v>
                </c:pt>
                <c:pt idx="195">
                  <c:v>-0.31526654677243199</c:v>
                </c:pt>
                <c:pt idx="196">
                  <c:v>-0.33889041484756999</c:v>
                </c:pt>
                <c:pt idx="197">
                  <c:v>-0.33433945335086801</c:v>
                </c:pt>
                <c:pt idx="198">
                  <c:v>-0.348726678505202</c:v>
                </c:pt>
                <c:pt idx="199">
                  <c:v>-0.374980278496439</c:v>
                </c:pt>
                <c:pt idx="200">
                  <c:v>-0.342377341461649</c:v>
                </c:pt>
                <c:pt idx="201">
                  <c:v>-0.32835344607036099</c:v>
                </c:pt>
                <c:pt idx="202">
                  <c:v>-0.278856238613712</c:v>
                </c:pt>
                <c:pt idx="203">
                  <c:v>-0.30280721880970601</c:v>
                </c:pt>
                <c:pt idx="204">
                  <c:v>-0.272763365048664</c:v>
                </c:pt>
                <c:pt idx="205">
                  <c:v>-0.27417945400958998</c:v>
                </c:pt>
                <c:pt idx="206">
                  <c:v>-0.26017715395890401</c:v>
                </c:pt>
                <c:pt idx="207">
                  <c:v>-0.28074101821699099</c:v>
                </c:pt>
                <c:pt idx="208">
                  <c:v>-0.264404325159522</c:v>
                </c:pt>
                <c:pt idx="209">
                  <c:v>-0.28314672098438198</c:v>
                </c:pt>
                <c:pt idx="210">
                  <c:v>-0.27029860743227002</c:v>
                </c:pt>
                <c:pt idx="211">
                  <c:v>-0.25375706748104498</c:v>
                </c:pt>
                <c:pt idx="212">
                  <c:v>-0.24019472457944799</c:v>
                </c:pt>
                <c:pt idx="213">
                  <c:v>-0.20497457366163299</c:v>
                </c:pt>
                <c:pt idx="214">
                  <c:v>-0.198671391127343</c:v>
                </c:pt>
                <c:pt idx="215">
                  <c:v>-0.19211613580040099</c:v>
                </c:pt>
                <c:pt idx="216">
                  <c:v>-0.18513241373506101</c:v>
                </c:pt>
                <c:pt idx="217">
                  <c:v>-0.13624816933775499</c:v>
                </c:pt>
                <c:pt idx="218">
                  <c:v>-0.123387483464939</c:v>
                </c:pt>
                <c:pt idx="219">
                  <c:v>-0.17839005254828899</c:v>
                </c:pt>
                <c:pt idx="220">
                  <c:v>-0.203919313300921</c:v>
                </c:pt>
                <c:pt idx="221">
                  <c:v>-0.171633746596624</c:v>
                </c:pt>
                <c:pt idx="222">
                  <c:v>-0.15240910124086399</c:v>
                </c:pt>
                <c:pt idx="223">
                  <c:v>-0.13381556727524499</c:v>
                </c:pt>
                <c:pt idx="224">
                  <c:v>-0.12739179219010799</c:v>
                </c:pt>
                <c:pt idx="225">
                  <c:v>-0.102151801708355</c:v>
                </c:pt>
                <c:pt idx="226">
                  <c:v>-0.16074911215927901</c:v>
                </c:pt>
                <c:pt idx="227">
                  <c:v>-0.13165048895602099</c:v>
                </c:pt>
                <c:pt idx="228">
                  <c:v>-0.124093729740388</c:v>
                </c:pt>
                <c:pt idx="229">
                  <c:v>-0.17305510980510799</c:v>
                </c:pt>
                <c:pt idx="230">
                  <c:v>-0.167912504591962</c:v>
                </c:pt>
                <c:pt idx="231">
                  <c:v>-0.199278152954732</c:v>
                </c:pt>
                <c:pt idx="232">
                  <c:v>-0.21247669355482199</c:v>
                </c:pt>
                <c:pt idx="233">
                  <c:v>-0.198993463680494</c:v>
                </c:pt>
                <c:pt idx="234">
                  <c:v>-0.23322005354236999</c:v>
                </c:pt>
                <c:pt idx="235">
                  <c:v>-0.25779903301684498</c:v>
                </c:pt>
                <c:pt idx="236">
                  <c:v>-0.28278293562483398</c:v>
                </c:pt>
                <c:pt idx="237">
                  <c:v>-0.29601463191278898</c:v>
                </c:pt>
                <c:pt idx="238">
                  <c:v>-0.228752838168785</c:v>
                </c:pt>
                <c:pt idx="239">
                  <c:v>-0.232280074143702</c:v>
                </c:pt>
                <c:pt idx="240">
                  <c:v>-0.18251855862672101</c:v>
                </c:pt>
                <c:pt idx="241">
                  <c:v>-0.17052113908045299</c:v>
                </c:pt>
                <c:pt idx="242">
                  <c:v>-0.15147893167281101</c:v>
                </c:pt>
                <c:pt idx="243">
                  <c:v>-0.14593238941245401</c:v>
                </c:pt>
                <c:pt idx="244">
                  <c:v>-0.14699899471632499</c:v>
                </c:pt>
                <c:pt idx="245">
                  <c:v>-0.14758383737320999</c:v>
                </c:pt>
                <c:pt idx="246">
                  <c:v>-0.189197687691987</c:v>
                </c:pt>
                <c:pt idx="247">
                  <c:v>-0.185533176941761</c:v>
                </c:pt>
                <c:pt idx="248">
                  <c:v>-0.19770837768365401</c:v>
                </c:pt>
                <c:pt idx="249">
                  <c:v>-0.18990228160720701</c:v>
                </c:pt>
                <c:pt idx="250">
                  <c:v>-0.19089130161752499</c:v>
                </c:pt>
                <c:pt idx="251">
                  <c:v>-0.181743680327621</c:v>
                </c:pt>
                <c:pt idx="252">
                  <c:v>-0.16267097797507499</c:v>
                </c:pt>
                <c:pt idx="253">
                  <c:v>-0.16802061463439699</c:v>
                </c:pt>
                <c:pt idx="254">
                  <c:v>-0.111112959102919</c:v>
                </c:pt>
                <c:pt idx="255">
                  <c:v>-0.109751662119211</c:v>
                </c:pt>
                <c:pt idx="256">
                  <c:v>-8.5705708682783099E-2</c:v>
                </c:pt>
                <c:pt idx="257">
                  <c:v>-8.85617856990982E-2</c:v>
                </c:pt>
                <c:pt idx="258">
                  <c:v>-0.102691473459418</c:v>
                </c:pt>
                <c:pt idx="259">
                  <c:v>-0.105484416872772</c:v>
                </c:pt>
                <c:pt idx="260">
                  <c:v>-0.104587948141051</c:v>
                </c:pt>
                <c:pt idx="261">
                  <c:v>-8.22510122960112E-2</c:v>
                </c:pt>
                <c:pt idx="262">
                  <c:v>-6.65184732267073E-2</c:v>
                </c:pt>
                <c:pt idx="263">
                  <c:v>-3.8363984759220003E-2</c:v>
                </c:pt>
                <c:pt idx="264">
                  <c:v>-2.8301650546638801E-2</c:v>
                </c:pt>
                <c:pt idx="265">
                  <c:v>-3.9907741923718099E-2</c:v>
                </c:pt>
                <c:pt idx="266">
                  <c:v>-7.9445787231608903E-2</c:v>
                </c:pt>
                <c:pt idx="267">
                  <c:v>-7.1756525819944003E-2</c:v>
                </c:pt>
                <c:pt idx="268">
                  <c:v>-5.5649348557889E-2</c:v>
                </c:pt>
                <c:pt idx="269">
                  <c:v>-7.5321562831274502E-2</c:v>
                </c:pt>
                <c:pt idx="270">
                  <c:v>-8.35467739114054E-2</c:v>
                </c:pt>
                <c:pt idx="271">
                  <c:v>-6.9662782076622298E-2</c:v>
                </c:pt>
                <c:pt idx="272">
                  <c:v>-8.1081791377769094E-2</c:v>
                </c:pt>
                <c:pt idx="273">
                  <c:v>-9.8917966003060603E-2</c:v>
                </c:pt>
                <c:pt idx="274">
                  <c:v>-8.3478734578187996E-2</c:v>
                </c:pt>
                <c:pt idx="275">
                  <c:v>-5.1527010520862802E-2</c:v>
                </c:pt>
                <c:pt idx="276">
                  <c:v>-3.9247286744104597E-2</c:v>
                </c:pt>
                <c:pt idx="277">
                  <c:v>-4.4127146588014303E-2</c:v>
                </c:pt>
                <c:pt idx="278">
                  <c:v>-3.7296933056548701E-2</c:v>
                </c:pt>
                <c:pt idx="279">
                  <c:v>-3.6710280752374903E-2</c:v>
                </c:pt>
                <c:pt idx="280">
                  <c:v>-5.32919382425356E-2</c:v>
                </c:pt>
                <c:pt idx="281">
                  <c:v>-6.0662030526999901E-2</c:v>
                </c:pt>
                <c:pt idx="282">
                  <c:v>-3.9118098395161199E-2</c:v>
                </c:pt>
                <c:pt idx="283">
                  <c:v>-3.7266744762789898E-2</c:v>
                </c:pt>
                <c:pt idx="284">
                  <c:v>-2.09654554778461E-2</c:v>
                </c:pt>
                <c:pt idx="285">
                  <c:v>-3.4274880534257597E-2</c:v>
                </c:pt>
                <c:pt idx="286">
                  <c:v>-1.97508224961454E-2</c:v>
                </c:pt>
                <c:pt idx="287">
                  <c:v>-3.1137852084831299E-2</c:v>
                </c:pt>
                <c:pt idx="288">
                  <c:v>-4.9035208075258602E-2</c:v>
                </c:pt>
                <c:pt idx="289">
                  <c:v>-6.3077446542214199E-2</c:v>
                </c:pt>
                <c:pt idx="290">
                  <c:v>-5.4778415591045598E-2</c:v>
                </c:pt>
                <c:pt idx="291">
                  <c:v>-4.6105501813011998E-2</c:v>
                </c:pt>
                <c:pt idx="292">
                  <c:v>-2.180341202529E-2</c:v>
                </c:pt>
                <c:pt idx="293">
                  <c:v>-1.25719551599999E-2</c:v>
                </c:pt>
                <c:pt idx="294">
                  <c:v>-2.5469076529146101E-3</c:v>
                </c:pt>
                <c:pt idx="295">
                  <c:v>-1.08536638592081E-2</c:v>
                </c:pt>
                <c:pt idx="296">
                  <c:v>1.04776872674015E-2</c:v>
                </c:pt>
                <c:pt idx="297">
                  <c:v>2.57387669074776E-2</c:v>
                </c:pt>
                <c:pt idx="298">
                  <c:v>4.6027312189410897E-2</c:v>
                </c:pt>
                <c:pt idx="299">
                  <c:v>5.6930951305964397E-4</c:v>
                </c:pt>
                <c:pt idx="300">
                  <c:v>1.2752452162838299E-2</c:v>
                </c:pt>
                <c:pt idx="301">
                  <c:v>-9.7989370637237196E-4</c:v>
                </c:pt>
                <c:pt idx="302">
                  <c:v>2.4789541853593201E-2</c:v>
                </c:pt>
                <c:pt idx="303">
                  <c:v>3.6089161941597003E-2</c:v>
                </c:pt>
                <c:pt idx="304">
                  <c:v>-1.0599574159384499E-2</c:v>
                </c:pt>
                <c:pt idx="305">
                  <c:v>-6.1630947134035498E-3</c:v>
                </c:pt>
                <c:pt idx="306">
                  <c:v>-2.8690348018630098E-2</c:v>
                </c:pt>
                <c:pt idx="307">
                  <c:v>-3.86108043132233E-2</c:v>
                </c:pt>
                <c:pt idx="308">
                  <c:v>-3.5240431012286202E-2</c:v>
                </c:pt>
                <c:pt idx="309">
                  <c:v>-2.0953861954998401E-2</c:v>
                </c:pt>
                <c:pt idx="310">
                  <c:v>7.5857100546450999E-3</c:v>
                </c:pt>
                <c:pt idx="311">
                  <c:v>1.78975961915303E-2</c:v>
                </c:pt>
                <c:pt idx="312">
                  <c:v>1.8982231367633499E-2</c:v>
                </c:pt>
                <c:pt idx="313">
                  <c:v>-1.80268814157537E-2</c:v>
                </c:pt>
                <c:pt idx="314">
                  <c:v>-1.48329008736471E-2</c:v>
                </c:pt>
                <c:pt idx="315">
                  <c:v>-2.4254552255918101E-2</c:v>
                </c:pt>
                <c:pt idx="316">
                  <c:v>-2.3530249712920601E-2</c:v>
                </c:pt>
                <c:pt idx="317">
                  <c:v>-3.3154300165851303E-2</c:v>
                </c:pt>
                <c:pt idx="318">
                  <c:v>-2.2044741621258902E-2</c:v>
                </c:pt>
                <c:pt idx="319">
                  <c:v>5.2423742591353804E-4</c:v>
                </c:pt>
                <c:pt idx="320">
                  <c:v>-4.91017467471065E-3</c:v>
                </c:pt>
                <c:pt idx="321">
                  <c:v>1.5443302951100701E-3</c:v>
                </c:pt>
                <c:pt idx="322">
                  <c:v>7.8431065387792008E-3</c:v>
                </c:pt>
                <c:pt idx="323">
                  <c:v>6.7612728775540499E-3</c:v>
                </c:pt>
                <c:pt idx="324">
                  <c:v>-1.33013991662845E-2</c:v>
                </c:pt>
                <c:pt idx="325">
                  <c:v>-2.0172466498212398E-2</c:v>
                </c:pt>
                <c:pt idx="326">
                  <c:v>-4.18598630276708E-2</c:v>
                </c:pt>
                <c:pt idx="327">
                  <c:v>-3.9303539970532202E-2</c:v>
                </c:pt>
                <c:pt idx="328">
                  <c:v>-4.0107066063406999E-2</c:v>
                </c:pt>
                <c:pt idx="329">
                  <c:v>-5.99482097585134E-2</c:v>
                </c:pt>
                <c:pt idx="330">
                  <c:v>-5.9150305893484703E-2</c:v>
                </c:pt>
                <c:pt idx="331">
                  <c:v>-5.3012831707867698E-2</c:v>
                </c:pt>
                <c:pt idx="332">
                  <c:v>-6.0660444504186298E-2</c:v>
                </c:pt>
                <c:pt idx="333">
                  <c:v>-4.71906393495551E-2</c:v>
                </c:pt>
                <c:pt idx="334">
                  <c:v>-2.87018283623309E-2</c:v>
                </c:pt>
                <c:pt idx="335">
                  <c:v>-4.9260197190546598E-2</c:v>
                </c:pt>
                <c:pt idx="336">
                  <c:v>-5.61864821848937E-2</c:v>
                </c:pt>
                <c:pt idx="337">
                  <c:v>-5.1839941278339997E-2</c:v>
                </c:pt>
                <c:pt idx="338">
                  <c:v>-6.9852098936135198E-2</c:v>
                </c:pt>
                <c:pt idx="339">
                  <c:v>-4.6102484116921201E-2</c:v>
                </c:pt>
                <c:pt idx="340">
                  <c:v>-3.4307910636833E-2</c:v>
                </c:pt>
                <c:pt idx="341">
                  <c:v>-2.0642515387645201E-2</c:v>
                </c:pt>
                <c:pt idx="342">
                  <c:v>-3.1886494385504602E-2</c:v>
                </c:pt>
                <c:pt idx="343">
                  <c:v>-3.8995293311793897E-2</c:v>
                </c:pt>
                <c:pt idx="344">
                  <c:v>-3.7845419635140903E-2</c:v>
                </c:pt>
                <c:pt idx="345">
                  <c:v>-5.2035370785331499E-2</c:v>
                </c:pt>
                <c:pt idx="346">
                  <c:v>-5.7678365856677301E-2</c:v>
                </c:pt>
                <c:pt idx="347">
                  <c:v>-6.8759484892076797E-2</c:v>
                </c:pt>
                <c:pt idx="348">
                  <c:v>-5.5051435702249803E-2</c:v>
                </c:pt>
                <c:pt idx="349">
                  <c:v>-4.0607252904072001E-2</c:v>
                </c:pt>
                <c:pt idx="350">
                  <c:v>-4.7872177754926901E-2</c:v>
                </c:pt>
                <c:pt idx="351">
                  <c:v>-3.5444036234901097E-2</c:v>
                </c:pt>
                <c:pt idx="352">
                  <c:v>-4.2746898146858503E-2</c:v>
                </c:pt>
                <c:pt idx="353">
                  <c:v>-6.1599239897947099E-2</c:v>
                </c:pt>
                <c:pt idx="354">
                  <c:v>-7.5089170754899195E-2</c:v>
                </c:pt>
                <c:pt idx="355">
                  <c:v>-8.2158544106338702E-2</c:v>
                </c:pt>
                <c:pt idx="356">
                  <c:v>-9.5551560038612496E-2</c:v>
                </c:pt>
                <c:pt idx="357">
                  <c:v>-0.103349071132135</c:v>
                </c:pt>
                <c:pt idx="358">
                  <c:v>-8.5120703787901597E-2</c:v>
                </c:pt>
                <c:pt idx="359">
                  <c:v>-0.105249406203764</c:v>
                </c:pt>
                <c:pt idx="360">
                  <c:v>-6.6975529894191699E-2</c:v>
                </c:pt>
                <c:pt idx="361">
                  <c:v>-5.6773889117014302E-2</c:v>
                </c:pt>
                <c:pt idx="362">
                  <c:v>-6.0083855330190103E-2</c:v>
                </c:pt>
                <c:pt idx="363">
                  <c:v>-2.8106488860711001E-2</c:v>
                </c:pt>
                <c:pt idx="364">
                  <c:v>-5.2309722411713097E-2</c:v>
                </c:pt>
                <c:pt idx="365">
                  <c:v>-7.04355545441126E-2</c:v>
                </c:pt>
                <c:pt idx="366">
                  <c:v>-0.100846347272102</c:v>
                </c:pt>
                <c:pt idx="367">
                  <c:v>-9.0190931216918999E-2</c:v>
                </c:pt>
                <c:pt idx="368">
                  <c:v>-6.9715547470652103E-2</c:v>
                </c:pt>
                <c:pt idx="369">
                  <c:v>-5.5516960866106503E-2</c:v>
                </c:pt>
                <c:pt idx="370">
                  <c:v>-3.5924186009569897E-2</c:v>
                </c:pt>
                <c:pt idx="371">
                  <c:v>-1.6394777288693499E-2</c:v>
                </c:pt>
                <c:pt idx="372">
                  <c:v>-2.9729054042992201E-2</c:v>
                </c:pt>
                <c:pt idx="373">
                  <c:v>-2.3250239733893001E-2</c:v>
                </c:pt>
                <c:pt idx="374">
                  <c:v>-3.4054546745601702E-4</c:v>
                </c:pt>
                <c:pt idx="375">
                  <c:v>1.79580193161386E-2</c:v>
                </c:pt>
                <c:pt idx="376">
                  <c:v>3.3612214049376601E-2</c:v>
                </c:pt>
                <c:pt idx="377">
                  <c:v>3.6246031207440702E-2</c:v>
                </c:pt>
                <c:pt idx="378">
                  <c:v>6.7019950329248595E-2</c:v>
                </c:pt>
                <c:pt idx="379">
                  <c:v>6.6987672242778407E-2</c:v>
                </c:pt>
                <c:pt idx="380">
                  <c:v>5.60275675352968E-2</c:v>
                </c:pt>
                <c:pt idx="381">
                  <c:v>2.87589667795565E-2</c:v>
                </c:pt>
                <c:pt idx="382">
                  <c:v>4.7616008574950998E-2</c:v>
                </c:pt>
                <c:pt idx="383">
                  <c:v>4.7889744296519501E-2</c:v>
                </c:pt>
                <c:pt idx="384">
                  <c:v>6.1024242470960902E-2</c:v>
                </c:pt>
                <c:pt idx="385">
                  <c:v>7.9650314109740897E-2</c:v>
                </c:pt>
                <c:pt idx="386">
                  <c:v>0.113955387457029</c:v>
                </c:pt>
                <c:pt idx="387">
                  <c:v>7.3208887156660296E-2</c:v>
                </c:pt>
                <c:pt idx="388">
                  <c:v>6.7255231397760698E-2</c:v>
                </c:pt>
                <c:pt idx="389">
                  <c:v>6.4186766556192806E-2</c:v>
                </c:pt>
                <c:pt idx="390">
                  <c:v>5.6763587716460999E-2</c:v>
                </c:pt>
                <c:pt idx="391">
                  <c:v>3.0129894732745001E-2</c:v>
                </c:pt>
                <c:pt idx="392">
                  <c:v>1.31641607176348E-2</c:v>
                </c:pt>
                <c:pt idx="393">
                  <c:v>4.81418657867329E-2</c:v>
                </c:pt>
                <c:pt idx="394">
                  <c:v>4.0871865053944897E-2</c:v>
                </c:pt>
                <c:pt idx="395">
                  <c:v>7.5792903020750202E-2</c:v>
                </c:pt>
                <c:pt idx="396">
                  <c:v>3.6709236685824702E-2</c:v>
                </c:pt>
                <c:pt idx="397">
                  <c:v>3.2687865725979502E-2</c:v>
                </c:pt>
                <c:pt idx="398">
                  <c:v>4.6244397504706297E-2</c:v>
                </c:pt>
                <c:pt idx="399">
                  <c:v>5.1406755694361497E-2</c:v>
                </c:pt>
                <c:pt idx="400">
                  <c:v>5.6158130682063503E-2</c:v>
                </c:pt>
                <c:pt idx="401">
                  <c:v>1.48271138066552E-2</c:v>
                </c:pt>
                <c:pt idx="402">
                  <c:v>3.8947834707888001E-3</c:v>
                </c:pt>
                <c:pt idx="403">
                  <c:v>2.6964045399581402E-2</c:v>
                </c:pt>
                <c:pt idx="404">
                  <c:v>1.55218345169167E-2</c:v>
                </c:pt>
                <c:pt idx="405">
                  <c:v>2.0397671665814299E-2</c:v>
                </c:pt>
                <c:pt idx="406">
                  <c:v>3.4935947121025698E-2</c:v>
                </c:pt>
                <c:pt idx="407">
                  <c:v>3.5097193341254197E-2</c:v>
                </c:pt>
                <c:pt idx="408">
                  <c:v>2.1630722286620298E-2</c:v>
                </c:pt>
                <c:pt idx="409">
                  <c:v>1.40748340539212E-2</c:v>
                </c:pt>
                <c:pt idx="410">
                  <c:v>4.6562674721741797E-2</c:v>
                </c:pt>
                <c:pt idx="411">
                  <c:v>6.4462034830300302E-2</c:v>
                </c:pt>
                <c:pt idx="412">
                  <c:v>6.0880899592078298E-2</c:v>
                </c:pt>
                <c:pt idx="413">
                  <c:v>6.3628768207546496E-2</c:v>
                </c:pt>
                <c:pt idx="414">
                  <c:v>4.84931634436482E-2</c:v>
                </c:pt>
                <c:pt idx="415">
                  <c:v>7.0015036338209199E-2</c:v>
                </c:pt>
                <c:pt idx="416">
                  <c:v>6.5910098672071496E-2</c:v>
                </c:pt>
                <c:pt idx="417">
                  <c:v>5.6109477022806102E-2</c:v>
                </c:pt>
                <c:pt idx="418">
                  <c:v>3.7612029570964801E-2</c:v>
                </c:pt>
                <c:pt idx="419">
                  <c:v>5.4341584621957498E-2</c:v>
                </c:pt>
                <c:pt idx="420">
                  <c:v>5.4274234570117E-2</c:v>
                </c:pt>
                <c:pt idx="421">
                  <c:v>4.9716276587433703E-2</c:v>
                </c:pt>
                <c:pt idx="422">
                  <c:v>8.0769191953503405E-2</c:v>
                </c:pt>
                <c:pt idx="423">
                  <c:v>7.0342051863562002E-2</c:v>
                </c:pt>
                <c:pt idx="424">
                  <c:v>3.8590717503236102E-2</c:v>
                </c:pt>
                <c:pt idx="425">
                  <c:v>8.1164635424899698E-2</c:v>
                </c:pt>
                <c:pt idx="426">
                  <c:v>7.4392943703516401E-2</c:v>
                </c:pt>
                <c:pt idx="427">
                  <c:v>6.0367932259725102E-2</c:v>
                </c:pt>
                <c:pt idx="428">
                  <c:v>5.4147230947016997E-2</c:v>
                </c:pt>
                <c:pt idx="429">
                  <c:v>9.9692245750751002E-2</c:v>
                </c:pt>
                <c:pt idx="430">
                  <c:v>8.4327935934295897E-2</c:v>
                </c:pt>
                <c:pt idx="431">
                  <c:v>0.13190627736223001</c:v>
                </c:pt>
                <c:pt idx="432">
                  <c:v>8.4152972416234706E-2</c:v>
                </c:pt>
                <c:pt idx="433">
                  <c:v>5.4469362414627402E-2</c:v>
                </c:pt>
                <c:pt idx="434">
                  <c:v>0.12039111939145899</c:v>
                </c:pt>
                <c:pt idx="435">
                  <c:v>0.13061856452435999</c:v>
                </c:pt>
                <c:pt idx="436">
                  <c:v>0.147308547894933</c:v>
                </c:pt>
                <c:pt idx="437">
                  <c:v>0.13390884073951401</c:v>
                </c:pt>
                <c:pt idx="438">
                  <c:v>0.149169297836866</c:v>
                </c:pt>
                <c:pt idx="439">
                  <c:v>0.228757819290415</c:v>
                </c:pt>
                <c:pt idx="440">
                  <c:v>0.18588950379856201</c:v>
                </c:pt>
                <c:pt idx="441">
                  <c:v>0.18737148126828601</c:v>
                </c:pt>
                <c:pt idx="442">
                  <c:v>0.24190053472026399</c:v>
                </c:pt>
                <c:pt idx="443">
                  <c:v>0.26514318006267201</c:v>
                </c:pt>
                <c:pt idx="444">
                  <c:v>0.29304958672262599</c:v>
                </c:pt>
                <c:pt idx="445">
                  <c:v>0.36494445023807698</c:v>
                </c:pt>
                <c:pt idx="446">
                  <c:v>0.36018269130507702</c:v>
                </c:pt>
                <c:pt idx="447">
                  <c:v>0.42856552702858403</c:v>
                </c:pt>
                <c:pt idx="448">
                  <c:v>0.423024283202666</c:v>
                </c:pt>
                <c:pt idx="449">
                  <c:v>0.33004252455663002</c:v>
                </c:pt>
                <c:pt idx="450">
                  <c:v>0.35406628195872403</c:v>
                </c:pt>
                <c:pt idx="451">
                  <c:v>0.46677832104326</c:v>
                </c:pt>
                <c:pt idx="452">
                  <c:v>0.42428105423566997</c:v>
                </c:pt>
                <c:pt idx="453">
                  <c:v>0.436022829104874</c:v>
                </c:pt>
                <c:pt idx="454">
                  <c:v>0.40284376058333998</c:v>
                </c:pt>
                <c:pt idx="455">
                  <c:v>0.43035179681753699</c:v>
                </c:pt>
                <c:pt idx="456">
                  <c:v>0.48723269474716502</c:v>
                </c:pt>
                <c:pt idx="457">
                  <c:v>0.49319140881170698</c:v>
                </c:pt>
                <c:pt idx="458">
                  <c:v>0.540921139320935</c:v>
                </c:pt>
                <c:pt idx="459">
                  <c:v>0.57838783820121598</c:v>
                </c:pt>
                <c:pt idx="460">
                  <c:v>0.47480691615710502</c:v>
                </c:pt>
                <c:pt idx="461">
                  <c:v>0.49195672054057099</c:v>
                </c:pt>
                <c:pt idx="462">
                  <c:v>0.46350281115716402</c:v>
                </c:pt>
                <c:pt idx="463">
                  <c:v>0.43758900155986902</c:v>
                </c:pt>
                <c:pt idx="464">
                  <c:v>0.43078922312314799</c:v>
                </c:pt>
                <c:pt idx="465">
                  <c:v>0.38871354503183098</c:v>
                </c:pt>
                <c:pt idx="466">
                  <c:v>0.44177446633053702</c:v>
                </c:pt>
                <c:pt idx="467">
                  <c:v>0.49194229256355998</c:v>
                </c:pt>
                <c:pt idx="468">
                  <c:v>0.46182629031693401</c:v>
                </c:pt>
                <c:pt idx="469">
                  <c:v>0.49056736488631297</c:v>
                </c:pt>
                <c:pt idx="470">
                  <c:v>0.520593262191968</c:v>
                </c:pt>
                <c:pt idx="471">
                  <c:v>0.593902881313495</c:v>
                </c:pt>
                <c:pt idx="472">
                  <c:v>0.51412792920320005</c:v>
                </c:pt>
                <c:pt idx="473">
                  <c:v>0.57182946727384498</c:v>
                </c:pt>
                <c:pt idx="474">
                  <c:v>0.60368767038277704</c:v>
                </c:pt>
                <c:pt idx="475">
                  <c:v>0.60061305361024298</c:v>
                </c:pt>
                <c:pt idx="476">
                  <c:v>0.67199068149406604</c:v>
                </c:pt>
                <c:pt idx="477">
                  <c:v>0.75088415833079103</c:v>
                </c:pt>
                <c:pt idx="478">
                  <c:v>0.68919368122304903</c:v>
                </c:pt>
                <c:pt idx="479">
                  <c:v>0.60398956754261501</c:v>
                </c:pt>
                <c:pt idx="480">
                  <c:v>0.56281713798050503</c:v>
                </c:pt>
                <c:pt idx="481">
                  <c:v>0.51837681257990997</c:v>
                </c:pt>
                <c:pt idx="482">
                  <c:v>0.51917255439254395</c:v>
                </c:pt>
                <c:pt idx="483">
                  <c:v>0.66702395267468395</c:v>
                </c:pt>
                <c:pt idx="484">
                  <c:v>0.61205812850973496</c:v>
                </c:pt>
                <c:pt idx="485">
                  <c:v>0.586103965941286</c:v>
                </c:pt>
                <c:pt idx="486">
                  <c:v>0.61514653629163996</c:v>
                </c:pt>
                <c:pt idx="487">
                  <c:v>0.55784580455205002</c:v>
                </c:pt>
                <c:pt idx="488">
                  <c:v>0.50001945130992198</c:v>
                </c:pt>
                <c:pt idx="489">
                  <c:v>0.54372662396027005</c:v>
                </c:pt>
                <c:pt idx="490">
                  <c:v>0.52095692257436799</c:v>
                </c:pt>
                <c:pt idx="491">
                  <c:v>0.58696559799106496</c:v>
                </c:pt>
                <c:pt idx="492">
                  <c:v>0.55508794597241295</c:v>
                </c:pt>
                <c:pt idx="493">
                  <c:v>0.57230514425063905</c:v>
                </c:pt>
                <c:pt idx="494">
                  <c:v>0.49982598075179702</c:v>
                </c:pt>
                <c:pt idx="495">
                  <c:v>0.49864689083831099</c:v>
                </c:pt>
                <c:pt idx="496">
                  <c:v>0.53995354269482398</c:v>
                </c:pt>
                <c:pt idx="497">
                  <c:v>0.53246409718710797</c:v>
                </c:pt>
                <c:pt idx="498">
                  <c:v>0.56110033708066398</c:v>
                </c:pt>
                <c:pt idx="499">
                  <c:v>0.58344626347675399</c:v>
                </c:pt>
                <c:pt idx="500">
                  <c:v>0.57327580630425301</c:v>
                </c:pt>
                <c:pt idx="501">
                  <c:v>0.56289878308371399</c:v>
                </c:pt>
                <c:pt idx="502">
                  <c:v>0.59447457440890406</c:v>
                </c:pt>
                <c:pt idx="503">
                  <c:v>0.57161793463845501</c:v>
                </c:pt>
                <c:pt idx="504">
                  <c:v>0.53314399105555399</c:v>
                </c:pt>
                <c:pt idx="505">
                  <c:v>0.52580289380045198</c:v>
                </c:pt>
                <c:pt idx="506">
                  <c:v>0.52473769577881602</c:v>
                </c:pt>
                <c:pt idx="507">
                  <c:v>0.50322196015044696</c:v>
                </c:pt>
                <c:pt idx="508">
                  <c:v>0.53436068358711697</c:v>
                </c:pt>
                <c:pt idx="509">
                  <c:v>0.53150595872338602</c:v>
                </c:pt>
                <c:pt idx="510">
                  <c:v>0.55137026512531995</c:v>
                </c:pt>
                <c:pt idx="511">
                  <c:v>0.60387330637876901</c:v>
                </c:pt>
                <c:pt idx="512">
                  <c:v>0.61922462464655503</c:v>
                </c:pt>
                <c:pt idx="513">
                  <c:v>0.66023150445192802</c:v>
                </c:pt>
                <c:pt idx="514">
                  <c:v>0.65948047160099199</c:v>
                </c:pt>
                <c:pt idx="515">
                  <c:v>0.64556069738148203</c:v>
                </c:pt>
                <c:pt idx="516">
                  <c:v>0.72372158729422797</c:v>
                </c:pt>
                <c:pt idx="517">
                  <c:v>0.66977150271473296</c:v>
                </c:pt>
                <c:pt idx="518">
                  <c:v>0.70383722499796697</c:v>
                </c:pt>
                <c:pt idx="519">
                  <c:v>0.69049467357031402</c:v>
                </c:pt>
                <c:pt idx="520">
                  <c:v>0.69595122469326698</c:v>
                </c:pt>
                <c:pt idx="521">
                  <c:v>0.68816400639601505</c:v>
                </c:pt>
                <c:pt idx="522">
                  <c:v>0.63268481000361798</c:v>
                </c:pt>
                <c:pt idx="523">
                  <c:v>0.68508249565363699</c:v>
                </c:pt>
                <c:pt idx="524">
                  <c:v>0.71992965491114702</c:v>
                </c:pt>
                <c:pt idx="525">
                  <c:v>0.72850510842190397</c:v>
                </c:pt>
                <c:pt idx="526">
                  <c:v>0.720008459950229</c:v>
                </c:pt>
                <c:pt idx="527">
                  <c:v>0.73582730901603699</c:v>
                </c:pt>
                <c:pt idx="528">
                  <c:v>0.72797456629036295</c:v>
                </c:pt>
                <c:pt idx="529">
                  <c:v>0.68126930478658398</c:v>
                </c:pt>
                <c:pt idx="530">
                  <c:v>0.68199499378289696</c:v>
                </c:pt>
                <c:pt idx="531">
                  <c:v>0.73850210387780602</c:v>
                </c:pt>
                <c:pt idx="532">
                  <c:v>0.72061881065745703</c:v>
                </c:pt>
                <c:pt idx="533">
                  <c:v>0.72697247710951796</c:v>
                </c:pt>
                <c:pt idx="534">
                  <c:v>0.74378162009899396</c:v>
                </c:pt>
                <c:pt idx="535">
                  <c:v>0.80391759795194595</c:v>
                </c:pt>
                <c:pt idx="536">
                  <c:v>0.808382054379437</c:v>
                </c:pt>
                <c:pt idx="537">
                  <c:v>0.82496321564134401</c:v>
                </c:pt>
                <c:pt idx="538">
                  <c:v>0.82359503213017005</c:v>
                </c:pt>
                <c:pt idx="539">
                  <c:v>0.87125602203684704</c:v>
                </c:pt>
                <c:pt idx="540">
                  <c:v>0.82070238646360805</c:v>
                </c:pt>
                <c:pt idx="541">
                  <c:v>0.83412105870623798</c:v>
                </c:pt>
                <c:pt idx="542">
                  <c:v>0.85203379339665797</c:v>
                </c:pt>
                <c:pt idx="543">
                  <c:v>0.86596766798439995</c:v>
                </c:pt>
                <c:pt idx="544">
                  <c:v>0.92565297384849399</c:v>
                </c:pt>
                <c:pt idx="545">
                  <c:v>0.91807801435813097</c:v>
                </c:pt>
                <c:pt idx="546">
                  <c:v>0.890208752565117</c:v>
                </c:pt>
                <c:pt idx="547">
                  <c:v>0.95128191196789302</c:v>
                </c:pt>
                <c:pt idx="548">
                  <c:v>0.93572281253914003</c:v>
                </c:pt>
                <c:pt idx="549">
                  <c:v>0.94409543504775095</c:v>
                </c:pt>
                <c:pt idx="550">
                  <c:v>0.88011717485944496</c:v>
                </c:pt>
                <c:pt idx="551">
                  <c:v>0.87170436771533</c:v>
                </c:pt>
                <c:pt idx="552">
                  <c:v>0.824343948666732</c:v>
                </c:pt>
                <c:pt idx="553">
                  <c:v>0.82697779020737305</c:v>
                </c:pt>
                <c:pt idx="554">
                  <c:v>0.85435876841576797</c:v>
                </c:pt>
                <c:pt idx="555">
                  <c:v>0.81934634224548197</c:v>
                </c:pt>
                <c:pt idx="556">
                  <c:v>0.78370537681920205</c:v>
                </c:pt>
                <c:pt idx="557">
                  <c:v>0.81091922925741999</c:v>
                </c:pt>
                <c:pt idx="558">
                  <c:v>0.84686705634664905</c:v>
                </c:pt>
                <c:pt idx="559">
                  <c:v>0.75572234325491106</c:v>
                </c:pt>
                <c:pt idx="560">
                  <c:v>0.78733720501082904</c:v>
                </c:pt>
                <c:pt idx="561">
                  <c:v>0.78741053897759905</c:v>
                </c:pt>
                <c:pt idx="562">
                  <c:v>0.76115186195715501</c:v>
                </c:pt>
                <c:pt idx="563">
                  <c:v>0.78086597845083305</c:v>
                </c:pt>
                <c:pt idx="564">
                  <c:v>0.82506891607052602</c:v>
                </c:pt>
                <c:pt idx="565">
                  <c:v>0.811728057260797</c:v>
                </c:pt>
                <c:pt idx="566">
                  <c:v>0.78671126165211303</c:v>
                </c:pt>
                <c:pt idx="567">
                  <c:v>0.75073526075725205</c:v>
                </c:pt>
                <c:pt idx="568">
                  <c:v>0.71252625887535703</c:v>
                </c:pt>
                <c:pt idx="569">
                  <c:v>0.73319241835454396</c:v>
                </c:pt>
                <c:pt idx="570">
                  <c:v>0.77135067020787795</c:v>
                </c:pt>
                <c:pt idx="571">
                  <c:v>0.76056110100482299</c:v>
                </c:pt>
                <c:pt idx="572">
                  <c:v>0.68941923032902497</c:v>
                </c:pt>
                <c:pt idx="573">
                  <c:v>0.67980208545322396</c:v>
                </c:pt>
                <c:pt idx="574">
                  <c:v>0.71056989142887395</c:v>
                </c:pt>
                <c:pt idx="575">
                  <c:v>0.68820067216588299</c:v>
                </c:pt>
                <c:pt idx="576">
                  <c:v>0.664513234228014</c:v>
                </c:pt>
                <c:pt idx="577">
                  <c:v>0.66564903343953596</c:v>
                </c:pt>
                <c:pt idx="578">
                  <c:v>0.73633680381314204</c:v>
                </c:pt>
                <c:pt idx="579">
                  <c:v>0.70442670053828904</c:v>
                </c:pt>
                <c:pt idx="580">
                  <c:v>0.72055107196610202</c:v>
                </c:pt>
                <c:pt idx="581">
                  <c:v>0.70271240633947296</c:v>
                </c:pt>
                <c:pt idx="582">
                  <c:v>0.64677892501359702</c:v>
                </c:pt>
                <c:pt idx="583">
                  <c:v>0.68843639793965306</c:v>
                </c:pt>
                <c:pt idx="584">
                  <c:v>0.67669611064841095</c:v>
                </c:pt>
                <c:pt idx="585">
                  <c:v>0.64415387281706704</c:v>
                </c:pt>
                <c:pt idx="586">
                  <c:v>0.65020844647860698</c:v>
                </c:pt>
                <c:pt idx="587">
                  <c:v>0.66083103390451703</c:v>
                </c:pt>
                <c:pt idx="588">
                  <c:v>0.61453114939917697</c:v>
                </c:pt>
                <c:pt idx="589">
                  <c:v>0.62853855280831805</c:v>
                </c:pt>
                <c:pt idx="590">
                  <c:v>0.61260504388096804</c:v>
                </c:pt>
                <c:pt idx="591">
                  <c:v>0.63311524441553901</c:v>
                </c:pt>
                <c:pt idx="592">
                  <c:v>0.60359057307324704</c:v>
                </c:pt>
                <c:pt idx="593">
                  <c:v>0.63222261199513197</c:v>
                </c:pt>
                <c:pt idx="594">
                  <c:v>0.629982598489912</c:v>
                </c:pt>
                <c:pt idx="595">
                  <c:v>0.680962631195691</c:v>
                </c:pt>
                <c:pt idx="596">
                  <c:v>0.67343141216096503</c:v>
                </c:pt>
                <c:pt idx="597">
                  <c:v>0.68943022328983905</c:v>
                </c:pt>
                <c:pt idx="598">
                  <c:v>0.65101720098720695</c:v>
                </c:pt>
                <c:pt idx="599">
                  <c:v>0.65892359196002803</c:v>
                </c:pt>
                <c:pt idx="600">
                  <c:v>0.661405283712588</c:v>
                </c:pt>
                <c:pt idx="601">
                  <c:v>0.67679741100776802</c:v>
                </c:pt>
                <c:pt idx="602">
                  <c:v>0.68018376760503596</c:v>
                </c:pt>
                <c:pt idx="603">
                  <c:v>0.66007555742074797</c:v>
                </c:pt>
                <c:pt idx="604">
                  <c:v>0.69305698596559395</c:v>
                </c:pt>
                <c:pt idx="605">
                  <c:v>0.67370301302376501</c:v>
                </c:pt>
                <c:pt idx="606">
                  <c:v>0.66205475883328502</c:v>
                </c:pt>
                <c:pt idx="607">
                  <c:v>0.62995279122667502</c:v>
                </c:pt>
                <c:pt idx="608">
                  <c:v>0.632499698088277</c:v>
                </c:pt>
                <c:pt idx="609">
                  <c:v>0.63379348054810603</c:v>
                </c:pt>
                <c:pt idx="610">
                  <c:v>0.61236472583131496</c:v>
                </c:pt>
                <c:pt idx="611">
                  <c:v>0.61775197571421003</c:v>
                </c:pt>
                <c:pt idx="612">
                  <c:v>0.62492314816205397</c:v>
                </c:pt>
                <c:pt idx="613">
                  <c:v>0.60800416962204595</c:v>
                </c:pt>
                <c:pt idx="614">
                  <c:v>0.61681498094723397</c:v>
                </c:pt>
                <c:pt idx="615">
                  <c:v>0.60575522844426899</c:v>
                </c:pt>
                <c:pt idx="616">
                  <c:v>0.60471677178148797</c:v>
                </c:pt>
                <c:pt idx="617">
                  <c:v>0.63110569700769303</c:v>
                </c:pt>
                <c:pt idx="618">
                  <c:v>0.63360980158725499</c:v>
                </c:pt>
                <c:pt idx="619">
                  <c:v>0.65160595351084305</c:v>
                </c:pt>
                <c:pt idx="620">
                  <c:v>0.65302161881618404</c:v>
                </c:pt>
                <c:pt idx="621">
                  <c:v>0.64479451673795996</c:v>
                </c:pt>
                <c:pt idx="622">
                  <c:v>0.67414200933025503</c:v>
                </c:pt>
                <c:pt idx="623">
                  <c:v>0.66158525462171902</c:v>
                </c:pt>
                <c:pt idx="624">
                  <c:v>0.67573277199402804</c:v>
                </c:pt>
                <c:pt idx="625">
                  <c:v>0.65040777616504797</c:v>
                </c:pt>
                <c:pt idx="626">
                  <c:v>0.65413113215290897</c:v>
                </c:pt>
                <c:pt idx="627">
                  <c:v>0.65263298751295495</c:v>
                </c:pt>
                <c:pt idx="628">
                  <c:v>0.64069109353860698</c:v>
                </c:pt>
                <c:pt idx="629">
                  <c:v>0.60396146573235598</c:v>
                </c:pt>
                <c:pt idx="630">
                  <c:v>0.64021501602009401</c:v>
                </c:pt>
                <c:pt idx="631">
                  <c:v>0.626191539836088</c:v>
                </c:pt>
                <c:pt idx="632">
                  <c:v>0.66076979355424903</c:v>
                </c:pt>
                <c:pt idx="633">
                  <c:v>0.66932979155401695</c:v>
                </c:pt>
                <c:pt idx="634">
                  <c:v>0.67810574297327497</c:v>
                </c:pt>
                <c:pt idx="635">
                  <c:v>0.67954321222983605</c:v>
                </c:pt>
                <c:pt idx="636">
                  <c:v>0.65400097463172102</c:v>
                </c:pt>
                <c:pt idx="637">
                  <c:v>0.64873732050727595</c:v>
                </c:pt>
                <c:pt idx="638">
                  <c:v>0.61527900043749295</c:v>
                </c:pt>
                <c:pt idx="639">
                  <c:v>0.60929172561874401</c:v>
                </c:pt>
                <c:pt idx="640">
                  <c:v>0.61997653252388996</c:v>
                </c:pt>
                <c:pt idx="641">
                  <c:v>0.61280189219052605</c:v>
                </c:pt>
                <c:pt idx="642">
                  <c:v>0.61298342560717001</c:v>
                </c:pt>
                <c:pt idx="643">
                  <c:v>0.62822693153506803</c:v>
                </c:pt>
                <c:pt idx="644">
                  <c:v>0.60200907616426602</c:v>
                </c:pt>
                <c:pt idx="645">
                  <c:v>0.59840461378642495</c:v>
                </c:pt>
                <c:pt idx="646">
                  <c:v>0.58556578606507803</c:v>
                </c:pt>
                <c:pt idx="647">
                  <c:v>0.59403674474670098</c:v>
                </c:pt>
                <c:pt idx="648">
                  <c:v>0.60909401404402397</c:v>
                </c:pt>
                <c:pt idx="649">
                  <c:v>0.58996344843874204</c:v>
                </c:pt>
                <c:pt idx="650">
                  <c:v>0.58720839969360505</c:v>
                </c:pt>
                <c:pt idx="651">
                  <c:v>0.56634583433208496</c:v>
                </c:pt>
                <c:pt idx="652">
                  <c:v>0.54048544577630897</c:v>
                </c:pt>
                <c:pt idx="653">
                  <c:v>0.53205059310441005</c:v>
                </c:pt>
                <c:pt idx="654">
                  <c:v>0.53801592040536605</c:v>
                </c:pt>
                <c:pt idx="655">
                  <c:v>0.51086643076878702</c:v>
                </c:pt>
                <c:pt idx="656">
                  <c:v>0.52066181132039802</c:v>
                </c:pt>
                <c:pt idx="657">
                  <c:v>0.53385536337887796</c:v>
                </c:pt>
                <c:pt idx="658">
                  <c:v>0.53395575465429101</c:v>
                </c:pt>
                <c:pt idx="659">
                  <c:v>0.524071778255641</c:v>
                </c:pt>
                <c:pt idx="660">
                  <c:v>0.53432530164138703</c:v>
                </c:pt>
                <c:pt idx="661">
                  <c:v>0.56500557136774998</c:v>
                </c:pt>
                <c:pt idx="662">
                  <c:v>0.54682121360741998</c:v>
                </c:pt>
                <c:pt idx="663">
                  <c:v>0.54979015178510204</c:v>
                </c:pt>
                <c:pt idx="664">
                  <c:v>0.53441325440312804</c:v>
                </c:pt>
                <c:pt idx="665">
                  <c:v>0.51146075028606897</c:v>
                </c:pt>
                <c:pt idx="666">
                  <c:v>0.51494916806361102</c:v>
                </c:pt>
                <c:pt idx="667">
                  <c:v>0.50641390713229295</c:v>
                </c:pt>
                <c:pt idx="668">
                  <c:v>0.489726459709177</c:v>
                </c:pt>
                <c:pt idx="669">
                  <c:v>0.47699989532056403</c:v>
                </c:pt>
                <c:pt idx="670">
                  <c:v>0.46502293778419002</c:v>
                </c:pt>
                <c:pt idx="671">
                  <c:v>0.485388634745546</c:v>
                </c:pt>
                <c:pt idx="672">
                  <c:v>0.510981118741198</c:v>
                </c:pt>
                <c:pt idx="673">
                  <c:v>0.52522245728405703</c:v>
                </c:pt>
                <c:pt idx="674">
                  <c:v>0.51515445708110896</c:v>
                </c:pt>
                <c:pt idx="675">
                  <c:v>0.50036702894017304</c:v>
                </c:pt>
                <c:pt idx="676">
                  <c:v>0.46958326489948599</c:v>
                </c:pt>
                <c:pt idx="677">
                  <c:v>0.45838077156790502</c:v>
                </c:pt>
                <c:pt idx="678">
                  <c:v>0.45061135676550701</c:v>
                </c:pt>
                <c:pt idx="679">
                  <c:v>0.44568281588950698</c:v>
                </c:pt>
                <c:pt idx="680">
                  <c:v>0.43601038544885401</c:v>
                </c:pt>
                <c:pt idx="681">
                  <c:v>0.43460075063324799</c:v>
                </c:pt>
                <c:pt idx="682">
                  <c:v>0.41154810466386199</c:v>
                </c:pt>
                <c:pt idx="683">
                  <c:v>0.41893579332773201</c:v>
                </c:pt>
                <c:pt idx="684">
                  <c:v>0.42960646997863899</c:v>
                </c:pt>
                <c:pt idx="685">
                  <c:v>0.44245323183552299</c:v>
                </c:pt>
                <c:pt idx="686">
                  <c:v>0.43843482813551499</c:v>
                </c:pt>
                <c:pt idx="687">
                  <c:v>0.45073373766955999</c:v>
                </c:pt>
                <c:pt idx="688">
                  <c:v>0.47337597061180697</c:v>
                </c:pt>
                <c:pt idx="689">
                  <c:v>0.48878614145336302</c:v>
                </c:pt>
                <c:pt idx="690">
                  <c:v>0.469439466142414</c:v>
                </c:pt>
                <c:pt idx="691">
                  <c:v>0.48896869912576202</c:v>
                </c:pt>
                <c:pt idx="692">
                  <c:v>0.491051113621785</c:v>
                </c:pt>
                <c:pt idx="693">
                  <c:v>0.51345675073792596</c:v>
                </c:pt>
                <c:pt idx="694">
                  <c:v>0.51129657249462102</c:v>
                </c:pt>
                <c:pt idx="695">
                  <c:v>0.48394011879385301</c:v>
                </c:pt>
                <c:pt idx="696">
                  <c:v>0.47209592061903199</c:v>
                </c:pt>
                <c:pt idx="697">
                  <c:v>0.47361906366296602</c:v>
                </c:pt>
                <c:pt idx="698">
                  <c:v>0.45535218316543402</c:v>
                </c:pt>
                <c:pt idx="699">
                  <c:v>0.44513598728197201</c:v>
                </c:pt>
                <c:pt idx="700">
                  <c:v>0.45142221947678701</c:v>
                </c:pt>
                <c:pt idx="701">
                  <c:v>0.45468800554301902</c:v>
                </c:pt>
                <c:pt idx="702">
                  <c:v>0.42348726611776899</c:v>
                </c:pt>
                <c:pt idx="703">
                  <c:v>0.43021076062779801</c:v>
                </c:pt>
                <c:pt idx="704">
                  <c:v>0.43596525247803702</c:v>
                </c:pt>
                <c:pt idx="705">
                  <c:v>0.411372149505491</c:v>
                </c:pt>
                <c:pt idx="706">
                  <c:v>0.42048034409259399</c:v>
                </c:pt>
                <c:pt idx="707">
                  <c:v>0.45392600308123199</c:v>
                </c:pt>
                <c:pt idx="708">
                  <c:v>0.44620264634441398</c:v>
                </c:pt>
                <c:pt idx="709">
                  <c:v>0.462455916775946</c:v>
                </c:pt>
                <c:pt idx="710">
                  <c:v>0.46996754179398997</c:v>
                </c:pt>
                <c:pt idx="711">
                  <c:v>0.49419177615743698</c:v>
                </c:pt>
                <c:pt idx="712">
                  <c:v>0.534172846619546</c:v>
                </c:pt>
                <c:pt idx="713">
                  <c:v>0.50607364801240196</c:v>
                </c:pt>
                <c:pt idx="714">
                  <c:v>0.53338234213418001</c:v>
                </c:pt>
                <c:pt idx="715">
                  <c:v>0.53507976082111197</c:v>
                </c:pt>
                <c:pt idx="716">
                  <c:v>0.52510984745967104</c:v>
                </c:pt>
                <c:pt idx="717">
                  <c:v>0.534087518010817</c:v>
                </c:pt>
                <c:pt idx="718">
                  <c:v>0.51753206720304501</c:v>
                </c:pt>
                <c:pt idx="719">
                  <c:v>0.51758042041055896</c:v>
                </c:pt>
                <c:pt idx="720">
                  <c:v>0.48932776942532702</c:v>
                </c:pt>
                <c:pt idx="721">
                  <c:v>0.48498990988055202</c:v>
                </c:pt>
                <c:pt idx="722">
                  <c:v>0.47060830209974103</c:v>
                </c:pt>
                <c:pt idx="723">
                  <c:v>0.48442576652720298</c:v>
                </c:pt>
                <c:pt idx="724">
                  <c:v>0.47940978436818599</c:v>
                </c:pt>
                <c:pt idx="725">
                  <c:v>0.457669341491309</c:v>
                </c:pt>
                <c:pt idx="726">
                  <c:v>0.46182275859409799</c:v>
                </c:pt>
                <c:pt idx="727">
                  <c:v>0.44354668123052998</c:v>
                </c:pt>
                <c:pt idx="728">
                  <c:v>0.46698101133456099</c:v>
                </c:pt>
                <c:pt idx="729">
                  <c:v>0.47141028287812398</c:v>
                </c:pt>
                <c:pt idx="730">
                  <c:v>0.45951663391868303</c:v>
                </c:pt>
                <c:pt idx="731">
                  <c:v>0.47306830923390403</c:v>
                </c:pt>
                <c:pt idx="732">
                  <c:v>0.47472942509037902</c:v>
                </c:pt>
                <c:pt idx="733">
                  <c:v>0.49896680422550299</c:v>
                </c:pt>
                <c:pt idx="734">
                  <c:v>0.48187125908942102</c:v>
                </c:pt>
                <c:pt idx="735">
                  <c:v>0.46309119222374301</c:v>
                </c:pt>
                <c:pt idx="736">
                  <c:v>0.45298126189751098</c:v>
                </c:pt>
                <c:pt idx="737">
                  <c:v>0.47415754781713798</c:v>
                </c:pt>
                <c:pt idx="738">
                  <c:v>0.46945454705341999</c:v>
                </c:pt>
                <c:pt idx="739">
                  <c:v>0.47238704880690102</c:v>
                </c:pt>
                <c:pt idx="740">
                  <c:v>0.482150345367029</c:v>
                </c:pt>
                <c:pt idx="741">
                  <c:v>0.48344283227850099</c:v>
                </c:pt>
                <c:pt idx="742">
                  <c:v>0.478816764488182</c:v>
                </c:pt>
                <c:pt idx="743">
                  <c:v>0.46710948075357001</c:v>
                </c:pt>
                <c:pt idx="744">
                  <c:v>0.45077689975234397</c:v>
                </c:pt>
                <c:pt idx="745">
                  <c:v>0.45949389147191699</c:v>
                </c:pt>
                <c:pt idx="746">
                  <c:v>0.44979728039836903</c:v>
                </c:pt>
                <c:pt idx="747">
                  <c:v>0.47521417391262299</c:v>
                </c:pt>
                <c:pt idx="748">
                  <c:v>0.47424302169363602</c:v>
                </c:pt>
                <c:pt idx="749">
                  <c:v>0.46190673715303798</c:v>
                </c:pt>
                <c:pt idx="750">
                  <c:v>0.44255519610573402</c:v>
                </c:pt>
                <c:pt idx="751">
                  <c:v>0.43705706617078299</c:v>
                </c:pt>
                <c:pt idx="752">
                  <c:v>0.43396592421459101</c:v>
                </c:pt>
                <c:pt idx="753">
                  <c:v>0.43652219513067098</c:v>
                </c:pt>
                <c:pt idx="754">
                  <c:v>0.44080479690892199</c:v>
                </c:pt>
                <c:pt idx="755">
                  <c:v>0.45690199479388099</c:v>
                </c:pt>
                <c:pt idx="756">
                  <c:v>0.46441005260134299</c:v>
                </c:pt>
                <c:pt idx="757">
                  <c:v>0.456849951327648</c:v>
                </c:pt>
                <c:pt idx="758">
                  <c:v>0.44838398810851499</c:v>
                </c:pt>
                <c:pt idx="759">
                  <c:v>0.44816437738185499</c:v>
                </c:pt>
                <c:pt idx="760">
                  <c:v>0.445416339278559</c:v>
                </c:pt>
                <c:pt idx="761">
                  <c:v>0.44622696462858502</c:v>
                </c:pt>
                <c:pt idx="762">
                  <c:v>0.446636549497688</c:v>
                </c:pt>
                <c:pt idx="763">
                  <c:v>0.45969079060238299</c:v>
                </c:pt>
                <c:pt idx="764">
                  <c:v>0.44284105815810598</c:v>
                </c:pt>
                <c:pt idx="765">
                  <c:v>0.44603034424989801</c:v>
                </c:pt>
                <c:pt idx="766">
                  <c:v>0.454379650428195</c:v>
                </c:pt>
                <c:pt idx="767">
                  <c:v>0.44354766515382199</c:v>
                </c:pt>
                <c:pt idx="768">
                  <c:v>0.45352679347859398</c:v>
                </c:pt>
                <c:pt idx="769">
                  <c:v>0.47937337298190602</c:v>
                </c:pt>
                <c:pt idx="770">
                  <c:v>0.50346201374934696</c:v>
                </c:pt>
                <c:pt idx="771">
                  <c:v>0.48447786170706603</c:v>
                </c:pt>
                <c:pt idx="772">
                  <c:v>0.50107641721623097</c:v>
                </c:pt>
                <c:pt idx="773">
                  <c:v>0.50119761454573697</c:v>
                </c:pt>
                <c:pt idx="774">
                  <c:v>0.50826343799379603</c:v>
                </c:pt>
                <c:pt idx="775">
                  <c:v>0.51360221797872196</c:v>
                </c:pt>
                <c:pt idx="776">
                  <c:v>0.498557568019312</c:v>
                </c:pt>
                <c:pt idx="777">
                  <c:v>0.48751505814207102</c:v>
                </c:pt>
                <c:pt idx="778">
                  <c:v>0.48512566067028801</c:v>
                </c:pt>
                <c:pt idx="779">
                  <c:v>0.50134099684340305</c:v>
                </c:pt>
                <c:pt idx="780">
                  <c:v>0.48685847574256502</c:v>
                </c:pt>
                <c:pt idx="781">
                  <c:v>0.50927685658966704</c:v>
                </c:pt>
                <c:pt idx="782">
                  <c:v>0.48712729576658698</c:v>
                </c:pt>
                <c:pt idx="783">
                  <c:v>0.49802682322503</c:v>
                </c:pt>
                <c:pt idx="784">
                  <c:v>0.480802538011884</c:v>
                </c:pt>
                <c:pt idx="785">
                  <c:v>0.45501826286863201</c:v>
                </c:pt>
                <c:pt idx="786">
                  <c:v>0.44455531515548702</c:v>
                </c:pt>
                <c:pt idx="787">
                  <c:v>0.438104097737186</c:v>
                </c:pt>
                <c:pt idx="788">
                  <c:v>0.443866595403066</c:v>
                </c:pt>
                <c:pt idx="789">
                  <c:v>0.45206168802228902</c:v>
                </c:pt>
                <c:pt idx="790">
                  <c:v>0.453169363568312</c:v>
                </c:pt>
                <c:pt idx="791">
                  <c:v>0.47352427890315102</c:v>
                </c:pt>
                <c:pt idx="792">
                  <c:v>0.46441559126357401</c:v>
                </c:pt>
                <c:pt idx="793">
                  <c:v>0.47100175761854302</c:v>
                </c:pt>
                <c:pt idx="794">
                  <c:v>0.47217214596356</c:v>
                </c:pt>
                <c:pt idx="795">
                  <c:v>0.46255003387266302</c:v>
                </c:pt>
                <c:pt idx="796">
                  <c:v>0.45148827235233702</c:v>
                </c:pt>
                <c:pt idx="797">
                  <c:v>0.454668641684358</c:v>
                </c:pt>
                <c:pt idx="798">
                  <c:v>0.45007496755608201</c:v>
                </c:pt>
                <c:pt idx="799">
                  <c:v>0.43606229200110402</c:v>
                </c:pt>
                <c:pt idx="800">
                  <c:v>0.43543035387816498</c:v>
                </c:pt>
                <c:pt idx="801">
                  <c:v>0.43814263787341901</c:v>
                </c:pt>
                <c:pt idx="802">
                  <c:v>0.43824943987870502</c:v>
                </c:pt>
                <c:pt idx="803">
                  <c:v>0.43840797679509202</c:v>
                </c:pt>
                <c:pt idx="804">
                  <c:v>0.429761783897955</c:v>
                </c:pt>
                <c:pt idx="805">
                  <c:v>0.44569598228042601</c:v>
                </c:pt>
                <c:pt idx="806">
                  <c:v>0.433350694586081</c:v>
                </c:pt>
                <c:pt idx="807">
                  <c:v>0.42811315495871199</c:v>
                </c:pt>
                <c:pt idx="808">
                  <c:v>0.42905623991402603</c:v>
                </c:pt>
                <c:pt idx="809">
                  <c:v>0.43489381452117398</c:v>
                </c:pt>
                <c:pt idx="810">
                  <c:v>0.42193679599940898</c:v>
                </c:pt>
                <c:pt idx="811">
                  <c:v>0.41624778900020798</c:v>
                </c:pt>
                <c:pt idx="812">
                  <c:v>0.40901429773707898</c:v>
                </c:pt>
                <c:pt idx="813">
                  <c:v>0.41644281240610598</c:v>
                </c:pt>
                <c:pt idx="814">
                  <c:v>0.42072368198294802</c:v>
                </c:pt>
                <c:pt idx="815">
                  <c:v>0.42037262694420802</c:v>
                </c:pt>
                <c:pt idx="816">
                  <c:v>0.41301636569354999</c:v>
                </c:pt>
                <c:pt idx="817">
                  <c:v>0.42293150827006698</c:v>
                </c:pt>
                <c:pt idx="818">
                  <c:v>0.41576549255284301</c:v>
                </c:pt>
                <c:pt idx="819">
                  <c:v>0.39807184737139001</c:v>
                </c:pt>
                <c:pt idx="820">
                  <c:v>0.38894371652124199</c:v>
                </c:pt>
                <c:pt idx="821">
                  <c:v>0.388392996913271</c:v>
                </c:pt>
                <c:pt idx="822">
                  <c:v>0.38264201447514301</c:v>
                </c:pt>
                <c:pt idx="823">
                  <c:v>0.38043838007487701</c:v>
                </c:pt>
                <c:pt idx="824">
                  <c:v>0.38963789932764797</c:v>
                </c:pt>
                <c:pt idx="825">
                  <c:v>0.39152543543807899</c:v>
                </c:pt>
                <c:pt idx="826">
                  <c:v>0.38518449762711898</c:v>
                </c:pt>
                <c:pt idx="827">
                  <c:v>0.388870047593252</c:v>
                </c:pt>
                <c:pt idx="828">
                  <c:v>0.39929228390157601</c:v>
                </c:pt>
                <c:pt idx="829">
                  <c:v>0.38717317988338301</c:v>
                </c:pt>
                <c:pt idx="830">
                  <c:v>0.38249630241321297</c:v>
                </c:pt>
                <c:pt idx="831">
                  <c:v>0.386317965877502</c:v>
                </c:pt>
                <c:pt idx="832">
                  <c:v>0.35943864554502097</c:v>
                </c:pt>
                <c:pt idx="833">
                  <c:v>0.34239782930252399</c:v>
                </c:pt>
                <c:pt idx="834">
                  <c:v>0.34942036631958501</c:v>
                </c:pt>
                <c:pt idx="835">
                  <c:v>0.38474452513984198</c:v>
                </c:pt>
                <c:pt idx="836">
                  <c:v>0.38950835795224797</c:v>
                </c:pt>
                <c:pt idx="837">
                  <c:v>0.37152395962067303</c:v>
                </c:pt>
                <c:pt idx="838">
                  <c:v>0.39362709868512902</c:v>
                </c:pt>
                <c:pt idx="839">
                  <c:v>0.38440929190627798</c:v>
                </c:pt>
                <c:pt idx="840">
                  <c:v>0.40870013057028098</c:v>
                </c:pt>
                <c:pt idx="841">
                  <c:v>0.41812248846762201</c:v>
                </c:pt>
                <c:pt idx="842">
                  <c:v>0.44535146451596802</c:v>
                </c:pt>
                <c:pt idx="843">
                  <c:v>0.46020456709493701</c:v>
                </c:pt>
                <c:pt idx="844">
                  <c:v>0.41415028932341202</c:v>
                </c:pt>
                <c:pt idx="845">
                  <c:v>0.42134104381408</c:v>
                </c:pt>
                <c:pt idx="846">
                  <c:v>0.40732946512090501</c:v>
                </c:pt>
                <c:pt idx="847">
                  <c:v>0.421456105555093</c:v>
                </c:pt>
                <c:pt idx="848">
                  <c:v>0.44568754226359197</c:v>
                </c:pt>
                <c:pt idx="849">
                  <c:v>0.437336356166658</c:v>
                </c:pt>
                <c:pt idx="850">
                  <c:v>0.46396568687357997</c:v>
                </c:pt>
                <c:pt idx="851">
                  <c:v>0.46899257442204001</c:v>
                </c:pt>
                <c:pt idx="852">
                  <c:v>0.51433016499110396</c:v>
                </c:pt>
                <c:pt idx="853">
                  <c:v>0.50017613439859199</c:v>
                </c:pt>
                <c:pt idx="854">
                  <c:v>0.51397039327382499</c:v>
                </c:pt>
                <c:pt idx="855">
                  <c:v>0.50274194333668998</c:v>
                </c:pt>
                <c:pt idx="856">
                  <c:v>0.49879661789702201</c:v>
                </c:pt>
                <c:pt idx="857">
                  <c:v>0.463898603637733</c:v>
                </c:pt>
                <c:pt idx="858">
                  <c:v>0.479269134929795</c:v>
                </c:pt>
                <c:pt idx="859">
                  <c:v>0.49389394830306599</c:v>
                </c:pt>
                <c:pt idx="860">
                  <c:v>0.47471265641453703</c:v>
                </c:pt>
                <c:pt idx="861">
                  <c:v>0.47811194558400499</c:v>
                </c:pt>
                <c:pt idx="862">
                  <c:v>0.52535105501241597</c:v>
                </c:pt>
                <c:pt idx="863">
                  <c:v>0.54448701851147296</c:v>
                </c:pt>
                <c:pt idx="864">
                  <c:v>0.52756780877610299</c:v>
                </c:pt>
                <c:pt idx="865">
                  <c:v>0.53312477744427</c:v>
                </c:pt>
                <c:pt idx="866">
                  <c:v>0.50218017687856198</c:v>
                </c:pt>
                <c:pt idx="867">
                  <c:v>0.49898949021259698</c:v>
                </c:pt>
                <c:pt idx="868">
                  <c:v>0.496065277159078</c:v>
                </c:pt>
                <c:pt idx="869">
                  <c:v>0.47758799019704001</c:v>
                </c:pt>
                <c:pt idx="870">
                  <c:v>0.48995165740407898</c:v>
                </c:pt>
                <c:pt idx="871">
                  <c:v>0.49442999179459901</c:v>
                </c:pt>
                <c:pt idx="872">
                  <c:v>0.49145345193273998</c:v>
                </c:pt>
                <c:pt idx="873">
                  <c:v>0.49308794003492401</c:v>
                </c:pt>
                <c:pt idx="874">
                  <c:v>0.50931147881420102</c:v>
                </c:pt>
                <c:pt idx="875">
                  <c:v>0.50156000383926502</c:v>
                </c:pt>
                <c:pt idx="876">
                  <c:v>0.52732845323383304</c:v>
                </c:pt>
                <c:pt idx="877">
                  <c:v>0.51527772350554701</c:v>
                </c:pt>
                <c:pt idx="878">
                  <c:v>0.52482093783007799</c:v>
                </c:pt>
                <c:pt idx="879">
                  <c:v>0.56641829850845404</c:v>
                </c:pt>
                <c:pt idx="880">
                  <c:v>0.57935190271758896</c:v>
                </c:pt>
                <c:pt idx="881">
                  <c:v>0.58182287662327403</c:v>
                </c:pt>
                <c:pt idx="882">
                  <c:v>0.59112375797147698</c:v>
                </c:pt>
                <c:pt idx="883">
                  <c:v>0.585229511825196</c:v>
                </c:pt>
                <c:pt idx="884">
                  <c:v>0.55192400165859301</c:v>
                </c:pt>
                <c:pt idx="885">
                  <c:v>0.53902123548106795</c:v>
                </c:pt>
                <c:pt idx="886">
                  <c:v>0.52867741102249</c:v>
                </c:pt>
                <c:pt idx="887">
                  <c:v>0.53188730267912099</c:v>
                </c:pt>
                <c:pt idx="888">
                  <c:v>0.51632998231614602</c:v>
                </c:pt>
                <c:pt idx="889">
                  <c:v>0.52051430173532698</c:v>
                </c:pt>
                <c:pt idx="890">
                  <c:v>0.52614387975300603</c:v>
                </c:pt>
                <c:pt idx="891">
                  <c:v>0.55288468917957001</c:v>
                </c:pt>
                <c:pt idx="892">
                  <c:v>0.54508052773928595</c:v>
                </c:pt>
                <c:pt idx="893">
                  <c:v>0.53150253744874598</c:v>
                </c:pt>
                <c:pt idx="894">
                  <c:v>0.54151567490833097</c:v>
                </c:pt>
                <c:pt idx="895">
                  <c:v>0.51571120744974497</c:v>
                </c:pt>
                <c:pt idx="896">
                  <c:v>0.50623320697674601</c:v>
                </c:pt>
                <c:pt idx="897">
                  <c:v>0.49080459586959502</c:v>
                </c:pt>
                <c:pt idx="898">
                  <c:v>0.49616728595270798</c:v>
                </c:pt>
                <c:pt idx="899">
                  <c:v>0.49406372624002198</c:v>
                </c:pt>
                <c:pt idx="900">
                  <c:v>0.50749196634313798</c:v>
                </c:pt>
                <c:pt idx="901">
                  <c:v>0.50030398429770695</c:v>
                </c:pt>
                <c:pt idx="902">
                  <c:v>0.48013693749532799</c:v>
                </c:pt>
                <c:pt idx="903">
                  <c:v>0.492328565248214</c:v>
                </c:pt>
                <c:pt idx="904">
                  <c:v>0.48545228065583901</c:v>
                </c:pt>
                <c:pt idx="905">
                  <c:v>0.48467216170779898</c:v>
                </c:pt>
                <c:pt idx="906">
                  <c:v>0.48834901871101399</c:v>
                </c:pt>
                <c:pt idx="907">
                  <c:v>0.47600784005779501</c:v>
                </c:pt>
                <c:pt idx="908">
                  <c:v>0.48225844745681801</c:v>
                </c:pt>
                <c:pt idx="909">
                  <c:v>0.49282148097616801</c:v>
                </c:pt>
                <c:pt idx="910">
                  <c:v>0.49526232599718401</c:v>
                </c:pt>
                <c:pt idx="911">
                  <c:v>0.50763819487902895</c:v>
                </c:pt>
                <c:pt idx="912">
                  <c:v>0.498076037474251</c:v>
                </c:pt>
                <c:pt idx="913">
                  <c:v>0.48617432517938203</c:v>
                </c:pt>
                <c:pt idx="914">
                  <c:v>0.47763869107017598</c:v>
                </c:pt>
                <c:pt idx="915">
                  <c:v>0.50733778225369497</c:v>
                </c:pt>
                <c:pt idx="916">
                  <c:v>0.51444631448212197</c:v>
                </c:pt>
                <c:pt idx="917">
                  <c:v>0.51932987716166801</c:v>
                </c:pt>
                <c:pt idx="918">
                  <c:v>0.53934482249639104</c:v>
                </c:pt>
                <c:pt idx="919">
                  <c:v>0.53669539782313902</c:v>
                </c:pt>
                <c:pt idx="920">
                  <c:v>0.54224254799696103</c:v>
                </c:pt>
                <c:pt idx="921">
                  <c:v>0.53340766862494005</c:v>
                </c:pt>
                <c:pt idx="922">
                  <c:v>0.55051264440092795</c:v>
                </c:pt>
                <c:pt idx="923">
                  <c:v>0.54836513398303799</c:v>
                </c:pt>
                <c:pt idx="924">
                  <c:v>0.51877927964371096</c:v>
                </c:pt>
                <c:pt idx="925">
                  <c:v>0.50493720308432899</c:v>
                </c:pt>
                <c:pt idx="926">
                  <c:v>0.49503805840315102</c:v>
                </c:pt>
                <c:pt idx="927">
                  <c:v>0.50826255835689205</c:v>
                </c:pt>
                <c:pt idx="928">
                  <c:v>0.50358260512781405</c:v>
                </c:pt>
                <c:pt idx="929">
                  <c:v>0.50188824553037403</c:v>
                </c:pt>
                <c:pt idx="930">
                  <c:v>0.50003270077672002</c:v>
                </c:pt>
                <c:pt idx="931">
                  <c:v>0.487319113236033</c:v>
                </c:pt>
                <c:pt idx="932">
                  <c:v>0.48855826954225101</c:v>
                </c:pt>
                <c:pt idx="933">
                  <c:v>0.48469636718763498</c:v>
                </c:pt>
                <c:pt idx="934">
                  <c:v>0.489169880571174</c:v>
                </c:pt>
                <c:pt idx="935">
                  <c:v>0.48630183755103101</c:v>
                </c:pt>
                <c:pt idx="936">
                  <c:v>0.46231961369560198</c:v>
                </c:pt>
                <c:pt idx="937">
                  <c:v>0.46833338985392198</c:v>
                </c:pt>
                <c:pt idx="938">
                  <c:v>0.47478911210647501</c:v>
                </c:pt>
                <c:pt idx="939">
                  <c:v>0.48262161101490703</c:v>
                </c:pt>
                <c:pt idx="940">
                  <c:v>0.458315280816461</c:v>
                </c:pt>
                <c:pt idx="941">
                  <c:v>0.46976173397162402</c:v>
                </c:pt>
                <c:pt idx="942">
                  <c:v>0.46732171022212399</c:v>
                </c:pt>
                <c:pt idx="943">
                  <c:v>0.47561143326781602</c:v>
                </c:pt>
                <c:pt idx="944">
                  <c:v>0.475937310497836</c:v>
                </c:pt>
                <c:pt idx="945">
                  <c:v>0.46175419983942301</c:v>
                </c:pt>
                <c:pt idx="946">
                  <c:v>0.45900324747524701</c:v>
                </c:pt>
                <c:pt idx="947">
                  <c:v>0.44228846695255702</c:v>
                </c:pt>
                <c:pt idx="948">
                  <c:v>0.42882080689591801</c:v>
                </c:pt>
                <c:pt idx="949">
                  <c:v>0.44003091823300899</c:v>
                </c:pt>
                <c:pt idx="950">
                  <c:v>0.42851021651000099</c:v>
                </c:pt>
                <c:pt idx="951">
                  <c:v>0.423310915488948</c:v>
                </c:pt>
                <c:pt idx="952">
                  <c:v>0.40717127347086102</c:v>
                </c:pt>
                <c:pt idx="953">
                  <c:v>0.39993753399691101</c:v>
                </c:pt>
                <c:pt idx="954">
                  <c:v>0.41488919163330701</c:v>
                </c:pt>
                <c:pt idx="955">
                  <c:v>0.41484031619887402</c:v>
                </c:pt>
                <c:pt idx="956">
                  <c:v>0.398023068958062</c:v>
                </c:pt>
                <c:pt idx="957">
                  <c:v>0.42556148256778797</c:v>
                </c:pt>
                <c:pt idx="958">
                  <c:v>0.39401828553499502</c:v>
                </c:pt>
                <c:pt idx="959">
                  <c:v>0.38634455895949898</c:v>
                </c:pt>
                <c:pt idx="960">
                  <c:v>0.37071422209298099</c:v>
                </c:pt>
                <c:pt idx="961">
                  <c:v>0.37221909702094502</c:v>
                </c:pt>
                <c:pt idx="962">
                  <c:v>0.36670880061395</c:v>
                </c:pt>
                <c:pt idx="963">
                  <c:v>0.37507461722494601</c:v>
                </c:pt>
                <c:pt idx="964">
                  <c:v>0.38507789148806598</c:v>
                </c:pt>
                <c:pt idx="965">
                  <c:v>0.39606060178017299</c:v>
                </c:pt>
                <c:pt idx="966">
                  <c:v>0.41054160208706098</c:v>
                </c:pt>
                <c:pt idx="967">
                  <c:v>0.39847231600489802</c:v>
                </c:pt>
                <c:pt idx="968">
                  <c:v>0.40264613505764701</c:v>
                </c:pt>
                <c:pt idx="969">
                  <c:v>0.38385291323971998</c:v>
                </c:pt>
                <c:pt idx="970">
                  <c:v>0.37430165949321698</c:v>
                </c:pt>
                <c:pt idx="971">
                  <c:v>0.38490978808818999</c:v>
                </c:pt>
                <c:pt idx="972">
                  <c:v>0.39791960407776999</c:v>
                </c:pt>
                <c:pt idx="973">
                  <c:v>0.397576974343677</c:v>
                </c:pt>
                <c:pt idx="974">
                  <c:v>0.40977129076679703</c:v>
                </c:pt>
                <c:pt idx="975">
                  <c:v>0.42526101721965498</c:v>
                </c:pt>
                <c:pt idx="976">
                  <c:v>0.425516520793289</c:v>
                </c:pt>
                <c:pt idx="977">
                  <c:v>0.45078888122998101</c:v>
                </c:pt>
                <c:pt idx="978">
                  <c:v>0.45165773690723099</c:v>
                </c:pt>
                <c:pt idx="979">
                  <c:v>0.43974499541985002</c:v>
                </c:pt>
                <c:pt idx="980">
                  <c:v>0.43789921890535699</c:v>
                </c:pt>
                <c:pt idx="981">
                  <c:v>0.43875597483745699</c:v>
                </c:pt>
                <c:pt idx="982">
                  <c:v>0.45246971992345097</c:v>
                </c:pt>
                <c:pt idx="983">
                  <c:v>0.43782942352765503</c:v>
                </c:pt>
                <c:pt idx="984">
                  <c:v>0.44307970289731902</c:v>
                </c:pt>
                <c:pt idx="985">
                  <c:v>0.44454974134205599</c:v>
                </c:pt>
                <c:pt idx="986">
                  <c:v>0.45431589845836201</c:v>
                </c:pt>
                <c:pt idx="987">
                  <c:v>0.434983496656903</c:v>
                </c:pt>
                <c:pt idx="988">
                  <c:v>0.42367766425895098</c:v>
                </c:pt>
                <c:pt idx="989">
                  <c:v>0.425743711823106</c:v>
                </c:pt>
                <c:pt idx="990">
                  <c:v>0.42798357417292099</c:v>
                </c:pt>
                <c:pt idx="991">
                  <c:v>0.428524684342447</c:v>
                </c:pt>
                <c:pt idx="992">
                  <c:v>0.43267668857512598</c:v>
                </c:pt>
                <c:pt idx="993">
                  <c:v>0.43084047728658997</c:v>
                </c:pt>
                <c:pt idx="994">
                  <c:v>0.4159020670502</c:v>
                </c:pt>
                <c:pt idx="995">
                  <c:v>0.42098347670570402</c:v>
                </c:pt>
                <c:pt idx="996">
                  <c:v>0.42798100499880598</c:v>
                </c:pt>
                <c:pt idx="997">
                  <c:v>0.43450267195055797</c:v>
                </c:pt>
                <c:pt idx="998">
                  <c:v>0.43047109782957599</c:v>
                </c:pt>
                <c:pt idx="999">
                  <c:v>0.42178496532603899</c:v>
                </c:pt>
                <c:pt idx="1000">
                  <c:v>0.41665993562190601</c:v>
                </c:pt>
                <c:pt idx="1001">
                  <c:v>0.39536550251020602</c:v>
                </c:pt>
                <c:pt idx="1002">
                  <c:v>0.40101792738118502</c:v>
                </c:pt>
                <c:pt idx="1003">
                  <c:v>0.387453906967553</c:v>
                </c:pt>
                <c:pt idx="1004">
                  <c:v>0.37762513819743498</c:v>
                </c:pt>
                <c:pt idx="1005">
                  <c:v>0.36791988050450097</c:v>
                </c:pt>
                <c:pt idx="1006">
                  <c:v>0.38613255067678598</c:v>
                </c:pt>
                <c:pt idx="1007">
                  <c:v>0.40330839432627602</c:v>
                </c:pt>
                <c:pt idx="1008">
                  <c:v>0.40863613666847898</c:v>
                </c:pt>
                <c:pt idx="1009">
                  <c:v>0.40404425617807999</c:v>
                </c:pt>
                <c:pt idx="1010">
                  <c:v>0.41549621750246601</c:v>
                </c:pt>
                <c:pt idx="1011">
                  <c:v>0.40270600365649001</c:v>
                </c:pt>
                <c:pt idx="1012">
                  <c:v>0.410899694402244</c:v>
                </c:pt>
                <c:pt idx="1013">
                  <c:v>0.41663607580120798</c:v>
                </c:pt>
                <c:pt idx="1014">
                  <c:v>0.41412271401987899</c:v>
                </c:pt>
                <c:pt idx="1015">
                  <c:v>0.40111501359476098</c:v>
                </c:pt>
                <c:pt idx="1016">
                  <c:v>0.39401829655787701</c:v>
                </c:pt>
                <c:pt idx="1017">
                  <c:v>0.38137816675965802</c:v>
                </c:pt>
                <c:pt idx="1018">
                  <c:v>0.370395266621038</c:v>
                </c:pt>
                <c:pt idx="1019">
                  <c:v>0.38017232844299897</c:v>
                </c:pt>
                <c:pt idx="1020">
                  <c:v>0.41036071025669801</c:v>
                </c:pt>
                <c:pt idx="1021">
                  <c:v>0.40468520614086101</c:v>
                </c:pt>
                <c:pt idx="1022">
                  <c:v>0.40077859127702797</c:v>
                </c:pt>
                <c:pt idx="1023">
                  <c:v>0.391661696077576</c:v>
                </c:pt>
                <c:pt idx="1024">
                  <c:v>0.382645054185135</c:v>
                </c:pt>
                <c:pt idx="1025">
                  <c:v>0.37151404312478098</c:v>
                </c:pt>
                <c:pt idx="1026">
                  <c:v>0.38060406146655201</c:v>
                </c:pt>
                <c:pt idx="1027">
                  <c:v>0.396379640002678</c:v>
                </c:pt>
                <c:pt idx="1028">
                  <c:v>0.39347460113354599</c:v>
                </c:pt>
                <c:pt idx="1029">
                  <c:v>0.39654217162098698</c:v>
                </c:pt>
                <c:pt idx="1030">
                  <c:v>0.39105253359395797</c:v>
                </c:pt>
                <c:pt idx="1031">
                  <c:v>0.39260151855692899</c:v>
                </c:pt>
                <c:pt idx="1032">
                  <c:v>0.38538915079041203</c:v>
                </c:pt>
                <c:pt idx="1033">
                  <c:v>0.36464237917439601</c:v>
                </c:pt>
                <c:pt idx="1034">
                  <c:v>0.36682018934518401</c:v>
                </c:pt>
                <c:pt idx="1035">
                  <c:v>0.35577976335303002</c:v>
                </c:pt>
                <c:pt idx="1036">
                  <c:v>0.36253530707913101</c:v>
                </c:pt>
                <c:pt idx="1037">
                  <c:v>0.36977527933066201</c:v>
                </c:pt>
                <c:pt idx="1038">
                  <c:v>0.36706155927295198</c:v>
                </c:pt>
                <c:pt idx="1039">
                  <c:v>0.38114840687928703</c:v>
                </c:pt>
                <c:pt idx="1040">
                  <c:v>0.36827615426863802</c:v>
                </c:pt>
                <c:pt idx="1041">
                  <c:v>0.360549761013221</c:v>
                </c:pt>
                <c:pt idx="1042">
                  <c:v>0.36822530193610098</c:v>
                </c:pt>
                <c:pt idx="1043">
                  <c:v>0.38987646555347599</c:v>
                </c:pt>
                <c:pt idx="1044">
                  <c:v>0.40753300429377098</c:v>
                </c:pt>
                <c:pt idx="1045">
                  <c:v>0.41167124899357499</c:v>
                </c:pt>
                <c:pt idx="1046">
                  <c:v>0.39800450131860798</c:v>
                </c:pt>
                <c:pt idx="1047">
                  <c:v>0.39162730778278598</c:v>
                </c:pt>
                <c:pt idx="1048">
                  <c:v>0.406401002120584</c:v>
                </c:pt>
                <c:pt idx="1049">
                  <c:v>0.41382058056258703</c:v>
                </c:pt>
                <c:pt idx="1050">
                  <c:v>0.397841879846698</c:v>
                </c:pt>
                <c:pt idx="1051">
                  <c:v>0.40466645107697202</c:v>
                </c:pt>
                <c:pt idx="1052">
                  <c:v>0.41443125229719602</c:v>
                </c:pt>
                <c:pt idx="1053">
                  <c:v>0.39826508278061701</c:v>
                </c:pt>
                <c:pt idx="1054">
                  <c:v>0.40088669263868698</c:v>
                </c:pt>
                <c:pt idx="1055">
                  <c:v>0.42308428642871398</c:v>
                </c:pt>
                <c:pt idx="1056">
                  <c:v>0.41213152770939798</c:v>
                </c:pt>
                <c:pt idx="1057">
                  <c:v>0.41147845153934198</c:v>
                </c:pt>
                <c:pt idx="1058">
                  <c:v>0.42049042957325899</c:v>
                </c:pt>
                <c:pt idx="1059">
                  <c:v>0.41823717372542202</c:v>
                </c:pt>
                <c:pt idx="1060">
                  <c:v>0.414018669532637</c:v>
                </c:pt>
                <c:pt idx="1061">
                  <c:v>0.39356573882106799</c:v>
                </c:pt>
                <c:pt idx="1062">
                  <c:v>0.38009295429220902</c:v>
                </c:pt>
                <c:pt idx="1063">
                  <c:v>0.40154848222154998</c:v>
                </c:pt>
                <c:pt idx="1064">
                  <c:v>0.39102131641682097</c:v>
                </c:pt>
                <c:pt idx="1065">
                  <c:v>0.392154726879761</c:v>
                </c:pt>
                <c:pt idx="1066">
                  <c:v>0.388417593982891</c:v>
                </c:pt>
                <c:pt idx="1067">
                  <c:v>0.40407576242937998</c:v>
                </c:pt>
                <c:pt idx="1068">
                  <c:v>0.39165886516340298</c:v>
                </c:pt>
                <c:pt idx="1069">
                  <c:v>0.39495614221064901</c:v>
                </c:pt>
                <c:pt idx="1070">
                  <c:v>0.39325561419434801</c:v>
                </c:pt>
                <c:pt idx="1071">
                  <c:v>0.38214632267947501</c:v>
                </c:pt>
                <c:pt idx="1072">
                  <c:v>0.36301238100799099</c:v>
                </c:pt>
                <c:pt idx="1073">
                  <c:v>0.35577508227589</c:v>
                </c:pt>
                <c:pt idx="1074">
                  <c:v>0.35899816491884701</c:v>
                </c:pt>
                <c:pt idx="1075">
                  <c:v>0.37472621600253397</c:v>
                </c:pt>
                <c:pt idx="1076">
                  <c:v>0.37461072592139699</c:v>
                </c:pt>
                <c:pt idx="1077">
                  <c:v>0.37591179304848799</c:v>
                </c:pt>
                <c:pt idx="1078">
                  <c:v>0.38670634949767202</c:v>
                </c:pt>
                <c:pt idx="1079">
                  <c:v>0.39452880269483698</c:v>
                </c:pt>
                <c:pt idx="1080">
                  <c:v>0.38523650596800801</c:v>
                </c:pt>
                <c:pt idx="1081">
                  <c:v>0.383135525607673</c:v>
                </c:pt>
                <c:pt idx="1082">
                  <c:v>0.39193381772540198</c:v>
                </c:pt>
                <c:pt idx="1083">
                  <c:v>0.38683889605250799</c:v>
                </c:pt>
                <c:pt idx="1084">
                  <c:v>0.37262288530287901</c:v>
                </c:pt>
                <c:pt idx="1085">
                  <c:v>0.36714586389993897</c:v>
                </c:pt>
                <c:pt idx="1086">
                  <c:v>0.36961302637667198</c:v>
                </c:pt>
                <c:pt idx="1087">
                  <c:v>0.36440739680274598</c:v>
                </c:pt>
                <c:pt idx="1088">
                  <c:v>0.34905708138641001</c:v>
                </c:pt>
                <c:pt idx="1089">
                  <c:v>0.34818907045681002</c:v>
                </c:pt>
                <c:pt idx="1090">
                  <c:v>0.34660170190800199</c:v>
                </c:pt>
                <c:pt idx="1091">
                  <c:v>0.351123755798527</c:v>
                </c:pt>
                <c:pt idx="1092">
                  <c:v>0.35776449125375298</c:v>
                </c:pt>
                <c:pt idx="1093">
                  <c:v>0.36792870475504702</c:v>
                </c:pt>
                <c:pt idx="1094">
                  <c:v>0.37244622395910199</c:v>
                </c:pt>
                <c:pt idx="1095">
                  <c:v>0.371287964837276</c:v>
                </c:pt>
                <c:pt idx="1096">
                  <c:v>0.35886192330509697</c:v>
                </c:pt>
                <c:pt idx="1097">
                  <c:v>0.33957336697647</c:v>
                </c:pt>
                <c:pt idx="1098">
                  <c:v>0.36230547074018199</c:v>
                </c:pt>
                <c:pt idx="1099">
                  <c:v>0.36085390504862902</c:v>
                </c:pt>
                <c:pt idx="1100">
                  <c:v>0.35795205164648197</c:v>
                </c:pt>
                <c:pt idx="1101">
                  <c:v>0.36006052310316999</c:v>
                </c:pt>
                <c:pt idx="1102">
                  <c:v>0.36708019209604098</c:v>
                </c:pt>
                <c:pt idx="1103">
                  <c:v>0.36872104316583298</c:v>
                </c:pt>
                <c:pt idx="1104">
                  <c:v>0.36082753058577099</c:v>
                </c:pt>
                <c:pt idx="1105">
                  <c:v>0.36698648808113499</c:v>
                </c:pt>
                <c:pt idx="1106">
                  <c:v>0.37469290614844297</c:v>
                </c:pt>
                <c:pt idx="1107">
                  <c:v>0.38607576765449098</c:v>
                </c:pt>
                <c:pt idx="1108">
                  <c:v>0.38613556724349002</c:v>
                </c:pt>
                <c:pt idx="1109">
                  <c:v>0.37959972492275101</c:v>
                </c:pt>
                <c:pt idx="1110">
                  <c:v>0.37284106388037902</c:v>
                </c:pt>
                <c:pt idx="1111">
                  <c:v>0.36048733728696902</c:v>
                </c:pt>
                <c:pt idx="1112">
                  <c:v>0.38582394922947499</c:v>
                </c:pt>
                <c:pt idx="1113">
                  <c:v>0.38770830946956802</c:v>
                </c:pt>
                <c:pt idx="1114">
                  <c:v>0.38700672004872</c:v>
                </c:pt>
                <c:pt idx="1115">
                  <c:v>0.40773575412723201</c:v>
                </c:pt>
                <c:pt idx="1116">
                  <c:v>0.40466277223206798</c:v>
                </c:pt>
                <c:pt idx="1117">
                  <c:v>0.40448708871939798</c:v>
                </c:pt>
                <c:pt idx="1118">
                  <c:v>0.40140141298804</c:v>
                </c:pt>
                <c:pt idx="1119">
                  <c:v>0.416522352578442</c:v>
                </c:pt>
                <c:pt idx="1120">
                  <c:v>0.41617351406522801</c:v>
                </c:pt>
                <c:pt idx="1121">
                  <c:v>0.39466815945670097</c:v>
                </c:pt>
                <c:pt idx="1122">
                  <c:v>0.40746399107508702</c:v>
                </c:pt>
                <c:pt idx="1123">
                  <c:v>0.402762328214054</c:v>
                </c:pt>
                <c:pt idx="1124">
                  <c:v>0.39673755356111901</c:v>
                </c:pt>
                <c:pt idx="1125">
                  <c:v>0.399616915343664</c:v>
                </c:pt>
                <c:pt idx="1126">
                  <c:v>0.387631202126967</c:v>
                </c:pt>
                <c:pt idx="1127">
                  <c:v>0.38897814555368498</c:v>
                </c:pt>
                <c:pt idx="1128">
                  <c:v>0.38938085541020201</c:v>
                </c:pt>
                <c:pt idx="1129">
                  <c:v>0.40740252779681502</c:v>
                </c:pt>
                <c:pt idx="1130">
                  <c:v>0.40453176397206198</c:v>
                </c:pt>
                <c:pt idx="1131">
                  <c:v>0.40426802573906201</c:v>
                </c:pt>
                <c:pt idx="1132">
                  <c:v>0.38762277425286401</c:v>
                </c:pt>
                <c:pt idx="1133">
                  <c:v>0.38279578226916799</c:v>
                </c:pt>
                <c:pt idx="1134">
                  <c:v>0.36766002166109601</c:v>
                </c:pt>
                <c:pt idx="1135">
                  <c:v>0.353837431543502</c:v>
                </c:pt>
                <c:pt idx="1136">
                  <c:v>0.34895934877506701</c:v>
                </c:pt>
                <c:pt idx="1137">
                  <c:v>0.337521062934796</c:v>
                </c:pt>
                <c:pt idx="1138">
                  <c:v>0.32263457370033999</c:v>
                </c:pt>
                <c:pt idx="1139">
                  <c:v>0.34556267217785402</c:v>
                </c:pt>
                <c:pt idx="1140">
                  <c:v>0.35760521006067703</c:v>
                </c:pt>
                <c:pt idx="1141">
                  <c:v>0.35420926252667601</c:v>
                </c:pt>
                <c:pt idx="1142">
                  <c:v>0.36098806419900897</c:v>
                </c:pt>
                <c:pt idx="1143">
                  <c:v>0.36274575397297398</c:v>
                </c:pt>
                <c:pt idx="1144">
                  <c:v>0.357268754559456</c:v>
                </c:pt>
                <c:pt idx="1145">
                  <c:v>0.34345825108348499</c:v>
                </c:pt>
                <c:pt idx="1146">
                  <c:v>0.35312529218981398</c:v>
                </c:pt>
                <c:pt idx="1147">
                  <c:v>0.35131940970561498</c:v>
                </c:pt>
                <c:pt idx="1148">
                  <c:v>0.35305167725374798</c:v>
                </c:pt>
                <c:pt idx="1149">
                  <c:v>0.35923536162263398</c:v>
                </c:pt>
                <c:pt idx="1150">
                  <c:v>0.368161138725912</c:v>
                </c:pt>
                <c:pt idx="1151">
                  <c:v>0.38562969591011897</c:v>
                </c:pt>
                <c:pt idx="1152">
                  <c:v>0.38617693012172299</c:v>
                </c:pt>
                <c:pt idx="1153">
                  <c:v>0.38694392912153602</c:v>
                </c:pt>
                <c:pt idx="1154">
                  <c:v>0.394466860137137</c:v>
                </c:pt>
                <c:pt idx="1155">
                  <c:v>0.415577798630966</c:v>
                </c:pt>
                <c:pt idx="1156">
                  <c:v>0.40434838896700198</c:v>
                </c:pt>
                <c:pt idx="1157">
                  <c:v>0.453609728873691</c:v>
                </c:pt>
                <c:pt idx="1158">
                  <c:v>0.471375783743476</c:v>
                </c:pt>
                <c:pt idx="1159">
                  <c:v>0.55616492117826499</c:v>
                </c:pt>
                <c:pt idx="1160">
                  <c:v>0.49592235098940102</c:v>
                </c:pt>
                <c:pt idx="1161">
                  <c:v>0.536390976877968</c:v>
                </c:pt>
                <c:pt idx="1162">
                  <c:v>0.48929836903537</c:v>
                </c:pt>
                <c:pt idx="1163">
                  <c:v>0.48515926955623201</c:v>
                </c:pt>
                <c:pt idx="1164">
                  <c:v>0.46296553812883501</c:v>
                </c:pt>
                <c:pt idx="1165">
                  <c:v>0.46662838646563598</c:v>
                </c:pt>
                <c:pt idx="1166">
                  <c:v>0.46124342304002702</c:v>
                </c:pt>
                <c:pt idx="1167">
                  <c:v>0.51686801915651204</c:v>
                </c:pt>
                <c:pt idx="1168">
                  <c:v>0.52610517757194197</c:v>
                </c:pt>
                <c:pt idx="1169">
                  <c:v>0.52485754604635204</c:v>
                </c:pt>
                <c:pt idx="1170">
                  <c:v>0.49520613267818497</c:v>
                </c:pt>
                <c:pt idx="1171">
                  <c:v>0.48509673418835197</c:v>
                </c:pt>
                <c:pt idx="1172">
                  <c:v>0.50545957227254501</c:v>
                </c:pt>
                <c:pt idx="1173">
                  <c:v>0.48587098774807602</c:v>
                </c:pt>
                <c:pt idx="1174">
                  <c:v>0.44760822827013202</c:v>
                </c:pt>
                <c:pt idx="1175">
                  <c:v>0.42652696658295097</c:v>
                </c:pt>
                <c:pt idx="1176">
                  <c:v>0.39379176730412002</c:v>
                </c:pt>
                <c:pt idx="1177">
                  <c:v>0.36415943929545103</c:v>
                </c:pt>
                <c:pt idx="1178">
                  <c:v>0.37686553047251398</c:v>
                </c:pt>
                <c:pt idx="1179">
                  <c:v>0.41390789582590998</c:v>
                </c:pt>
                <c:pt idx="1180">
                  <c:v>0.408560141379542</c:v>
                </c:pt>
                <c:pt idx="1181">
                  <c:v>0.42012512806403102</c:v>
                </c:pt>
                <c:pt idx="1182">
                  <c:v>0.43905380675673</c:v>
                </c:pt>
                <c:pt idx="1183">
                  <c:v>0.40855084876829201</c:v>
                </c:pt>
                <c:pt idx="1184">
                  <c:v>0.41562770685599698</c:v>
                </c:pt>
                <c:pt idx="1185">
                  <c:v>0.40725335086547398</c:v>
                </c:pt>
                <c:pt idx="1186">
                  <c:v>0.37368483640213701</c:v>
                </c:pt>
                <c:pt idx="1187">
                  <c:v>0.38964017899609299</c:v>
                </c:pt>
                <c:pt idx="1188">
                  <c:v>0.39143979195172801</c:v>
                </c:pt>
                <c:pt idx="1189">
                  <c:v>0.39927682035825002</c:v>
                </c:pt>
                <c:pt idx="1190">
                  <c:v>0.44600977103774098</c:v>
                </c:pt>
                <c:pt idx="1191">
                  <c:v>0.47574717711019399</c:v>
                </c:pt>
                <c:pt idx="1192">
                  <c:v>0.48671864388945502</c:v>
                </c:pt>
                <c:pt idx="1193">
                  <c:v>0.47452165590322698</c:v>
                </c:pt>
                <c:pt idx="1194">
                  <c:v>0.46279722789038302</c:v>
                </c:pt>
                <c:pt idx="1195">
                  <c:v>0.47727107744897002</c:v>
                </c:pt>
                <c:pt idx="1196">
                  <c:v>0.47761732192564199</c:v>
                </c:pt>
                <c:pt idx="1197">
                  <c:v>0.49123840259149898</c:v>
                </c:pt>
                <c:pt idx="1198">
                  <c:v>0.52526471102195804</c:v>
                </c:pt>
                <c:pt idx="1199">
                  <c:v>0.49046659084112099</c:v>
                </c:pt>
                <c:pt idx="1200">
                  <c:v>0.47466827985691901</c:v>
                </c:pt>
                <c:pt idx="1201">
                  <c:v>0.424926857271891</c:v>
                </c:pt>
                <c:pt idx="1202">
                  <c:v>0.44461243979498799</c:v>
                </c:pt>
                <c:pt idx="1203">
                  <c:v>0.421480669729699</c:v>
                </c:pt>
                <c:pt idx="1204">
                  <c:v>0.42826062179436297</c:v>
                </c:pt>
                <c:pt idx="1205">
                  <c:v>0.42641166459989299</c:v>
                </c:pt>
                <c:pt idx="1206">
                  <c:v>0.45268114047887598</c:v>
                </c:pt>
                <c:pt idx="1207">
                  <c:v>0.43335028373444701</c:v>
                </c:pt>
                <c:pt idx="1208">
                  <c:v>0.466758368352229</c:v>
                </c:pt>
                <c:pt idx="1209">
                  <c:v>0.45151670259015902</c:v>
                </c:pt>
                <c:pt idx="1210">
                  <c:v>0.467869758134631</c:v>
                </c:pt>
                <c:pt idx="1211">
                  <c:v>0.46100339796450102</c:v>
                </c:pt>
                <c:pt idx="1212">
                  <c:v>0.43057125763366499</c:v>
                </c:pt>
                <c:pt idx="1213">
                  <c:v>0.406287609153133</c:v>
                </c:pt>
                <c:pt idx="1214">
                  <c:v>0.43961324127947199</c:v>
                </c:pt>
                <c:pt idx="1215">
                  <c:v>0.43400975499437999</c:v>
                </c:pt>
                <c:pt idx="1216">
                  <c:v>0.39618927624712702</c:v>
                </c:pt>
                <c:pt idx="1217">
                  <c:v>0.395098428814601</c:v>
                </c:pt>
                <c:pt idx="1218">
                  <c:v>0.41407368021137397</c:v>
                </c:pt>
                <c:pt idx="1219">
                  <c:v>0.46121230090035797</c:v>
                </c:pt>
                <c:pt idx="1220">
                  <c:v>0.44493249888244302</c:v>
                </c:pt>
                <c:pt idx="1221">
                  <c:v>0.42839759977921399</c:v>
                </c:pt>
                <c:pt idx="1222">
                  <c:v>0.42874168702210802</c:v>
                </c:pt>
                <c:pt idx="1223">
                  <c:v>0.43530515776915002</c:v>
                </c:pt>
                <c:pt idx="1224">
                  <c:v>0.42202060495919802</c:v>
                </c:pt>
                <c:pt idx="1225">
                  <c:v>0.45913984741612501</c:v>
                </c:pt>
                <c:pt idx="1226">
                  <c:v>0.46479751445603801</c:v>
                </c:pt>
                <c:pt idx="1227">
                  <c:v>0.44314677351670501</c:v>
                </c:pt>
                <c:pt idx="1228">
                  <c:v>0.44993987030569399</c:v>
                </c:pt>
                <c:pt idx="1229">
                  <c:v>0.44585563165258002</c:v>
                </c:pt>
                <c:pt idx="1230">
                  <c:v>0.45712244970320298</c:v>
                </c:pt>
                <c:pt idx="1231">
                  <c:v>0.46554000675127299</c:v>
                </c:pt>
                <c:pt idx="1232">
                  <c:v>0.46633995022951402</c:v>
                </c:pt>
                <c:pt idx="1233">
                  <c:v>0.48488138840266098</c:v>
                </c:pt>
                <c:pt idx="1234">
                  <c:v>0.474467136293523</c:v>
                </c:pt>
                <c:pt idx="1235">
                  <c:v>0.49168488494034701</c:v>
                </c:pt>
                <c:pt idx="1236">
                  <c:v>0.5040757864873</c:v>
                </c:pt>
                <c:pt idx="1237">
                  <c:v>0.47454817133545601</c:v>
                </c:pt>
                <c:pt idx="1238">
                  <c:v>0.48954515414694699</c:v>
                </c:pt>
                <c:pt idx="1239">
                  <c:v>0.44514142512709198</c:v>
                </c:pt>
                <c:pt idx="1240">
                  <c:v>0.45324086709828498</c:v>
                </c:pt>
                <c:pt idx="1241">
                  <c:v>0.452434484322006</c:v>
                </c:pt>
                <c:pt idx="1242">
                  <c:v>0.442327479407707</c:v>
                </c:pt>
                <c:pt idx="1243">
                  <c:v>0.443161327912101</c:v>
                </c:pt>
                <c:pt idx="1244">
                  <c:v>0.44070711362735498</c:v>
                </c:pt>
                <c:pt idx="1245">
                  <c:v>0.460653075957487</c:v>
                </c:pt>
                <c:pt idx="1246">
                  <c:v>0.45315969028815201</c:v>
                </c:pt>
                <c:pt idx="1247">
                  <c:v>0.457604762750909</c:v>
                </c:pt>
                <c:pt idx="1248">
                  <c:v>0.46021765308093798</c:v>
                </c:pt>
                <c:pt idx="1249">
                  <c:v>0.48484556116995098</c:v>
                </c:pt>
                <c:pt idx="1250">
                  <c:v>0.47192687264004901</c:v>
                </c:pt>
                <c:pt idx="1251">
                  <c:v>0.45748038610403302</c:v>
                </c:pt>
                <c:pt idx="1252">
                  <c:v>0.47122043248832501</c:v>
                </c:pt>
                <c:pt idx="1253">
                  <c:v>0.438418239882163</c:v>
                </c:pt>
                <c:pt idx="1254">
                  <c:v>0.41547813940931599</c:v>
                </c:pt>
                <c:pt idx="1255">
                  <c:v>0.41365818392495102</c:v>
                </c:pt>
                <c:pt idx="1256">
                  <c:v>0.41615292784350699</c:v>
                </c:pt>
                <c:pt idx="1257">
                  <c:v>0.43256671294913701</c:v>
                </c:pt>
                <c:pt idx="1258">
                  <c:v>0.432892555336712</c:v>
                </c:pt>
                <c:pt idx="1259">
                  <c:v>0.40728791526460001</c:v>
                </c:pt>
                <c:pt idx="1260">
                  <c:v>0.418037213488958</c:v>
                </c:pt>
                <c:pt idx="1261">
                  <c:v>0.41322608033631902</c:v>
                </c:pt>
                <c:pt idx="1262">
                  <c:v>0.42661823028769702</c:v>
                </c:pt>
                <c:pt idx="1263">
                  <c:v>0.41393657366900299</c:v>
                </c:pt>
                <c:pt idx="1264">
                  <c:v>0.41534656655469898</c:v>
                </c:pt>
                <c:pt idx="1265">
                  <c:v>0.42476593745990998</c:v>
                </c:pt>
                <c:pt idx="1266">
                  <c:v>0.40584994765294402</c:v>
                </c:pt>
                <c:pt idx="1267">
                  <c:v>0.39203750210639099</c:v>
                </c:pt>
                <c:pt idx="1268">
                  <c:v>0.372622643343546</c:v>
                </c:pt>
                <c:pt idx="1269">
                  <c:v>0.38142484269776</c:v>
                </c:pt>
                <c:pt idx="1270">
                  <c:v>0.367001879094221</c:v>
                </c:pt>
                <c:pt idx="1271">
                  <c:v>0.33265016865858399</c:v>
                </c:pt>
                <c:pt idx="1272">
                  <c:v>0.31619594104466398</c:v>
                </c:pt>
                <c:pt idx="1273">
                  <c:v>0.315679036261789</c:v>
                </c:pt>
                <c:pt idx="1274">
                  <c:v>0.31825307813619302</c:v>
                </c:pt>
                <c:pt idx="1275">
                  <c:v>0.29316573861298401</c:v>
                </c:pt>
                <c:pt idx="1276">
                  <c:v>0.28852415733035802</c:v>
                </c:pt>
                <c:pt idx="1277">
                  <c:v>0.272430441692879</c:v>
                </c:pt>
                <c:pt idx="1278">
                  <c:v>0.27164855617125799</c:v>
                </c:pt>
                <c:pt idx="1279">
                  <c:v>0.262760259627908</c:v>
                </c:pt>
                <c:pt idx="1280">
                  <c:v>0.26811931927712002</c:v>
                </c:pt>
                <c:pt idx="1281">
                  <c:v>0.27687421641485499</c:v>
                </c:pt>
                <c:pt idx="1282">
                  <c:v>0.258184634453895</c:v>
                </c:pt>
                <c:pt idx="1283">
                  <c:v>0.25963886957552901</c:v>
                </c:pt>
                <c:pt idx="1284">
                  <c:v>0.25197894435963603</c:v>
                </c:pt>
                <c:pt idx="1285">
                  <c:v>0.255007423621885</c:v>
                </c:pt>
                <c:pt idx="1286">
                  <c:v>0.27673485257041802</c:v>
                </c:pt>
                <c:pt idx="1287">
                  <c:v>0.27789828909313702</c:v>
                </c:pt>
                <c:pt idx="1288">
                  <c:v>0.271736030718991</c:v>
                </c:pt>
                <c:pt idx="1289">
                  <c:v>0.27170407337923302</c:v>
                </c:pt>
                <c:pt idx="1290">
                  <c:v>0.28262243938502302</c:v>
                </c:pt>
                <c:pt idx="1291">
                  <c:v>0.26846091883036799</c:v>
                </c:pt>
                <c:pt idx="1292">
                  <c:v>0.23504384501473</c:v>
                </c:pt>
                <c:pt idx="1293">
                  <c:v>0.23078898245723201</c:v>
                </c:pt>
                <c:pt idx="1294">
                  <c:v>0.233218647849844</c:v>
                </c:pt>
                <c:pt idx="1295">
                  <c:v>0.22463495932612901</c:v>
                </c:pt>
                <c:pt idx="1296">
                  <c:v>0.23947870573091301</c:v>
                </c:pt>
                <c:pt idx="1297">
                  <c:v>0.25707406762708901</c:v>
                </c:pt>
                <c:pt idx="1298">
                  <c:v>0.27052676146690602</c:v>
                </c:pt>
                <c:pt idx="1299">
                  <c:v>0.26710272087449299</c:v>
                </c:pt>
                <c:pt idx="1300">
                  <c:v>0.27215110848877699</c:v>
                </c:pt>
                <c:pt idx="1301">
                  <c:v>0.27967955727542299</c:v>
                </c:pt>
                <c:pt idx="1302">
                  <c:v>0.27224528154799699</c:v>
                </c:pt>
                <c:pt idx="1303">
                  <c:v>0.27865962829405999</c:v>
                </c:pt>
                <c:pt idx="1304">
                  <c:v>0.30989982270245903</c:v>
                </c:pt>
                <c:pt idx="1305">
                  <c:v>0.30382079483521501</c:v>
                </c:pt>
                <c:pt idx="1306">
                  <c:v>0.29075169562047698</c:v>
                </c:pt>
                <c:pt idx="1307">
                  <c:v>0.30939504685575497</c:v>
                </c:pt>
                <c:pt idx="1308">
                  <c:v>0.31362544401932702</c:v>
                </c:pt>
                <c:pt idx="1309">
                  <c:v>0.30067932474803999</c:v>
                </c:pt>
                <c:pt idx="1310">
                  <c:v>0.30828456021147499</c:v>
                </c:pt>
                <c:pt idx="1311">
                  <c:v>0.30301555329783902</c:v>
                </c:pt>
                <c:pt idx="1312">
                  <c:v>0.28891880345923898</c:v>
                </c:pt>
                <c:pt idx="1313">
                  <c:v>0.28913481111369599</c:v>
                </c:pt>
                <c:pt idx="1314">
                  <c:v>0.29151884577450798</c:v>
                </c:pt>
                <c:pt idx="1315">
                  <c:v>0.30996199872973901</c:v>
                </c:pt>
                <c:pt idx="1316">
                  <c:v>0.31773488494087798</c:v>
                </c:pt>
                <c:pt idx="1317">
                  <c:v>0.30903456081088398</c:v>
                </c:pt>
                <c:pt idx="1318">
                  <c:v>0.31019553613873402</c:v>
                </c:pt>
                <c:pt idx="1319">
                  <c:v>0.32493551832724399</c:v>
                </c:pt>
                <c:pt idx="1320">
                  <c:v>0.33206604524764399</c:v>
                </c:pt>
                <c:pt idx="1321">
                  <c:v>0.33069812024136502</c:v>
                </c:pt>
                <c:pt idx="1322">
                  <c:v>0.32382799192073802</c:v>
                </c:pt>
                <c:pt idx="1323">
                  <c:v>0.30192258607190298</c:v>
                </c:pt>
                <c:pt idx="1324">
                  <c:v>0.30635370082027902</c:v>
                </c:pt>
                <c:pt idx="1325">
                  <c:v>0.32189928333659401</c:v>
                </c:pt>
                <c:pt idx="1326">
                  <c:v>0.33435103151062001</c:v>
                </c:pt>
                <c:pt idx="1327">
                  <c:v>0.350289615677017</c:v>
                </c:pt>
                <c:pt idx="1328">
                  <c:v>0.367679828959661</c:v>
                </c:pt>
                <c:pt idx="1329">
                  <c:v>0.36316804329684199</c:v>
                </c:pt>
                <c:pt idx="1330">
                  <c:v>0.34094411181128798</c:v>
                </c:pt>
                <c:pt idx="1331">
                  <c:v>0.34142424123389298</c:v>
                </c:pt>
                <c:pt idx="1332">
                  <c:v>0.343762711064245</c:v>
                </c:pt>
                <c:pt idx="1333">
                  <c:v>0.31947169380569401</c:v>
                </c:pt>
                <c:pt idx="1334">
                  <c:v>0.32777757298030802</c:v>
                </c:pt>
                <c:pt idx="1335">
                  <c:v>0.330655639217942</c:v>
                </c:pt>
                <c:pt idx="1336">
                  <c:v>0.33684928203602499</c:v>
                </c:pt>
                <c:pt idx="1337">
                  <c:v>0.35685863183182198</c:v>
                </c:pt>
                <c:pt idx="1338">
                  <c:v>0.350944046871971</c:v>
                </c:pt>
                <c:pt idx="1339">
                  <c:v>0.34042950673498001</c:v>
                </c:pt>
                <c:pt idx="1340">
                  <c:v>0.3387055565671</c:v>
                </c:pt>
                <c:pt idx="1341">
                  <c:v>0.34105925543738902</c:v>
                </c:pt>
                <c:pt idx="1342">
                  <c:v>0.34243358350625003</c:v>
                </c:pt>
                <c:pt idx="1343">
                  <c:v>0.32617967394835601</c:v>
                </c:pt>
                <c:pt idx="1344">
                  <c:v>0.332699650928444</c:v>
                </c:pt>
                <c:pt idx="1345">
                  <c:v>0.34017806540781698</c:v>
                </c:pt>
                <c:pt idx="1346">
                  <c:v>0.35873073851133502</c:v>
                </c:pt>
                <c:pt idx="1347">
                  <c:v>0.35893807812058798</c:v>
                </c:pt>
                <c:pt idx="1348">
                  <c:v>0.358173563211722</c:v>
                </c:pt>
                <c:pt idx="1349">
                  <c:v>0.35989247463781099</c:v>
                </c:pt>
                <c:pt idx="1350">
                  <c:v>0.36780287400049799</c:v>
                </c:pt>
                <c:pt idx="1351">
                  <c:v>0.35961776841894699</c:v>
                </c:pt>
                <c:pt idx="1352">
                  <c:v>0.37150415362488198</c:v>
                </c:pt>
                <c:pt idx="1353">
                  <c:v>0.37621591818504202</c:v>
                </c:pt>
                <c:pt idx="1354">
                  <c:v>0.39108278899383903</c:v>
                </c:pt>
                <c:pt idx="1355">
                  <c:v>0.41233526064256698</c:v>
                </c:pt>
                <c:pt idx="1356">
                  <c:v>0.43247558827980298</c:v>
                </c:pt>
                <c:pt idx="1357">
                  <c:v>0.40258855569598301</c:v>
                </c:pt>
                <c:pt idx="1358">
                  <c:v>0.40434345326163501</c:v>
                </c:pt>
                <c:pt idx="1359">
                  <c:v>0.388875099050777</c:v>
                </c:pt>
                <c:pt idx="1360">
                  <c:v>0.39311833790064998</c:v>
                </c:pt>
                <c:pt idx="1361">
                  <c:v>0.384756532297585</c:v>
                </c:pt>
                <c:pt idx="1362">
                  <c:v>0.36515118487841702</c:v>
                </c:pt>
                <c:pt idx="1363">
                  <c:v>0.38197850055541799</c:v>
                </c:pt>
                <c:pt idx="1364">
                  <c:v>0.38759344652168398</c:v>
                </c:pt>
                <c:pt idx="1365">
                  <c:v>0.41537012434947201</c:v>
                </c:pt>
                <c:pt idx="1366">
                  <c:v>0.42945880758932298</c:v>
                </c:pt>
                <c:pt idx="1367">
                  <c:v>0.42540711683174998</c:v>
                </c:pt>
                <c:pt idx="1368">
                  <c:v>0.40187423207429401</c:v>
                </c:pt>
                <c:pt idx="1369">
                  <c:v>0.406616341204451</c:v>
                </c:pt>
                <c:pt idx="1370">
                  <c:v>0.39572741167576098</c:v>
                </c:pt>
                <c:pt idx="1371">
                  <c:v>0.41483377592106002</c:v>
                </c:pt>
                <c:pt idx="1372">
                  <c:v>0.40716691042910402</c:v>
                </c:pt>
                <c:pt idx="1373">
                  <c:v>0.415850444972232</c:v>
                </c:pt>
                <c:pt idx="1374">
                  <c:v>0.406784737429712</c:v>
                </c:pt>
                <c:pt idx="1375">
                  <c:v>0.39935960649887597</c:v>
                </c:pt>
                <c:pt idx="1376">
                  <c:v>0.39983544636616197</c:v>
                </c:pt>
                <c:pt idx="1377">
                  <c:v>0.39173075133680502</c:v>
                </c:pt>
                <c:pt idx="1378">
                  <c:v>0.38609115979464398</c:v>
                </c:pt>
                <c:pt idx="1379">
                  <c:v>0.40067268946366302</c:v>
                </c:pt>
                <c:pt idx="1380">
                  <c:v>0.389920002750893</c:v>
                </c:pt>
                <c:pt idx="1381">
                  <c:v>0.4064613033267</c:v>
                </c:pt>
                <c:pt idx="1382">
                  <c:v>0.40528283602087301</c:v>
                </c:pt>
                <c:pt idx="1383">
                  <c:v>0.39820032658821702</c:v>
                </c:pt>
                <c:pt idx="1384">
                  <c:v>0.40254971432800002</c:v>
                </c:pt>
                <c:pt idx="1385">
                  <c:v>0.37520410336819598</c:v>
                </c:pt>
                <c:pt idx="1386">
                  <c:v>0.36927292783195798</c:v>
                </c:pt>
                <c:pt idx="1387">
                  <c:v>0.37431195905595499</c:v>
                </c:pt>
                <c:pt idx="1388">
                  <c:v>0.34097484245635301</c:v>
                </c:pt>
                <c:pt idx="1389">
                  <c:v>0.328496893477912</c:v>
                </c:pt>
                <c:pt idx="1390">
                  <c:v>0.348950279390845</c:v>
                </c:pt>
                <c:pt idx="1391">
                  <c:v>0.37495932935923898</c:v>
                </c:pt>
                <c:pt idx="1392">
                  <c:v>0.38947082922604298</c:v>
                </c:pt>
                <c:pt idx="1393">
                  <c:v>0.39373332660224297</c:v>
                </c:pt>
                <c:pt idx="1394">
                  <c:v>0.37111326800811001</c:v>
                </c:pt>
                <c:pt idx="1395">
                  <c:v>0.37611262098051301</c:v>
                </c:pt>
                <c:pt idx="1396">
                  <c:v>0.36853569784785001</c:v>
                </c:pt>
                <c:pt idx="1397">
                  <c:v>0.386177482692388</c:v>
                </c:pt>
                <c:pt idx="1398">
                  <c:v>0.39095430288945598</c:v>
                </c:pt>
                <c:pt idx="1399">
                  <c:v>0.40753740043254699</c:v>
                </c:pt>
                <c:pt idx="1400">
                  <c:v>0.41904240415726102</c:v>
                </c:pt>
                <c:pt idx="1401">
                  <c:v>0.43067474295352998</c:v>
                </c:pt>
                <c:pt idx="1402">
                  <c:v>0.43087453467626302</c:v>
                </c:pt>
                <c:pt idx="1403">
                  <c:v>0.42077076688085902</c:v>
                </c:pt>
                <c:pt idx="1404">
                  <c:v>0.40288132992772802</c:v>
                </c:pt>
                <c:pt idx="1405">
                  <c:v>0.402966405244578</c:v>
                </c:pt>
                <c:pt idx="1406">
                  <c:v>0.40495592021820498</c:v>
                </c:pt>
                <c:pt idx="1407">
                  <c:v>0.41454469777566499</c:v>
                </c:pt>
                <c:pt idx="1408">
                  <c:v>0.418557328380882</c:v>
                </c:pt>
                <c:pt idx="1409">
                  <c:v>0.40132064629866798</c:v>
                </c:pt>
                <c:pt idx="1410">
                  <c:v>0.393131110123496</c:v>
                </c:pt>
                <c:pt idx="1411">
                  <c:v>0.394400955400251</c:v>
                </c:pt>
                <c:pt idx="1412">
                  <c:v>0.39660068136947402</c:v>
                </c:pt>
                <c:pt idx="1413">
                  <c:v>0.39640815951675201</c:v>
                </c:pt>
                <c:pt idx="1414">
                  <c:v>0.38600103696641902</c:v>
                </c:pt>
                <c:pt idx="1415">
                  <c:v>0.38893641104752502</c:v>
                </c:pt>
                <c:pt idx="1416">
                  <c:v>0.38929229055682402</c:v>
                </c:pt>
                <c:pt idx="1417">
                  <c:v>0.39312142525963001</c:v>
                </c:pt>
                <c:pt idx="1418">
                  <c:v>0.38493019713395998</c:v>
                </c:pt>
                <c:pt idx="1419">
                  <c:v>0.383674137879913</c:v>
                </c:pt>
                <c:pt idx="1420">
                  <c:v>0.38334981254307199</c:v>
                </c:pt>
                <c:pt idx="1421">
                  <c:v>0.38515039314245902</c:v>
                </c:pt>
                <c:pt idx="1422">
                  <c:v>0.38210276942295202</c:v>
                </c:pt>
                <c:pt idx="1423">
                  <c:v>0.39476784673659798</c:v>
                </c:pt>
                <c:pt idx="1424">
                  <c:v>0.38405698716998898</c:v>
                </c:pt>
                <c:pt idx="1425">
                  <c:v>0.38658693401757799</c:v>
                </c:pt>
                <c:pt idx="1426">
                  <c:v>0.38693334301840598</c:v>
                </c:pt>
                <c:pt idx="1427">
                  <c:v>0.38390590174613898</c:v>
                </c:pt>
                <c:pt idx="1428">
                  <c:v>0.39005731699829099</c:v>
                </c:pt>
                <c:pt idx="1429">
                  <c:v>0.38790286769222199</c:v>
                </c:pt>
                <c:pt idx="1430">
                  <c:v>0.38305648221177402</c:v>
                </c:pt>
                <c:pt idx="1431">
                  <c:v>0.38363634907029498</c:v>
                </c:pt>
                <c:pt idx="1432">
                  <c:v>0.361005494696993</c:v>
                </c:pt>
                <c:pt idx="1433">
                  <c:v>0.36144326440908597</c:v>
                </c:pt>
                <c:pt idx="1434">
                  <c:v>0.36460283172054198</c:v>
                </c:pt>
                <c:pt idx="1435">
                  <c:v>0.36013179658694</c:v>
                </c:pt>
                <c:pt idx="1436">
                  <c:v>0.35943290178324599</c:v>
                </c:pt>
                <c:pt idx="1437">
                  <c:v>0.34781350176121401</c:v>
                </c:pt>
                <c:pt idx="1438">
                  <c:v>0.34293688102534903</c:v>
                </c:pt>
                <c:pt idx="1439">
                  <c:v>0.35099005155485302</c:v>
                </c:pt>
                <c:pt idx="1440">
                  <c:v>0.34827943044509901</c:v>
                </c:pt>
                <c:pt idx="1441">
                  <c:v>0.31731420506094998</c:v>
                </c:pt>
                <c:pt idx="1442">
                  <c:v>0.33414154735687501</c:v>
                </c:pt>
                <c:pt idx="1443">
                  <c:v>0.31830277772044302</c:v>
                </c:pt>
                <c:pt idx="1444">
                  <c:v>0.31908811096652501</c:v>
                </c:pt>
                <c:pt idx="1445">
                  <c:v>0.34441861487865599</c:v>
                </c:pt>
                <c:pt idx="1446">
                  <c:v>0.344524336798471</c:v>
                </c:pt>
                <c:pt idx="1447">
                  <c:v>0.339835886945829</c:v>
                </c:pt>
                <c:pt idx="1448">
                  <c:v>0.34372084057771102</c:v>
                </c:pt>
                <c:pt idx="1449">
                  <c:v>0.35243400603431102</c:v>
                </c:pt>
                <c:pt idx="1450">
                  <c:v>0.36055733014271402</c:v>
                </c:pt>
                <c:pt idx="1451">
                  <c:v>0.35411534599785899</c:v>
                </c:pt>
                <c:pt idx="1452">
                  <c:v>0.33505066076912798</c:v>
                </c:pt>
                <c:pt idx="1453">
                  <c:v>0.33527628884854299</c:v>
                </c:pt>
                <c:pt idx="1454">
                  <c:v>0.34353765452323798</c:v>
                </c:pt>
                <c:pt idx="1455">
                  <c:v>0.34320739097592601</c:v>
                </c:pt>
                <c:pt idx="1456">
                  <c:v>0.35298343433739099</c:v>
                </c:pt>
                <c:pt idx="1457">
                  <c:v>0.34455440727389097</c:v>
                </c:pt>
                <c:pt idx="1458">
                  <c:v>0.34134069875947898</c:v>
                </c:pt>
                <c:pt idx="1459">
                  <c:v>0.33339795919651999</c:v>
                </c:pt>
                <c:pt idx="1460">
                  <c:v>0.32548250574751503</c:v>
                </c:pt>
                <c:pt idx="1461">
                  <c:v>0.31361733552133197</c:v>
                </c:pt>
                <c:pt idx="1462">
                  <c:v>0.31497216573165998</c:v>
                </c:pt>
                <c:pt idx="1463">
                  <c:v>0.31831489731850299</c:v>
                </c:pt>
                <c:pt idx="1464">
                  <c:v>0.323733023423111</c:v>
                </c:pt>
                <c:pt idx="1465">
                  <c:v>0.33606902847922099</c:v>
                </c:pt>
                <c:pt idx="1466">
                  <c:v>0.33795712548376999</c:v>
                </c:pt>
                <c:pt idx="1467">
                  <c:v>0.334699885688512</c:v>
                </c:pt>
                <c:pt idx="1468">
                  <c:v>0.34317159349786902</c:v>
                </c:pt>
                <c:pt idx="1469">
                  <c:v>0.34342980805607198</c:v>
                </c:pt>
                <c:pt idx="1470">
                  <c:v>0.33143722867085801</c:v>
                </c:pt>
                <c:pt idx="1471">
                  <c:v>0.338217844325224</c:v>
                </c:pt>
                <c:pt idx="1472">
                  <c:v>0.34334830189200699</c:v>
                </c:pt>
                <c:pt idx="1473">
                  <c:v>0.33167207272232002</c:v>
                </c:pt>
                <c:pt idx="1474">
                  <c:v>0.34338596649943998</c:v>
                </c:pt>
                <c:pt idx="1475">
                  <c:v>0.34718169958255202</c:v>
                </c:pt>
                <c:pt idx="1476">
                  <c:v>0.34893536549537801</c:v>
                </c:pt>
                <c:pt idx="1477">
                  <c:v>0.35436537098978699</c:v>
                </c:pt>
                <c:pt idx="1478">
                  <c:v>0.34656856494473998</c:v>
                </c:pt>
                <c:pt idx="1479">
                  <c:v>0.35670003059731198</c:v>
                </c:pt>
                <c:pt idx="1480">
                  <c:v>0.35644511231922799</c:v>
                </c:pt>
                <c:pt idx="1481">
                  <c:v>0.34879893763553399</c:v>
                </c:pt>
                <c:pt idx="1482">
                  <c:v>0.34955048870671801</c:v>
                </c:pt>
                <c:pt idx="1483">
                  <c:v>0.35004184707326902</c:v>
                </c:pt>
                <c:pt idx="1484">
                  <c:v>0.35241783471469201</c:v>
                </c:pt>
                <c:pt idx="1485">
                  <c:v>0.33911377861143699</c:v>
                </c:pt>
                <c:pt idx="1486">
                  <c:v>0.34209655041410802</c:v>
                </c:pt>
                <c:pt idx="1487">
                  <c:v>0.35426390721777201</c:v>
                </c:pt>
                <c:pt idx="1488">
                  <c:v>0.35041672918308098</c:v>
                </c:pt>
                <c:pt idx="1489">
                  <c:v>0.34420330909424701</c:v>
                </c:pt>
                <c:pt idx="1490">
                  <c:v>0.34476698038055498</c:v>
                </c:pt>
                <c:pt idx="1491">
                  <c:v>0.34965895123756302</c:v>
                </c:pt>
                <c:pt idx="1492">
                  <c:v>0.35651606449829598</c:v>
                </c:pt>
                <c:pt idx="1493">
                  <c:v>0.36705861777556698</c:v>
                </c:pt>
                <c:pt idx="1494">
                  <c:v>0.361710535645412</c:v>
                </c:pt>
                <c:pt idx="1495">
                  <c:v>0.360563001840293</c:v>
                </c:pt>
                <c:pt idx="1496">
                  <c:v>0.35651823656333498</c:v>
                </c:pt>
                <c:pt idx="1497">
                  <c:v>0.35572431635045398</c:v>
                </c:pt>
                <c:pt idx="1498">
                  <c:v>0.35169952049115</c:v>
                </c:pt>
                <c:pt idx="1499">
                  <c:v>0.35332809063548698</c:v>
                </c:pt>
                <c:pt idx="1500">
                  <c:v>0.35456817314219002</c:v>
                </c:pt>
                <c:pt idx="1501">
                  <c:v>0.35286573977326302</c:v>
                </c:pt>
                <c:pt idx="1502">
                  <c:v>0.34809206716051799</c:v>
                </c:pt>
                <c:pt idx="1503">
                  <c:v>0.37793536328473298</c:v>
                </c:pt>
                <c:pt idx="1504">
                  <c:v>0.37405384916198597</c:v>
                </c:pt>
                <c:pt idx="1505">
                  <c:v>0.38325521594733603</c:v>
                </c:pt>
                <c:pt idx="1506">
                  <c:v>0.38213057136057199</c:v>
                </c:pt>
                <c:pt idx="1507">
                  <c:v>0.38802282158504797</c:v>
                </c:pt>
                <c:pt idx="1508">
                  <c:v>0.37744030690492703</c:v>
                </c:pt>
                <c:pt idx="1509">
                  <c:v>0.38744368241309801</c:v>
                </c:pt>
                <c:pt idx="1510">
                  <c:v>0.373864241334533</c:v>
                </c:pt>
                <c:pt idx="1511">
                  <c:v>0.35312748755280599</c:v>
                </c:pt>
                <c:pt idx="1512">
                  <c:v>0.35930511478326499</c:v>
                </c:pt>
                <c:pt idx="1513">
                  <c:v>0.33999216961235201</c:v>
                </c:pt>
                <c:pt idx="1514">
                  <c:v>0.33778126250579099</c:v>
                </c:pt>
                <c:pt idx="1515">
                  <c:v>0.34129620580572501</c:v>
                </c:pt>
                <c:pt idx="1516">
                  <c:v>0.34042341114589397</c:v>
                </c:pt>
                <c:pt idx="1517">
                  <c:v>0.32759493201335299</c:v>
                </c:pt>
                <c:pt idx="1518">
                  <c:v>0.32995043775362298</c:v>
                </c:pt>
                <c:pt idx="1519">
                  <c:v>0.32763289082414698</c:v>
                </c:pt>
                <c:pt idx="1520">
                  <c:v>0.32840959091532201</c:v>
                </c:pt>
                <c:pt idx="1521">
                  <c:v>0.343031643646383</c:v>
                </c:pt>
                <c:pt idx="1522">
                  <c:v>0.335678897814366</c:v>
                </c:pt>
                <c:pt idx="1523">
                  <c:v>0.33397777925470801</c:v>
                </c:pt>
                <c:pt idx="1524">
                  <c:v>0.32416089872750897</c:v>
                </c:pt>
                <c:pt idx="1525">
                  <c:v>0.32419436001736202</c:v>
                </c:pt>
                <c:pt idx="1526">
                  <c:v>0.32276243767123203</c:v>
                </c:pt>
                <c:pt idx="1527">
                  <c:v>0.31682401262966398</c:v>
                </c:pt>
                <c:pt idx="1528">
                  <c:v>0.32095566904207201</c:v>
                </c:pt>
                <c:pt idx="1529">
                  <c:v>0.31774745800549598</c:v>
                </c:pt>
                <c:pt idx="1530">
                  <c:v>0.32732931598652798</c:v>
                </c:pt>
                <c:pt idx="1531">
                  <c:v>0.323753950887881</c:v>
                </c:pt>
                <c:pt idx="1532">
                  <c:v>0.32011056079079803</c:v>
                </c:pt>
                <c:pt idx="1533">
                  <c:v>0.33187066843063801</c:v>
                </c:pt>
                <c:pt idx="1534">
                  <c:v>0.33593992176147702</c:v>
                </c:pt>
                <c:pt idx="1535">
                  <c:v>0.33705538034815302</c:v>
                </c:pt>
                <c:pt idx="1536">
                  <c:v>0.33886539455875903</c:v>
                </c:pt>
                <c:pt idx="1537">
                  <c:v>0.32753633896693002</c:v>
                </c:pt>
                <c:pt idx="1538">
                  <c:v>0.32248475095179102</c:v>
                </c:pt>
                <c:pt idx="1539">
                  <c:v>0.319440902521547</c:v>
                </c:pt>
                <c:pt idx="1540">
                  <c:v>0.315928299239843</c:v>
                </c:pt>
                <c:pt idx="1541">
                  <c:v>0.31874408265424697</c:v>
                </c:pt>
                <c:pt idx="1542">
                  <c:v>0.32561612974239501</c:v>
                </c:pt>
                <c:pt idx="1543">
                  <c:v>0.31753314270750199</c:v>
                </c:pt>
                <c:pt idx="1544">
                  <c:v>0.33136726758968099</c:v>
                </c:pt>
                <c:pt idx="1545">
                  <c:v>0.34120796495286199</c:v>
                </c:pt>
                <c:pt idx="1546">
                  <c:v>0.33862646060211499</c:v>
                </c:pt>
                <c:pt idx="1547">
                  <c:v>0.36336511547308198</c:v>
                </c:pt>
                <c:pt idx="1548">
                  <c:v>0.36144316826663098</c:v>
                </c:pt>
                <c:pt idx="1549">
                  <c:v>0.35007468048318302</c:v>
                </c:pt>
                <c:pt idx="1550">
                  <c:v>0.354752554338226</c:v>
                </c:pt>
                <c:pt idx="1551">
                  <c:v>0.35233243720759</c:v>
                </c:pt>
                <c:pt idx="1552">
                  <c:v>0.348093113423314</c:v>
                </c:pt>
                <c:pt idx="1553">
                  <c:v>0.34901442068315902</c:v>
                </c:pt>
                <c:pt idx="1554">
                  <c:v>0.34576675445195398</c:v>
                </c:pt>
                <c:pt idx="1555">
                  <c:v>0.34234502411245499</c:v>
                </c:pt>
                <c:pt idx="1556">
                  <c:v>0.338590121757259</c:v>
                </c:pt>
                <c:pt idx="1557">
                  <c:v>0.33666936266694403</c:v>
                </c:pt>
                <c:pt idx="1558">
                  <c:v>0.336293426363796</c:v>
                </c:pt>
                <c:pt idx="1559">
                  <c:v>0.34560818277342897</c:v>
                </c:pt>
                <c:pt idx="1560">
                  <c:v>0.333993191725172</c:v>
                </c:pt>
                <c:pt idx="1561">
                  <c:v>0.33489205131245797</c:v>
                </c:pt>
                <c:pt idx="1562">
                  <c:v>0.33564969843377501</c:v>
                </c:pt>
                <c:pt idx="1563">
                  <c:v>0.33554287266293498</c:v>
                </c:pt>
                <c:pt idx="1564">
                  <c:v>0.32371576789322298</c:v>
                </c:pt>
                <c:pt idx="1565">
                  <c:v>0.327821899984377</c:v>
                </c:pt>
                <c:pt idx="1566">
                  <c:v>0.324023017619672</c:v>
                </c:pt>
                <c:pt idx="1567">
                  <c:v>0.33252844861451297</c:v>
                </c:pt>
                <c:pt idx="1568">
                  <c:v>0.32332815175566698</c:v>
                </c:pt>
                <c:pt idx="1569">
                  <c:v>0.33485355629366698</c:v>
                </c:pt>
                <c:pt idx="1570">
                  <c:v>0.329877391955821</c:v>
                </c:pt>
                <c:pt idx="1571">
                  <c:v>0.33552035380024903</c:v>
                </c:pt>
                <c:pt idx="1572">
                  <c:v>0.33204889203936699</c:v>
                </c:pt>
                <c:pt idx="1573">
                  <c:v>0.32980384602013202</c:v>
                </c:pt>
                <c:pt idx="1574">
                  <c:v>0.32163528668511299</c:v>
                </c:pt>
                <c:pt idx="1575">
                  <c:v>0.32770940648176</c:v>
                </c:pt>
                <c:pt idx="1576">
                  <c:v>0.31219194040741099</c:v>
                </c:pt>
                <c:pt idx="1577">
                  <c:v>0.308275144157376</c:v>
                </c:pt>
                <c:pt idx="1578">
                  <c:v>0.30756480276255999</c:v>
                </c:pt>
                <c:pt idx="1579">
                  <c:v>0.30434057019217903</c:v>
                </c:pt>
                <c:pt idx="1580">
                  <c:v>0.30957300838530699</c:v>
                </c:pt>
                <c:pt idx="1581">
                  <c:v>0.33694160698266701</c:v>
                </c:pt>
                <c:pt idx="1582">
                  <c:v>0.317403548044354</c:v>
                </c:pt>
                <c:pt idx="1583">
                  <c:v>0.33141498472341901</c:v>
                </c:pt>
                <c:pt idx="1584">
                  <c:v>0.33340474062821002</c:v>
                </c:pt>
                <c:pt idx="1585">
                  <c:v>0.32470549073843202</c:v>
                </c:pt>
                <c:pt idx="1586">
                  <c:v>0.32055858128917403</c:v>
                </c:pt>
                <c:pt idx="1587">
                  <c:v>0.313151159168163</c:v>
                </c:pt>
                <c:pt idx="1588">
                  <c:v>0.31196716654733703</c:v>
                </c:pt>
                <c:pt idx="1589">
                  <c:v>0.30068906338705498</c:v>
                </c:pt>
                <c:pt idx="1590">
                  <c:v>0.29925231656970003</c:v>
                </c:pt>
                <c:pt idx="1591">
                  <c:v>0.302851345665828</c:v>
                </c:pt>
                <c:pt idx="1592">
                  <c:v>0.29902565918795898</c:v>
                </c:pt>
                <c:pt idx="1593">
                  <c:v>0.30708264394435503</c:v>
                </c:pt>
                <c:pt idx="1594">
                  <c:v>0.30711605690016403</c:v>
                </c:pt>
                <c:pt idx="1595">
                  <c:v>0.29370515929297403</c:v>
                </c:pt>
                <c:pt idx="1596">
                  <c:v>0.298075697336741</c:v>
                </c:pt>
                <c:pt idx="1597">
                  <c:v>0.298383949779223</c:v>
                </c:pt>
                <c:pt idx="1598">
                  <c:v>0.29108596446628499</c:v>
                </c:pt>
                <c:pt idx="1599">
                  <c:v>0.29424766871914498</c:v>
                </c:pt>
                <c:pt idx="1600">
                  <c:v>0.28371910016407897</c:v>
                </c:pt>
                <c:pt idx="1601">
                  <c:v>0.285913736066011</c:v>
                </c:pt>
                <c:pt idx="1602">
                  <c:v>0.27335309145009101</c:v>
                </c:pt>
                <c:pt idx="1603">
                  <c:v>0.260302315750783</c:v>
                </c:pt>
                <c:pt idx="1604">
                  <c:v>0.26622877280096302</c:v>
                </c:pt>
                <c:pt idx="1605">
                  <c:v>0.264739791304615</c:v>
                </c:pt>
                <c:pt idx="1606">
                  <c:v>0.262671249672566</c:v>
                </c:pt>
                <c:pt idx="1607">
                  <c:v>0.25855630989679002</c:v>
                </c:pt>
                <c:pt idx="1608">
                  <c:v>0.27385076170925099</c:v>
                </c:pt>
                <c:pt idx="1609">
                  <c:v>0.27516737534454599</c:v>
                </c:pt>
                <c:pt idx="1610">
                  <c:v>0.273488121826375</c:v>
                </c:pt>
                <c:pt idx="1611">
                  <c:v>0.27371271855646301</c:v>
                </c:pt>
                <c:pt idx="1612">
                  <c:v>0.28209608832246202</c:v>
                </c:pt>
                <c:pt idx="1613">
                  <c:v>0.26980421991560299</c:v>
                </c:pt>
                <c:pt idx="1614">
                  <c:v>0.285397460998698</c:v>
                </c:pt>
                <c:pt idx="1615">
                  <c:v>0.28917078980614902</c:v>
                </c:pt>
                <c:pt idx="1616">
                  <c:v>0.29799531538547402</c:v>
                </c:pt>
                <c:pt idx="1617">
                  <c:v>0.31538363014180798</c:v>
                </c:pt>
                <c:pt idx="1618">
                  <c:v>0.30949756161845798</c:v>
                </c:pt>
                <c:pt idx="1619">
                  <c:v>0.30268279038662499</c:v>
                </c:pt>
                <c:pt idx="1620">
                  <c:v>0.30442762375279098</c:v>
                </c:pt>
                <c:pt idx="1621">
                  <c:v>0.313938452079424</c:v>
                </c:pt>
                <c:pt idx="1622">
                  <c:v>0.32396068502730002</c:v>
                </c:pt>
                <c:pt idx="1623">
                  <c:v>0.31461762636639201</c:v>
                </c:pt>
                <c:pt idx="1624">
                  <c:v>0.32227498049665798</c:v>
                </c:pt>
                <c:pt idx="1625">
                  <c:v>0.31492630743920003</c:v>
                </c:pt>
                <c:pt idx="1626">
                  <c:v>0.305414312270546</c:v>
                </c:pt>
                <c:pt idx="1627">
                  <c:v>0.32411211072559698</c:v>
                </c:pt>
                <c:pt idx="1628">
                  <c:v>0.35573819512497901</c:v>
                </c:pt>
                <c:pt idx="1629">
                  <c:v>0.35497057009302901</c:v>
                </c:pt>
                <c:pt idx="1630">
                  <c:v>0.36724935184592</c:v>
                </c:pt>
                <c:pt idx="1631">
                  <c:v>0.36120012341207702</c:v>
                </c:pt>
                <c:pt idx="1632">
                  <c:v>0.35636339181952398</c:v>
                </c:pt>
                <c:pt idx="1633">
                  <c:v>0.34302349422825901</c:v>
                </c:pt>
                <c:pt idx="1634">
                  <c:v>0.345144680512464</c:v>
                </c:pt>
                <c:pt idx="1635">
                  <c:v>0.34653592460008897</c:v>
                </c:pt>
                <c:pt idx="1636">
                  <c:v>0.33770182563269402</c:v>
                </c:pt>
                <c:pt idx="1637">
                  <c:v>0.333841317265545</c:v>
                </c:pt>
                <c:pt idx="1638">
                  <c:v>0.32795906778648898</c:v>
                </c:pt>
                <c:pt idx="1639">
                  <c:v>0.32276372431015798</c:v>
                </c:pt>
                <c:pt idx="1640">
                  <c:v>0.316681678038786</c:v>
                </c:pt>
                <c:pt idx="1641">
                  <c:v>0.30785803737089901</c:v>
                </c:pt>
                <c:pt idx="1642">
                  <c:v>0.29912261691394099</c:v>
                </c:pt>
                <c:pt idx="1643">
                  <c:v>0.29124148120126198</c:v>
                </c:pt>
                <c:pt idx="1644">
                  <c:v>0.292030803773974</c:v>
                </c:pt>
                <c:pt idx="1645">
                  <c:v>0.30313171305550402</c:v>
                </c:pt>
                <c:pt idx="1646">
                  <c:v>0.29360603213362801</c:v>
                </c:pt>
                <c:pt idx="1647">
                  <c:v>0.27804456197175997</c:v>
                </c:pt>
                <c:pt idx="1648">
                  <c:v>0.28295861368537201</c:v>
                </c:pt>
                <c:pt idx="1649">
                  <c:v>0.27908661779266403</c:v>
                </c:pt>
                <c:pt idx="1650">
                  <c:v>0.27787989332384</c:v>
                </c:pt>
                <c:pt idx="1651">
                  <c:v>0.29614949888256897</c:v>
                </c:pt>
                <c:pt idx="1652">
                  <c:v>0.29375135078709402</c:v>
                </c:pt>
                <c:pt idx="1653">
                  <c:v>0.29823163527790397</c:v>
                </c:pt>
                <c:pt idx="1654">
                  <c:v>0.30366517817142302</c:v>
                </c:pt>
                <c:pt idx="1655">
                  <c:v>0.30344619434571801</c:v>
                </c:pt>
                <c:pt idx="1656">
                  <c:v>0.31291272069439802</c:v>
                </c:pt>
                <c:pt idx="1657">
                  <c:v>0.30138929266083903</c:v>
                </c:pt>
                <c:pt idx="1658">
                  <c:v>0.300892517077605</c:v>
                </c:pt>
                <c:pt idx="1659">
                  <c:v>0.30070412200420998</c:v>
                </c:pt>
                <c:pt idx="1660">
                  <c:v>0.31371989123689997</c:v>
                </c:pt>
                <c:pt idx="1661">
                  <c:v>0.31723914531992897</c:v>
                </c:pt>
                <c:pt idx="1662">
                  <c:v>0.31085771758596198</c:v>
                </c:pt>
                <c:pt idx="1663">
                  <c:v>0.30575621685293503</c:v>
                </c:pt>
                <c:pt idx="1664">
                  <c:v>0.30789608688606901</c:v>
                </c:pt>
                <c:pt idx="1665">
                  <c:v>0.312780366741298</c:v>
                </c:pt>
                <c:pt idx="1666">
                  <c:v>0.31427052493204</c:v>
                </c:pt>
                <c:pt idx="1667">
                  <c:v>0.32692419801797601</c:v>
                </c:pt>
                <c:pt idx="1668">
                  <c:v>0.33794538366884003</c:v>
                </c:pt>
                <c:pt idx="1669">
                  <c:v>0.34914208492890902</c:v>
                </c:pt>
                <c:pt idx="1670">
                  <c:v>0.33419414318982699</c:v>
                </c:pt>
                <c:pt idx="1671">
                  <c:v>0.33881668387130098</c:v>
                </c:pt>
                <c:pt idx="1672">
                  <c:v>0.31792511469566198</c:v>
                </c:pt>
                <c:pt idx="1673">
                  <c:v>0.31159474496740902</c:v>
                </c:pt>
                <c:pt idx="1674">
                  <c:v>0.32558585030561299</c:v>
                </c:pt>
                <c:pt idx="1675">
                  <c:v>0.33938473149869802</c:v>
                </c:pt>
                <c:pt idx="1676">
                  <c:v>0.34482688502863101</c:v>
                </c:pt>
                <c:pt idx="1677">
                  <c:v>0.32753164010261698</c:v>
                </c:pt>
                <c:pt idx="1678">
                  <c:v>0.329694312424963</c:v>
                </c:pt>
                <c:pt idx="1679">
                  <c:v>0.33052159228522698</c:v>
                </c:pt>
                <c:pt idx="1680">
                  <c:v>0.32890041005403903</c:v>
                </c:pt>
                <c:pt idx="1681">
                  <c:v>0.32890533565256502</c:v>
                </c:pt>
                <c:pt idx="1682">
                  <c:v>0.32170212748774102</c:v>
                </c:pt>
                <c:pt idx="1683">
                  <c:v>0.31222505444646498</c:v>
                </c:pt>
                <c:pt idx="1684">
                  <c:v>0.30436399921642698</c:v>
                </c:pt>
                <c:pt idx="1685">
                  <c:v>0.297013704175001</c:v>
                </c:pt>
                <c:pt idx="1686">
                  <c:v>0.30684193744676103</c:v>
                </c:pt>
                <c:pt idx="1687">
                  <c:v>0.30761599652768701</c:v>
                </c:pt>
                <c:pt idx="1688">
                  <c:v>0.30302343348316202</c:v>
                </c:pt>
                <c:pt idx="1689">
                  <c:v>0.29172801259723902</c:v>
                </c:pt>
                <c:pt idx="1690">
                  <c:v>0.277398133595402</c:v>
                </c:pt>
                <c:pt idx="1691">
                  <c:v>0.27880705984281901</c:v>
                </c:pt>
                <c:pt idx="1692">
                  <c:v>0.288281408870391</c:v>
                </c:pt>
                <c:pt idx="1693">
                  <c:v>0.30643694938418697</c:v>
                </c:pt>
                <c:pt idx="1694">
                  <c:v>0.31542223877808601</c:v>
                </c:pt>
                <c:pt idx="1695">
                  <c:v>0.31680400248880802</c:v>
                </c:pt>
                <c:pt idx="1696">
                  <c:v>0.31249931318785001</c:v>
                </c:pt>
                <c:pt idx="1697">
                  <c:v>0.319023690713374</c:v>
                </c:pt>
                <c:pt idx="1698">
                  <c:v>0.325819129755203</c:v>
                </c:pt>
                <c:pt idx="1699">
                  <c:v>0.31679540709634002</c:v>
                </c:pt>
                <c:pt idx="1700">
                  <c:v>0.31768653985219197</c:v>
                </c:pt>
                <c:pt idx="1701">
                  <c:v>0.324004373568266</c:v>
                </c:pt>
                <c:pt idx="1702">
                  <c:v>0.31622858458558301</c:v>
                </c:pt>
                <c:pt idx="1703">
                  <c:v>0.32443115559826302</c:v>
                </c:pt>
                <c:pt idx="1704">
                  <c:v>0.33234710004718498</c:v>
                </c:pt>
                <c:pt idx="1705">
                  <c:v>0.332141457809142</c:v>
                </c:pt>
                <c:pt idx="1706">
                  <c:v>0.31324563086680701</c:v>
                </c:pt>
                <c:pt idx="1707">
                  <c:v>0.30768075729476102</c:v>
                </c:pt>
                <c:pt idx="1708">
                  <c:v>0.30866680249376699</c:v>
                </c:pt>
                <c:pt idx="1709">
                  <c:v>0.31733438725003599</c:v>
                </c:pt>
                <c:pt idx="1710">
                  <c:v>0.30541408892698302</c:v>
                </c:pt>
                <c:pt idx="1711">
                  <c:v>0.29989947376767101</c:v>
                </c:pt>
                <c:pt idx="1712">
                  <c:v>0.29462564463662499</c:v>
                </c:pt>
                <c:pt idx="1713">
                  <c:v>0.294080900047134</c:v>
                </c:pt>
                <c:pt idx="1714">
                  <c:v>0.287878230563334</c:v>
                </c:pt>
                <c:pt idx="1715">
                  <c:v>0.29247148418845997</c:v>
                </c:pt>
                <c:pt idx="1716">
                  <c:v>0.28953667832115998</c:v>
                </c:pt>
                <c:pt idx="1717">
                  <c:v>0.288433396485479</c:v>
                </c:pt>
                <c:pt idx="1718">
                  <c:v>0.28863828824065602</c:v>
                </c:pt>
                <c:pt idx="1719">
                  <c:v>0.284954939071491</c:v>
                </c:pt>
                <c:pt idx="1720">
                  <c:v>0.29061889846923</c:v>
                </c:pt>
                <c:pt idx="1721">
                  <c:v>0.29446700382381202</c:v>
                </c:pt>
                <c:pt idx="1722">
                  <c:v>0.29467994767320999</c:v>
                </c:pt>
                <c:pt idx="1723">
                  <c:v>0.28838855644410299</c:v>
                </c:pt>
                <c:pt idx="1724">
                  <c:v>0.29460787996128002</c:v>
                </c:pt>
                <c:pt idx="1725">
                  <c:v>0.28698329465321298</c:v>
                </c:pt>
                <c:pt idx="1726">
                  <c:v>0.30453804052772399</c:v>
                </c:pt>
                <c:pt idx="1727">
                  <c:v>0.29692321972505398</c:v>
                </c:pt>
                <c:pt idx="1728">
                  <c:v>0.29302564040898199</c:v>
                </c:pt>
                <c:pt idx="1729">
                  <c:v>0.29794299059713603</c:v>
                </c:pt>
                <c:pt idx="1730">
                  <c:v>0.29112241392542398</c:v>
                </c:pt>
                <c:pt idx="1731">
                  <c:v>0.28272467314898603</c:v>
                </c:pt>
                <c:pt idx="1732">
                  <c:v>0.27868820713907899</c:v>
                </c:pt>
                <c:pt idx="1733">
                  <c:v>0.28616102626551398</c:v>
                </c:pt>
                <c:pt idx="1734">
                  <c:v>0.29358386821097299</c:v>
                </c:pt>
                <c:pt idx="1735">
                  <c:v>0.29928126550283002</c:v>
                </c:pt>
                <c:pt idx="1736">
                  <c:v>0.28828618387004601</c:v>
                </c:pt>
                <c:pt idx="1737">
                  <c:v>0.28577056079554403</c:v>
                </c:pt>
                <c:pt idx="1738">
                  <c:v>0.29234283291044599</c:v>
                </c:pt>
                <c:pt idx="1739">
                  <c:v>0.290327989307131</c:v>
                </c:pt>
                <c:pt idx="1740">
                  <c:v>0.28094235569918802</c:v>
                </c:pt>
                <c:pt idx="1741">
                  <c:v>0.29176000650433698</c:v>
                </c:pt>
                <c:pt idx="1742">
                  <c:v>0.29615530327398498</c:v>
                </c:pt>
                <c:pt idx="1743">
                  <c:v>0.30265577966120499</c:v>
                </c:pt>
                <c:pt idx="1744">
                  <c:v>0.30635646025847302</c:v>
                </c:pt>
                <c:pt idx="1745">
                  <c:v>0.30922614442295998</c:v>
                </c:pt>
                <c:pt idx="1746">
                  <c:v>0.30006630518026101</c:v>
                </c:pt>
                <c:pt idx="1747">
                  <c:v>0.29410020481778298</c:v>
                </c:pt>
                <c:pt idx="1748">
                  <c:v>0.30481580374428402</c:v>
                </c:pt>
                <c:pt idx="1749">
                  <c:v>0.32206027357093497</c:v>
                </c:pt>
                <c:pt idx="1750">
                  <c:v>0.32996427827542701</c:v>
                </c:pt>
                <c:pt idx="1751">
                  <c:v>0.326672178473362</c:v>
                </c:pt>
                <c:pt idx="1752">
                  <c:v>0.32798144972215598</c:v>
                </c:pt>
                <c:pt idx="1753">
                  <c:v>0.322428664114775</c:v>
                </c:pt>
                <c:pt idx="1754">
                  <c:v>0.304869984807428</c:v>
                </c:pt>
                <c:pt idx="1755">
                  <c:v>0.31120675532040998</c:v>
                </c:pt>
                <c:pt idx="1756">
                  <c:v>0.30880432890895498</c:v>
                </c:pt>
                <c:pt idx="1757">
                  <c:v>0.31259078268576002</c:v>
                </c:pt>
                <c:pt idx="1758">
                  <c:v>0.31149367257343802</c:v>
                </c:pt>
                <c:pt idx="1759">
                  <c:v>0.30826329556279702</c:v>
                </c:pt>
                <c:pt idx="1760">
                  <c:v>0.30405929741972498</c:v>
                </c:pt>
                <c:pt idx="1761">
                  <c:v>0.30990526825431203</c:v>
                </c:pt>
                <c:pt idx="1762">
                  <c:v>0.31664135818817801</c:v>
                </c:pt>
                <c:pt idx="1763">
                  <c:v>0.31162393178118902</c:v>
                </c:pt>
                <c:pt idx="1764">
                  <c:v>0.30705149024064998</c:v>
                </c:pt>
                <c:pt idx="1765">
                  <c:v>0.31136322162218499</c:v>
                </c:pt>
                <c:pt idx="1766">
                  <c:v>0.31018235855127202</c:v>
                </c:pt>
                <c:pt idx="1767">
                  <c:v>0.31109396230977598</c:v>
                </c:pt>
                <c:pt idx="1768">
                  <c:v>0.31133551136243498</c:v>
                </c:pt>
                <c:pt idx="1769">
                  <c:v>0.31085006360863898</c:v>
                </c:pt>
                <c:pt idx="1770">
                  <c:v>0.32157870914704501</c:v>
                </c:pt>
                <c:pt idx="1771">
                  <c:v>0.31573006241115398</c:v>
                </c:pt>
                <c:pt idx="1772">
                  <c:v>0.31295486085382801</c:v>
                </c:pt>
                <c:pt idx="1773">
                  <c:v>0.31532946926355299</c:v>
                </c:pt>
                <c:pt idx="1774">
                  <c:v>0.32547367384978299</c:v>
                </c:pt>
                <c:pt idx="1775">
                  <c:v>0.323919478280493</c:v>
                </c:pt>
                <c:pt idx="1776">
                  <c:v>0.320914914155641</c:v>
                </c:pt>
                <c:pt idx="1777">
                  <c:v>0.32736992917917801</c:v>
                </c:pt>
                <c:pt idx="1778">
                  <c:v>0.353731195765149</c:v>
                </c:pt>
                <c:pt idx="1779">
                  <c:v>0.36168967007937303</c:v>
                </c:pt>
                <c:pt idx="1780">
                  <c:v>0.34946608430915999</c:v>
                </c:pt>
                <c:pt idx="1781">
                  <c:v>0.365870825794196</c:v>
                </c:pt>
                <c:pt idx="1782">
                  <c:v>0.351604248933089</c:v>
                </c:pt>
                <c:pt idx="1783">
                  <c:v>0.36615220043938201</c:v>
                </c:pt>
                <c:pt idx="1784">
                  <c:v>0.395095655268767</c:v>
                </c:pt>
                <c:pt idx="1785">
                  <c:v>0.389826401062556</c:v>
                </c:pt>
                <c:pt idx="1786">
                  <c:v>0.39107576777735298</c:v>
                </c:pt>
                <c:pt idx="1787">
                  <c:v>0.37650664000238998</c:v>
                </c:pt>
                <c:pt idx="1788">
                  <c:v>0.370098562292969</c:v>
                </c:pt>
                <c:pt idx="1789">
                  <c:v>0.36023718716090802</c:v>
                </c:pt>
                <c:pt idx="1790">
                  <c:v>0.34439802055365798</c:v>
                </c:pt>
                <c:pt idx="1791">
                  <c:v>0.348105370774004</c:v>
                </c:pt>
                <c:pt idx="1792">
                  <c:v>0.33187868026634199</c:v>
                </c:pt>
                <c:pt idx="1793">
                  <c:v>0.31228206556392002</c:v>
                </c:pt>
                <c:pt idx="1794">
                  <c:v>0.27377990300243898</c:v>
                </c:pt>
                <c:pt idx="1795">
                  <c:v>0.29754130141282098</c:v>
                </c:pt>
                <c:pt idx="1796">
                  <c:v>0.28924390875754802</c:v>
                </c:pt>
                <c:pt idx="1797">
                  <c:v>0.25375896279479798</c:v>
                </c:pt>
                <c:pt idx="1798">
                  <c:v>0.26372067036799501</c:v>
                </c:pt>
                <c:pt idx="1799">
                  <c:v>0.27466990460190099</c:v>
                </c:pt>
                <c:pt idx="1800">
                  <c:v>0.27470795735569398</c:v>
                </c:pt>
                <c:pt idx="1801">
                  <c:v>0.28027878821105501</c:v>
                </c:pt>
                <c:pt idx="1802">
                  <c:v>0.28481169432364301</c:v>
                </c:pt>
                <c:pt idx="1803">
                  <c:v>0.29152233256756699</c:v>
                </c:pt>
                <c:pt idx="1804">
                  <c:v>0.26790587562427598</c:v>
                </c:pt>
                <c:pt idx="1805">
                  <c:v>0.260962780050431</c:v>
                </c:pt>
                <c:pt idx="1806">
                  <c:v>0.26017044661348698</c:v>
                </c:pt>
                <c:pt idx="1807">
                  <c:v>0.27701987741529399</c:v>
                </c:pt>
                <c:pt idx="1808">
                  <c:v>0.28599643619374499</c:v>
                </c:pt>
                <c:pt idx="1809">
                  <c:v>0.27371543844158502</c:v>
                </c:pt>
                <c:pt idx="1810">
                  <c:v>0.26299742069919502</c:v>
                </c:pt>
                <c:pt idx="1811">
                  <c:v>0.26395602216105402</c:v>
                </c:pt>
                <c:pt idx="1812">
                  <c:v>0.26657822688928701</c:v>
                </c:pt>
                <c:pt idx="1813">
                  <c:v>0.27135689599228202</c:v>
                </c:pt>
                <c:pt idx="1814">
                  <c:v>0.27246036323219802</c:v>
                </c:pt>
                <c:pt idx="1815">
                  <c:v>0.27939588537326498</c:v>
                </c:pt>
                <c:pt idx="1816">
                  <c:v>0.279196616334148</c:v>
                </c:pt>
                <c:pt idx="1817">
                  <c:v>0.290702157458745</c:v>
                </c:pt>
                <c:pt idx="1818">
                  <c:v>0.29711023475744303</c:v>
                </c:pt>
                <c:pt idx="1819">
                  <c:v>0.29546415975612</c:v>
                </c:pt>
                <c:pt idx="1820">
                  <c:v>0.29759226378085202</c:v>
                </c:pt>
                <c:pt idx="1821">
                  <c:v>0.29564412956886399</c:v>
                </c:pt>
                <c:pt idx="1822">
                  <c:v>0.29252107871872202</c:v>
                </c:pt>
                <c:pt idx="1823">
                  <c:v>0.27293189390223099</c:v>
                </c:pt>
                <c:pt idx="1824">
                  <c:v>0.26624669997273498</c:v>
                </c:pt>
                <c:pt idx="1825">
                  <c:v>0.26148580521084003</c:v>
                </c:pt>
                <c:pt idx="1826">
                  <c:v>0.23884761709550401</c:v>
                </c:pt>
                <c:pt idx="1827">
                  <c:v>0.227728450109666</c:v>
                </c:pt>
                <c:pt idx="1828">
                  <c:v>0.25788175310714201</c:v>
                </c:pt>
                <c:pt idx="1829">
                  <c:v>0.243746097067605</c:v>
                </c:pt>
                <c:pt idx="1830">
                  <c:v>0.23781281926859199</c:v>
                </c:pt>
                <c:pt idx="1831">
                  <c:v>0.26736207901484599</c:v>
                </c:pt>
                <c:pt idx="1832">
                  <c:v>0.25446916206618903</c:v>
                </c:pt>
                <c:pt idx="1833">
                  <c:v>0.26064908772371298</c:v>
                </c:pt>
                <c:pt idx="1834">
                  <c:v>0.26648896100387798</c:v>
                </c:pt>
                <c:pt idx="1835">
                  <c:v>0.26558083646286001</c:v>
                </c:pt>
                <c:pt idx="1836">
                  <c:v>0.24647631470998599</c:v>
                </c:pt>
                <c:pt idx="1837">
                  <c:v>0.24582688584493601</c:v>
                </c:pt>
                <c:pt idx="1838">
                  <c:v>0.25064845707866201</c:v>
                </c:pt>
                <c:pt idx="1839">
                  <c:v>0.247942451845547</c:v>
                </c:pt>
                <c:pt idx="1840">
                  <c:v>0.25060246592683399</c:v>
                </c:pt>
                <c:pt idx="1841">
                  <c:v>0.25710000272522299</c:v>
                </c:pt>
                <c:pt idx="1842">
                  <c:v>0.26424617977700299</c:v>
                </c:pt>
                <c:pt idx="1843">
                  <c:v>0.26968481735012501</c:v>
                </c:pt>
                <c:pt idx="1844">
                  <c:v>0.266195902517323</c:v>
                </c:pt>
                <c:pt idx="1845">
                  <c:v>0.25491871856139398</c:v>
                </c:pt>
                <c:pt idx="1846">
                  <c:v>0.24477101987880501</c:v>
                </c:pt>
                <c:pt idx="1847">
                  <c:v>0.24326478803870899</c:v>
                </c:pt>
                <c:pt idx="1848">
                  <c:v>0.24171145143025199</c:v>
                </c:pt>
                <c:pt idx="1849">
                  <c:v>0.23457345262877599</c:v>
                </c:pt>
                <c:pt idx="1850">
                  <c:v>0.244434004710783</c:v>
                </c:pt>
                <c:pt idx="1851">
                  <c:v>0.24597339092434201</c:v>
                </c:pt>
                <c:pt idx="1852">
                  <c:v>0.230456520802163</c:v>
                </c:pt>
                <c:pt idx="1853">
                  <c:v>0.23231931486503801</c:v>
                </c:pt>
                <c:pt idx="1854">
                  <c:v>0.23100101047502</c:v>
                </c:pt>
                <c:pt idx="1855">
                  <c:v>0.23753390108834499</c:v>
                </c:pt>
                <c:pt idx="1856">
                  <c:v>0.24532007627083199</c:v>
                </c:pt>
                <c:pt idx="1857">
                  <c:v>0.245469510045766</c:v>
                </c:pt>
                <c:pt idx="1858">
                  <c:v>0.24940909698767899</c:v>
                </c:pt>
                <c:pt idx="1859">
                  <c:v>0.25164235235155402</c:v>
                </c:pt>
                <c:pt idx="1860">
                  <c:v>0.25701513599079201</c:v>
                </c:pt>
                <c:pt idx="1861">
                  <c:v>0.249979658434755</c:v>
                </c:pt>
                <c:pt idx="1862">
                  <c:v>0.24385374773768101</c:v>
                </c:pt>
                <c:pt idx="1863">
                  <c:v>0.23948328558234599</c:v>
                </c:pt>
                <c:pt idx="1864">
                  <c:v>0.24018279714205401</c:v>
                </c:pt>
                <c:pt idx="1865">
                  <c:v>0.23792770501299201</c:v>
                </c:pt>
                <c:pt idx="1866">
                  <c:v>0.23384181130453399</c:v>
                </c:pt>
                <c:pt idx="1867">
                  <c:v>0.24166274816297501</c:v>
                </c:pt>
                <c:pt idx="1868">
                  <c:v>0.236554473611781</c:v>
                </c:pt>
                <c:pt idx="1869">
                  <c:v>0.23020663286656201</c:v>
                </c:pt>
                <c:pt idx="1870">
                  <c:v>0.22477089961928001</c:v>
                </c:pt>
                <c:pt idx="1871">
                  <c:v>0.22697368054014</c:v>
                </c:pt>
                <c:pt idx="1872">
                  <c:v>0.21890553787476499</c:v>
                </c:pt>
                <c:pt idx="1873">
                  <c:v>0.23597985849504799</c:v>
                </c:pt>
                <c:pt idx="1874">
                  <c:v>0.23705517170096699</c:v>
                </c:pt>
                <c:pt idx="1875">
                  <c:v>0.242459555358257</c:v>
                </c:pt>
                <c:pt idx="1876">
                  <c:v>0.25131209336079002</c:v>
                </c:pt>
                <c:pt idx="1877">
                  <c:v>0.249046865443981</c:v>
                </c:pt>
                <c:pt idx="1878">
                  <c:v>0.251290898233134</c:v>
                </c:pt>
                <c:pt idx="1879">
                  <c:v>0.249561939641221</c:v>
                </c:pt>
                <c:pt idx="1880">
                  <c:v>0.25242044210626902</c:v>
                </c:pt>
                <c:pt idx="1881">
                  <c:v>0.25510636893190802</c:v>
                </c:pt>
                <c:pt idx="1882">
                  <c:v>0.26656992672808599</c:v>
                </c:pt>
                <c:pt idx="1883">
                  <c:v>0.25487516578059199</c:v>
                </c:pt>
                <c:pt idx="1884">
                  <c:v>0.26060857576729701</c:v>
                </c:pt>
                <c:pt idx="1885">
                  <c:v>0.25915054743993698</c:v>
                </c:pt>
                <c:pt idx="1886">
                  <c:v>0.2555155336378</c:v>
                </c:pt>
                <c:pt idx="1887">
                  <c:v>0.24533285246643899</c:v>
                </c:pt>
                <c:pt idx="1888">
                  <c:v>0.24807829617889801</c:v>
                </c:pt>
                <c:pt idx="1889">
                  <c:v>0.24007142132052101</c:v>
                </c:pt>
                <c:pt idx="1890">
                  <c:v>0.249553447232576</c:v>
                </c:pt>
                <c:pt idx="1891">
                  <c:v>0.24216382792053101</c:v>
                </c:pt>
                <c:pt idx="1892">
                  <c:v>0.234482502454535</c:v>
                </c:pt>
                <c:pt idx="1893">
                  <c:v>0.22986110167504101</c:v>
                </c:pt>
                <c:pt idx="1894">
                  <c:v>0.235860180272422</c:v>
                </c:pt>
                <c:pt idx="1895">
                  <c:v>0.23391818879145501</c:v>
                </c:pt>
                <c:pt idx="1896">
                  <c:v>0.23335985718715199</c:v>
                </c:pt>
                <c:pt idx="1897">
                  <c:v>0.22983746699243199</c:v>
                </c:pt>
                <c:pt idx="1898">
                  <c:v>0.247706872482824</c:v>
                </c:pt>
                <c:pt idx="1899">
                  <c:v>0.24383380037070099</c:v>
                </c:pt>
                <c:pt idx="1900">
                  <c:v>0.25306727732916201</c:v>
                </c:pt>
                <c:pt idx="1901">
                  <c:v>0.254257548021181</c:v>
                </c:pt>
                <c:pt idx="1902">
                  <c:v>0.24602295131708601</c:v>
                </c:pt>
                <c:pt idx="1903">
                  <c:v>0.24851670493674799</c:v>
                </c:pt>
                <c:pt idx="1904">
                  <c:v>0.25356596763335298</c:v>
                </c:pt>
                <c:pt idx="1905">
                  <c:v>0.25088782455610198</c:v>
                </c:pt>
                <c:pt idx="1906">
                  <c:v>0.26025593321309998</c:v>
                </c:pt>
                <c:pt idx="1907">
                  <c:v>0.26221566031096599</c:v>
                </c:pt>
                <c:pt idx="1908">
                  <c:v>0.27771271938539399</c:v>
                </c:pt>
                <c:pt idx="1909">
                  <c:v>0.27619106497840201</c:v>
                </c:pt>
                <c:pt idx="1910">
                  <c:v>0.266630839498255</c:v>
                </c:pt>
                <c:pt idx="1911">
                  <c:v>0.27526921543855298</c:v>
                </c:pt>
                <c:pt idx="1912">
                  <c:v>0.27821591481741498</c:v>
                </c:pt>
                <c:pt idx="1913">
                  <c:v>0.28558516168384601</c:v>
                </c:pt>
                <c:pt idx="1914">
                  <c:v>0.271579408843653</c:v>
                </c:pt>
                <c:pt idx="1915">
                  <c:v>0.26328881235435497</c:v>
                </c:pt>
                <c:pt idx="1916">
                  <c:v>0.27214108443201601</c:v>
                </c:pt>
                <c:pt idx="1917">
                  <c:v>0.26203801316019298</c:v>
                </c:pt>
                <c:pt idx="1918">
                  <c:v>0.259864293038921</c:v>
                </c:pt>
                <c:pt idx="1919">
                  <c:v>0.26784561577573102</c:v>
                </c:pt>
                <c:pt idx="1920">
                  <c:v>0.25991856400069702</c:v>
                </c:pt>
                <c:pt idx="1921">
                  <c:v>0.25798715611702799</c:v>
                </c:pt>
                <c:pt idx="1922">
                  <c:v>0.25290142656523901</c:v>
                </c:pt>
                <c:pt idx="1923">
                  <c:v>0.25252663224347399</c:v>
                </c:pt>
                <c:pt idx="1924">
                  <c:v>0.246293536901182</c:v>
                </c:pt>
                <c:pt idx="1925">
                  <c:v>0.237562755435198</c:v>
                </c:pt>
                <c:pt idx="1926">
                  <c:v>0.24410475344806001</c:v>
                </c:pt>
                <c:pt idx="1927">
                  <c:v>0.23782621063781101</c:v>
                </c:pt>
                <c:pt idx="1928">
                  <c:v>0.24812706977947699</c:v>
                </c:pt>
                <c:pt idx="1929">
                  <c:v>0.25032052383881498</c:v>
                </c:pt>
                <c:pt idx="1930">
                  <c:v>0.25382375886351999</c:v>
                </c:pt>
                <c:pt idx="1931">
                  <c:v>0.25519553535292899</c:v>
                </c:pt>
                <c:pt idx="1932">
                  <c:v>0.251628914805266</c:v>
                </c:pt>
                <c:pt idx="1933">
                  <c:v>0.24308101040602001</c:v>
                </c:pt>
                <c:pt idx="1934">
                  <c:v>0.25192601257445801</c:v>
                </c:pt>
                <c:pt idx="1935">
                  <c:v>0.26529618835063801</c:v>
                </c:pt>
                <c:pt idx="1936">
                  <c:v>0.26752130843444499</c:v>
                </c:pt>
                <c:pt idx="1937">
                  <c:v>0.269991653792992</c:v>
                </c:pt>
                <c:pt idx="1938">
                  <c:v>0.27216455202077</c:v>
                </c:pt>
                <c:pt idx="1939">
                  <c:v>0.27496205804572599</c:v>
                </c:pt>
                <c:pt idx="1940">
                  <c:v>0.26599422167985498</c:v>
                </c:pt>
                <c:pt idx="1941">
                  <c:v>0.26445260989185898</c:v>
                </c:pt>
                <c:pt idx="1942">
                  <c:v>0.26139079516383101</c:v>
                </c:pt>
                <c:pt idx="1943">
                  <c:v>0.25732872071038398</c:v>
                </c:pt>
                <c:pt idx="1944">
                  <c:v>0.268773409082809</c:v>
                </c:pt>
                <c:pt idx="1945">
                  <c:v>0.27663099484813802</c:v>
                </c:pt>
                <c:pt idx="1946">
                  <c:v>0.27599259582964503</c:v>
                </c:pt>
                <c:pt idx="1947">
                  <c:v>0.29112629931151701</c:v>
                </c:pt>
                <c:pt idx="1948">
                  <c:v>0.28090846952794601</c:v>
                </c:pt>
                <c:pt idx="1949">
                  <c:v>0.28284520287832698</c:v>
                </c:pt>
                <c:pt idx="1950">
                  <c:v>0.28943372928726102</c:v>
                </c:pt>
                <c:pt idx="1951">
                  <c:v>0.301917508560272</c:v>
                </c:pt>
                <c:pt idx="1952">
                  <c:v>0.31029862556097298</c:v>
                </c:pt>
                <c:pt idx="1953">
                  <c:v>0.29987246936315598</c:v>
                </c:pt>
                <c:pt idx="1954">
                  <c:v>0.28869806719184998</c:v>
                </c:pt>
                <c:pt idx="1955">
                  <c:v>0.29985183253305903</c:v>
                </c:pt>
                <c:pt idx="1956">
                  <c:v>0.27401818425991398</c:v>
                </c:pt>
                <c:pt idx="1957">
                  <c:v>0.28970071597639202</c:v>
                </c:pt>
                <c:pt idx="1958">
                  <c:v>0.296904519695595</c:v>
                </c:pt>
                <c:pt idx="1959">
                  <c:v>0.31166398982912502</c:v>
                </c:pt>
                <c:pt idx="1960">
                  <c:v>0.30331319295114001</c:v>
                </c:pt>
                <c:pt idx="1961">
                  <c:v>0.30622515284635299</c:v>
                </c:pt>
                <c:pt idx="1962">
                  <c:v>0.29601254021359802</c:v>
                </c:pt>
                <c:pt idx="1963">
                  <c:v>0.28083211757043097</c:v>
                </c:pt>
                <c:pt idx="1964">
                  <c:v>0.273321005206344</c:v>
                </c:pt>
                <c:pt idx="1965">
                  <c:v>0.24965536800294599</c:v>
                </c:pt>
                <c:pt idx="1966">
                  <c:v>0.23031425793363999</c:v>
                </c:pt>
                <c:pt idx="1967">
                  <c:v>0.203261650030164</c:v>
                </c:pt>
                <c:pt idx="1968">
                  <c:v>0.205328091340333</c:v>
                </c:pt>
                <c:pt idx="1969">
                  <c:v>0.20685574382090999</c:v>
                </c:pt>
                <c:pt idx="1970">
                  <c:v>0.215916007269528</c:v>
                </c:pt>
                <c:pt idx="1971">
                  <c:v>0.220026269790463</c:v>
                </c:pt>
                <c:pt idx="1972">
                  <c:v>0.20251571399933199</c:v>
                </c:pt>
                <c:pt idx="1973">
                  <c:v>0.193708246363336</c:v>
                </c:pt>
                <c:pt idx="1974">
                  <c:v>0.18415699759659901</c:v>
                </c:pt>
                <c:pt idx="1975">
                  <c:v>0.184790395646489</c:v>
                </c:pt>
                <c:pt idx="1976">
                  <c:v>0.161243527298321</c:v>
                </c:pt>
                <c:pt idx="1977">
                  <c:v>0.17492296360319401</c:v>
                </c:pt>
                <c:pt idx="1978">
                  <c:v>0.15464175554215301</c:v>
                </c:pt>
                <c:pt idx="1979">
                  <c:v>0.15427467233120601</c:v>
                </c:pt>
                <c:pt idx="1980">
                  <c:v>0.16981186633864401</c:v>
                </c:pt>
                <c:pt idx="1981">
                  <c:v>0.173885034322772</c:v>
                </c:pt>
                <c:pt idx="1982">
                  <c:v>0.185894510206255</c:v>
                </c:pt>
                <c:pt idx="1983">
                  <c:v>0.18419159153398901</c:v>
                </c:pt>
                <c:pt idx="1984">
                  <c:v>0.19034314859072399</c:v>
                </c:pt>
                <c:pt idx="1985">
                  <c:v>0.19148767125813199</c:v>
                </c:pt>
                <c:pt idx="1986">
                  <c:v>0.20831530192976799</c:v>
                </c:pt>
                <c:pt idx="1987">
                  <c:v>0.20508111837776499</c:v>
                </c:pt>
                <c:pt idx="1988">
                  <c:v>0.19148832295868201</c:v>
                </c:pt>
                <c:pt idx="1989">
                  <c:v>0.17644754266453</c:v>
                </c:pt>
                <c:pt idx="1990">
                  <c:v>0.175007170690128</c:v>
                </c:pt>
                <c:pt idx="1991">
                  <c:v>0.16745376859333799</c:v>
                </c:pt>
                <c:pt idx="1992">
                  <c:v>0.17132752798780501</c:v>
                </c:pt>
                <c:pt idx="1993">
                  <c:v>0.18304734074999399</c:v>
                </c:pt>
                <c:pt idx="1994">
                  <c:v>0.168483524436982</c:v>
                </c:pt>
                <c:pt idx="1995">
                  <c:v>0.14706825943436999</c:v>
                </c:pt>
                <c:pt idx="1996">
                  <c:v>0.15142527580245299</c:v>
                </c:pt>
                <c:pt idx="1997">
                  <c:v>0.14509083707614101</c:v>
                </c:pt>
                <c:pt idx="1998">
                  <c:v>0.16051868021028301</c:v>
                </c:pt>
                <c:pt idx="1999">
                  <c:v>0.159421294738219</c:v>
                </c:pt>
                <c:pt idx="2000">
                  <c:v>0.18891666028444101</c:v>
                </c:pt>
                <c:pt idx="2001">
                  <c:v>0.18513528131527199</c:v>
                </c:pt>
                <c:pt idx="2002">
                  <c:v>0.20695789232973499</c:v>
                </c:pt>
                <c:pt idx="2003">
                  <c:v>0.225002489989061</c:v>
                </c:pt>
                <c:pt idx="2004">
                  <c:v>0.20532559946249901</c:v>
                </c:pt>
                <c:pt idx="2005">
                  <c:v>0.186548888839844</c:v>
                </c:pt>
                <c:pt idx="2006">
                  <c:v>0.14804292607168101</c:v>
                </c:pt>
                <c:pt idx="2007">
                  <c:v>0.14060996095832001</c:v>
                </c:pt>
                <c:pt idx="2008">
                  <c:v>0.13276958518198001</c:v>
                </c:pt>
                <c:pt idx="2009">
                  <c:v>0.12951867329493899</c:v>
                </c:pt>
                <c:pt idx="2010">
                  <c:v>0.13431811393356699</c:v>
                </c:pt>
                <c:pt idx="2011">
                  <c:v>0.120148713222036</c:v>
                </c:pt>
                <c:pt idx="2012">
                  <c:v>9.0191701920779396E-2</c:v>
                </c:pt>
                <c:pt idx="2013">
                  <c:v>9.4704610904415606E-2</c:v>
                </c:pt>
                <c:pt idx="2014">
                  <c:v>9.1416405606202206E-2</c:v>
                </c:pt>
                <c:pt idx="2015">
                  <c:v>7.65551546266071E-2</c:v>
                </c:pt>
                <c:pt idx="2016">
                  <c:v>7.5239309130427201E-2</c:v>
                </c:pt>
                <c:pt idx="2017">
                  <c:v>5.3714162864130499E-2</c:v>
                </c:pt>
                <c:pt idx="2018">
                  <c:v>8.2054609603033596E-2</c:v>
                </c:pt>
                <c:pt idx="2019">
                  <c:v>7.5133205174623699E-2</c:v>
                </c:pt>
                <c:pt idx="2020">
                  <c:v>8.2269763983613298E-2</c:v>
                </c:pt>
                <c:pt idx="2021">
                  <c:v>9.1833758447696395E-2</c:v>
                </c:pt>
                <c:pt idx="2022">
                  <c:v>9.3770028348301296E-2</c:v>
                </c:pt>
                <c:pt idx="2023">
                  <c:v>8.6254146151926905E-2</c:v>
                </c:pt>
                <c:pt idx="2024">
                  <c:v>0.119834083117414</c:v>
                </c:pt>
                <c:pt idx="2025">
                  <c:v>0.115671168167128</c:v>
                </c:pt>
                <c:pt idx="2026">
                  <c:v>0.12959128827845701</c:v>
                </c:pt>
                <c:pt idx="2027">
                  <c:v>0.12640854500879301</c:v>
                </c:pt>
                <c:pt idx="2028">
                  <c:v>0.114881617922337</c:v>
                </c:pt>
                <c:pt idx="2029">
                  <c:v>0.123532443460539</c:v>
                </c:pt>
                <c:pt idx="2030">
                  <c:v>0.114183761863309</c:v>
                </c:pt>
                <c:pt idx="2031">
                  <c:v>0.127925028632486</c:v>
                </c:pt>
              </c:numCache>
            </c:numRef>
          </c:val>
          <c:smooth val="0"/>
          <c:extLst>
            <c:ext xmlns:c16="http://schemas.microsoft.com/office/drawing/2014/chart" uri="{C3380CC4-5D6E-409C-BE32-E72D297353CC}">
              <c16:uniqueId val="{00000001-AC71-415D-889E-812FD7445537}"/>
            </c:ext>
          </c:extLst>
        </c:ser>
        <c:ser>
          <c:idx val="1"/>
          <c:order val="2"/>
          <c:tx>
            <c:strRef>
              <c:f>Sheet1!$D$1</c:f>
              <c:strCache>
                <c:ptCount val="1"/>
                <c:pt idx="0">
                  <c:v>Outperformance</c:v>
                </c:pt>
              </c:strCache>
            </c:strRef>
          </c:tx>
          <c:spPr>
            <a:ln w="28575" cap="rnd">
              <a:solidFill>
                <a:schemeClr val="accent2"/>
              </a:solidFill>
              <a:round/>
            </a:ln>
            <a:effectLst/>
          </c:spPr>
          <c:marker>
            <c:symbol val="none"/>
          </c:marker>
          <c:cat>
            <c:numRef>
              <c:f>Sheet1!$A$2:$A$2033</c:f>
              <c:numCache>
                <c:formatCode>General</c:formatCode>
                <c:ptCount val="203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numCache>
            </c:numRef>
          </c:cat>
          <c:val>
            <c:numRef>
              <c:f>Sheet1!$D$2:$D$2033</c:f>
              <c:numCache>
                <c:formatCode>General</c:formatCode>
                <c:ptCount val="2032"/>
                <c:pt idx="0">
                  <c:v>0.39310767386179801</c:v>
                </c:pt>
                <c:pt idx="1">
                  <c:v>0.38827407866251201</c:v>
                </c:pt>
                <c:pt idx="2">
                  <c:v>0.37041635741719398</c:v>
                </c:pt>
                <c:pt idx="3">
                  <c:v>0.35981323425974099</c:v>
                </c:pt>
                <c:pt idx="4">
                  <c:v>0.35823640510092902</c:v>
                </c:pt>
                <c:pt idx="5">
                  <c:v>0.35279895603059602</c:v>
                </c:pt>
                <c:pt idx="6">
                  <c:v>0.35150811868359999</c:v>
                </c:pt>
                <c:pt idx="7">
                  <c:v>0.350105074082037</c:v>
                </c:pt>
                <c:pt idx="8">
                  <c:v>0.35962575638405497</c:v>
                </c:pt>
                <c:pt idx="9">
                  <c:v>0.36003064155118603</c:v>
                </c:pt>
                <c:pt idx="10">
                  <c:v>0.35018621832697699</c:v>
                </c:pt>
                <c:pt idx="11">
                  <c:v>0.352300403386269</c:v>
                </c:pt>
                <c:pt idx="12">
                  <c:v>0.35803152193251803</c:v>
                </c:pt>
                <c:pt idx="13">
                  <c:v>0.35994430923105097</c:v>
                </c:pt>
                <c:pt idx="14">
                  <c:v>0.36200869454481099</c:v>
                </c:pt>
                <c:pt idx="15">
                  <c:v>0.37280970069033698</c:v>
                </c:pt>
                <c:pt idx="16">
                  <c:v>0.37063964204254002</c:v>
                </c:pt>
                <c:pt idx="17">
                  <c:v>0.37352396905795598</c:v>
                </c:pt>
                <c:pt idx="18">
                  <c:v>0.37398439665382799</c:v>
                </c:pt>
                <c:pt idx="19">
                  <c:v>0.37556898675176198</c:v>
                </c:pt>
                <c:pt idx="20">
                  <c:v>0.37339835120862602</c:v>
                </c:pt>
                <c:pt idx="21">
                  <c:v>0.38567410830049897</c:v>
                </c:pt>
                <c:pt idx="22">
                  <c:v>0.39020768031928899</c:v>
                </c:pt>
                <c:pt idx="23">
                  <c:v>0.39058062682691302</c:v>
                </c:pt>
                <c:pt idx="24">
                  <c:v>0.39979595716286498</c:v>
                </c:pt>
                <c:pt idx="25">
                  <c:v>0.40456048570763897</c:v>
                </c:pt>
                <c:pt idx="26">
                  <c:v>0.39834908496381799</c:v>
                </c:pt>
                <c:pt idx="27">
                  <c:v>0.379884802014959</c:v>
                </c:pt>
                <c:pt idx="28">
                  <c:v>0.368885484069995</c:v>
                </c:pt>
                <c:pt idx="29">
                  <c:v>0.36577424295467198</c:v>
                </c:pt>
                <c:pt idx="30">
                  <c:v>0.35257610482794499</c:v>
                </c:pt>
                <c:pt idx="31">
                  <c:v>0.351262370917999</c:v>
                </c:pt>
                <c:pt idx="32">
                  <c:v>0.35352614239226099</c:v>
                </c:pt>
                <c:pt idx="33">
                  <c:v>0.36614684111332801</c:v>
                </c:pt>
                <c:pt idx="34">
                  <c:v>0.36784930673243099</c:v>
                </c:pt>
                <c:pt idx="35">
                  <c:v>0.370563134012657</c:v>
                </c:pt>
                <c:pt idx="36">
                  <c:v>0.37135131389176301</c:v>
                </c:pt>
                <c:pt idx="37">
                  <c:v>0.362363741408118</c:v>
                </c:pt>
                <c:pt idx="38">
                  <c:v>0.35906331146159598</c:v>
                </c:pt>
                <c:pt idx="39">
                  <c:v>0.34915043400710299</c:v>
                </c:pt>
                <c:pt idx="40">
                  <c:v>0.34556554434106501</c:v>
                </c:pt>
                <c:pt idx="41">
                  <c:v>0.33705415881859102</c:v>
                </c:pt>
                <c:pt idx="42">
                  <c:v>0.32621946414416397</c:v>
                </c:pt>
                <c:pt idx="43">
                  <c:v>0.34212971788254998</c:v>
                </c:pt>
                <c:pt idx="44">
                  <c:v>0.35232948348638998</c:v>
                </c:pt>
                <c:pt idx="45">
                  <c:v>0.35735854816252899</c:v>
                </c:pt>
                <c:pt idx="46">
                  <c:v>0.36242187580143898</c:v>
                </c:pt>
                <c:pt idx="47">
                  <c:v>0.35734746483986501</c:v>
                </c:pt>
                <c:pt idx="48">
                  <c:v>0.33716467787190502</c:v>
                </c:pt>
                <c:pt idx="49">
                  <c:v>0.35393861400395998</c:v>
                </c:pt>
                <c:pt idx="50">
                  <c:v>0.36065601501906902</c:v>
                </c:pt>
                <c:pt idx="51">
                  <c:v>0.35236621051029099</c:v>
                </c:pt>
                <c:pt idx="52">
                  <c:v>0.36258458665139898</c:v>
                </c:pt>
                <c:pt idx="53">
                  <c:v>0.36549675874078102</c:v>
                </c:pt>
                <c:pt idx="54">
                  <c:v>0.36872531540266601</c:v>
                </c:pt>
                <c:pt idx="55">
                  <c:v>0.37334341434402302</c:v>
                </c:pt>
                <c:pt idx="56">
                  <c:v>0.38505100059070801</c:v>
                </c:pt>
                <c:pt idx="57">
                  <c:v>0.37354564230423998</c:v>
                </c:pt>
                <c:pt idx="58">
                  <c:v>0.36789624452514402</c:v>
                </c:pt>
                <c:pt idx="59">
                  <c:v>0.35584972828589601</c:v>
                </c:pt>
                <c:pt idx="60">
                  <c:v>0.357160796302043</c:v>
                </c:pt>
                <c:pt idx="61">
                  <c:v>0.35256074309468999</c:v>
                </c:pt>
                <c:pt idx="62">
                  <c:v>0.34758459757982701</c:v>
                </c:pt>
                <c:pt idx="63">
                  <c:v>0.35156344884775298</c:v>
                </c:pt>
                <c:pt idx="64">
                  <c:v>0.35111506088092798</c:v>
                </c:pt>
                <c:pt idx="65">
                  <c:v>0.35095395362673398</c:v>
                </c:pt>
                <c:pt idx="66">
                  <c:v>0.360835849123955</c:v>
                </c:pt>
                <c:pt idx="67">
                  <c:v>0.35541514016290598</c:v>
                </c:pt>
                <c:pt idx="68">
                  <c:v>0.352102599856224</c:v>
                </c:pt>
                <c:pt idx="69">
                  <c:v>0.34669493961262299</c:v>
                </c:pt>
                <c:pt idx="70">
                  <c:v>0.34976405546892902</c:v>
                </c:pt>
                <c:pt idx="71">
                  <c:v>0.350088799071193</c:v>
                </c:pt>
                <c:pt idx="72">
                  <c:v>0.35132431067577402</c:v>
                </c:pt>
                <c:pt idx="73">
                  <c:v>0.34829153664738199</c:v>
                </c:pt>
                <c:pt idx="74">
                  <c:v>0.343019300787756</c:v>
                </c:pt>
                <c:pt idx="75">
                  <c:v>0.34434253680643601</c:v>
                </c:pt>
                <c:pt idx="76">
                  <c:v>0.34951843272799499</c:v>
                </c:pt>
                <c:pt idx="77">
                  <c:v>0.34477024594058803</c:v>
                </c:pt>
                <c:pt idx="78">
                  <c:v>0.360720068712793</c:v>
                </c:pt>
                <c:pt idx="79">
                  <c:v>0.37096978166327399</c:v>
                </c:pt>
                <c:pt idx="80">
                  <c:v>0.37605475609611699</c:v>
                </c:pt>
                <c:pt idx="81">
                  <c:v>0.36271242321897301</c:v>
                </c:pt>
                <c:pt idx="82">
                  <c:v>0.361347237056307</c:v>
                </c:pt>
                <c:pt idx="83">
                  <c:v>0.37042825788941403</c:v>
                </c:pt>
                <c:pt idx="84">
                  <c:v>0.37366946833481002</c:v>
                </c:pt>
                <c:pt idx="85">
                  <c:v>0.37173509227331902</c:v>
                </c:pt>
                <c:pt idx="86">
                  <c:v>0.37093617601200601</c:v>
                </c:pt>
                <c:pt idx="87">
                  <c:v>0.36895631598427397</c:v>
                </c:pt>
                <c:pt idx="88">
                  <c:v>0.37259719606594499</c:v>
                </c:pt>
                <c:pt idx="89">
                  <c:v>0.37377457995181501</c:v>
                </c:pt>
                <c:pt idx="90">
                  <c:v>0.38186658262249601</c:v>
                </c:pt>
                <c:pt idx="91">
                  <c:v>0.37679258401548998</c:v>
                </c:pt>
                <c:pt idx="92">
                  <c:v>0.37481858123598</c:v>
                </c:pt>
                <c:pt idx="93">
                  <c:v>0.37157221777989202</c:v>
                </c:pt>
                <c:pt idx="94">
                  <c:v>0.37667856747456502</c:v>
                </c:pt>
                <c:pt idx="95">
                  <c:v>0.373425789918923</c:v>
                </c:pt>
                <c:pt idx="96">
                  <c:v>0.37755206706085698</c:v>
                </c:pt>
                <c:pt idx="97">
                  <c:v>0.37256051031877202</c:v>
                </c:pt>
                <c:pt idx="98">
                  <c:v>0.369195090759737</c:v>
                </c:pt>
                <c:pt idx="99">
                  <c:v>0.37567737015432101</c:v>
                </c:pt>
                <c:pt idx="100">
                  <c:v>0.39185342380731802</c:v>
                </c:pt>
                <c:pt idx="101">
                  <c:v>0.40849251674280301</c:v>
                </c:pt>
                <c:pt idx="102">
                  <c:v>0.415389759732879</c:v>
                </c:pt>
                <c:pt idx="103">
                  <c:v>0.41706698659007702</c:v>
                </c:pt>
                <c:pt idx="104">
                  <c:v>0.41474182148758398</c:v>
                </c:pt>
                <c:pt idx="105">
                  <c:v>0.42217030981826498</c:v>
                </c:pt>
                <c:pt idx="106">
                  <c:v>0.42384056606154902</c:v>
                </c:pt>
                <c:pt idx="107">
                  <c:v>0.42465024438740601</c:v>
                </c:pt>
                <c:pt idx="108">
                  <c:v>0.41384435396126101</c:v>
                </c:pt>
                <c:pt idx="109">
                  <c:v>0.40844887005084402</c:v>
                </c:pt>
                <c:pt idx="110">
                  <c:v>0.39787708232701702</c:v>
                </c:pt>
                <c:pt idx="111">
                  <c:v>0.38873651509532797</c:v>
                </c:pt>
                <c:pt idx="112">
                  <c:v>0.39554540978704</c:v>
                </c:pt>
                <c:pt idx="113">
                  <c:v>0.40954657981586401</c:v>
                </c:pt>
                <c:pt idx="114">
                  <c:v>0.406528156277155</c:v>
                </c:pt>
                <c:pt idx="115">
                  <c:v>0.39834672804997301</c:v>
                </c:pt>
                <c:pt idx="116">
                  <c:v>0.41518624070879301</c:v>
                </c:pt>
                <c:pt idx="117">
                  <c:v>0.39946035140833402</c:v>
                </c:pt>
                <c:pt idx="118">
                  <c:v>0.399664987817271</c:v>
                </c:pt>
                <c:pt idx="119">
                  <c:v>0.40428933469543699</c:v>
                </c:pt>
                <c:pt idx="120">
                  <c:v>0.39484382746742003</c:v>
                </c:pt>
                <c:pt idx="121">
                  <c:v>0.39272083700726701</c:v>
                </c:pt>
                <c:pt idx="122">
                  <c:v>0.39567455778487098</c:v>
                </c:pt>
                <c:pt idx="123">
                  <c:v>0.39901464398287101</c:v>
                </c:pt>
                <c:pt idx="124">
                  <c:v>0.40419224828321598</c:v>
                </c:pt>
                <c:pt idx="125">
                  <c:v>0.41543514933449399</c:v>
                </c:pt>
                <c:pt idx="126">
                  <c:v>0.41745170813056398</c:v>
                </c:pt>
                <c:pt idx="127">
                  <c:v>0.410495643299084</c:v>
                </c:pt>
                <c:pt idx="128">
                  <c:v>0.40801392515533702</c:v>
                </c:pt>
                <c:pt idx="129">
                  <c:v>0.41249372394223599</c:v>
                </c:pt>
                <c:pt idx="130">
                  <c:v>0.40103127746280898</c:v>
                </c:pt>
                <c:pt idx="131">
                  <c:v>0.401640888440357</c:v>
                </c:pt>
                <c:pt idx="132">
                  <c:v>0.40117662231054702</c:v>
                </c:pt>
                <c:pt idx="133">
                  <c:v>0.39610617851485003</c:v>
                </c:pt>
                <c:pt idx="134">
                  <c:v>0.39528775460911197</c:v>
                </c:pt>
                <c:pt idx="135">
                  <c:v>0.39644508901606001</c:v>
                </c:pt>
                <c:pt idx="136">
                  <c:v>0.396361020207666</c:v>
                </c:pt>
                <c:pt idx="137">
                  <c:v>0.39626268483686</c:v>
                </c:pt>
                <c:pt idx="138">
                  <c:v>0.38439397136270598</c:v>
                </c:pt>
                <c:pt idx="139">
                  <c:v>0.37618897827387399</c:v>
                </c:pt>
                <c:pt idx="140">
                  <c:v>0.37261202941911697</c:v>
                </c:pt>
                <c:pt idx="141">
                  <c:v>0.36711186119626399</c:v>
                </c:pt>
                <c:pt idx="142">
                  <c:v>0.35453609500383598</c:v>
                </c:pt>
                <c:pt idx="143">
                  <c:v>0.35215003919378202</c:v>
                </c:pt>
                <c:pt idx="144">
                  <c:v>0.35618793348964101</c:v>
                </c:pt>
                <c:pt idx="145">
                  <c:v>0.35528578031200198</c:v>
                </c:pt>
                <c:pt idx="146">
                  <c:v>0.35163662978173099</c:v>
                </c:pt>
                <c:pt idx="147">
                  <c:v>0.34309067967731199</c:v>
                </c:pt>
                <c:pt idx="148">
                  <c:v>0.31758183218800601</c:v>
                </c:pt>
                <c:pt idx="149">
                  <c:v>0.31232519433675399</c:v>
                </c:pt>
                <c:pt idx="150">
                  <c:v>0.31075206174946701</c:v>
                </c:pt>
                <c:pt idx="151">
                  <c:v>0.327446923258987</c:v>
                </c:pt>
                <c:pt idx="152">
                  <c:v>0.336875751020978</c:v>
                </c:pt>
                <c:pt idx="153">
                  <c:v>0.323584893295081</c:v>
                </c:pt>
                <c:pt idx="154">
                  <c:v>0.323608785857943</c:v>
                </c:pt>
                <c:pt idx="155">
                  <c:v>0.30957878534458899</c:v>
                </c:pt>
                <c:pt idx="156">
                  <c:v>0.31770638011977498</c:v>
                </c:pt>
                <c:pt idx="157">
                  <c:v>0.33903732611114701</c:v>
                </c:pt>
                <c:pt idx="158">
                  <c:v>0.36558482377509999</c:v>
                </c:pt>
                <c:pt idx="159">
                  <c:v>0.40424258170657101</c:v>
                </c:pt>
                <c:pt idx="160">
                  <c:v>0.46064602034616597</c:v>
                </c:pt>
                <c:pt idx="161">
                  <c:v>0.42263148987728399</c:v>
                </c:pt>
                <c:pt idx="162">
                  <c:v>0.42591859844513202</c:v>
                </c:pt>
                <c:pt idx="163">
                  <c:v>0.40825919872267302</c:v>
                </c:pt>
                <c:pt idx="164">
                  <c:v>0.417595541305118</c:v>
                </c:pt>
                <c:pt idx="165">
                  <c:v>0.39024114530500098</c:v>
                </c:pt>
                <c:pt idx="166">
                  <c:v>0.40597916755347202</c:v>
                </c:pt>
                <c:pt idx="167">
                  <c:v>0.41218345104064302</c:v>
                </c:pt>
                <c:pt idx="168">
                  <c:v>0.43933291062892699</c:v>
                </c:pt>
                <c:pt idx="169">
                  <c:v>0.454165792894621</c:v>
                </c:pt>
                <c:pt idx="170">
                  <c:v>0.45270658459711099</c:v>
                </c:pt>
                <c:pt idx="171">
                  <c:v>0.45462968479951699</c:v>
                </c:pt>
                <c:pt idx="172">
                  <c:v>0.44077321468736402</c:v>
                </c:pt>
                <c:pt idx="173">
                  <c:v>0.42080070239053402</c:v>
                </c:pt>
                <c:pt idx="174">
                  <c:v>0.420713840103484</c:v>
                </c:pt>
                <c:pt idx="175">
                  <c:v>0.40124925928884903</c:v>
                </c:pt>
                <c:pt idx="176">
                  <c:v>0.41463082633962101</c:v>
                </c:pt>
                <c:pt idx="177">
                  <c:v>0.41206311995203698</c:v>
                </c:pt>
                <c:pt idx="178">
                  <c:v>0.42297859551320899</c:v>
                </c:pt>
                <c:pt idx="179">
                  <c:v>0.45552667075012299</c:v>
                </c:pt>
                <c:pt idx="180">
                  <c:v>0.46370819083346099</c:v>
                </c:pt>
                <c:pt idx="181">
                  <c:v>0.44428075435404601</c:v>
                </c:pt>
                <c:pt idx="182">
                  <c:v>0.45406621787072199</c:v>
                </c:pt>
                <c:pt idx="183">
                  <c:v>0.45882391039509302</c:v>
                </c:pt>
                <c:pt idx="184">
                  <c:v>0.45258567559200302</c:v>
                </c:pt>
                <c:pt idx="185">
                  <c:v>0.45139779355223802</c:v>
                </c:pt>
                <c:pt idx="186">
                  <c:v>0.46162212258555702</c:v>
                </c:pt>
                <c:pt idx="187">
                  <c:v>0.44662992365329302</c:v>
                </c:pt>
                <c:pt idx="188">
                  <c:v>0.46032886806860102</c:v>
                </c:pt>
                <c:pt idx="189">
                  <c:v>0.47750074959142502</c:v>
                </c:pt>
                <c:pt idx="190">
                  <c:v>0.48429147905901898</c:v>
                </c:pt>
                <c:pt idx="191">
                  <c:v>0.51372290548675503</c:v>
                </c:pt>
                <c:pt idx="192">
                  <c:v>0.54235026046250301</c:v>
                </c:pt>
                <c:pt idx="193">
                  <c:v>0.54051872712909499</c:v>
                </c:pt>
                <c:pt idx="194">
                  <c:v>0.54054106120241097</c:v>
                </c:pt>
                <c:pt idx="195">
                  <c:v>0.53426130343404699</c:v>
                </c:pt>
                <c:pt idx="196">
                  <c:v>0.54964629350510996</c:v>
                </c:pt>
                <c:pt idx="197">
                  <c:v>0.54205492583967996</c:v>
                </c:pt>
                <c:pt idx="198">
                  <c:v>0.54976625392026102</c:v>
                </c:pt>
                <c:pt idx="199">
                  <c:v>0.55696449253909497</c:v>
                </c:pt>
                <c:pt idx="200">
                  <c:v>0.531279935388981</c:v>
                </c:pt>
                <c:pt idx="201">
                  <c:v>0.524644606099962</c:v>
                </c:pt>
                <c:pt idx="202">
                  <c:v>0.50296905416215798</c:v>
                </c:pt>
                <c:pt idx="203">
                  <c:v>0.524920710772249</c:v>
                </c:pt>
                <c:pt idx="204">
                  <c:v>0.51056245762639196</c:v>
                </c:pt>
                <c:pt idx="205">
                  <c:v>0.50892714521622695</c:v>
                </c:pt>
                <c:pt idx="206">
                  <c:v>0.499641447203306</c:v>
                </c:pt>
                <c:pt idx="207">
                  <c:v>0.52194652370240902</c:v>
                </c:pt>
                <c:pt idx="208">
                  <c:v>0.50485080160792195</c:v>
                </c:pt>
                <c:pt idx="209">
                  <c:v>0.51972604059334304</c:v>
                </c:pt>
                <c:pt idx="210">
                  <c:v>0.50475357891574801</c:v>
                </c:pt>
                <c:pt idx="211">
                  <c:v>0.50379546806964703</c:v>
                </c:pt>
                <c:pt idx="212">
                  <c:v>0.49095583307594698</c:v>
                </c:pt>
                <c:pt idx="213">
                  <c:v>0.46853556111246603</c:v>
                </c:pt>
                <c:pt idx="214">
                  <c:v>0.45506818167417301</c:v>
                </c:pt>
                <c:pt idx="215">
                  <c:v>0.44487819888844099</c:v>
                </c:pt>
                <c:pt idx="216">
                  <c:v>0.432322952260767</c:v>
                </c:pt>
                <c:pt idx="217">
                  <c:v>0.39472953520370702</c:v>
                </c:pt>
                <c:pt idx="218">
                  <c:v>0.37950578204950502</c:v>
                </c:pt>
                <c:pt idx="219">
                  <c:v>0.41375064550156998</c:v>
                </c:pt>
                <c:pt idx="220">
                  <c:v>0.43100622781708198</c:v>
                </c:pt>
                <c:pt idx="221">
                  <c:v>0.39789784830914798</c:v>
                </c:pt>
                <c:pt idx="222">
                  <c:v>0.37772286902547603</c:v>
                </c:pt>
                <c:pt idx="223">
                  <c:v>0.36121023024332399</c:v>
                </c:pt>
                <c:pt idx="224">
                  <c:v>0.34823343659957201</c:v>
                </c:pt>
                <c:pt idx="225">
                  <c:v>0.33835606845657701</c:v>
                </c:pt>
                <c:pt idx="226">
                  <c:v>0.37491286515456401</c:v>
                </c:pt>
                <c:pt idx="227">
                  <c:v>0.35655309056552997</c:v>
                </c:pt>
                <c:pt idx="228">
                  <c:v>0.34243645559233399</c:v>
                </c:pt>
                <c:pt idx="229">
                  <c:v>0.38143970214366901</c:v>
                </c:pt>
                <c:pt idx="230">
                  <c:v>0.38418192199272599</c:v>
                </c:pt>
                <c:pt idx="231">
                  <c:v>0.401917377525562</c:v>
                </c:pt>
                <c:pt idx="232">
                  <c:v>0.41430092871065299</c:v>
                </c:pt>
                <c:pt idx="233">
                  <c:v>0.398915409493522</c:v>
                </c:pt>
                <c:pt idx="234">
                  <c:v>0.42151704177622301</c:v>
                </c:pt>
                <c:pt idx="235">
                  <c:v>0.44579424141090401</c:v>
                </c:pt>
                <c:pt idx="236">
                  <c:v>0.459136027533388</c:v>
                </c:pt>
                <c:pt idx="237">
                  <c:v>0.47433683644834501</c:v>
                </c:pt>
                <c:pt idx="238">
                  <c:v>0.43150373407257098</c:v>
                </c:pt>
                <c:pt idx="239">
                  <c:v>0.437912793312078</c:v>
                </c:pt>
                <c:pt idx="240">
                  <c:v>0.405383484512152</c:v>
                </c:pt>
                <c:pt idx="241">
                  <c:v>0.39645040235794399</c:v>
                </c:pt>
                <c:pt idx="242">
                  <c:v>0.385383841654586</c:v>
                </c:pt>
                <c:pt idx="243">
                  <c:v>0.39126679489327298</c:v>
                </c:pt>
                <c:pt idx="244">
                  <c:v>0.38797941368634398</c:v>
                </c:pt>
                <c:pt idx="245">
                  <c:v>0.38489195225060702</c:v>
                </c:pt>
                <c:pt idx="246">
                  <c:v>0.41110095095364702</c:v>
                </c:pt>
                <c:pt idx="247">
                  <c:v>0.42235973522407999</c:v>
                </c:pt>
                <c:pt idx="248">
                  <c:v>0.431542589100672</c:v>
                </c:pt>
                <c:pt idx="249">
                  <c:v>0.425479927816935</c:v>
                </c:pt>
                <c:pt idx="250">
                  <c:v>0.412726983418641</c:v>
                </c:pt>
                <c:pt idx="251">
                  <c:v>0.42535844254309202</c:v>
                </c:pt>
                <c:pt idx="252">
                  <c:v>0.41790707173975999</c:v>
                </c:pt>
                <c:pt idx="253">
                  <c:v>0.42388658155369402</c:v>
                </c:pt>
                <c:pt idx="254">
                  <c:v>0.38869205069281199</c:v>
                </c:pt>
                <c:pt idx="255">
                  <c:v>0.38491697820420601</c:v>
                </c:pt>
                <c:pt idx="256">
                  <c:v>0.33847773212020899</c:v>
                </c:pt>
                <c:pt idx="257">
                  <c:v>0.34872257450911698</c:v>
                </c:pt>
                <c:pt idx="258">
                  <c:v>0.35924990408313601</c:v>
                </c:pt>
                <c:pt idx="259">
                  <c:v>0.38807495113385698</c:v>
                </c:pt>
                <c:pt idx="260">
                  <c:v>0.405134981991218</c:v>
                </c:pt>
                <c:pt idx="261">
                  <c:v>0.38974666721108098</c:v>
                </c:pt>
                <c:pt idx="262">
                  <c:v>0.36357953278669197</c:v>
                </c:pt>
                <c:pt idx="263">
                  <c:v>0.34293010132849799</c:v>
                </c:pt>
                <c:pt idx="264">
                  <c:v>0.35054501013086597</c:v>
                </c:pt>
                <c:pt idx="265">
                  <c:v>0.37827678391494401</c:v>
                </c:pt>
                <c:pt idx="266">
                  <c:v>0.41364077292228002</c:v>
                </c:pt>
                <c:pt idx="267">
                  <c:v>0.409212186237565</c:v>
                </c:pt>
                <c:pt idx="268">
                  <c:v>0.39908829051530498</c:v>
                </c:pt>
                <c:pt idx="269">
                  <c:v>0.40882431447788598</c:v>
                </c:pt>
                <c:pt idx="270">
                  <c:v>0.41433856236989203</c:v>
                </c:pt>
                <c:pt idx="271">
                  <c:v>0.41173761684834798</c:v>
                </c:pt>
                <c:pt idx="272">
                  <c:v>0.414293577438205</c:v>
                </c:pt>
                <c:pt idx="273">
                  <c:v>0.42605334320063998</c:v>
                </c:pt>
                <c:pt idx="274">
                  <c:v>0.41841912175428903</c:v>
                </c:pt>
                <c:pt idx="275">
                  <c:v>0.39253772411885701</c:v>
                </c:pt>
                <c:pt idx="276">
                  <c:v>0.38257302742260402</c:v>
                </c:pt>
                <c:pt idx="277">
                  <c:v>0.386734809606681</c:v>
                </c:pt>
                <c:pt idx="278">
                  <c:v>0.38182011298060098</c:v>
                </c:pt>
                <c:pt idx="279">
                  <c:v>0.35672354165798098</c:v>
                </c:pt>
                <c:pt idx="280">
                  <c:v>0.36120584099645398</c:v>
                </c:pt>
                <c:pt idx="281">
                  <c:v>0.36642492247425101</c:v>
                </c:pt>
                <c:pt idx="282">
                  <c:v>0.36132818839280501</c:v>
                </c:pt>
                <c:pt idx="283">
                  <c:v>0.356859810288774</c:v>
                </c:pt>
                <c:pt idx="284">
                  <c:v>0.34988455956269099</c:v>
                </c:pt>
                <c:pt idx="285">
                  <c:v>0.37283120018124399</c:v>
                </c:pt>
                <c:pt idx="286">
                  <c:v>0.36443715729527798</c:v>
                </c:pt>
                <c:pt idx="287">
                  <c:v>0.369892753342832</c:v>
                </c:pt>
                <c:pt idx="288">
                  <c:v>0.39125076252357299</c:v>
                </c:pt>
                <c:pt idx="289">
                  <c:v>0.39115966358506798</c:v>
                </c:pt>
                <c:pt idx="290">
                  <c:v>0.388862538486553</c:v>
                </c:pt>
                <c:pt idx="291">
                  <c:v>0.39698575700730798</c:v>
                </c:pt>
                <c:pt idx="292">
                  <c:v>0.38476244104777801</c:v>
                </c:pt>
                <c:pt idx="293">
                  <c:v>0.37913509970661902</c:v>
                </c:pt>
                <c:pt idx="294">
                  <c:v>0.36469361507996101</c:v>
                </c:pt>
                <c:pt idx="295">
                  <c:v>0.36496946000007402</c:v>
                </c:pt>
                <c:pt idx="296">
                  <c:v>0.35315564023213297</c:v>
                </c:pt>
                <c:pt idx="297">
                  <c:v>0.34559156171650202</c:v>
                </c:pt>
                <c:pt idx="298">
                  <c:v>0.32504007610893698</c:v>
                </c:pt>
                <c:pt idx="299">
                  <c:v>0.37304232186932301</c:v>
                </c:pt>
                <c:pt idx="300">
                  <c:v>0.36175238138264099</c:v>
                </c:pt>
                <c:pt idx="301">
                  <c:v>0.38593367061975598</c:v>
                </c:pt>
                <c:pt idx="302">
                  <c:v>0.37220847472344598</c:v>
                </c:pt>
                <c:pt idx="303">
                  <c:v>0.36753511628632501</c:v>
                </c:pt>
                <c:pt idx="304">
                  <c:v>0.39922573041977699</c:v>
                </c:pt>
                <c:pt idx="305">
                  <c:v>0.377025371467687</c:v>
                </c:pt>
                <c:pt idx="306">
                  <c:v>0.38587376297041098</c:v>
                </c:pt>
                <c:pt idx="307">
                  <c:v>0.39526132000494302</c:v>
                </c:pt>
                <c:pt idx="308">
                  <c:v>0.40365448632001699</c:v>
                </c:pt>
                <c:pt idx="309">
                  <c:v>0.39846352633979998</c:v>
                </c:pt>
                <c:pt idx="310">
                  <c:v>0.37529833959412301</c:v>
                </c:pt>
                <c:pt idx="311">
                  <c:v>0.365527667073483</c:v>
                </c:pt>
                <c:pt idx="312">
                  <c:v>0.361454007932068</c:v>
                </c:pt>
                <c:pt idx="313">
                  <c:v>0.37747994291625497</c:v>
                </c:pt>
                <c:pt idx="314">
                  <c:v>0.38603568235275598</c:v>
                </c:pt>
                <c:pt idx="315">
                  <c:v>0.40289559295160499</c:v>
                </c:pt>
                <c:pt idx="316">
                  <c:v>0.40441650647341298</c:v>
                </c:pt>
                <c:pt idx="317">
                  <c:v>0.42117325638832198</c:v>
                </c:pt>
                <c:pt idx="318">
                  <c:v>0.41176149692014602</c:v>
                </c:pt>
                <c:pt idx="319">
                  <c:v>0.404728621424639</c:v>
                </c:pt>
                <c:pt idx="320">
                  <c:v>0.40368207857006</c:v>
                </c:pt>
                <c:pt idx="321">
                  <c:v>0.40435956525984601</c:v>
                </c:pt>
                <c:pt idx="322">
                  <c:v>0.39973635827211301</c:v>
                </c:pt>
                <c:pt idx="323">
                  <c:v>0.40400538159261901</c:v>
                </c:pt>
                <c:pt idx="324">
                  <c:v>0.43352696869345397</c:v>
                </c:pt>
                <c:pt idx="325">
                  <c:v>0.44536776365303299</c:v>
                </c:pt>
                <c:pt idx="326">
                  <c:v>0.46209758107943699</c:v>
                </c:pt>
                <c:pt idx="327">
                  <c:v>0.45687661268959101</c:v>
                </c:pt>
                <c:pt idx="328">
                  <c:v>0.46134172770966397</c:v>
                </c:pt>
                <c:pt idx="329">
                  <c:v>0.45613689674483099</c:v>
                </c:pt>
                <c:pt idx="330">
                  <c:v>0.46299800936752</c:v>
                </c:pt>
                <c:pt idx="331">
                  <c:v>0.468848007863853</c:v>
                </c:pt>
                <c:pt idx="332">
                  <c:v>0.47389751102866301</c:v>
                </c:pt>
                <c:pt idx="333">
                  <c:v>0.45124576680759898</c:v>
                </c:pt>
                <c:pt idx="334">
                  <c:v>0.447832192836499</c:v>
                </c:pt>
                <c:pt idx="335">
                  <c:v>0.46184043584421403</c:v>
                </c:pt>
                <c:pt idx="336">
                  <c:v>0.46465338509232101</c:v>
                </c:pt>
                <c:pt idx="337">
                  <c:v>0.47574641189518702</c:v>
                </c:pt>
                <c:pt idx="338">
                  <c:v>0.48255583461601498</c:v>
                </c:pt>
                <c:pt idx="339">
                  <c:v>0.46137686406096801</c:v>
                </c:pt>
                <c:pt idx="340">
                  <c:v>0.46171622377985699</c:v>
                </c:pt>
                <c:pt idx="341">
                  <c:v>0.46124263869378401</c:v>
                </c:pt>
                <c:pt idx="342">
                  <c:v>0.46574225556483401</c:v>
                </c:pt>
                <c:pt idx="343">
                  <c:v>0.46536790796128402</c:v>
                </c:pt>
                <c:pt idx="344">
                  <c:v>0.46036609335074702</c:v>
                </c:pt>
                <c:pt idx="345">
                  <c:v>0.473967291658282</c:v>
                </c:pt>
                <c:pt idx="346">
                  <c:v>0.47923430823786001</c:v>
                </c:pt>
                <c:pt idx="347">
                  <c:v>0.47892247141302202</c:v>
                </c:pt>
                <c:pt idx="348">
                  <c:v>0.473843603102166</c:v>
                </c:pt>
                <c:pt idx="349">
                  <c:v>0.45865381896817597</c:v>
                </c:pt>
                <c:pt idx="350">
                  <c:v>0.45170065915949498</c:v>
                </c:pt>
                <c:pt idx="351">
                  <c:v>0.44870968062440098</c:v>
                </c:pt>
                <c:pt idx="352">
                  <c:v>0.45208524869268102</c:v>
                </c:pt>
                <c:pt idx="353">
                  <c:v>0.47825819087725202</c:v>
                </c:pt>
                <c:pt idx="354">
                  <c:v>0.48067612679921801</c:v>
                </c:pt>
                <c:pt idx="355">
                  <c:v>0.49854782386055302</c:v>
                </c:pt>
                <c:pt idx="356">
                  <c:v>0.50602910636811804</c:v>
                </c:pt>
                <c:pt idx="357">
                  <c:v>0.51258684690145395</c:v>
                </c:pt>
                <c:pt idx="358">
                  <c:v>0.48982634498970501</c:v>
                </c:pt>
                <c:pt idx="359">
                  <c:v>0.51483601011496005</c:v>
                </c:pt>
                <c:pt idx="360">
                  <c:v>0.49828779920646998</c:v>
                </c:pt>
                <c:pt idx="361">
                  <c:v>0.49794753379177698</c:v>
                </c:pt>
                <c:pt idx="362">
                  <c:v>0.48807303311885197</c:v>
                </c:pt>
                <c:pt idx="363">
                  <c:v>0.469526570916181</c:v>
                </c:pt>
                <c:pt idx="364">
                  <c:v>0.48414471473238702</c:v>
                </c:pt>
                <c:pt idx="365">
                  <c:v>0.50430367669269505</c:v>
                </c:pt>
                <c:pt idx="366">
                  <c:v>0.52642520883418997</c:v>
                </c:pt>
                <c:pt idx="367">
                  <c:v>0.51597853863879395</c:v>
                </c:pt>
                <c:pt idx="368">
                  <c:v>0.51044847225452095</c:v>
                </c:pt>
                <c:pt idx="369">
                  <c:v>0.50300364176561496</c:v>
                </c:pt>
                <c:pt idx="370">
                  <c:v>0.50251944809484195</c:v>
                </c:pt>
                <c:pt idx="371">
                  <c:v>0.49852587226636802</c:v>
                </c:pt>
                <c:pt idx="372">
                  <c:v>0.50611434809838896</c:v>
                </c:pt>
                <c:pt idx="373">
                  <c:v>0.49274308092346802</c:v>
                </c:pt>
                <c:pt idx="374">
                  <c:v>0.48129508364052798</c:v>
                </c:pt>
                <c:pt idx="375">
                  <c:v>0.49526206008615897</c:v>
                </c:pt>
                <c:pt idx="376">
                  <c:v>0.47988544558507601</c:v>
                </c:pt>
                <c:pt idx="377">
                  <c:v>0.47831690218330603</c:v>
                </c:pt>
                <c:pt idx="378">
                  <c:v>0.42775004390952798</c:v>
                </c:pt>
                <c:pt idx="379">
                  <c:v>0.41455430819643402</c:v>
                </c:pt>
                <c:pt idx="380">
                  <c:v>0.41309188438939298</c:v>
                </c:pt>
                <c:pt idx="381">
                  <c:v>0.42907716807398599</c:v>
                </c:pt>
                <c:pt idx="382">
                  <c:v>0.39877520343914802</c:v>
                </c:pt>
                <c:pt idx="383">
                  <c:v>0.41770230207556802</c:v>
                </c:pt>
                <c:pt idx="384">
                  <c:v>0.41486016282831401</c:v>
                </c:pt>
                <c:pt idx="385">
                  <c:v>0.38440846477243601</c:v>
                </c:pt>
                <c:pt idx="386">
                  <c:v>0.35094456394631901</c:v>
                </c:pt>
                <c:pt idx="387">
                  <c:v>0.39460175379870899</c:v>
                </c:pt>
                <c:pt idx="388">
                  <c:v>0.40001612311183099</c:v>
                </c:pt>
                <c:pt idx="389">
                  <c:v>0.410874271215945</c:v>
                </c:pt>
                <c:pt idx="390">
                  <c:v>0.43552684690061</c:v>
                </c:pt>
                <c:pt idx="391">
                  <c:v>0.43594049367500198</c:v>
                </c:pt>
                <c:pt idx="392">
                  <c:v>0.43610502407679602</c:v>
                </c:pt>
                <c:pt idx="393">
                  <c:v>0.39965694600498403</c:v>
                </c:pt>
                <c:pt idx="394">
                  <c:v>0.41517084340766502</c:v>
                </c:pt>
                <c:pt idx="395">
                  <c:v>0.39986446430350098</c:v>
                </c:pt>
                <c:pt idx="396">
                  <c:v>0.41903803505438297</c:v>
                </c:pt>
                <c:pt idx="397">
                  <c:v>0.43107075839818398</c:v>
                </c:pt>
                <c:pt idx="398">
                  <c:v>0.43103374808281403</c:v>
                </c:pt>
                <c:pt idx="399">
                  <c:v>0.42254484305920498</c:v>
                </c:pt>
                <c:pt idx="400">
                  <c:v>0.38207038888018202</c:v>
                </c:pt>
                <c:pt idx="401">
                  <c:v>0.39127103968766802</c:v>
                </c:pt>
                <c:pt idx="402">
                  <c:v>0.39661009390722102</c:v>
                </c:pt>
                <c:pt idx="403">
                  <c:v>0.382247723296116</c:v>
                </c:pt>
                <c:pt idx="404">
                  <c:v>0.38613099449281102</c:v>
                </c:pt>
                <c:pt idx="405">
                  <c:v>0.38453489294028098</c:v>
                </c:pt>
                <c:pt idx="406">
                  <c:v>0.36459176651488501</c:v>
                </c:pt>
                <c:pt idx="407">
                  <c:v>0.372507602660552</c:v>
                </c:pt>
                <c:pt idx="408">
                  <c:v>0.37006148094670799</c:v>
                </c:pt>
                <c:pt idx="409">
                  <c:v>0.358741406432393</c:v>
                </c:pt>
                <c:pt idx="410">
                  <c:v>0.35405999977862102</c:v>
                </c:pt>
                <c:pt idx="411">
                  <c:v>0.35017439283886898</c:v>
                </c:pt>
                <c:pt idx="412">
                  <c:v>0.36701972169034802</c:v>
                </c:pt>
                <c:pt idx="413">
                  <c:v>0.37433954320353602</c:v>
                </c:pt>
                <c:pt idx="414">
                  <c:v>0.36899722678345998</c:v>
                </c:pt>
                <c:pt idx="415">
                  <c:v>0.35654254903614002</c:v>
                </c:pt>
                <c:pt idx="416">
                  <c:v>0.37133808353814601</c:v>
                </c:pt>
                <c:pt idx="417">
                  <c:v>0.38840111763808999</c:v>
                </c:pt>
                <c:pt idx="418">
                  <c:v>0.40185762702914302</c:v>
                </c:pt>
                <c:pt idx="419">
                  <c:v>0.40207790920588798</c:v>
                </c:pt>
                <c:pt idx="420">
                  <c:v>0.38554599913263898</c:v>
                </c:pt>
                <c:pt idx="421">
                  <c:v>0.37877342964207</c:v>
                </c:pt>
                <c:pt idx="422">
                  <c:v>0.34846500361767202</c:v>
                </c:pt>
                <c:pt idx="423">
                  <c:v>0.34830750795509202</c:v>
                </c:pt>
                <c:pt idx="424">
                  <c:v>0.345005597578943</c:v>
                </c:pt>
                <c:pt idx="425">
                  <c:v>0.29941947482609299</c:v>
                </c:pt>
                <c:pt idx="426">
                  <c:v>0.31624962357383202</c:v>
                </c:pt>
                <c:pt idx="427">
                  <c:v>0.32398402205902299</c:v>
                </c:pt>
                <c:pt idx="428">
                  <c:v>0.34235064954782801</c:v>
                </c:pt>
                <c:pt idx="429">
                  <c:v>0.28516911435689901</c:v>
                </c:pt>
                <c:pt idx="430">
                  <c:v>0.309944969616334</c:v>
                </c:pt>
                <c:pt idx="431">
                  <c:v>0.297539620777722</c:v>
                </c:pt>
                <c:pt idx="432">
                  <c:v>0.32920714808602602</c:v>
                </c:pt>
                <c:pt idx="433">
                  <c:v>0.32747638160200299</c:v>
                </c:pt>
                <c:pt idx="434">
                  <c:v>0.31012526074523</c:v>
                </c:pt>
                <c:pt idx="435">
                  <c:v>0.30886760295010401</c:v>
                </c:pt>
                <c:pt idx="436">
                  <c:v>0.28295160480863801</c:v>
                </c:pt>
                <c:pt idx="437">
                  <c:v>0.26707582357631499</c:v>
                </c:pt>
                <c:pt idx="438">
                  <c:v>0.25209892158814301</c:v>
                </c:pt>
                <c:pt idx="439">
                  <c:v>0.178492695086792</c:v>
                </c:pt>
                <c:pt idx="440">
                  <c:v>0.21803897440374401</c:v>
                </c:pt>
                <c:pt idx="441">
                  <c:v>0.19908580282257901</c:v>
                </c:pt>
                <c:pt idx="442">
                  <c:v>0.14831798759537401</c:v>
                </c:pt>
                <c:pt idx="443">
                  <c:v>0.144967419440301</c:v>
                </c:pt>
                <c:pt idx="444">
                  <c:v>0.15745564148548299</c:v>
                </c:pt>
                <c:pt idx="445">
                  <c:v>9.6824652090103297E-2</c:v>
                </c:pt>
                <c:pt idx="446">
                  <c:v>0.10801558482185999</c:v>
                </c:pt>
                <c:pt idx="447">
                  <c:v>7.6592127291190901E-2</c:v>
                </c:pt>
                <c:pt idx="448">
                  <c:v>0.13351627370066299</c:v>
                </c:pt>
                <c:pt idx="449">
                  <c:v>0.13535960856100801</c:v>
                </c:pt>
                <c:pt idx="450">
                  <c:v>0.158907691020687</c:v>
                </c:pt>
                <c:pt idx="451">
                  <c:v>9.8367747449883997E-2</c:v>
                </c:pt>
                <c:pt idx="452">
                  <c:v>0.125578086692786</c:v>
                </c:pt>
                <c:pt idx="453">
                  <c:v>9.8493004054546807E-2</c:v>
                </c:pt>
                <c:pt idx="454">
                  <c:v>0.11676681088616001</c:v>
                </c:pt>
                <c:pt idx="455">
                  <c:v>9.6856340726029902E-2</c:v>
                </c:pt>
                <c:pt idx="456">
                  <c:v>4.7250622977364098E-2</c:v>
                </c:pt>
                <c:pt idx="457">
                  <c:v>2.5197322381250799E-2</c:v>
                </c:pt>
                <c:pt idx="458">
                  <c:v>2.0262641617668001E-2</c:v>
                </c:pt>
                <c:pt idx="459">
                  <c:v>-1.0826934850319801E-2</c:v>
                </c:pt>
                <c:pt idx="460">
                  <c:v>3.95239136773319E-2</c:v>
                </c:pt>
                <c:pt idx="461">
                  <c:v>4.4445187759171098E-2</c:v>
                </c:pt>
                <c:pt idx="462">
                  <c:v>4.0508464101835902E-2</c:v>
                </c:pt>
                <c:pt idx="463">
                  <c:v>7.4460418796711794E-2</c:v>
                </c:pt>
                <c:pt idx="464">
                  <c:v>6.5575344376320399E-2</c:v>
                </c:pt>
                <c:pt idx="465">
                  <c:v>8.2274276703502805E-2</c:v>
                </c:pt>
                <c:pt idx="466">
                  <c:v>4.1055368162547103E-2</c:v>
                </c:pt>
                <c:pt idx="467" formatCode="0.00E+00">
                  <c:v>-8.6551204446838601E-5</c:v>
                </c:pt>
                <c:pt idx="468">
                  <c:v>2.93266164916158E-2</c:v>
                </c:pt>
                <c:pt idx="469">
                  <c:v>-1.95858138250465E-3</c:v>
                </c:pt>
                <c:pt idx="470">
                  <c:v>-9.4330343341847405E-3</c:v>
                </c:pt>
                <c:pt idx="471">
                  <c:v>-4.9717947527022598E-2</c:v>
                </c:pt>
                <c:pt idx="472">
                  <c:v>-8.69999570681812E-3</c:v>
                </c:pt>
                <c:pt idx="473">
                  <c:v>-4.6734991680260997E-2</c:v>
                </c:pt>
                <c:pt idx="474">
                  <c:v>-6.0888192013868303E-2</c:v>
                </c:pt>
                <c:pt idx="475">
                  <c:v>-8.9408014829470694E-2</c:v>
                </c:pt>
                <c:pt idx="476">
                  <c:v>-0.154219650725439</c:v>
                </c:pt>
                <c:pt idx="477">
                  <c:v>-0.22536837822808001</c:v>
                </c:pt>
                <c:pt idx="478">
                  <c:v>-0.222499368083376</c:v>
                </c:pt>
                <c:pt idx="479">
                  <c:v>-0.12700973791244</c:v>
                </c:pt>
                <c:pt idx="480">
                  <c:v>-8.9470754565410801E-2</c:v>
                </c:pt>
                <c:pt idx="481">
                  <c:v>-4.7058303500122502E-2</c:v>
                </c:pt>
                <c:pt idx="482">
                  <c:v>-5.0326227100295703E-2</c:v>
                </c:pt>
                <c:pt idx="483">
                  <c:v>-0.15202908550497901</c:v>
                </c:pt>
                <c:pt idx="484">
                  <c:v>-9.9822911729825506E-2</c:v>
                </c:pt>
                <c:pt idx="485">
                  <c:v>-9.7963195952797996E-2</c:v>
                </c:pt>
                <c:pt idx="486">
                  <c:v>-9.0247778119669594E-2</c:v>
                </c:pt>
                <c:pt idx="487">
                  <c:v>-6.6686650925933594E-2</c:v>
                </c:pt>
                <c:pt idx="488">
                  <c:v>-4.5788609560387699E-4</c:v>
                </c:pt>
                <c:pt idx="489">
                  <c:v>2.6906285323053899E-3</c:v>
                </c:pt>
                <c:pt idx="490">
                  <c:v>2.9571001469931999E-2</c:v>
                </c:pt>
                <c:pt idx="491">
                  <c:v>-2.3387475299205401E-2</c:v>
                </c:pt>
                <c:pt idx="492">
                  <c:v>1.2210325210379101E-2</c:v>
                </c:pt>
                <c:pt idx="493">
                  <c:v>-1.0997550256268E-2</c:v>
                </c:pt>
                <c:pt idx="494">
                  <c:v>3.7322802393189698E-2</c:v>
                </c:pt>
                <c:pt idx="495">
                  <c:v>4.0300161781924498E-2</c:v>
                </c:pt>
                <c:pt idx="496">
                  <c:v>-1.17809703521963E-2</c:v>
                </c:pt>
                <c:pt idx="497">
                  <c:v>-3.2946775221465198E-3</c:v>
                </c:pt>
                <c:pt idx="498">
                  <c:v>-3.1559663693921998E-2</c:v>
                </c:pt>
                <c:pt idx="499">
                  <c:v>-4.01492955426433E-2</c:v>
                </c:pt>
                <c:pt idx="500">
                  <c:v>-4.4289220068771798E-2</c:v>
                </c:pt>
                <c:pt idx="501">
                  <c:v>-4.2856994716235101E-2</c:v>
                </c:pt>
                <c:pt idx="502">
                  <c:v>-6.7257866747299305E-2</c:v>
                </c:pt>
                <c:pt idx="503">
                  <c:v>-5.7034796771703797E-2</c:v>
                </c:pt>
                <c:pt idx="504">
                  <c:v>-3.60189219577184E-2</c:v>
                </c:pt>
                <c:pt idx="505">
                  <c:v>-4.5914253272072401E-2</c:v>
                </c:pt>
                <c:pt idx="506">
                  <c:v>-4.7963535744579497E-2</c:v>
                </c:pt>
                <c:pt idx="507">
                  <c:v>-1.28088493158131E-2</c:v>
                </c:pt>
                <c:pt idx="508">
                  <c:v>-6.3842804478744103E-2</c:v>
                </c:pt>
                <c:pt idx="509">
                  <c:v>-4.7422910690908301E-2</c:v>
                </c:pt>
                <c:pt idx="510">
                  <c:v>-6.5297362869975797E-2</c:v>
                </c:pt>
                <c:pt idx="511">
                  <c:v>-0.11494095857961301</c:v>
                </c:pt>
                <c:pt idx="512">
                  <c:v>-0.101639481887704</c:v>
                </c:pt>
                <c:pt idx="513">
                  <c:v>-0.12171545316039201</c:v>
                </c:pt>
                <c:pt idx="514">
                  <c:v>-0.126214547555795</c:v>
                </c:pt>
                <c:pt idx="515">
                  <c:v>-0.134127842380419</c:v>
                </c:pt>
                <c:pt idx="516">
                  <c:v>-0.22119230636510001</c:v>
                </c:pt>
                <c:pt idx="517">
                  <c:v>-0.15004909044905401</c:v>
                </c:pt>
                <c:pt idx="518">
                  <c:v>-0.18329691306405799</c:v>
                </c:pt>
                <c:pt idx="519">
                  <c:v>-0.14228059056116299</c:v>
                </c:pt>
                <c:pt idx="520">
                  <c:v>-0.154521765404463</c:v>
                </c:pt>
                <c:pt idx="521">
                  <c:v>-0.14059325203894901</c:v>
                </c:pt>
                <c:pt idx="522">
                  <c:v>-8.2728453257220003E-2</c:v>
                </c:pt>
                <c:pt idx="523">
                  <c:v>-0.12518906577547501</c:v>
                </c:pt>
                <c:pt idx="524">
                  <c:v>-0.12639845072733899</c:v>
                </c:pt>
                <c:pt idx="525">
                  <c:v>-0.135136203657992</c:v>
                </c:pt>
                <c:pt idx="526">
                  <c:v>-0.15399070394380901</c:v>
                </c:pt>
                <c:pt idx="527">
                  <c:v>-0.12853590750082799</c:v>
                </c:pt>
                <c:pt idx="528">
                  <c:v>-0.120104536827411</c:v>
                </c:pt>
                <c:pt idx="529">
                  <c:v>-7.8376306369393703E-2</c:v>
                </c:pt>
                <c:pt idx="530">
                  <c:v>-5.6753188147331497E-2</c:v>
                </c:pt>
                <c:pt idx="531">
                  <c:v>-9.7342333852960802E-2</c:v>
                </c:pt>
                <c:pt idx="532">
                  <c:v>-7.6971413795325003E-2</c:v>
                </c:pt>
                <c:pt idx="533">
                  <c:v>-9.4354787372940105E-2</c:v>
                </c:pt>
                <c:pt idx="534">
                  <c:v>-0.118611525395332</c:v>
                </c:pt>
                <c:pt idx="535">
                  <c:v>-0.159180512234503</c:v>
                </c:pt>
                <c:pt idx="536">
                  <c:v>-0.165599283834137</c:v>
                </c:pt>
                <c:pt idx="537">
                  <c:v>-0.18764176562353099</c:v>
                </c:pt>
                <c:pt idx="538">
                  <c:v>-0.16972122562283501</c:v>
                </c:pt>
                <c:pt idx="539">
                  <c:v>-0.213462448734625</c:v>
                </c:pt>
                <c:pt idx="540">
                  <c:v>-0.167025343144178</c:v>
                </c:pt>
                <c:pt idx="541">
                  <c:v>-0.17568176600506399</c:v>
                </c:pt>
                <c:pt idx="542">
                  <c:v>-0.15820631574105501</c:v>
                </c:pt>
                <c:pt idx="543">
                  <c:v>-0.16139276792882701</c:v>
                </c:pt>
                <c:pt idx="544">
                  <c:v>-0.19526803972928999</c:v>
                </c:pt>
                <c:pt idx="545">
                  <c:v>-0.17785438648686999</c:v>
                </c:pt>
                <c:pt idx="546">
                  <c:v>-0.16230529015860601</c:v>
                </c:pt>
                <c:pt idx="547">
                  <c:v>-0.199963737595032</c:v>
                </c:pt>
                <c:pt idx="548">
                  <c:v>-0.20307386655330301</c:v>
                </c:pt>
                <c:pt idx="549">
                  <c:v>-0.19238932668240599</c:v>
                </c:pt>
                <c:pt idx="550">
                  <c:v>-0.123824832781912</c:v>
                </c:pt>
                <c:pt idx="551">
                  <c:v>-0.114562214539577</c:v>
                </c:pt>
                <c:pt idx="552">
                  <c:v>-7.7746780817947905E-2</c:v>
                </c:pt>
                <c:pt idx="553">
                  <c:v>-9.4729066067853002E-2</c:v>
                </c:pt>
                <c:pt idx="554">
                  <c:v>-0.134485085274542</c:v>
                </c:pt>
                <c:pt idx="555">
                  <c:v>-0.113937900517403</c:v>
                </c:pt>
                <c:pt idx="556">
                  <c:v>-6.0187726442752901E-2</c:v>
                </c:pt>
                <c:pt idx="557">
                  <c:v>-7.4484169679613396E-2</c:v>
                </c:pt>
                <c:pt idx="558">
                  <c:v>-0.122502827387607</c:v>
                </c:pt>
                <c:pt idx="559">
                  <c:v>-5.2189120413550297E-2</c:v>
                </c:pt>
                <c:pt idx="560">
                  <c:v>-8.3049294485570496E-2</c:v>
                </c:pt>
                <c:pt idx="561">
                  <c:v>-7.5865326530705796E-2</c:v>
                </c:pt>
                <c:pt idx="562">
                  <c:v>-6.6879648860641697E-2</c:v>
                </c:pt>
                <c:pt idx="563">
                  <c:v>-8.8585210530200895E-2</c:v>
                </c:pt>
                <c:pt idx="564">
                  <c:v>-0.117549983528387</c:v>
                </c:pt>
                <c:pt idx="565">
                  <c:v>-7.6275117462835801E-2</c:v>
                </c:pt>
                <c:pt idx="566">
                  <c:v>-6.5194869179728596E-2</c:v>
                </c:pt>
                <c:pt idx="567">
                  <c:v>-3.4719731824234698E-2</c:v>
                </c:pt>
                <c:pt idx="568">
                  <c:v>3.8466276276784002E-3</c:v>
                </c:pt>
                <c:pt idx="569">
                  <c:v>-8.1962220860779499E-3</c:v>
                </c:pt>
                <c:pt idx="570">
                  <c:v>-3.5492032516588598E-2</c:v>
                </c:pt>
                <c:pt idx="571">
                  <c:v>-2.77943927907808E-2</c:v>
                </c:pt>
                <c:pt idx="572">
                  <c:v>5.7446708644726799E-2</c:v>
                </c:pt>
                <c:pt idx="573">
                  <c:v>0.10326530760631999</c:v>
                </c:pt>
                <c:pt idx="574">
                  <c:v>6.9645949887096201E-2</c:v>
                </c:pt>
                <c:pt idx="575">
                  <c:v>7.7326153802470404E-2</c:v>
                </c:pt>
                <c:pt idx="576">
                  <c:v>7.5620587970534295E-2</c:v>
                </c:pt>
                <c:pt idx="577">
                  <c:v>7.7666418979081303E-2</c:v>
                </c:pt>
                <c:pt idx="578">
                  <c:v>-1.0763771606489001E-3</c:v>
                </c:pt>
                <c:pt idx="579">
                  <c:v>5.3507164276263799E-2</c:v>
                </c:pt>
                <c:pt idx="580">
                  <c:v>4.48103019607239E-2</c:v>
                </c:pt>
                <c:pt idx="581">
                  <c:v>7.9626764075289902E-2</c:v>
                </c:pt>
                <c:pt idx="582">
                  <c:v>0.118366554984316</c:v>
                </c:pt>
                <c:pt idx="583">
                  <c:v>9.0452459659706899E-2</c:v>
                </c:pt>
                <c:pt idx="584">
                  <c:v>8.45038452892896E-2</c:v>
                </c:pt>
                <c:pt idx="585">
                  <c:v>0.109368650119454</c:v>
                </c:pt>
                <c:pt idx="586">
                  <c:v>0.124120383822583</c:v>
                </c:pt>
                <c:pt idx="587">
                  <c:v>0.119057841696315</c:v>
                </c:pt>
                <c:pt idx="588">
                  <c:v>0.16852279944792101</c:v>
                </c:pt>
                <c:pt idx="589">
                  <c:v>0.132939058257702</c:v>
                </c:pt>
                <c:pt idx="590">
                  <c:v>0.17034642777047801</c:v>
                </c:pt>
                <c:pt idx="591">
                  <c:v>0.14076979182098801</c:v>
                </c:pt>
                <c:pt idx="592">
                  <c:v>0.17740155563076601</c:v>
                </c:pt>
                <c:pt idx="593">
                  <c:v>0.15165820101875499</c:v>
                </c:pt>
                <c:pt idx="594">
                  <c:v>0.13983703834972699</c:v>
                </c:pt>
                <c:pt idx="595">
                  <c:v>8.1868578763114694E-2</c:v>
                </c:pt>
                <c:pt idx="596">
                  <c:v>0.104732413758289</c:v>
                </c:pt>
                <c:pt idx="597">
                  <c:v>7.0005199200833701E-2</c:v>
                </c:pt>
                <c:pt idx="598">
                  <c:v>0.113213561033832</c:v>
                </c:pt>
                <c:pt idx="599">
                  <c:v>9.6578720781835006E-2</c:v>
                </c:pt>
                <c:pt idx="600">
                  <c:v>8.2532018388339595E-2</c:v>
                </c:pt>
                <c:pt idx="601">
                  <c:v>8.3873069640262796E-2</c:v>
                </c:pt>
                <c:pt idx="602">
                  <c:v>8.2791847595512405E-2</c:v>
                </c:pt>
                <c:pt idx="603">
                  <c:v>0.10753226034527499</c:v>
                </c:pt>
                <c:pt idx="604">
                  <c:v>0.10534441739848401</c:v>
                </c:pt>
                <c:pt idx="605">
                  <c:v>0.11648623716374</c:v>
                </c:pt>
                <c:pt idx="606">
                  <c:v>0.117181265699177</c:v>
                </c:pt>
                <c:pt idx="607">
                  <c:v>0.12080341280889</c:v>
                </c:pt>
                <c:pt idx="608">
                  <c:v>9.4184925844814693E-2</c:v>
                </c:pt>
                <c:pt idx="609">
                  <c:v>9.0466537174585193E-2</c:v>
                </c:pt>
                <c:pt idx="610">
                  <c:v>0.11591523985423299</c:v>
                </c:pt>
                <c:pt idx="611">
                  <c:v>0.11777039618728399</c:v>
                </c:pt>
                <c:pt idx="612">
                  <c:v>0.11317726717407101</c:v>
                </c:pt>
                <c:pt idx="613">
                  <c:v>0.118490224548047</c:v>
                </c:pt>
                <c:pt idx="614">
                  <c:v>0.10982059254307799</c:v>
                </c:pt>
                <c:pt idx="615">
                  <c:v>0.111307032433914</c:v>
                </c:pt>
                <c:pt idx="616">
                  <c:v>0.115720106886884</c:v>
                </c:pt>
                <c:pt idx="617">
                  <c:v>0.103005976399489</c:v>
                </c:pt>
                <c:pt idx="618">
                  <c:v>0.102359943736471</c:v>
                </c:pt>
                <c:pt idx="619">
                  <c:v>7.8098941057186594E-2</c:v>
                </c:pt>
                <c:pt idx="620">
                  <c:v>7.4269929366710993E-2</c:v>
                </c:pt>
                <c:pt idx="621">
                  <c:v>9.2369905655029005E-2</c:v>
                </c:pt>
                <c:pt idx="622">
                  <c:v>4.9918491765660503E-2</c:v>
                </c:pt>
                <c:pt idx="623">
                  <c:v>7.2929197920450994E-2</c:v>
                </c:pt>
                <c:pt idx="624">
                  <c:v>7.9705902221306496E-2</c:v>
                </c:pt>
                <c:pt idx="625">
                  <c:v>9.5823234751666694E-2</c:v>
                </c:pt>
                <c:pt idx="626">
                  <c:v>9.7880406533246603E-2</c:v>
                </c:pt>
                <c:pt idx="627">
                  <c:v>9.7017544895774896E-2</c:v>
                </c:pt>
                <c:pt idx="628">
                  <c:v>9.2923491006175696E-2</c:v>
                </c:pt>
                <c:pt idx="629">
                  <c:v>7.1074872194317407E-2</c:v>
                </c:pt>
                <c:pt idx="630">
                  <c:v>6.0382427659100603E-2</c:v>
                </c:pt>
                <c:pt idx="631">
                  <c:v>5.2184221641801698E-2</c:v>
                </c:pt>
                <c:pt idx="632">
                  <c:v>3.5579171765242799E-2</c:v>
                </c:pt>
                <c:pt idx="633">
                  <c:v>3.1818479778949402E-2</c:v>
                </c:pt>
                <c:pt idx="634">
                  <c:v>4.9924352791781298E-2</c:v>
                </c:pt>
                <c:pt idx="635">
                  <c:v>4.3159198025954401E-2</c:v>
                </c:pt>
                <c:pt idx="636">
                  <c:v>7.4923237813962401E-2</c:v>
                </c:pt>
                <c:pt idx="637">
                  <c:v>7.1296575403142395E-2</c:v>
                </c:pt>
                <c:pt idx="638">
                  <c:v>8.6826542332100104E-2</c:v>
                </c:pt>
                <c:pt idx="639">
                  <c:v>9.0360655885004207E-2</c:v>
                </c:pt>
                <c:pt idx="640">
                  <c:v>8.3415667094117199E-2</c:v>
                </c:pt>
                <c:pt idx="641">
                  <c:v>9.7503795117493006E-2</c:v>
                </c:pt>
                <c:pt idx="642">
                  <c:v>9.8336811791512199E-2</c:v>
                </c:pt>
                <c:pt idx="643">
                  <c:v>9.9506539507314903E-2</c:v>
                </c:pt>
                <c:pt idx="644">
                  <c:v>0.10552594219243799</c:v>
                </c:pt>
                <c:pt idx="645">
                  <c:v>0.103352065861695</c:v>
                </c:pt>
                <c:pt idx="646">
                  <c:v>0.109016491512454</c:v>
                </c:pt>
                <c:pt idx="647">
                  <c:v>0.100280000181347</c:v>
                </c:pt>
                <c:pt idx="648">
                  <c:v>8.1271861855327296E-2</c:v>
                </c:pt>
                <c:pt idx="649">
                  <c:v>0.105800026060636</c:v>
                </c:pt>
                <c:pt idx="650">
                  <c:v>0.11025495106765799</c:v>
                </c:pt>
                <c:pt idx="651">
                  <c:v>0.13676492050320299</c:v>
                </c:pt>
                <c:pt idx="652">
                  <c:v>0.15949504169071199</c:v>
                </c:pt>
                <c:pt idx="653">
                  <c:v>0.18888826852777299</c:v>
                </c:pt>
                <c:pt idx="654">
                  <c:v>0.193717468033926</c:v>
                </c:pt>
                <c:pt idx="655">
                  <c:v>0.212939257005967</c:v>
                </c:pt>
                <c:pt idx="656">
                  <c:v>0.20453431062972399</c:v>
                </c:pt>
                <c:pt idx="657">
                  <c:v>0.18924985306189601</c:v>
                </c:pt>
                <c:pt idx="658">
                  <c:v>0.210932711204531</c:v>
                </c:pt>
                <c:pt idx="659">
                  <c:v>0.23277951193479601</c:v>
                </c:pt>
                <c:pt idx="660">
                  <c:v>0.22439291075521101</c:v>
                </c:pt>
                <c:pt idx="661">
                  <c:v>0.194189353446068</c:v>
                </c:pt>
                <c:pt idx="662">
                  <c:v>0.20459494902968001</c:v>
                </c:pt>
                <c:pt idx="663">
                  <c:v>0.20114316641223601</c:v>
                </c:pt>
                <c:pt idx="664">
                  <c:v>0.206010580790354</c:v>
                </c:pt>
                <c:pt idx="665">
                  <c:v>0.22302408113053199</c:v>
                </c:pt>
                <c:pt idx="666">
                  <c:v>0.21732669221275999</c:v>
                </c:pt>
                <c:pt idx="667">
                  <c:v>0.212547994935674</c:v>
                </c:pt>
                <c:pt idx="668">
                  <c:v>0.20361726811149999</c:v>
                </c:pt>
                <c:pt idx="669">
                  <c:v>0.21348369020369801</c:v>
                </c:pt>
                <c:pt idx="670">
                  <c:v>0.23344821770408899</c:v>
                </c:pt>
                <c:pt idx="671">
                  <c:v>0.208835508486719</c:v>
                </c:pt>
                <c:pt idx="672">
                  <c:v>0.179367722709732</c:v>
                </c:pt>
                <c:pt idx="673">
                  <c:v>0.172110977489667</c:v>
                </c:pt>
                <c:pt idx="674">
                  <c:v>0.19038595878088199</c:v>
                </c:pt>
                <c:pt idx="675">
                  <c:v>0.18829632325807799</c:v>
                </c:pt>
                <c:pt idx="676">
                  <c:v>0.19760860248381401</c:v>
                </c:pt>
                <c:pt idx="677">
                  <c:v>0.203339853927515</c:v>
                </c:pt>
                <c:pt idx="678">
                  <c:v>0.216488644830136</c:v>
                </c:pt>
                <c:pt idx="679">
                  <c:v>0.21362849694486299</c:v>
                </c:pt>
                <c:pt idx="680">
                  <c:v>0.226346267377323</c:v>
                </c:pt>
                <c:pt idx="681">
                  <c:v>0.24778455661503401</c:v>
                </c:pt>
                <c:pt idx="682">
                  <c:v>0.26975202446081198</c:v>
                </c:pt>
                <c:pt idx="683">
                  <c:v>0.26229277571732401</c:v>
                </c:pt>
                <c:pt idx="684">
                  <c:v>0.241138288763872</c:v>
                </c:pt>
                <c:pt idx="685">
                  <c:v>0.22920842076714401</c:v>
                </c:pt>
                <c:pt idx="686">
                  <c:v>0.25553593951506998</c:v>
                </c:pt>
                <c:pt idx="687">
                  <c:v>0.234952989257599</c:v>
                </c:pt>
                <c:pt idx="688">
                  <c:v>0.21963504901593001</c:v>
                </c:pt>
                <c:pt idx="689">
                  <c:v>0.20786528530284501</c:v>
                </c:pt>
                <c:pt idx="690">
                  <c:v>0.23211688675449299</c:v>
                </c:pt>
                <c:pt idx="691">
                  <c:v>0.220033397043819</c:v>
                </c:pt>
                <c:pt idx="692">
                  <c:v>0.211145082887123</c:v>
                </c:pt>
                <c:pt idx="693">
                  <c:v>0.187221322342734</c:v>
                </c:pt>
                <c:pt idx="694">
                  <c:v>0.179274653163978</c:v>
                </c:pt>
                <c:pt idx="695">
                  <c:v>0.20817587555449599</c:v>
                </c:pt>
                <c:pt idx="696">
                  <c:v>0.20233358882246599</c:v>
                </c:pt>
                <c:pt idx="697">
                  <c:v>0.206082465257832</c:v>
                </c:pt>
                <c:pt idx="698">
                  <c:v>0.21393101084583499</c:v>
                </c:pt>
                <c:pt idx="699">
                  <c:v>0.216865450250532</c:v>
                </c:pt>
                <c:pt idx="700">
                  <c:v>0.21144989256972899</c:v>
                </c:pt>
                <c:pt idx="701">
                  <c:v>0.20645543433626601</c:v>
                </c:pt>
                <c:pt idx="702">
                  <c:v>0.23390810853447699</c:v>
                </c:pt>
                <c:pt idx="703">
                  <c:v>0.22085848065472799</c:v>
                </c:pt>
                <c:pt idx="704">
                  <c:v>0.205370346204439</c:v>
                </c:pt>
                <c:pt idx="705">
                  <c:v>0.219271254990106</c:v>
                </c:pt>
                <c:pt idx="706">
                  <c:v>0.206654050043966</c:v>
                </c:pt>
                <c:pt idx="707">
                  <c:v>0.191481678925261</c:v>
                </c:pt>
                <c:pt idx="708">
                  <c:v>0.203136745812935</c:v>
                </c:pt>
                <c:pt idx="709">
                  <c:v>0.197591598088941</c:v>
                </c:pt>
                <c:pt idx="710">
                  <c:v>0.182553640140489</c:v>
                </c:pt>
                <c:pt idx="711">
                  <c:v>0.17013397961978499</c:v>
                </c:pt>
                <c:pt idx="712">
                  <c:v>0.141343449089956</c:v>
                </c:pt>
                <c:pt idx="713">
                  <c:v>0.16599257062645101</c:v>
                </c:pt>
                <c:pt idx="714">
                  <c:v>0.14152406620987301</c:v>
                </c:pt>
                <c:pt idx="715">
                  <c:v>0.14314202028015099</c:v>
                </c:pt>
                <c:pt idx="716">
                  <c:v>0.164530845409955</c:v>
                </c:pt>
                <c:pt idx="717">
                  <c:v>0.15276838959547201</c:v>
                </c:pt>
                <c:pt idx="718">
                  <c:v>0.153857071439332</c:v>
                </c:pt>
                <c:pt idx="719">
                  <c:v>0.16557519226482401</c:v>
                </c:pt>
                <c:pt idx="720">
                  <c:v>0.193677006923475</c:v>
                </c:pt>
                <c:pt idx="721">
                  <c:v>0.185203887992646</c:v>
                </c:pt>
                <c:pt idx="722">
                  <c:v>0.194221541621173</c:v>
                </c:pt>
                <c:pt idx="723">
                  <c:v>0.190394584776783</c:v>
                </c:pt>
                <c:pt idx="724">
                  <c:v>0.190493035835025</c:v>
                </c:pt>
                <c:pt idx="725">
                  <c:v>0.20620007013908201</c:v>
                </c:pt>
                <c:pt idx="726">
                  <c:v>0.209971302588294</c:v>
                </c:pt>
                <c:pt idx="727">
                  <c:v>0.20666288672574001</c:v>
                </c:pt>
                <c:pt idx="728">
                  <c:v>0.18507105333026599</c:v>
                </c:pt>
                <c:pt idx="729">
                  <c:v>0.18106275343993</c:v>
                </c:pt>
                <c:pt idx="730">
                  <c:v>0.18509618877468401</c:v>
                </c:pt>
                <c:pt idx="731">
                  <c:v>0.18419021352339701</c:v>
                </c:pt>
                <c:pt idx="732">
                  <c:v>0.18890160361292899</c:v>
                </c:pt>
                <c:pt idx="733">
                  <c:v>0.168846401592124</c:v>
                </c:pt>
                <c:pt idx="734">
                  <c:v>0.196656886709452</c:v>
                </c:pt>
                <c:pt idx="735">
                  <c:v>0.194949482089328</c:v>
                </c:pt>
                <c:pt idx="736">
                  <c:v>0.19178920791430901</c:v>
                </c:pt>
                <c:pt idx="737">
                  <c:v>0.17802091815905099</c:v>
                </c:pt>
                <c:pt idx="738">
                  <c:v>0.173696139729624</c:v>
                </c:pt>
                <c:pt idx="739">
                  <c:v>0.166793188728276</c:v>
                </c:pt>
                <c:pt idx="740">
                  <c:v>0.16786909094639299</c:v>
                </c:pt>
                <c:pt idx="741">
                  <c:v>0.17593319929110099</c:v>
                </c:pt>
                <c:pt idx="742">
                  <c:v>0.17819623362718701</c:v>
                </c:pt>
                <c:pt idx="743">
                  <c:v>0.17548638733225499</c:v>
                </c:pt>
                <c:pt idx="744">
                  <c:v>0.19043982686629801</c:v>
                </c:pt>
                <c:pt idx="745">
                  <c:v>0.18022517854129699</c:v>
                </c:pt>
                <c:pt idx="746">
                  <c:v>0.19051714025185101</c:v>
                </c:pt>
                <c:pt idx="747">
                  <c:v>0.18808136810085399</c:v>
                </c:pt>
                <c:pt idx="748">
                  <c:v>0.195356464273099</c:v>
                </c:pt>
                <c:pt idx="749">
                  <c:v>0.195577557758909</c:v>
                </c:pt>
                <c:pt idx="750">
                  <c:v>0.20747241891898799</c:v>
                </c:pt>
                <c:pt idx="751">
                  <c:v>0.206203513904338</c:v>
                </c:pt>
                <c:pt idx="752">
                  <c:v>0.20976087094093401</c:v>
                </c:pt>
                <c:pt idx="753">
                  <c:v>0.20669147649071801</c:v>
                </c:pt>
                <c:pt idx="754">
                  <c:v>0.19734891663524701</c:v>
                </c:pt>
                <c:pt idx="755">
                  <c:v>0.19149549268202201</c:v>
                </c:pt>
                <c:pt idx="756">
                  <c:v>0.191498334256301</c:v>
                </c:pt>
                <c:pt idx="757">
                  <c:v>0.19877378923639399</c:v>
                </c:pt>
                <c:pt idx="758">
                  <c:v>0.198639910291045</c:v>
                </c:pt>
                <c:pt idx="759">
                  <c:v>0.20326358368271699</c:v>
                </c:pt>
                <c:pt idx="760">
                  <c:v>0.21114114948569099</c:v>
                </c:pt>
                <c:pt idx="761">
                  <c:v>0.21910035957023799</c:v>
                </c:pt>
                <c:pt idx="762">
                  <c:v>0.22140023669803399</c:v>
                </c:pt>
                <c:pt idx="763">
                  <c:v>0.19887942207245099</c:v>
                </c:pt>
                <c:pt idx="764">
                  <c:v>0.198818625105463</c:v>
                </c:pt>
                <c:pt idx="765">
                  <c:v>0.189248375719582</c:v>
                </c:pt>
                <c:pt idx="766">
                  <c:v>0.18293087856767301</c:v>
                </c:pt>
                <c:pt idx="767">
                  <c:v>0.19723624971775999</c:v>
                </c:pt>
                <c:pt idx="768">
                  <c:v>0.19105401000062999</c:v>
                </c:pt>
                <c:pt idx="769">
                  <c:v>0.17116993897153601</c:v>
                </c:pt>
                <c:pt idx="770">
                  <c:v>0.152081129830375</c:v>
                </c:pt>
                <c:pt idx="771">
                  <c:v>0.15814659291032801</c:v>
                </c:pt>
                <c:pt idx="772">
                  <c:v>0.14257544852948401</c:v>
                </c:pt>
                <c:pt idx="773">
                  <c:v>0.13727366866851001</c:v>
                </c:pt>
                <c:pt idx="774">
                  <c:v>0.12643122274957</c:v>
                </c:pt>
                <c:pt idx="775">
                  <c:v>0.114335218858758</c:v>
                </c:pt>
                <c:pt idx="776">
                  <c:v>0.13419537826764599</c:v>
                </c:pt>
                <c:pt idx="777">
                  <c:v>0.122788637899478</c:v>
                </c:pt>
                <c:pt idx="778">
                  <c:v>0.116800415846537</c:v>
                </c:pt>
                <c:pt idx="779">
                  <c:v>0.109463235810336</c:v>
                </c:pt>
                <c:pt idx="780">
                  <c:v>0.13294406056865099</c:v>
                </c:pt>
                <c:pt idx="781">
                  <c:v>0.11557876892881699</c:v>
                </c:pt>
                <c:pt idx="782">
                  <c:v>9.5890725543354802E-2</c:v>
                </c:pt>
                <c:pt idx="783">
                  <c:v>9.3437770282034996E-2</c:v>
                </c:pt>
                <c:pt idx="784">
                  <c:v>9.4758823038390103E-2</c:v>
                </c:pt>
                <c:pt idx="785">
                  <c:v>9.4474070521631495E-2</c:v>
                </c:pt>
                <c:pt idx="786">
                  <c:v>0.110225202364165</c:v>
                </c:pt>
                <c:pt idx="787">
                  <c:v>0.103092081676685</c:v>
                </c:pt>
                <c:pt idx="788">
                  <c:v>0.10032530905360899</c:v>
                </c:pt>
                <c:pt idx="789">
                  <c:v>0.10620524737180401</c:v>
                </c:pt>
                <c:pt idx="790">
                  <c:v>0.114110385256655</c:v>
                </c:pt>
                <c:pt idx="791">
                  <c:v>9.6136074646288899E-2</c:v>
                </c:pt>
                <c:pt idx="792">
                  <c:v>9.7984766257389E-2</c:v>
                </c:pt>
                <c:pt idx="793">
                  <c:v>9.8999615985936804E-2</c:v>
                </c:pt>
                <c:pt idx="794">
                  <c:v>0.11067247419587101</c:v>
                </c:pt>
                <c:pt idx="795">
                  <c:v>0.10666694279863199</c:v>
                </c:pt>
                <c:pt idx="796">
                  <c:v>0.111983929007672</c:v>
                </c:pt>
                <c:pt idx="797">
                  <c:v>0.11457361849667</c:v>
                </c:pt>
                <c:pt idx="798">
                  <c:v>0.11579020325612201</c:v>
                </c:pt>
                <c:pt idx="799">
                  <c:v>0.131890878176671</c:v>
                </c:pt>
                <c:pt idx="800">
                  <c:v>0.139298542852653</c:v>
                </c:pt>
                <c:pt idx="801">
                  <c:v>0.13799440013559999</c:v>
                </c:pt>
                <c:pt idx="802">
                  <c:v>0.141875899289061</c:v>
                </c:pt>
                <c:pt idx="803">
                  <c:v>0.144041556799446</c:v>
                </c:pt>
                <c:pt idx="804">
                  <c:v>0.14727713691500699</c:v>
                </c:pt>
                <c:pt idx="805">
                  <c:v>0.137294438119995</c:v>
                </c:pt>
                <c:pt idx="806">
                  <c:v>0.143166925297493</c:v>
                </c:pt>
                <c:pt idx="807">
                  <c:v>0.14355145660150101</c:v>
                </c:pt>
                <c:pt idx="808">
                  <c:v>0.13796614379611699</c:v>
                </c:pt>
                <c:pt idx="809">
                  <c:v>0.12842189882343399</c:v>
                </c:pt>
                <c:pt idx="810">
                  <c:v>0.13275111608902701</c:v>
                </c:pt>
                <c:pt idx="811">
                  <c:v>0.13278936241764999</c:v>
                </c:pt>
                <c:pt idx="812">
                  <c:v>0.144292156249337</c:v>
                </c:pt>
                <c:pt idx="813">
                  <c:v>0.14429478048061101</c:v>
                </c:pt>
                <c:pt idx="814">
                  <c:v>0.14529600753333499</c:v>
                </c:pt>
                <c:pt idx="815">
                  <c:v>0.15061593190617001</c:v>
                </c:pt>
                <c:pt idx="816">
                  <c:v>0.14789782177621599</c:v>
                </c:pt>
                <c:pt idx="817">
                  <c:v>0.14608307805501999</c:v>
                </c:pt>
                <c:pt idx="818">
                  <c:v>0.14390096780443201</c:v>
                </c:pt>
                <c:pt idx="819">
                  <c:v>0.16449489271630599</c:v>
                </c:pt>
                <c:pt idx="820">
                  <c:v>0.17592898540468599</c:v>
                </c:pt>
                <c:pt idx="821">
                  <c:v>0.18786216688944801</c:v>
                </c:pt>
                <c:pt idx="822">
                  <c:v>0.19554493628490199</c:v>
                </c:pt>
                <c:pt idx="823">
                  <c:v>0.19480090174697301</c:v>
                </c:pt>
                <c:pt idx="824">
                  <c:v>0.187701527429222</c:v>
                </c:pt>
                <c:pt idx="825">
                  <c:v>0.189480349334292</c:v>
                </c:pt>
                <c:pt idx="826">
                  <c:v>0.20129369210811601</c:v>
                </c:pt>
                <c:pt idx="827">
                  <c:v>0.191474328834119</c:v>
                </c:pt>
                <c:pt idx="828">
                  <c:v>0.17020653184951101</c:v>
                </c:pt>
                <c:pt idx="829">
                  <c:v>0.186023659926394</c:v>
                </c:pt>
                <c:pt idx="830">
                  <c:v>0.18925157702943099</c:v>
                </c:pt>
                <c:pt idx="831">
                  <c:v>0.17964577700982401</c:v>
                </c:pt>
                <c:pt idx="832">
                  <c:v>0.20006925895799599</c:v>
                </c:pt>
                <c:pt idx="833">
                  <c:v>0.214002887569929</c:v>
                </c:pt>
                <c:pt idx="834">
                  <c:v>0.2032910919558</c:v>
                </c:pt>
                <c:pt idx="835">
                  <c:v>0.193615829935085</c:v>
                </c:pt>
                <c:pt idx="836">
                  <c:v>0.19698130759562499</c:v>
                </c:pt>
                <c:pt idx="837">
                  <c:v>0.21287721462232501</c:v>
                </c:pt>
                <c:pt idx="838">
                  <c:v>0.19531542193276799</c:v>
                </c:pt>
                <c:pt idx="839">
                  <c:v>0.19819385876314499</c:v>
                </c:pt>
                <c:pt idx="840">
                  <c:v>0.17519996427766099</c:v>
                </c:pt>
                <c:pt idx="841">
                  <c:v>0.17793713842484499</c:v>
                </c:pt>
                <c:pt idx="842">
                  <c:v>0.17182889273054</c:v>
                </c:pt>
                <c:pt idx="843">
                  <c:v>0.176890929300073</c:v>
                </c:pt>
                <c:pt idx="844">
                  <c:v>0.18285149011337501</c:v>
                </c:pt>
                <c:pt idx="845">
                  <c:v>0.17612968945816701</c:v>
                </c:pt>
                <c:pt idx="846">
                  <c:v>0.18364907934301899</c:v>
                </c:pt>
                <c:pt idx="847">
                  <c:v>0.179856936034682</c:v>
                </c:pt>
                <c:pt idx="848">
                  <c:v>0.159784610818135</c:v>
                </c:pt>
                <c:pt idx="849">
                  <c:v>0.147405731873617</c:v>
                </c:pt>
                <c:pt idx="850">
                  <c:v>0.13556561098789299</c:v>
                </c:pt>
                <c:pt idx="851">
                  <c:v>0.13479087016544899</c:v>
                </c:pt>
                <c:pt idx="852">
                  <c:v>0.120138213947918</c:v>
                </c:pt>
                <c:pt idx="853">
                  <c:v>0.1401933516545</c:v>
                </c:pt>
                <c:pt idx="854">
                  <c:v>0.129498092393147</c:v>
                </c:pt>
                <c:pt idx="855">
                  <c:v>0.14595289588941401</c:v>
                </c:pt>
                <c:pt idx="856">
                  <c:v>0.14837094530023701</c:v>
                </c:pt>
                <c:pt idx="857">
                  <c:v>0.17503332081196399</c:v>
                </c:pt>
                <c:pt idx="858">
                  <c:v>0.161329421371321</c:v>
                </c:pt>
                <c:pt idx="859">
                  <c:v>0.13888421060261499</c:v>
                </c:pt>
                <c:pt idx="860">
                  <c:v>0.15522826970942</c:v>
                </c:pt>
                <c:pt idx="861">
                  <c:v>0.13732856628800399</c:v>
                </c:pt>
                <c:pt idx="862">
                  <c:v>0.117732949717001</c:v>
                </c:pt>
                <c:pt idx="863">
                  <c:v>0.10522980361654399</c:v>
                </c:pt>
                <c:pt idx="864">
                  <c:v>0.11504996791154</c:v>
                </c:pt>
                <c:pt idx="865">
                  <c:v>0.11658180919231</c:v>
                </c:pt>
                <c:pt idx="866">
                  <c:v>0.131814672157963</c:v>
                </c:pt>
                <c:pt idx="867">
                  <c:v>0.13905765125035899</c:v>
                </c:pt>
                <c:pt idx="868">
                  <c:v>0.12672567905311699</c:v>
                </c:pt>
                <c:pt idx="869">
                  <c:v>0.13983246879896299</c:v>
                </c:pt>
                <c:pt idx="870">
                  <c:v>0.13645073825522899</c:v>
                </c:pt>
                <c:pt idx="871">
                  <c:v>0.129013960163395</c:v>
                </c:pt>
                <c:pt idx="872">
                  <c:v>0.13676226519963</c:v>
                </c:pt>
                <c:pt idx="873">
                  <c:v>0.14216848109747901</c:v>
                </c:pt>
                <c:pt idx="874">
                  <c:v>0.13646975167883901</c:v>
                </c:pt>
                <c:pt idx="875">
                  <c:v>0.129992339095335</c:v>
                </c:pt>
                <c:pt idx="876">
                  <c:v>0.12150042986904</c:v>
                </c:pt>
                <c:pt idx="877">
                  <c:v>0.16104184416547199</c:v>
                </c:pt>
                <c:pt idx="878">
                  <c:v>0.14162714015817801</c:v>
                </c:pt>
                <c:pt idx="879">
                  <c:v>0.121376468049064</c:v>
                </c:pt>
                <c:pt idx="880">
                  <c:v>0.121586894037959</c:v>
                </c:pt>
                <c:pt idx="881">
                  <c:v>0.106550883455793</c:v>
                </c:pt>
                <c:pt idx="882">
                  <c:v>9.5239846405393805E-2</c:v>
                </c:pt>
                <c:pt idx="883">
                  <c:v>9.8770319485220401E-2</c:v>
                </c:pt>
                <c:pt idx="884">
                  <c:v>0.11079975064646599</c:v>
                </c:pt>
                <c:pt idx="885">
                  <c:v>0.105348145696391</c:v>
                </c:pt>
                <c:pt idx="886">
                  <c:v>0.12323913053193</c:v>
                </c:pt>
                <c:pt idx="887">
                  <c:v>0.112772080110564</c:v>
                </c:pt>
                <c:pt idx="888">
                  <c:v>0.12183446190097599</c:v>
                </c:pt>
                <c:pt idx="889">
                  <c:v>0.1146634411229</c:v>
                </c:pt>
                <c:pt idx="890">
                  <c:v>0.10902449256297</c:v>
                </c:pt>
                <c:pt idx="891">
                  <c:v>9.3281439312312003E-2</c:v>
                </c:pt>
                <c:pt idx="892">
                  <c:v>9.5730373061697294E-2</c:v>
                </c:pt>
                <c:pt idx="893">
                  <c:v>9.93289695035946E-2</c:v>
                </c:pt>
                <c:pt idx="894">
                  <c:v>0.100905202621867</c:v>
                </c:pt>
                <c:pt idx="895">
                  <c:v>0.115801929149854</c:v>
                </c:pt>
                <c:pt idx="896">
                  <c:v>0.12224991377129001</c:v>
                </c:pt>
                <c:pt idx="897">
                  <c:v>0.11363443695999401</c:v>
                </c:pt>
                <c:pt idx="898">
                  <c:v>0.10382658555973</c:v>
                </c:pt>
                <c:pt idx="899">
                  <c:v>0.10667697477266699</c:v>
                </c:pt>
                <c:pt idx="900">
                  <c:v>0.117122871536706</c:v>
                </c:pt>
                <c:pt idx="901">
                  <c:v>0.11726214983594201</c:v>
                </c:pt>
                <c:pt idx="902">
                  <c:v>0.122264204507418</c:v>
                </c:pt>
                <c:pt idx="903">
                  <c:v>0.119009348952028</c:v>
                </c:pt>
                <c:pt idx="904">
                  <c:v>0.12266597120686</c:v>
                </c:pt>
                <c:pt idx="905">
                  <c:v>0.11716778688299399</c:v>
                </c:pt>
                <c:pt idx="906">
                  <c:v>0.10740951088242399</c:v>
                </c:pt>
                <c:pt idx="907">
                  <c:v>0.10801637705325701</c:v>
                </c:pt>
                <c:pt idx="908">
                  <c:v>9.0926351263868097E-2</c:v>
                </c:pt>
                <c:pt idx="909">
                  <c:v>7.9761523744570406E-2</c:v>
                </c:pt>
                <c:pt idx="910">
                  <c:v>8.8640777637889495E-2</c:v>
                </c:pt>
                <c:pt idx="911">
                  <c:v>8.1897799933462107E-2</c:v>
                </c:pt>
                <c:pt idx="912">
                  <c:v>8.9256688720500799E-2</c:v>
                </c:pt>
                <c:pt idx="913">
                  <c:v>0.103719204564295</c:v>
                </c:pt>
                <c:pt idx="914">
                  <c:v>9.9847305694218805E-2</c:v>
                </c:pt>
                <c:pt idx="915">
                  <c:v>9.2480777610697701E-2</c:v>
                </c:pt>
                <c:pt idx="916">
                  <c:v>9.5141493579733297E-2</c:v>
                </c:pt>
                <c:pt idx="917">
                  <c:v>8.4157689663061794E-2</c:v>
                </c:pt>
                <c:pt idx="918">
                  <c:v>6.8369884552959295E-2</c:v>
                </c:pt>
                <c:pt idx="919">
                  <c:v>7.1402085179920693E-2</c:v>
                </c:pt>
                <c:pt idx="920">
                  <c:v>7.6211635595191396E-2</c:v>
                </c:pt>
                <c:pt idx="921">
                  <c:v>8.9561857928145305E-2</c:v>
                </c:pt>
                <c:pt idx="922">
                  <c:v>7.9910634012845802E-2</c:v>
                </c:pt>
                <c:pt idx="923">
                  <c:v>8.8327373580577906E-2</c:v>
                </c:pt>
                <c:pt idx="924">
                  <c:v>0.10151558228259</c:v>
                </c:pt>
                <c:pt idx="925">
                  <c:v>0.10813058961540201</c:v>
                </c:pt>
                <c:pt idx="926">
                  <c:v>0.11446105137354499</c:v>
                </c:pt>
                <c:pt idx="927">
                  <c:v>0.102757125634014</c:v>
                </c:pt>
                <c:pt idx="928">
                  <c:v>0.108000948493456</c:v>
                </c:pt>
                <c:pt idx="929">
                  <c:v>0.10821997957361</c:v>
                </c:pt>
                <c:pt idx="930">
                  <c:v>0.107463037018889</c:v>
                </c:pt>
                <c:pt idx="931">
                  <c:v>0.122250421724089</c:v>
                </c:pt>
                <c:pt idx="932">
                  <c:v>0.117540265778198</c:v>
                </c:pt>
                <c:pt idx="933">
                  <c:v>0.115068065497842</c:v>
                </c:pt>
                <c:pt idx="934">
                  <c:v>0.115218633744612</c:v>
                </c:pt>
                <c:pt idx="935">
                  <c:v>0.11282030357728701</c:v>
                </c:pt>
                <c:pt idx="936">
                  <c:v>0.12293380142079199</c:v>
                </c:pt>
                <c:pt idx="937">
                  <c:v>0.119799754651696</c:v>
                </c:pt>
                <c:pt idx="938">
                  <c:v>0.114765018757938</c:v>
                </c:pt>
                <c:pt idx="939">
                  <c:v>0.109141622608011</c:v>
                </c:pt>
                <c:pt idx="940">
                  <c:v>0.120124707437175</c:v>
                </c:pt>
                <c:pt idx="941">
                  <c:v>0.116739387138209</c:v>
                </c:pt>
                <c:pt idx="942">
                  <c:v>0.111261011482877</c:v>
                </c:pt>
                <c:pt idx="943">
                  <c:v>0.107863400499943</c:v>
                </c:pt>
                <c:pt idx="944">
                  <c:v>0.113652896303955</c:v>
                </c:pt>
                <c:pt idx="945">
                  <c:v>0.121349992949805</c:v>
                </c:pt>
                <c:pt idx="946">
                  <c:v>0.11301044679239</c:v>
                </c:pt>
                <c:pt idx="947">
                  <c:v>0.12475580228405</c:v>
                </c:pt>
                <c:pt idx="948">
                  <c:v>0.12975176628544</c:v>
                </c:pt>
                <c:pt idx="949">
                  <c:v>0.12667081066956601</c:v>
                </c:pt>
                <c:pt idx="950">
                  <c:v>0.128114235434757</c:v>
                </c:pt>
                <c:pt idx="951">
                  <c:v>0.12955334622290701</c:v>
                </c:pt>
                <c:pt idx="952">
                  <c:v>0.14156785087253401</c:v>
                </c:pt>
                <c:pt idx="953">
                  <c:v>0.143502649650387</c:v>
                </c:pt>
                <c:pt idx="954">
                  <c:v>0.129096754709597</c:v>
                </c:pt>
                <c:pt idx="955">
                  <c:v>0.1208558037215</c:v>
                </c:pt>
                <c:pt idx="956">
                  <c:v>0.13616104200624499</c:v>
                </c:pt>
                <c:pt idx="957">
                  <c:v>0.12678680527244601</c:v>
                </c:pt>
                <c:pt idx="958">
                  <c:v>0.141886795852182</c:v>
                </c:pt>
                <c:pt idx="959">
                  <c:v>0.14939833198175601</c:v>
                </c:pt>
                <c:pt idx="960">
                  <c:v>0.142383810183877</c:v>
                </c:pt>
                <c:pt idx="961">
                  <c:v>0.139946138227832</c:v>
                </c:pt>
                <c:pt idx="962">
                  <c:v>0.14207650408156799</c:v>
                </c:pt>
                <c:pt idx="963">
                  <c:v>0.134753668588912</c:v>
                </c:pt>
                <c:pt idx="964">
                  <c:v>0.130026378905954</c:v>
                </c:pt>
                <c:pt idx="965">
                  <c:v>0.132445923375485</c:v>
                </c:pt>
                <c:pt idx="966">
                  <c:v>0.121150995989671</c:v>
                </c:pt>
                <c:pt idx="967">
                  <c:v>0.13262963771678901</c:v>
                </c:pt>
                <c:pt idx="968">
                  <c:v>0.127120292325372</c:v>
                </c:pt>
                <c:pt idx="969">
                  <c:v>0.145334510858173</c:v>
                </c:pt>
                <c:pt idx="970">
                  <c:v>0.16636701026246301</c:v>
                </c:pt>
                <c:pt idx="971">
                  <c:v>0.16271742291035099</c:v>
                </c:pt>
                <c:pt idx="972">
                  <c:v>0.150063855319612</c:v>
                </c:pt>
                <c:pt idx="973">
                  <c:v>0.16033112065956001</c:v>
                </c:pt>
                <c:pt idx="974">
                  <c:v>0.152519085019102</c:v>
                </c:pt>
                <c:pt idx="975">
                  <c:v>0.14471691070001</c:v>
                </c:pt>
                <c:pt idx="976">
                  <c:v>0.14600916398592001</c:v>
                </c:pt>
                <c:pt idx="977">
                  <c:v>0.13451349356086301</c:v>
                </c:pt>
                <c:pt idx="978">
                  <c:v>0.13045045434190899</c:v>
                </c:pt>
                <c:pt idx="979">
                  <c:v>0.13139302308169201</c:v>
                </c:pt>
                <c:pt idx="980">
                  <c:v>0.13361709622412901</c:v>
                </c:pt>
                <c:pt idx="981">
                  <c:v>0.125801824953056</c:v>
                </c:pt>
                <c:pt idx="982">
                  <c:v>0.124380836363852</c:v>
                </c:pt>
                <c:pt idx="983">
                  <c:v>0.13632822436366701</c:v>
                </c:pt>
                <c:pt idx="984">
                  <c:v>0.122771338151027</c:v>
                </c:pt>
                <c:pt idx="985">
                  <c:v>0.13988895318028199</c:v>
                </c:pt>
                <c:pt idx="986">
                  <c:v>0.13920637577633599</c:v>
                </c:pt>
                <c:pt idx="987">
                  <c:v>0.148071360980468</c:v>
                </c:pt>
                <c:pt idx="988">
                  <c:v>0.15703998137654401</c:v>
                </c:pt>
                <c:pt idx="989">
                  <c:v>0.156912552558792</c:v>
                </c:pt>
                <c:pt idx="990">
                  <c:v>0.15861849635584199</c:v>
                </c:pt>
                <c:pt idx="991">
                  <c:v>0.15997370930669599</c:v>
                </c:pt>
                <c:pt idx="992">
                  <c:v>0.16138043998957699</c:v>
                </c:pt>
                <c:pt idx="993">
                  <c:v>0.18078400272065501</c:v>
                </c:pt>
                <c:pt idx="994">
                  <c:v>0.18986441559269801</c:v>
                </c:pt>
                <c:pt idx="995">
                  <c:v>0.188682865745639</c:v>
                </c:pt>
                <c:pt idx="996">
                  <c:v>0.16931106851219499</c:v>
                </c:pt>
                <c:pt idx="997">
                  <c:v>0.155436054402603</c:v>
                </c:pt>
                <c:pt idx="998">
                  <c:v>0.14335899588305501</c:v>
                </c:pt>
                <c:pt idx="999">
                  <c:v>0.144326806912773</c:v>
                </c:pt>
                <c:pt idx="1000">
                  <c:v>0.143006984191731</c:v>
                </c:pt>
                <c:pt idx="1001">
                  <c:v>0.161795403089531</c:v>
                </c:pt>
                <c:pt idx="1002">
                  <c:v>0.17219329663233399</c:v>
                </c:pt>
                <c:pt idx="1003">
                  <c:v>0.18313661037607701</c:v>
                </c:pt>
                <c:pt idx="1004">
                  <c:v>0.19231191208204901</c:v>
                </c:pt>
                <c:pt idx="1005">
                  <c:v>0.18925326222534899</c:v>
                </c:pt>
                <c:pt idx="1006">
                  <c:v>0.18455669880147699</c:v>
                </c:pt>
                <c:pt idx="1007">
                  <c:v>0.183182989889623</c:v>
                </c:pt>
                <c:pt idx="1008">
                  <c:v>0.180118607454618</c:v>
                </c:pt>
                <c:pt idx="1009">
                  <c:v>0.194699301027107</c:v>
                </c:pt>
                <c:pt idx="1010">
                  <c:v>0.19435298217209601</c:v>
                </c:pt>
                <c:pt idx="1011">
                  <c:v>0.19823441446436901</c:v>
                </c:pt>
                <c:pt idx="1012">
                  <c:v>0.195367462634634</c:v>
                </c:pt>
                <c:pt idx="1013">
                  <c:v>0.19255918316321599</c:v>
                </c:pt>
                <c:pt idx="1014">
                  <c:v>0.18577722324659299</c:v>
                </c:pt>
                <c:pt idx="1015">
                  <c:v>0.19647795423984901</c:v>
                </c:pt>
                <c:pt idx="1016">
                  <c:v>0.191395719988352</c:v>
                </c:pt>
                <c:pt idx="1017">
                  <c:v>0.197322329177126</c:v>
                </c:pt>
                <c:pt idx="1018">
                  <c:v>0.210271916268575</c:v>
                </c:pt>
                <c:pt idx="1019">
                  <c:v>0.21786680854656501</c:v>
                </c:pt>
                <c:pt idx="1020">
                  <c:v>0.19956032632491599</c:v>
                </c:pt>
                <c:pt idx="1021">
                  <c:v>0.198853030265953</c:v>
                </c:pt>
                <c:pt idx="1022">
                  <c:v>0.20191265192001201</c:v>
                </c:pt>
                <c:pt idx="1023">
                  <c:v>0.204946780127999</c:v>
                </c:pt>
                <c:pt idx="1024">
                  <c:v>0.214362843513797</c:v>
                </c:pt>
                <c:pt idx="1025">
                  <c:v>0.224569896083747</c:v>
                </c:pt>
                <c:pt idx="1026">
                  <c:v>0.22651698519602301</c:v>
                </c:pt>
                <c:pt idx="1027">
                  <c:v>0.24071396402343101</c:v>
                </c:pt>
                <c:pt idx="1028">
                  <c:v>0.25233915165315801</c:v>
                </c:pt>
                <c:pt idx="1029">
                  <c:v>0.26051280332298399</c:v>
                </c:pt>
                <c:pt idx="1030">
                  <c:v>0.26333685596065198</c:v>
                </c:pt>
                <c:pt idx="1031">
                  <c:v>0.25574887472674601</c:v>
                </c:pt>
                <c:pt idx="1032">
                  <c:v>0.24454307025320299</c:v>
                </c:pt>
                <c:pt idx="1033">
                  <c:v>0.25766334055680901</c:v>
                </c:pt>
                <c:pt idx="1034">
                  <c:v>0.26089999407414599</c:v>
                </c:pt>
                <c:pt idx="1035">
                  <c:v>0.23983113454748101</c:v>
                </c:pt>
                <c:pt idx="1036">
                  <c:v>0.24906691601007</c:v>
                </c:pt>
                <c:pt idx="1037">
                  <c:v>0.23978144449637501</c:v>
                </c:pt>
                <c:pt idx="1038">
                  <c:v>0.25378450950221998</c:v>
                </c:pt>
                <c:pt idx="1039">
                  <c:v>0.24157892072959999</c:v>
                </c:pt>
                <c:pt idx="1040">
                  <c:v>0.24043127910562301</c:v>
                </c:pt>
                <c:pt idx="1041">
                  <c:v>0.231426559984448</c:v>
                </c:pt>
                <c:pt idx="1042">
                  <c:v>0.23327443551036101</c:v>
                </c:pt>
                <c:pt idx="1043">
                  <c:v>0.21594370348467201</c:v>
                </c:pt>
                <c:pt idx="1044">
                  <c:v>0.20936538184723899</c:v>
                </c:pt>
                <c:pt idx="1045">
                  <c:v>0.203435292021617</c:v>
                </c:pt>
                <c:pt idx="1046">
                  <c:v>0.20683119203789899</c:v>
                </c:pt>
                <c:pt idx="1047">
                  <c:v>0.217899713874526</c:v>
                </c:pt>
                <c:pt idx="1048">
                  <c:v>0.20739424506249199</c:v>
                </c:pt>
                <c:pt idx="1049">
                  <c:v>0.20393951080155701</c:v>
                </c:pt>
                <c:pt idx="1050">
                  <c:v>0.213547861662227</c:v>
                </c:pt>
                <c:pt idx="1051">
                  <c:v>0.20912786164729599</c:v>
                </c:pt>
                <c:pt idx="1052">
                  <c:v>0.204028311216879</c:v>
                </c:pt>
                <c:pt idx="1053">
                  <c:v>0.21191359469669999</c:v>
                </c:pt>
                <c:pt idx="1054">
                  <c:v>0.20938492639456299</c:v>
                </c:pt>
                <c:pt idx="1055">
                  <c:v>0.18995935125515501</c:v>
                </c:pt>
                <c:pt idx="1056">
                  <c:v>0.198271408690677</c:v>
                </c:pt>
                <c:pt idx="1057">
                  <c:v>0.20344908675664</c:v>
                </c:pt>
                <c:pt idx="1058">
                  <c:v>0.204347118278316</c:v>
                </c:pt>
                <c:pt idx="1059">
                  <c:v>0.20029242707008099</c:v>
                </c:pt>
                <c:pt idx="1060">
                  <c:v>0.21108494706330999</c:v>
                </c:pt>
                <c:pt idx="1061">
                  <c:v>0.21725782603169599</c:v>
                </c:pt>
                <c:pt idx="1062">
                  <c:v>0.20409829710444399</c:v>
                </c:pt>
                <c:pt idx="1063">
                  <c:v>0.19770896986888201</c:v>
                </c:pt>
                <c:pt idx="1064">
                  <c:v>0.19897356135362301</c:v>
                </c:pt>
                <c:pt idx="1065">
                  <c:v>0.19898064370510099</c:v>
                </c:pt>
                <c:pt idx="1066">
                  <c:v>0.202615684099204</c:v>
                </c:pt>
                <c:pt idx="1067">
                  <c:v>0.20055772110845699</c:v>
                </c:pt>
                <c:pt idx="1068">
                  <c:v>0.21059713318207199</c:v>
                </c:pt>
                <c:pt idx="1069">
                  <c:v>0.21354571198375</c:v>
                </c:pt>
                <c:pt idx="1070">
                  <c:v>0.22087898327799699</c:v>
                </c:pt>
                <c:pt idx="1071">
                  <c:v>0.21882205745619901</c:v>
                </c:pt>
                <c:pt idx="1072">
                  <c:v>0.22724168204430201</c:v>
                </c:pt>
                <c:pt idx="1073">
                  <c:v>0.225862281515047</c:v>
                </c:pt>
                <c:pt idx="1074">
                  <c:v>0.23657555633003199</c:v>
                </c:pt>
                <c:pt idx="1075">
                  <c:v>0.23180967942359601</c:v>
                </c:pt>
                <c:pt idx="1076">
                  <c:v>0.23209404662081401</c:v>
                </c:pt>
                <c:pt idx="1077">
                  <c:v>0.22161219310807301</c:v>
                </c:pt>
                <c:pt idx="1078">
                  <c:v>0.212954259607055</c:v>
                </c:pt>
                <c:pt idx="1079">
                  <c:v>0.211311928188371</c:v>
                </c:pt>
                <c:pt idx="1080">
                  <c:v>0.200544862059224</c:v>
                </c:pt>
                <c:pt idx="1081">
                  <c:v>0.201040149352781</c:v>
                </c:pt>
                <c:pt idx="1082">
                  <c:v>0.19640481018154801</c:v>
                </c:pt>
                <c:pt idx="1083">
                  <c:v>0.201107252219278</c:v>
                </c:pt>
                <c:pt idx="1084">
                  <c:v>0.19497841150509099</c:v>
                </c:pt>
                <c:pt idx="1085">
                  <c:v>0.200858721403159</c:v>
                </c:pt>
                <c:pt idx="1086">
                  <c:v>0.19439353663863701</c:v>
                </c:pt>
                <c:pt idx="1087">
                  <c:v>0.20234274908338601</c:v>
                </c:pt>
                <c:pt idx="1088">
                  <c:v>0.20331913276144301</c:v>
                </c:pt>
                <c:pt idx="1089">
                  <c:v>0.200925417538454</c:v>
                </c:pt>
                <c:pt idx="1090">
                  <c:v>0.204396566157974</c:v>
                </c:pt>
                <c:pt idx="1091">
                  <c:v>0.196501475638164</c:v>
                </c:pt>
                <c:pt idx="1092">
                  <c:v>0.186940573939569</c:v>
                </c:pt>
                <c:pt idx="1093">
                  <c:v>0.17199172523251899</c:v>
                </c:pt>
                <c:pt idx="1094">
                  <c:v>0.16010288491390601</c:v>
                </c:pt>
                <c:pt idx="1095">
                  <c:v>0.155897764592699</c:v>
                </c:pt>
                <c:pt idx="1096">
                  <c:v>0.15452390931297699</c:v>
                </c:pt>
                <c:pt idx="1097">
                  <c:v>0.16079960387053199</c:v>
                </c:pt>
                <c:pt idx="1098">
                  <c:v>0.14399694069858601</c:v>
                </c:pt>
                <c:pt idx="1099">
                  <c:v>0.13323939520785399</c:v>
                </c:pt>
                <c:pt idx="1100">
                  <c:v>0.12322375616553501</c:v>
                </c:pt>
                <c:pt idx="1101">
                  <c:v>0.12830272483188601</c:v>
                </c:pt>
                <c:pt idx="1102">
                  <c:v>0.12752561387817299</c:v>
                </c:pt>
                <c:pt idx="1103">
                  <c:v>0.12595425780637001</c:v>
                </c:pt>
                <c:pt idx="1104">
                  <c:v>0.123059898341911</c:v>
                </c:pt>
                <c:pt idx="1105">
                  <c:v>0.120071008136087</c:v>
                </c:pt>
                <c:pt idx="1106">
                  <c:v>0.113578146755832</c:v>
                </c:pt>
                <c:pt idx="1107">
                  <c:v>0.12241357470980201</c:v>
                </c:pt>
                <c:pt idx="1108">
                  <c:v>0.137538735667531</c:v>
                </c:pt>
                <c:pt idx="1109">
                  <c:v>0.13547632427527501</c:v>
                </c:pt>
                <c:pt idx="1110">
                  <c:v>0.13973514347247601</c:v>
                </c:pt>
                <c:pt idx="1111">
                  <c:v>0.14038536118952799</c:v>
                </c:pt>
                <c:pt idx="1112">
                  <c:v>0.12273775957293299</c:v>
                </c:pt>
                <c:pt idx="1113">
                  <c:v>0.128749654363881</c:v>
                </c:pt>
                <c:pt idx="1114">
                  <c:v>0.134460408722201</c:v>
                </c:pt>
                <c:pt idx="1115">
                  <c:v>0.120370090707676</c:v>
                </c:pt>
                <c:pt idx="1116">
                  <c:v>0.123954626652843</c:v>
                </c:pt>
                <c:pt idx="1117">
                  <c:v>0.11869819490556401</c:v>
                </c:pt>
                <c:pt idx="1118">
                  <c:v>0.120497292567067</c:v>
                </c:pt>
                <c:pt idx="1119">
                  <c:v>0.11892981381185599</c:v>
                </c:pt>
                <c:pt idx="1120">
                  <c:v>0.11309037470835601</c:v>
                </c:pt>
                <c:pt idx="1121">
                  <c:v>0.111833342431338</c:v>
                </c:pt>
                <c:pt idx="1122">
                  <c:v>9.8612367879354096E-2</c:v>
                </c:pt>
                <c:pt idx="1123">
                  <c:v>0.10016699886696</c:v>
                </c:pt>
                <c:pt idx="1124">
                  <c:v>9.9153152167014993E-2</c:v>
                </c:pt>
                <c:pt idx="1125">
                  <c:v>9.0219430833726397E-2</c:v>
                </c:pt>
                <c:pt idx="1126">
                  <c:v>0.100465675512962</c:v>
                </c:pt>
                <c:pt idx="1127">
                  <c:v>0.10650861652801701</c:v>
                </c:pt>
                <c:pt idx="1128">
                  <c:v>0.10147621672019801</c:v>
                </c:pt>
                <c:pt idx="1129">
                  <c:v>0.107040689226835</c:v>
                </c:pt>
                <c:pt idx="1130">
                  <c:v>0.115635117200227</c:v>
                </c:pt>
                <c:pt idx="1131">
                  <c:v>0.11885158296168701</c:v>
                </c:pt>
                <c:pt idx="1132">
                  <c:v>0.140077016177829</c:v>
                </c:pt>
                <c:pt idx="1133">
                  <c:v>0.13554134206294299</c:v>
                </c:pt>
                <c:pt idx="1134">
                  <c:v>0.13864927493354101</c:v>
                </c:pt>
                <c:pt idx="1135">
                  <c:v>0.13792395736013</c:v>
                </c:pt>
                <c:pt idx="1136">
                  <c:v>0.13556203851718801</c:v>
                </c:pt>
                <c:pt idx="1137">
                  <c:v>0.14389665108317501</c:v>
                </c:pt>
                <c:pt idx="1138">
                  <c:v>0.14213554767547401</c:v>
                </c:pt>
                <c:pt idx="1139">
                  <c:v>0.127037428658587</c:v>
                </c:pt>
                <c:pt idx="1140">
                  <c:v>0.130241917038314</c:v>
                </c:pt>
                <c:pt idx="1141">
                  <c:v>0.13666770805112799</c:v>
                </c:pt>
                <c:pt idx="1142">
                  <c:v>0.13561422596183101</c:v>
                </c:pt>
                <c:pt idx="1143">
                  <c:v>0.15022019263264499</c:v>
                </c:pt>
                <c:pt idx="1144">
                  <c:v>0.151906135483277</c:v>
                </c:pt>
                <c:pt idx="1145">
                  <c:v>0.143179768529128</c:v>
                </c:pt>
                <c:pt idx="1146">
                  <c:v>0.14871114393162499</c:v>
                </c:pt>
                <c:pt idx="1147">
                  <c:v>0.15776233617372701</c:v>
                </c:pt>
                <c:pt idx="1148">
                  <c:v>0.15319979048541801</c:v>
                </c:pt>
                <c:pt idx="1149">
                  <c:v>0.153311691064767</c:v>
                </c:pt>
                <c:pt idx="1150">
                  <c:v>0.154600097015198</c:v>
                </c:pt>
                <c:pt idx="1151">
                  <c:v>0.14874248410403601</c:v>
                </c:pt>
                <c:pt idx="1152">
                  <c:v>0.15181790278080801</c:v>
                </c:pt>
                <c:pt idx="1153">
                  <c:v>0.151396544485006</c:v>
                </c:pt>
                <c:pt idx="1154">
                  <c:v>0.151705749680798</c:v>
                </c:pt>
                <c:pt idx="1155">
                  <c:v>0.15236421196240599</c:v>
                </c:pt>
                <c:pt idx="1156">
                  <c:v>0.15641446566130399</c:v>
                </c:pt>
                <c:pt idx="1157">
                  <c:v>0.12806215314668501</c:v>
                </c:pt>
                <c:pt idx="1158">
                  <c:v>0.100432237290822</c:v>
                </c:pt>
                <c:pt idx="1159">
                  <c:v>5.9396522385456001E-2</c:v>
                </c:pt>
                <c:pt idx="1160">
                  <c:v>9.4075034813532896E-2</c:v>
                </c:pt>
                <c:pt idx="1161">
                  <c:v>9.7941835791962403E-2</c:v>
                </c:pt>
                <c:pt idx="1162">
                  <c:v>0.118402302965011</c:v>
                </c:pt>
                <c:pt idx="1163">
                  <c:v>0.10469080953177</c:v>
                </c:pt>
                <c:pt idx="1164">
                  <c:v>0.119577462092588</c:v>
                </c:pt>
                <c:pt idx="1165">
                  <c:v>0.101050545119035</c:v>
                </c:pt>
                <c:pt idx="1166">
                  <c:v>0.105085307120154</c:v>
                </c:pt>
                <c:pt idx="1167">
                  <c:v>7.4559208475063601E-2</c:v>
                </c:pt>
                <c:pt idx="1168">
                  <c:v>7.5984513494700104E-2</c:v>
                </c:pt>
                <c:pt idx="1169">
                  <c:v>6.5467380391860799E-2</c:v>
                </c:pt>
                <c:pt idx="1170">
                  <c:v>6.9837701232176294E-2</c:v>
                </c:pt>
                <c:pt idx="1171">
                  <c:v>7.96603319137167E-2</c:v>
                </c:pt>
                <c:pt idx="1172">
                  <c:v>8.7150942711779797E-2</c:v>
                </c:pt>
                <c:pt idx="1173">
                  <c:v>9.1578890568689397E-2</c:v>
                </c:pt>
                <c:pt idx="1174">
                  <c:v>0.10979025128782301</c:v>
                </c:pt>
                <c:pt idx="1175">
                  <c:v>0.103197856085029</c:v>
                </c:pt>
                <c:pt idx="1176">
                  <c:v>0.103260680454627</c:v>
                </c:pt>
                <c:pt idx="1177">
                  <c:v>9.0093178239876406E-2</c:v>
                </c:pt>
                <c:pt idx="1178">
                  <c:v>9.1281342568058296E-2</c:v>
                </c:pt>
                <c:pt idx="1179">
                  <c:v>7.6492289279766396E-2</c:v>
                </c:pt>
                <c:pt idx="1180">
                  <c:v>8.7557784538243102E-2</c:v>
                </c:pt>
                <c:pt idx="1181">
                  <c:v>7.59780140479661E-2</c:v>
                </c:pt>
                <c:pt idx="1182">
                  <c:v>7.1619529792344302E-2</c:v>
                </c:pt>
                <c:pt idx="1183">
                  <c:v>8.3387385432416597E-2</c:v>
                </c:pt>
                <c:pt idx="1184">
                  <c:v>8.3039809870456102E-2</c:v>
                </c:pt>
                <c:pt idx="1185">
                  <c:v>8.4689639949604906E-2</c:v>
                </c:pt>
                <c:pt idx="1186">
                  <c:v>9.6632195957646397E-2</c:v>
                </c:pt>
                <c:pt idx="1187">
                  <c:v>9.0180978653267505E-2</c:v>
                </c:pt>
                <c:pt idx="1188">
                  <c:v>7.1712473746635197E-2</c:v>
                </c:pt>
                <c:pt idx="1189">
                  <c:v>6.5369898334916604E-2</c:v>
                </c:pt>
                <c:pt idx="1190">
                  <c:v>4.0092308840362099E-2</c:v>
                </c:pt>
                <c:pt idx="1191">
                  <c:v>2.3127386661962301E-2</c:v>
                </c:pt>
                <c:pt idx="1192">
                  <c:v>2.3931046690969099E-2</c:v>
                </c:pt>
                <c:pt idx="1193">
                  <c:v>4.63602191578509E-2</c:v>
                </c:pt>
                <c:pt idx="1194">
                  <c:v>5.4710854673944903E-2</c:v>
                </c:pt>
                <c:pt idx="1195">
                  <c:v>3.9280970278800703E-2</c:v>
                </c:pt>
                <c:pt idx="1196">
                  <c:v>4.1814487601140302E-2</c:v>
                </c:pt>
                <c:pt idx="1197">
                  <c:v>2.9734834680367202E-2</c:v>
                </c:pt>
                <c:pt idx="1198">
                  <c:v>1.9830407746029802E-2</c:v>
                </c:pt>
                <c:pt idx="1199">
                  <c:v>4.0736823226132202E-2</c:v>
                </c:pt>
                <c:pt idx="1200">
                  <c:v>5.4870660253457701E-2</c:v>
                </c:pt>
                <c:pt idx="1201">
                  <c:v>6.8686805721490898E-2</c:v>
                </c:pt>
                <c:pt idx="1202">
                  <c:v>4.1876011407027097E-2</c:v>
                </c:pt>
                <c:pt idx="1203">
                  <c:v>5.89570343856523E-2</c:v>
                </c:pt>
                <c:pt idx="1204">
                  <c:v>5.7609858878925002E-2</c:v>
                </c:pt>
                <c:pt idx="1205">
                  <c:v>6.7574970172420507E-2</c:v>
                </c:pt>
                <c:pt idx="1206">
                  <c:v>5.4728635793755503E-2</c:v>
                </c:pt>
                <c:pt idx="1207">
                  <c:v>4.7156448752896901E-2</c:v>
                </c:pt>
                <c:pt idx="1208">
                  <c:v>3.10515666055423E-2</c:v>
                </c:pt>
                <c:pt idx="1209">
                  <c:v>5.2586034856860399E-2</c:v>
                </c:pt>
                <c:pt idx="1210">
                  <c:v>4.6787403515885298E-2</c:v>
                </c:pt>
                <c:pt idx="1211">
                  <c:v>5.26453719321043E-2</c:v>
                </c:pt>
                <c:pt idx="1212">
                  <c:v>5.3687845295558499E-2</c:v>
                </c:pt>
                <c:pt idx="1213">
                  <c:v>6.7915769410640703E-2</c:v>
                </c:pt>
                <c:pt idx="1214">
                  <c:v>5.3349448894520701E-2</c:v>
                </c:pt>
                <c:pt idx="1215">
                  <c:v>6.7724073394853507E-2</c:v>
                </c:pt>
                <c:pt idx="1216">
                  <c:v>0.100425664592356</c:v>
                </c:pt>
                <c:pt idx="1217">
                  <c:v>9.9178743938016595E-2</c:v>
                </c:pt>
                <c:pt idx="1218">
                  <c:v>8.6193124780774996E-2</c:v>
                </c:pt>
                <c:pt idx="1219">
                  <c:v>7.5122153763200403E-2</c:v>
                </c:pt>
                <c:pt idx="1220">
                  <c:v>7.8055604476367599E-2</c:v>
                </c:pt>
                <c:pt idx="1221">
                  <c:v>8.4484984677245495E-2</c:v>
                </c:pt>
                <c:pt idx="1222">
                  <c:v>8.6898735938623101E-2</c:v>
                </c:pt>
                <c:pt idx="1223">
                  <c:v>7.7400343644022498E-2</c:v>
                </c:pt>
                <c:pt idx="1224">
                  <c:v>8.0302515093300594E-2</c:v>
                </c:pt>
                <c:pt idx="1225">
                  <c:v>6.2606034453687995E-2</c:v>
                </c:pt>
                <c:pt idx="1226">
                  <c:v>5.8388860365897001E-2</c:v>
                </c:pt>
                <c:pt idx="1227">
                  <c:v>5.8839290997027102E-2</c:v>
                </c:pt>
                <c:pt idx="1228">
                  <c:v>5.5389639994567898E-2</c:v>
                </c:pt>
                <c:pt idx="1229">
                  <c:v>5.5770185288447002E-2</c:v>
                </c:pt>
                <c:pt idx="1230">
                  <c:v>4.0212061969434901E-2</c:v>
                </c:pt>
                <c:pt idx="1231">
                  <c:v>2.6964224008863901E-2</c:v>
                </c:pt>
                <c:pt idx="1232">
                  <c:v>2.9861067775374599E-2</c:v>
                </c:pt>
                <c:pt idx="1233">
                  <c:v>2.5957361332410701E-2</c:v>
                </c:pt>
                <c:pt idx="1234">
                  <c:v>2.4657070912722099E-2</c:v>
                </c:pt>
                <c:pt idx="1235">
                  <c:v>-4.4873803017528302E-3</c:v>
                </c:pt>
                <c:pt idx="1236">
                  <c:v>-2.68617996421616E-3</c:v>
                </c:pt>
                <c:pt idx="1237">
                  <c:v>1.8186644025979201E-3</c:v>
                </c:pt>
                <c:pt idx="1238">
                  <c:v>-5.2406550631103896E-3</c:v>
                </c:pt>
                <c:pt idx="1239">
                  <c:v>1.34536592548977E-2</c:v>
                </c:pt>
                <c:pt idx="1240">
                  <c:v>1.3039640207531299E-2</c:v>
                </c:pt>
                <c:pt idx="1241">
                  <c:v>2.1798919223633698E-2</c:v>
                </c:pt>
                <c:pt idx="1242">
                  <c:v>2.5617633448169801E-2</c:v>
                </c:pt>
                <c:pt idx="1243">
                  <c:v>2.9687637567874899E-2</c:v>
                </c:pt>
                <c:pt idx="1244">
                  <c:v>3.3183312866544599E-2</c:v>
                </c:pt>
                <c:pt idx="1245">
                  <c:v>1.49651920991676E-2</c:v>
                </c:pt>
                <c:pt idx="1246">
                  <c:v>1.5338900117554E-2</c:v>
                </c:pt>
                <c:pt idx="1247">
                  <c:v>9.2625588162932298E-3</c:v>
                </c:pt>
                <c:pt idx="1248">
                  <c:v>3.62356395844576E-3</c:v>
                </c:pt>
                <c:pt idx="1249">
                  <c:v>2.9466286638343301E-3</c:v>
                </c:pt>
                <c:pt idx="1250">
                  <c:v>5.0528318939598903E-3</c:v>
                </c:pt>
                <c:pt idx="1251">
                  <c:v>1.7314491158229899E-2</c:v>
                </c:pt>
                <c:pt idx="1252">
                  <c:v>-1.09279268643439E-2</c:v>
                </c:pt>
                <c:pt idx="1253">
                  <c:v>1.65891702420107E-3</c:v>
                </c:pt>
                <c:pt idx="1254">
                  <c:v>1.7689539304257E-3</c:v>
                </c:pt>
                <c:pt idx="1255">
                  <c:v>1.6913158067722402E-2</c:v>
                </c:pt>
                <c:pt idx="1256">
                  <c:v>1.4111587179379499E-2</c:v>
                </c:pt>
                <c:pt idx="1257">
                  <c:v>1.52516984542494E-2</c:v>
                </c:pt>
                <c:pt idx="1258">
                  <c:v>1.12695594401122E-2</c:v>
                </c:pt>
                <c:pt idx="1259">
                  <c:v>1.3047602671630701E-2</c:v>
                </c:pt>
                <c:pt idx="1260">
                  <c:v>1.3266017174554201E-2</c:v>
                </c:pt>
                <c:pt idx="1261">
                  <c:v>2.9650600228788401E-2</c:v>
                </c:pt>
                <c:pt idx="1262">
                  <c:v>2.6718822495615999E-2</c:v>
                </c:pt>
                <c:pt idx="1263">
                  <c:v>2.7441806935623599E-2</c:v>
                </c:pt>
                <c:pt idx="1264">
                  <c:v>3.03189011458792E-2</c:v>
                </c:pt>
                <c:pt idx="1265">
                  <c:v>2.9356334413390299E-2</c:v>
                </c:pt>
                <c:pt idx="1266">
                  <c:v>3.7697316483879598E-2</c:v>
                </c:pt>
                <c:pt idx="1267">
                  <c:v>4.5623315818867902E-2</c:v>
                </c:pt>
                <c:pt idx="1268">
                  <c:v>5.0805534111911202E-2</c:v>
                </c:pt>
                <c:pt idx="1269">
                  <c:v>5.0132142408894097E-2</c:v>
                </c:pt>
                <c:pt idx="1270">
                  <c:v>5.3567283248216802E-2</c:v>
                </c:pt>
                <c:pt idx="1271">
                  <c:v>6.7049119633387694E-2</c:v>
                </c:pt>
                <c:pt idx="1272">
                  <c:v>7.1804955477489094E-2</c:v>
                </c:pt>
                <c:pt idx="1273">
                  <c:v>7.8363628314470996E-2</c:v>
                </c:pt>
                <c:pt idx="1274">
                  <c:v>8.1207583087524196E-2</c:v>
                </c:pt>
                <c:pt idx="1275">
                  <c:v>8.1167866183520204E-2</c:v>
                </c:pt>
                <c:pt idx="1276">
                  <c:v>6.6785834882587006E-2</c:v>
                </c:pt>
                <c:pt idx="1277">
                  <c:v>7.1181213957370898E-2</c:v>
                </c:pt>
                <c:pt idx="1278">
                  <c:v>8.6110840504258407E-2</c:v>
                </c:pt>
                <c:pt idx="1279">
                  <c:v>8.60857380268997E-2</c:v>
                </c:pt>
                <c:pt idx="1280">
                  <c:v>8.9111223796055503E-2</c:v>
                </c:pt>
                <c:pt idx="1281">
                  <c:v>9.4061118675862102E-2</c:v>
                </c:pt>
                <c:pt idx="1282">
                  <c:v>0.10477023895547501</c:v>
                </c:pt>
                <c:pt idx="1283">
                  <c:v>0.111623496158026</c:v>
                </c:pt>
                <c:pt idx="1284">
                  <c:v>0.11090374358365</c:v>
                </c:pt>
                <c:pt idx="1285">
                  <c:v>0.11301533439111</c:v>
                </c:pt>
                <c:pt idx="1286">
                  <c:v>0.111634085002802</c:v>
                </c:pt>
                <c:pt idx="1287">
                  <c:v>0.110828168671844</c:v>
                </c:pt>
                <c:pt idx="1288">
                  <c:v>0.10725986965307301</c:v>
                </c:pt>
                <c:pt idx="1289">
                  <c:v>9.6588016287897496E-2</c:v>
                </c:pt>
                <c:pt idx="1290">
                  <c:v>7.0970862124943995E-2</c:v>
                </c:pt>
                <c:pt idx="1291">
                  <c:v>7.0924490142066907E-2</c:v>
                </c:pt>
                <c:pt idx="1292">
                  <c:v>8.7304128705961395E-2</c:v>
                </c:pt>
                <c:pt idx="1293">
                  <c:v>9.0686504171622995E-2</c:v>
                </c:pt>
                <c:pt idx="1294">
                  <c:v>9.7427440229583107E-2</c:v>
                </c:pt>
                <c:pt idx="1295">
                  <c:v>0.100939991523303</c:v>
                </c:pt>
                <c:pt idx="1296">
                  <c:v>8.9932047255323E-2</c:v>
                </c:pt>
                <c:pt idx="1297">
                  <c:v>8.4518000925290396E-2</c:v>
                </c:pt>
                <c:pt idx="1298">
                  <c:v>8.3899150977787398E-2</c:v>
                </c:pt>
                <c:pt idx="1299">
                  <c:v>8.9339295397056401E-2</c:v>
                </c:pt>
                <c:pt idx="1300">
                  <c:v>8.3777481932435699E-2</c:v>
                </c:pt>
                <c:pt idx="1301">
                  <c:v>8.4315998088341795E-2</c:v>
                </c:pt>
                <c:pt idx="1302">
                  <c:v>9.1703250644575907E-2</c:v>
                </c:pt>
                <c:pt idx="1303">
                  <c:v>8.4923063309361294E-2</c:v>
                </c:pt>
                <c:pt idx="1304">
                  <c:v>8.0349454746558899E-2</c:v>
                </c:pt>
                <c:pt idx="1305">
                  <c:v>7.3392782396376394E-2</c:v>
                </c:pt>
                <c:pt idx="1306">
                  <c:v>7.8017403509811997E-2</c:v>
                </c:pt>
                <c:pt idx="1307">
                  <c:v>7.0087982083608696E-2</c:v>
                </c:pt>
                <c:pt idx="1308">
                  <c:v>6.4819292625744804E-2</c:v>
                </c:pt>
                <c:pt idx="1309">
                  <c:v>7.7544039350586097E-2</c:v>
                </c:pt>
                <c:pt idx="1310">
                  <c:v>7.7599338938606294E-2</c:v>
                </c:pt>
                <c:pt idx="1311">
                  <c:v>7.6050102551199497E-2</c:v>
                </c:pt>
                <c:pt idx="1312">
                  <c:v>9.1567770714769695E-2</c:v>
                </c:pt>
                <c:pt idx="1313">
                  <c:v>9.4663490510355802E-2</c:v>
                </c:pt>
                <c:pt idx="1314">
                  <c:v>9.3609761396482694E-2</c:v>
                </c:pt>
                <c:pt idx="1315">
                  <c:v>8.2561860616571198E-2</c:v>
                </c:pt>
                <c:pt idx="1316">
                  <c:v>7.6431936692406499E-2</c:v>
                </c:pt>
                <c:pt idx="1317">
                  <c:v>8.6600553174178099E-2</c:v>
                </c:pt>
                <c:pt idx="1318">
                  <c:v>9.1400982400108105E-2</c:v>
                </c:pt>
                <c:pt idx="1319">
                  <c:v>8.7546072815716094E-2</c:v>
                </c:pt>
                <c:pt idx="1320">
                  <c:v>8.1507411380117495E-2</c:v>
                </c:pt>
                <c:pt idx="1321">
                  <c:v>7.8350628069025305E-2</c:v>
                </c:pt>
                <c:pt idx="1322">
                  <c:v>7.3554598754674294E-2</c:v>
                </c:pt>
                <c:pt idx="1323">
                  <c:v>7.8144797722104795E-2</c:v>
                </c:pt>
                <c:pt idx="1324">
                  <c:v>7.7064567531036202E-2</c:v>
                </c:pt>
                <c:pt idx="1325">
                  <c:v>6.99605898836759E-2</c:v>
                </c:pt>
                <c:pt idx="1326">
                  <c:v>7.3043881583294806E-2</c:v>
                </c:pt>
                <c:pt idx="1327">
                  <c:v>6.8000943104005201E-2</c:v>
                </c:pt>
                <c:pt idx="1328">
                  <c:v>6.7508464233142801E-2</c:v>
                </c:pt>
                <c:pt idx="1329">
                  <c:v>7.1200156454830105E-2</c:v>
                </c:pt>
                <c:pt idx="1330">
                  <c:v>8.3752778835565603E-2</c:v>
                </c:pt>
                <c:pt idx="1331">
                  <c:v>7.7275757874948198E-2</c:v>
                </c:pt>
                <c:pt idx="1332">
                  <c:v>7.8050080409418104E-2</c:v>
                </c:pt>
                <c:pt idx="1333">
                  <c:v>8.6567944637001404E-2</c:v>
                </c:pt>
                <c:pt idx="1334">
                  <c:v>8.2698698193826303E-2</c:v>
                </c:pt>
                <c:pt idx="1335">
                  <c:v>7.7697385884223494E-2</c:v>
                </c:pt>
                <c:pt idx="1336">
                  <c:v>6.68513237442942E-2</c:v>
                </c:pt>
                <c:pt idx="1337">
                  <c:v>5.4838838122043501E-2</c:v>
                </c:pt>
                <c:pt idx="1338">
                  <c:v>5.3909469090104897E-2</c:v>
                </c:pt>
                <c:pt idx="1339">
                  <c:v>5.8534325697012897E-2</c:v>
                </c:pt>
                <c:pt idx="1340">
                  <c:v>5.84112250090097E-2</c:v>
                </c:pt>
                <c:pt idx="1341">
                  <c:v>5.3001745581797398E-2</c:v>
                </c:pt>
                <c:pt idx="1342">
                  <c:v>4.2939366273369903E-2</c:v>
                </c:pt>
                <c:pt idx="1343">
                  <c:v>4.3697439023252002E-2</c:v>
                </c:pt>
                <c:pt idx="1344">
                  <c:v>3.6930579113055202E-2</c:v>
                </c:pt>
                <c:pt idx="1345">
                  <c:v>3.8101148044942697E-2</c:v>
                </c:pt>
                <c:pt idx="1346">
                  <c:v>2.91595778493474E-2</c:v>
                </c:pt>
                <c:pt idx="1347">
                  <c:v>3.1212555807498599E-2</c:v>
                </c:pt>
                <c:pt idx="1348">
                  <c:v>3.5095481630323097E-2</c:v>
                </c:pt>
                <c:pt idx="1349">
                  <c:v>3.7754364415499897E-2</c:v>
                </c:pt>
                <c:pt idx="1350">
                  <c:v>3.65000108392717E-2</c:v>
                </c:pt>
                <c:pt idx="1351">
                  <c:v>3.9457190546068797E-2</c:v>
                </c:pt>
                <c:pt idx="1352">
                  <c:v>3.7398402667818499E-2</c:v>
                </c:pt>
                <c:pt idx="1353">
                  <c:v>3.2843493965635399E-2</c:v>
                </c:pt>
                <c:pt idx="1354">
                  <c:v>2.44838306053713E-2</c:v>
                </c:pt>
                <c:pt idx="1355">
                  <c:v>2.6755721469705999E-2</c:v>
                </c:pt>
                <c:pt idx="1356">
                  <c:v>2.2601613652128399E-2</c:v>
                </c:pt>
                <c:pt idx="1357">
                  <c:v>2.47953418396861E-2</c:v>
                </c:pt>
                <c:pt idx="1358">
                  <c:v>2.7644843831366801E-2</c:v>
                </c:pt>
                <c:pt idx="1359">
                  <c:v>3.2651394819787002E-2</c:v>
                </c:pt>
                <c:pt idx="1360">
                  <c:v>2.69092518201101E-2</c:v>
                </c:pt>
                <c:pt idx="1361">
                  <c:v>1.77635367686486E-2</c:v>
                </c:pt>
                <c:pt idx="1362">
                  <c:v>1.7280792570624901E-2</c:v>
                </c:pt>
                <c:pt idx="1363">
                  <c:v>1.1727467066677001E-2</c:v>
                </c:pt>
                <c:pt idx="1364">
                  <c:v>8.1157702446736403E-3</c:v>
                </c:pt>
                <c:pt idx="1365">
                  <c:v>4.0348542047203301E-3</c:v>
                </c:pt>
                <c:pt idx="1366">
                  <c:v>3.2703090001049398E-3</c:v>
                </c:pt>
                <c:pt idx="1367">
                  <c:v>3.2210481491106698E-3</c:v>
                </c:pt>
                <c:pt idx="1368">
                  <c:v>1.44026556556845E-2</c:v>
                </c:pt>
                <c:pt idx="1369">
                  <c:v>1.09681750233762E-2</c:v>
                </c:pt>
                <c:pt idx="1370">
                  <c:v>1.21371495274539E-2</c:v>
                </c:pt>
                <c:pt idx="1371">
                  <c:v>4.90902527674986E-3</c:v>
                </c:pt>
                <c:pt idx="1372">
                  <c:v>9.8571572139902197E-3</c:v>
                </c:pt>
                <c:pt idx="1373">
                  <c:v>1.3229166808821699E-2</c:v>
                </c:pt>
                <c:pt idx="1374">
                  <c:v>9.4907207620409401E-3</c:v>
                </c:pt>
                <c:pt idx="1375">
                  <c:v>1.79387112474476E-2</c:v>
                </c:pt>
                <c:pt idx="1376">
                  <c:v>1.72910319201913E-2</c:v>
                </c:pt>
                <c:pt idx="1377">
                  <c:v>3.34948789415664E-2</c:v>
                </c:pt>
                <c:pt idx="1378">
                  <c:v>3.9150839193848902E-2</c:v>
                </c:pt>
                <c:pt idx="1379">
                  <c:v>3.1170119554753999E-2</c:v>
                </c:pt>
                <c:pt idx="1380">
                  <c:v>4.1336389186359797E-2</c:v>
                </c:pt>
                <c:pt idx="1381">
                  <c:v>3.6383153631369597E-2</c:v>
                </c:pt>
                <c:pt idx="1382">
                  <c:v>3.8502744104420603E-2</c:v>
                </c:pt>
                <c:pt idx="1383">
                  <c:v>3.94992540662523E-2</c:v>
                </c:pt>
                <c:pt idx="1384">
                  <c:v>3.8700237559452198E-2</c:v>
                </c:pt>
                <c:pt idx="1385">
                  <c:v>4.2745043046457501E-2</c:v>
                </c:pt>
                <c:pt idx="1386">
                  <c:v>4.0108309951611597E-2</c:v>
                </c:pt>
                <c:pt idx="1387">
                  <c:v>3.5604628532940899E-2</c:v>
                </c:pt>
                <c:pt idx="1388">
                  <c:v>4.3872824122377099E-2</c:v>
                </c:pt>
                <c:pt idx="1389">
                  <c:v>5.2647070538705203E-2</c:v>
                </c:pt>
                <c:pt idx="1390">
                  <c:v>4.6964632241510401E-2</c:v>
                </c:pt>
                <c:pt idx="1391">
                  <c:v>3.62924255551796E-2</c:v>
                </c:pt>
                <c:pt idx="1392">
                  <c:v>4.4579216401460599E-2</c:v>
                </c:pt>
                <c:pt idx="1393">
                  <c:v>4.15763055284755E-2</c:v>
                </c:pt>
                <c:pt idx="1394">
                  <c:v>5.6762663013729897E-2</c:v>
                </c:pt>
                <c:pt idx="1395">
                  <c:v>5.7007459675302297E-2</c:v>
                </c:pt>
                <c:pt idx="1396">
                  <c:v>5.7084979377304203E-2</c:v>
                </c:pt>
                <c:pt idx="1397">
                  <c:v>5.1777338351569897E-2</c:v>
                </c:pt>
                <c:pt idx="1398">
                  <c:v>4.8186004977819698E-2</c:v>
                </c:pt>
                <c:pt idx="1399">
                  <c:v>3.6352585868664501E-2</c:v>
                </c:pt>
                <c:pt idx="1400">
                  <c:v>3.6450196566785699E-2</c:v>
                </c:pt>
                <c:pt idx="1401">
                  <c:v>2.8741298831712801E-2</c:v>
                </c:pt>
                <c:pt idx="1402">
                  <c:v>3.0572216820934299E-2</c:v>
                </c:pt>
                <c:pt idx="1403">
                  <c:v>2.64274514389942E-2</c:v>
                </c:pt>
                <c:pt idx="1404">
                  <c:v>3.0276607028232001E-2</c:v>
                </c:pt>
                <c:pt idx="1405">
                  <c:v>2.78162989785701E-2</c:v>
                </c:pt>
                <c:pt idx="1406">
                  <c:v>3.0292439334644101E-2</c:v>
                </c:pt>
                <c:pt idx="1407">
                  <c:v>3.2616066486040401E-2</c:v>
                </c:pt>
                <c:pt idx="1408">
                  <c:v>3.3237411385916203E-2</c:v>
                </c:pt>
                <c:pt idx="1409">
                  <c:v>3.0419082737042399E-2</c:v>
                </c:pt>
                <c:pt idx="1410">
                  <c:v>2.5561504080010299E-2</c:v>
                </c:pt>
                <c:pt idx="1411">
                  <c:v>2.98886948487051E-2</c:v>
                </c:pt>
                <c:pt idx="1412">
                  <c:v>3.5701388598872001E-2</c:v>
                </c:pt>
                <c:pt idx="1413">
                  <c:v>3.96526969030946E-2</c:v>
                </c:pt>
                <c:pt idx="1414">
                  <c:v>3.9833480317238899E-2</c:v>
                </c:pt>
                <c:pt idx="1415">
                  <c:v>3.1025271094464998E-2</c:v>
                </c:pt>
                <c:pt idx="1416">
                  <c:v>3.0669278365841001E-2</c:v>
                </c:pt>
                <c:pt idx="1417">
                  <c:v>2.7490661302145999E-2</c:v>
                </c:pt>
                <c:pt idx="1418">
                  <c:v>2.5377087879653901E-2</c:v>
                </c:pt>
                <c:pt idx="1419">
                  <c:v>2.5742431527683501E-2</c:v>
                </c:pt>
                <c:pt idx="1420">
                  <c:v>3.2900371142263303E-2</c:v>
                </c:pt>
                <c:pt idx="1421">
                  <c:v>3.5753612199777601E-2</c:v>
                </c:pt>
                <c:pt idx="1422">
                  <c:v>4.2297086802519597E-2</c:v>
                </c:pt>
                <c:pt idx="1423">
                  <c:v>3.5256961235490297E-2</c:v>
                </c:pt>
                <c:pt idx="1424">
                  <c:v>3.1371069921736203E-2</c:v>
                </c:pt>
                <c:pt idx="1425">
                  <c:v>3.0443332153377502E-2</c:v>
                </c:pt>
                <c:pt idx="1426">
                  <c:v>2.76252887391037E-2</c:v>
                </c:pt>
                <c:pt idx="1427">
                  <c:v>2.9596916523076201E-2</c:v>
                </c:pt>
                <c:pt idx="1428">
                  <c:v>2.8615869358359899E-2</c:v>
                </c:pt>
                <c:pt idx="1429">
                  <c:v>3.1486856651270698E-2</c:v>
                </c:pt>
                <c:pt idx="1430">
                  <c:v>2.9975485656677198E-2</c:v>
                </c:pt>
                <c:pt idx="1431">
                  <c:v>2.7963058883956001E-2</c:v>
                </c:pt>
                <c:pt idx="1432">
                  <c:v>3.2072490016712002E-2</c:v>
                </c:pt>
                <c:pt idx="1433">
                  <c:v>4.0530411622514799E-2</c:v>
                </c:pt>
                <c:pt idx="1434">
                  <c:v>3.3876213892177598E-2</c:v>
                </c:pt>
                <c:pt idx="1435">
                  <c:v>4.0362952617606002E-2</c:v>
                </c:pt>
                <c:pt idx="1436">
                  <c:v>4.5603629723316698E-2</c:v>
                </c:pt>
                <c:pt idx="1437">
                  <c:v>4.97491980454733E-2</c:v>
                </c:pt>
                <c:pt idx="1438">
                  <c:v>5.9033491314240703E-2</c:v>
                </c:pt>
                <c:pt idx="1439">
                  <c:v>4.9043146417482399E-2</c:v>
                </c:pt>
                <c:pt idx="1440">
                  <c:v>4.31183586077541E-2</c:v>
                </c:pt>
                <c:pt idx="1441">
                  <c:v>4.27419685967695E-2</c:v>
                </c:pt>
                <c:pt idx="1442">
                  <c:v>4.38509814946208E-2</c:v>
                </c:pt>
                <c:pt idx="1443">
                  <c:v>4.7054668360164101E-2</c:v>
                </c:pt>
                <c:pt idx="1444">
                  <c:v>4.5547067360094499E-2</c:v>
                </c:pt>
                <c:pt idx="1445">
                  <c:v>4.2726536693656898E-2</c:v>
                </c:pt>
                <c:pt idx="1446">
                  <c:v>4.2992990472800398E-2</c:v>
                </c:pt>
                <c:pt idx="1447">
                  <c:v>4.4773364076316401E-2</c:v>
                </c:pt>
                <c:pt idx="1448">
                  <c:v>4.4455804275358599E-2</c:v>
                </c:pt>
                <c:pt idx="1449">
                  <c:v>4.22855043799844E-2</c:v>
                </c:pt>
                <c:pt idx="1450">
                  <c:v>4.2451053209198703E-2</c:v>
                </c:pt>
                <c:pt idx="1451">
                  <c:v>4.3670058881842999E-2</c:v>
                </c:pt>
                <c:pt idx="1452">
                  <c:v>4.6114431342343297E-2</c:v>
                </c:pt>
                <c:pt idx="1453">
                  <c:v>4.4655817642576402E-2</c:v>
                </c:pt>
                <c:pt idx="1454">
                  <c:v>4.1776270228817802E-2</c:v>
                </c:pt>
                <c:pt idx="1455">
                  <c:v>4.5257374775665299E-2</c:v>
                </c:pt>
                <c:pt idx="1456">
                  <c:v>4.7245092756697499E-2</c:v>
                </c:pt>
                <c:pt idx="1457">
                  <c:v>5.10863108428894E-2</c:v>
                </c:pt>
                <c:pt idx="1458">
                  <c:v>4.4685386625194203E-2</c:v>
                </c:pt>
                <c:pt idx="1459">
                  <c:v>4.0547414345952403E-2</c:v>
                </c:pt>
                <c:pt idx="1460">
                  <c:v>4.28493717901723E-2</c:v>
                </c:pt>
                <c:pt idx="1461">
                  <c:v>4.9499100589643401E-2</c:v>
                </c:pt>
                <c:pt idx="1462">
                  <c:v>4.8727890942210798E-2</c:v>
                </c:pt>
                <c:pt idx="1463">
                  <c:v>4.8005604467376103E-2</c:v>
                </c:pt>
                <c:pt idx="1464">
                  <c:v>5.38224832884533E-2</c:v>
                </c:pt>
                <c:pt idx="1465">
                  <c:v>4.9299724387542203E-2</c:v>
                </c:pt>
                <c:pt idx="1466">
                  <c:v>4.9479778385159698E-2</c:v>
                </c:pt>
                <c:pt idx="1467">
                  <c:v>4.70454626131089E-2</c:v>
                </c:pt>
                <c:pt idx="1468">
                  <c:v>4.4508880500657502E-2</c:v>
                </c:pt>
                <c:pt idx="1469">
                  <c:v>3.5443676751819801E-2</c:v>
                </c:pt>
                <c:pt idx="1470">
                  <c:v>3.9223688061057499E-2</c:v>
                </c:pt>
                <c:pt idx="1471">
                  <c:v>3.8131638196566703E-2</c:v>
                </c:pt>
                <c:pt idx="1472">
                  <c:v>3.9713320144028903E-2</c:v>
                </c:pt>
                <c:pt idx="1473">
                  <c:v>4.1514603716587897E-2</c:v>
                </c:pt>
                <c:pt idx="1474">
                  <c:v>3.3141415481032402E-2</c:v>
                </c:pt>
                <c:pt idx="1475">
                  <c:v>3.3357261730557801E-2</c:v>
                </c:pt>
                <c:pt idx="1476">
                  <c:v>3.8167683339675101E-2</c:v>
                </c:pt>
                <c:pt idx="1477">
                  <c:v>3.8424827950254301E-2</c:v>
                </c:pt>
                <c:pt idx="1478">
                  <c:v>3.6124076505991802E-2</c:v>
                </c:pt>
                <c:pt idx="1479">
                  <c:v>3.7661702617096601E-2</c:v>
                </c:pt>
                <c:pt idx="1480">
                  <c:v>3.0920950579803499E-2</c:v>
                </c:pt>
                <c:pt idx="1481">
                  <c:v>2.4480749810678899E-2</c:v>
                </c:pt>
                <c:pt idx="1482">
                  <c:v>2.1631516176682099E-2</c:v>
                </c:pt>
                <c:pt idx="1483">
                  <c:v>2.6103323768246301E-2</c:v>
                </c:pt>
                <c:pt idx="1484">
                  <c:v>4.2839280178487097E-3</c:v>
                </c:pt>
                <c:pt idx="1485">
                  <c:v>-1.2044307431358099E-2</c:v>
                </c:pt>
                <c:pt idx="1486">
                  <c:v>-9.7240729330921906E-3</c:v>
                </c:pt>
                <c:pt idx="1487">
                  <c:v>-2.0338374900073002E-2</c:v>
                </c:pt>
                <c:pt idx="1488">
                  <c:v>-1.92717580846965E-2</c:v>
                </c:pt>
                <c:pt idx="1489">
                  <c:v>-1.6700661844412101E-2</c:v>
                </c:pt>
                <c:pt idx="1490">
                  <c:v>-1.7518557845545402E-2</c:v>
                </c:pt>
                <c:pt idx="1491">
                  <c:v>-2.20390954881311E-2</c:v>
                </c:pt>
                <c:pt idx="1492">
                  <c:v>-2.2383272781017802E-2</c:v>
                </c:pt>
                <c:pt idx="1493">
                  <c:v>-1.7963135578226899E-2</c:v>
                </c:pt>
                <c:pt idx="1494">
                  <c:v>-2.1892937268265002E-2</c:v>
                </c:pt>
                <c:pt idx="1495">
                  <c:v>-1.91049807349357E-2</c:v>
                </c:pt>
                <c:pt idx="1496">
                  <c:v>-1.3196541278362501E-2</c:v>
                </c:pt>
                <c:pt idx="1497">
                  <c:v>-1.30324200337966E-2</c:v>
                </c:pt>
                <c:pt idx="1498">
                  <c:v>-2.33626926470402E-2</c:v>
                </c:pt>
                <c:pt idx="1499">
                  <c:v>-2.7862721237149599E-2</c:v>
                </c:pt>
                <c:pt idx="1500">
                  <c:v>-2.1366309828017599E-2</c:v>
                </c:pt>
                <c:pt idx="1501">
                  <c:v>-1.8877444827733E-2</c:v>
                </c:pt>
                <c:pt idx="1502">
                  <c:v>-1.5316642821656E-2</c:v>
                </c:pt>
                <c:pt idx="1503">
                  <c:v>-1.14579843922448E-2</c:v>
                </c:pt>
                <c:pt idx="1504">
                  <c:v>-1.33969035579811E-2</c:v>
                </c:pt>
                <c:pt idx="1505">
                  <c:v>-9.1366051227118605E-3</c:v>
                </c:pt>
                <c:pt idx="1506">
                  <c:v>-5.6017171118010198E-3</c:v>
                </c:pt>
                <c:pt idx="1507">
                  <c:v>1.71257281751064E-3</c:v>
                </c:pt>
                <c:pt idx="1508">
                  <c:v>-1.24392480651986E-3</c:v>
                </c:pt>
                <c:pt idx="1509">
                  <c:v>-3.3901466998815799E-3</c:v>
                </c:pt>
                <c:pt idx="1510">
                  <c:v>6.3829337355086901E-4</c:v>
                </c:pt>
                <c:pt idx="1511">
                  <c:v>2.8183692576680998E-3</c:v>
                </c:pt>
                <c:pt idx="1512">
                  <c:v>-4.2892704134256398E-4</c:v>
                </c:pt>
                <c:pt idx="1513">
                  <c:v>4.68963694226793E-3</c:v>
                </c:pt>
                <c:pt idx="1514">
                  <c:v>6.7717269299211198E-3</c:v>
                </c:pt>
                <c:pt idx="1515">
                  <c:v>6.0002389833943596E-3</c:v>
                </c:pt>
                <c:pt idx="1516">
                  <c:v>3.6206311526854099E-3</c:v>
                </c:pt>
                <c:pt idx="1517">
                  <c:v>6.2918805684595803E-3</c:v>
                </c:pt>
                <c:pt idx="1518">
                  <c:v>6.2941708290557598E-3</c:v>
                </c:pt>
                <c:pt idx="1519">
                  <c:v>1.6601676285639101E-3</c:v>
                </c:pt>
                <c:pt idx="1520">
                  <c:v>-6.1172126508363101E-4</c:v>
                </c:pt>
                <c:pt idx="1521">
                  <c:v>-2.3224053413061201E-3</c:v>
                </c:pt>
                <c:pt idx="1522">
                  <c:v>-3.01082036318889E-3</c:v>
                </c:pt>
                <c:pt idx="1523">
                  <c:v>-2.7866081112155601E-3</c:v>
                </c:pt>
                <c:pt idx="1524">
                  <c:v>1.27776397320567E-3</c:v>
                </c:pt>
                <c:pt idx="1525">
                  <c:v>-1.06265713626541E-4</c:v>
                </c:pt>
                <c:pt idx="1526">
                  <c:v>-3.5107607060168001E-3</c:v>
                </c:pt>
                <c:pt idx="1527">
                  <c:v>-3.2857133385608699E-3</c:v>
                </c:pt>
                <c:pt idx="1528">
                  <c:v>-6.3952749968517698E-3</c:v>
                </c:pt>
                <c:pt idx="1529">
                  <c:v>6.3547936109678597E-3</c:v>
                </c:pt>
                <c:pt idx="1530">
                  <c:v>2.9752090499652298E-3</c:v>
                </c:pt>
                <c:pt idx="1531">
                  <c:v>3.9470182772062797E-3</c:v>
                </c:pt>
                <c:pt idx="1532">
                  <c:v>8.3131430460210397E-3</c:v>
                </c:pt>
                <c:pt idx="1533">
                  <c:v>7.4843449413454204E-3</c:v>
                </c:pt>
                <c:pt idx="1534">
                  <c:v>5.1662589523695001E-3</c:v>
                </c:pt>
                <c:pt idx="1535">
                  <c:v>4.7526353639040196E-3</c:v>
                </c:pt>
                <c:pt idx="1536">
                  <c:v>-3.17853157110815E-3</c:v>
                </c:pt>
                <c:pt idx="1537">
                  <c:v>-1.7889808045383801E-3</c:v>
                </c:pt>
                <c:pt idx="1538">
                  <c:v>2.2716300199118701E-3</c:v>
                </c:pt>
                <c:pt idx="1539">
                  <c:v>7.2101320430627601E-3</c:v>
                </c:pt>
                <c:pt idx="1540">
                  <c:v>5.0362621633987499E-3</c:v>
                </c:pt>
                <c:pt idx="1541">
                  <c:v>7.3056018453543396E-3</c:v>
                </c:pt>
                <c:pt idx="1542">
                  <c:v>-1.7942123172230999E-3</c:v>
                </c:pt>
                <c:pt idx="1543">
                  <c:v>-3.4803930943552198E-3</c:v>
                </c:pt>
                <c:pt idx="1544">
                  <c:v>-6.4966944147954999E-3</c:v>
                </c:pt>
                <c:pt idx="1545">
                  <c:v>-6.14764644746263E-3</c:v>
                </c:pt>
                <c:pt idx="1546">
                  <c:v>-5.6811752805196996E-3</c:v>
                </c:pt>
                <c:pt idx="1547">
                  <c:v>-1.0559726081440599E-2</c:v>
                </c:pt>
                <c:pt idx="1548">
                  <c:v>-1.42916964460907E-2</c:v>
                </c:pt>
                <c:pt idx="1549">
                  <c:v>-1.2882402599613299E-2</c:v>
                </c:pt>
                <c:pt idx="1550">
                  <c:v>-1.1943675024279799E-2</c:v>
                </c:pt>
                <c:pt idx="1551">
                  <c:v>-1.33660496479813E-2</c:v>
                </c:pt>
                <c:pt idx="1552">
                  <c:v>-1.0378227309841901E-2</c:v>
                </c:pt>
                <c:pt idx="1553">
                  <c:v>-7.7287540920917301E-3</c:v>
                </c:pt>
                <c:pt idx="1554">
                  <c:v>-5.0235074555850003E-3</c:v>
                </c:pt>
                <c:pt idx="1555">
                  <c:v>-3.0680638559175098E-3</c:v>
                </c:pt>
                <c:pt idx="1556">
                  <c:v>6.1918673230554301E-4</c:v>
                </c:pt>
                <c:pt idx="1557">
                  <c:v>1.30557789367247E-3</c:v>
                </c:pt>
                <c:pt idx="1558">
                  <c:v>2.4351287516249901E-3</c:v>
                </c:pt>
                <c:pt idx="1559">
                  <c:v>-4.40732934054944E-3</c:v>
                </c:pt>
                <c:pt idx="1560">
                  <c:v>2.00521992480152E-3</c:v>
                </c:pt>
                <c:pt idx="1561">
                  <c:v>3.62243787987115E-3</c:v>
                </c:pt>
                <c:pt idx="1562">
                  <c:v>3.8916314843547299E-3</c:v>
                </c:pt>
                <c:pt idx="1563">
                  <c:v>1.2417035539294399E-3</c:v>
                </c:pt>
                <c:pt idx="1564">
                  <c:v>2.5946643574198403E-4</c:v>
                </c:pt>
                <c:pt idx="1565">
                  <c:v>-5.1569657664923797E-4</c:v>
                </c:pt>
                <c:pt idx="1566">
                  <c:v>3.2654423333872102E-4</c:v>
                </c:pt>
                <c:pt idx="1567">
                  <c:v>-2.20628416408625E-3</c:v>
                </c:pt>
                <c:pt idx="1568">
                  <c:v>-3.35381569117466E-3</c:v>
                </c:pt>
                <c:pt idx="1569">
                  <c:v>-1.7224099617102499E-3</c:v>
                </c:pt>
                <c:pt idx="1570">
                  <c:v>-2.5455293592550098E-3</c:v>
                </c:pt>
                <c:pt idx="1571">
                  <c:v>-4.7007968265359596E-3</c:v>
                </c:pt>
                <c:pt idx="1572">
                  <c:v>-7.4283349437624397E-3</c:v>
                </c:pt>
                <c:pt idx="1573">
                  <c:v>-1.02428083980383E-3</c:v>
                </c:pt>
                <c:pt idx="1574">
                  <c:v>-5.6905891249042805E-4</c:v>
                </c:pt>
                <c:pt idx="1575">
                  <c:v>-3.7166022648615899E-4</c:v>
                </c:pt>
                <c:pt idx="1576">
                  <c:v>3.0925388668062698E-4</c:v>
                </c:pt>
                <c:pt idx="1577">
                  <c:v>5.9215200339956496E-3</c:v>
                </c:pt>
                <c:pt idx="1578">
                  <c:v>2.0576092428104499E-3</c:v>
                </c:pt>
                <c:pt idx="1579">
                  <c:v>2.1119503900669501E-3</c:v>
                </c:pt>
                <c:pt idx="1580">
                  <c:v>-8.0061229955421497E-3</c:v>
                </c:pt>
                <c:pt idx="1581">
                  <c:v>-1.4381402091717101E-2</c:v>
                </c:pt>
                <c:pt idx="1582">
                  <c:v>-1.5915998557829301E-2</c:v>
                </c:pt>
                <c:pt idx="1583">
                  <c:v>-2.02879112223718E-2</c:v>
                </c:pt>
                <c:pt idx="1584">
                  <c:v>-1.94783113292618E-2</c:v>
                </c:pt>
                <c:pt idx="1585">
                  <c:v>-2.2921329112755899E-2</c:v>
                </c:pt>
                <c:pt idx="1586">
                  <c:v>-2.20888385561805E-2</c:v>
                </c:pt>
                <c:pt idx="1587">
                  <c:v>-1.9831333665774602E-2</c:v>
                </c:pt>
                <c:pt idx="1588">
                  <c:v>-6.6069083312522096E-3</c:v>
                </c:pt>
                <c:pt idx="1589">
                  <c:v>-1.84813142866475E-3</c:v>
                </c:pt>
                <c:pt idx="1590">
                  <c:v>-3.38249022749465E-3</c:v>
                </c:pt>
                <c:pt idx="1591">
                  <c:v>-4.2236326080957697E-3</c:v>
                </c:pt>
                <c:pt idx="1592">
                  <c:v>7.8552548794585996E-4</c:v>
                </c:pt>
                <c:pt idx="1593">
                  <c:v>-4.5638224007188404E-3</c:v>
                </c:pt>
                <c:pt idx="1594">
                  <c:v>-7.5772964650995299E-3</c:v>
                </c:pt>
                <c:pt idx="1595">
                  <c:v>-5.3334008590564296E-3</c:v>
                </c:pt>
                <c:pt idx="1596">
                  <c:v>-1.54906389380693E-3</c:v>
                </c:pt>
                <c:pt idx="1597">
                  <c:v>-6.4335554027339899E-3</c:v>
                </c:pt>
                <c:pt idx="1598">
                  <c:v>-5.4879344394461703E-3</c:v>
                </c:pt>
                <c:pt idx="1599">
                  <c:v>-3.367814840466E-3</c:v>
                </c:pt>
                <c:pt idx="1600">
                  <c:v>-1.47754588943838E-3</c:v>
                </c:pt>
                <c:pt idx="1601">
                  <c:v>-6.9575384852222904E-3</c:v>
                </c:pt>
                <c:pt idx="1602">
                  <c:v>-6.9859237537894204E-3</c:v>
                </c:pt>
                <c:pt idx="1603">
                  <c:v>-6.14614665681273E-3</c:v>
                </c:pt>
                <c:pt idx="1604">
                  <c:v>-3.9262010571840499E-3</c:v>
                </c:pt>
                <c:pt idx="1605">
                  <c:v>-3.6818483539241602E-4</c:v>
                </c:pt>
                <c:pt idx="1606">
                  <c:v>8.4440836298546595E-3</c:v>
                </c:pt>
                <c:pt idx="1607">
                  <c:v>1.1832193671579699E-2</c:v>
                </c:pt>
                <c:pt idx="1608">
                  <c:v>7.0284248981594697E-3</c:v>
                </c:pt>
                <c:pt idx="1609">
                  <c:v>6.9430707351262897E-3</c:v>
                </c:pt>
                <c:pt idx="1610">
                  <c:v>4.4461873934400998E-3</c:v>
                </c:pt>
                <c:pt idx="1611">
                  <c:v>3.4535435295101101E-3</c:v>
                </c:pt>
                <c:pt idx="1612">
                  <c:v>8.9943732261453194E-3</c:v>
                </c:pt>
                <c:pt idx="1613">
                  <c:v>1.95638557931355E-2</c:v>
                </c:pt>
                <c:pt idx="1614">
                  <c:v>1.9499883849492999E-2</c:v>
                </c:pt>
                <c:pt idx="1615">
                  <c:v>1.5952494121746399E-2</c:v>
                </c:pt>
                <c:pt idx="1616">
                  <c:v>1.5123431940696E-2</c:v>
                </c:pt>
                <c:pt idx="1617">
                  <c:v>1.1447295904245E-2</c:v>
                </c:pt>
                <c:pt idx="1618">
                  <c:v>1.53208543655265E-2</c:v>
                </c:pt>
                <c:pt idx="1619">
                  <c:v>1.7343761184010799E-2</c:v>
                </c:pt>
                <c:pt idx="1620">
                  <c:v>1.9006699980726599E-2</c:v>
                </c:pt>
                <c:pt idx="1621">
                  <c:v>1.6921075539119999E-2</c:v>
                </c:pt>
                <c:pt idx="1622">
                  <c:v>1.6750862830385099E-2</c:v>
                </c:pt>
                <c:pt idx="1623">
                  <c:v>1.7654275863784E-2</c:v>
                </c:pt>
                <c:pt idx="1624">
                  <c:v>1.4698262402561601E-2</c:v>
                </c:pt>
                <c:pt idx="1625">
                  <c:v>1.6552179940973698E-2</c:v>
                </c:pt>
                <c:pt idx="1626">
                  <c:v>1.6708129187996499E-2</c:v>
                </c:pt>
                <c:pt idx="1627">
                  <c:v>1.6454835578526599E-2</c:v>
                </c:pt>
                <c:pt idx="1628">
                  <c:v>8.8379678349443398E-3</c:v>
                </c:pt>
                <c:pt idx="1629">
                  <c:v>-1.59086560057825E-3</c:v>
                </c:pt>
                <c:pt idx="1630">
                  <c:v>-5.6299660389394499E-3</c:v>
                </c:pt>
                <c:pt idx="1631">
                  <c:v>-4.4385458716904597E-3</c:v>
                </c:pt>
                <c:pt idx="1632">
                  <c:v>-2.1793745933258398E-3</c:v>
                </c:pt>
                <c:pt idx="1633">
                  <c:v>7.8588221760628196E-4</c:v>
                </c:pt>
                <c:pt idx="1634">
                  <c:v>-2.99542095071198E-3</c:v>
                </c:pt>
                <c:pt idx="1635">
                  <c:v>-5.2651798503187703E-3</c:v>
                </c:pt>
                <c:pt idx="1636">
                  <c:v>-4.61992408804646E-3</c:v>
                </c:pt>
                <c:pt idx="1637">
                  <c:v>-1.75332605822365E-3</c:v>
                </c:pt>
                <c:pt idx="1638">
                  <c:v>1.5641888568538899E-3</c:v>
                </c:pt>
                <c:pt idx="1639">
                  <c:v>3.1712398051409502E-3</c:v>
                </c:pt>
                <c:pt idx="1640">
                  <c:v>2.9933460274968499E-3</c:v>
                </c:pt>
                <c:pt idx="1641">
                  <c:v>-3.6937058898718301E-3</c:v>
                </c:pt>
                <c:pt idx="1642">
                  <c:v>-9.4199002187603208E-3</c:v>
                </c:pt>
                <c:pt idx="1643">
                  <c:v>-1.33446651586368E-2</c:v>
                </c:pt>
                <c:pt idx="1644">
                  <c:v>-8.9515031706087801E-3</c:v>
                </c:pt>
                <c:pt idx="1645">
                  <c:v>-1.2822584187862E-2</c:v>
                </c:pt>
                <c:pt idx="1646">
                  <c:v>-1.1641953684332001E-2</c:v>
                </c:pt>
                <c:pt idx="1647">
                  <c:v>-1.0294260206575E-2</c:v>
                </c:pt>
                <c:pt idx="1648">
                  <c:v>-1.18219484886965E-2</c:v>
                </c:pt>
                <c:pt idx="1649">
                  <c:v>-1.0763894988167801E-2</c:v>
                </c:pt>
                <c:pt idx="1650">
                  <c:v>-9.6057489979276493E-3</c:v>
                </c:pt>
                <c:pt idx="1651">
                  <c:v>-1.3116357608609399E-2</c:v>
                </c:pt>
                <c:pt idx="1652">
                  <c:v>-1.3727974087694101E-2</c:v>
                </c:pt>
                <c:pt idx="1653">
                  <c:v>-1.27572951178095E-2</c:v>
                </c:pt>
                <c:pt idx="1654">
                  <c:v>-1.2663306237601601E-2</c:v>
                </c:pt>
                <c:pt idx="1655">
                  <c:v>-1.20047159096383E-2</c:v>
                </c:pt>
                <c:pt idx="1656">
                  <c:v>-1.3131506637335E-2</c:v>
                </c:pt>
                <c:pt idx="1657">
                  <c:v>-1.19816044720619E-2</c:v>
                </c:pt>
                <c:pt idx="1658">
                  <c:v>-1.0897055747268999E-2</c:v>
                </c:pt>
                <c:pt idx="1659">
                  <c:v>-1.4263959244767499E-2</c:v>
                </c:pt>
                <c:pt idx="1660">
                  <c:v>-2.10250755770033E-2</c:v>
                </c:pt>
                <c:pt idx="1661">
                  <c:v>-1.7593608590777399E-2</c:v>
                </c:pt>
                <c:pt idx="1662">
                  <c:v>-1.2901460554665199E-2</c:v>
                </c:pt>
                <c:pt idx="1663">
                  <c:v>-1.43661024259896E-2</c:v>
                </c:pt>
                <c:pt idx="1664">
                  <c:v>-1.6560845271915099E-2</c:v>
                </c:pt>
                <c:pt idx="1665">
                  <c:v>-1.9205418621746601E-2</c:v>
                </c:pt>
                <c:pt idx="1666">
                  <c:v>-1.61748875021617E-2</c:v>
                </c:pt>
                <c:pt idx="1667">
                  <c:v>-1.00114036189479E-2</c:v>
                </c:pt>
                <c:pt idx="1668">
                  <c:v>-1.36674355134678E-2</c:v>
                </c:pt>
                <c:pt idx="1669">
                  <c:v>-1.4199387067970399E-2</c:v>
                </c:pt>
                <c:pt idx="1670">
                  <c:v>-9.7787055550536701E-3</c:v>
                </c:pt>
                <c:pt idx="1671">
                  <c:v>-9.1672908288225607E-3</c:v>
                </c:pt>
                <c:pt idx="1672">
                  <c:v>-4.86784029027937E-3</c:v>
                </c:pt>
                <c:pt idx="1673">
                  <c:v>-3.7799724091741602E-3</c:v>
                </c:pt>
                <c:pt idx="1674">
                  <c:v>-2.4168707712359798E-3</c:v>
                </c:pt>
                <c:pt idx="1675">
                  <c:v>-6.0931484079844202E-3</c:v>
                </c:pt>
                <c:pt idx="1676">
                  <c:v>-4.0139758180446896E-3</c:v>
                </c:pt>
                <c:pt idx="1677">
                  <c:v>-4.3085571856246703E-3</c:v>
                </c:pt>
                <c:pt idx="1678">
                  <c:v>-7.5156531091884497E-3</c:v>
                </c:pt>
                <c:pt idx="1679">
                  <c:v>-4.4828127107567296E-3</c:v>
                </c:pt>
                <c:pt idx="1680">
                  <c:v>-9.4313857267630495E-3</c:v>
                </c:pt>
                <c:pt idx="1681">
                  <c:v>-9.5617719779248992E-3</c:v>
                </c:pt>
                <c:pt idx="1682">
                  <c:v>-1.30310525103396E-2</c:v>
                </c:pt>
                <c:pt idx="1683">
                  <c:v>-1.23539365955896E-2</c:v>
                </c:pt>
                <c:pt idx="1684">
                  <c:v>-8.4054223727726401E-3</c:v>
                </c:pt>
                <c:pt idx="1685">
                  <c:v>-7.1724594370796702E-3</c:v>
                </c:pt>
                <c:pt idx="1686">
                  <c:v>-1.10130319551003E-2</c:v>
                </c:pt>
                <c:pt idx="1687">
                  <c:v>-1.33694951117949E-2</c:v>
                </c:pt>
                <c:pt idx="1688">
                  <c:v>-1.14484790049523E-2</c:v>
                </c:pt>
                <c:pt idx="1689">
                  <c:v>-5.7304210344944996E-3</c:v>
                </c:pt>
                <c:pt idx="1690">
                  <c:v>-6.9259478419426103E-3</c:v>
                </c:pt>
                <c:pt idx="1691">
                  <c:v>-4.6881537587074003E-3</c:v>
                </c:pt>
                <c:pt idx="1692">
                  <c:v>-7.9999114642891906E-3</c:v>
                </c:pt>
                <c:pt idx="1693">
                  <c:v>-1.1480286689434901E-2</c:v>
                </c:pt>
                <c:pt idx="1694">
                  <c:v>-1.56481374279295E-2</c:v>
                </c:pt>
                <c:pt idx="1695">
                  <c:v>-1.17243779649696E-2</c:v>
                </c:pt>
                <c:pt idx="1696">
                  <c:v>-1.12169571842949E-2</c:v>
                </c:pt>
                <c:pt idx="1697">
                  <c:v>-1.2772999440375099E-2</c:v>
                </c:pt>
                <c:pt idx="1698">
                  <c:v>-1.4751919081755599E-2</c:v>
                </c:pt>
                <c:pt idx="1699">
                  <c:v>-1.7363024364053799E-2</c:v>
                </c:pt>
                <c:pt idx="1700">
                  <c:v>-1.9802443195732902E-2</c:v>
                </c:pt>
                <c:pt idx="1701">
                  <c:v>-2.35150123251101E-2</c:v>
                </c:pt>
                <c:pt idx="1702">
                  <c:v>-2.051229228046E-2</c:v>
                </c:pt>
                <c:pt idx="1703">
                  <c:v>-2.1552859742352399E-2</c:v>
                </c:pt>
                <c:pt idx="1704">
                  <c:v>-2.1760314391289299E-2</c:v>
                </c:pt>
                <c:pt idx="1705">
                  <c:v>-2.3957079047912801E-2</c:v>
                </c:pt>
                <c:pt idx="1706">
                  <c:v>-2.2974123373602599E-2</c:v>
                </c:pt>
                <c:pt idx="1707">
                  <c:v>-2.1289210725719401E-2</c:v>
                </c:pt>
                <c:pt idx="1708">
                  <c:v>-2.5528521192204601E-2</c:v>
                </c:pt>
                <c:pt idx="1709">
                  <c:v>-2.4507622794305399E-2</c:v>
                </c:pt>
                <c:pt idx="1710">
                  <c:v>-1.9793099279265799E-2</c:v>
                </c:pt>
                <c:pt idx="1711">
                  <c:v>-2.25842538841604E-2</c:v>
                </c:pt>
                <c:pt idx="1712">
                  <c:v>-2.2657008236134198E-2</c:v>
                </c:pt>
                <c:pt idx="1713">
                  <c:v>-2.2635565559488501E-2</c:v>
                </c:pt>
                <c:pt idx="1714">
                  <c:v>-2.3409278643634599E-2</c:v>
                </c:pt>
                <c:pt idx="1715">
                  <c:v>-2.5476657575107101E-2</c:v>
                </c:pt>
                <c:pt idx="1716">
                  <c:v>-2.1867871704339799E-2</c:v>
                </c:pt>
                <c:pt idx="1717">
                  <c:v>-2.2668652221251001E-2</c:v>
                </c:pt>
                <c:pt idx="1718">
                  <c:v>-2.7728705434024298E-2</c:v>
                </c:pt>
                <c:pt idx="1719">
                  <c:v>-2.9854041140956199E-2</c:v>
                </c:pt>
                <c:pt idx="1720">
                  <c:v>-2.9565304439699701E-2</c:v>
                </c:pt>
                <c:pt idx="1721">
                  <c:v>-3.3826304663948398E-2</c:v>
                </c:pt>
                <c:pt idx="1722">
                  <c:v>-3.7659311175354003E-2</c:v>
                </c:pt>
                <c:pt idx="1723">
                  <c:v>-3.88086693196069E-2</c:v>
                </c:pt>
                <c:pt idx="1724">
                  <c:v>-4.3988749206192099E-2</c:v>
                </c:pt>
                <c:pt idx="1725">
                  <c:v>-4.4375482576456599E-2</c:v>
                </c:pt>
                <c:pt idx="1726">
                  <c:v>-4.3542750144001302E-2</c:v>
                </c:pt>
                <c:pt idx="1727">
                  <c:v>-3.8494006950497699E-2</c:v>
                </c:pt>
                <c:pt idx="1728">
                  <c:v>-3.9771584785947001E-2</c:v>
                </c:pt>
                <c:pt idx="1729">
                  <c:v>-3.9032908397727099E-2</c:v>
                </c:pt>
                <c:pt idx="1730">
                  <c:v>-4.35829757179702E-2</c:v>
                </c:pt>
                <c:pt idx="1731">
                  <c:v>-4.6380858754070602E-2</c:v>
                </c:pt>
                <c:pt idx="1732">
                  <c:v>-4.5609374568565002E-2</c:v>
                </c:pt>
                <c:pt idx="1733">
                  <c:v>-4.84113056182243E-2</c:v>
                </c:pt>
                <c:pt idx="1734">
                  <c:v>-4.6285001442016603E-2</c:v>
                </c:pt>
                <c:pt idx="1735">
                  <c:v>-3.7223225255909299E-2</c:v>
                </c:pt>
                <c:pt idx="1736">
                  <c:v>-3.2721148496071897E-2</c:v>
                </c:pt>
                <c:pt idx="1737">
                  <c:v>-2.82641090539766E-2</c:v>
                </c:pt>
                <c:pt idx="1738">
                  <c:v>-2.6452590687903298E-2</c:v>
                </c:pt>
                <c:pt idx="1739">
                  <c:v>-2.29388332480297E-2</c:v>
                </c:pt>
                <c:pt idx="1740">
                  <c:v>-2.5547961647394601E-2</c:v>
                </c:pt>
                <c:pt idx="1741">
                  <c:v>-2.6352933181338901E-2</c:v>
                </c:pt>
                <c:pt idx="1742">
                  <c:v>-2.3618433553130602E-2</c:v>
                </c:pt>
                <c:pt idx="1743">
                  <c:v>-2.9101895101986502E-2</c:v>
                </c:pt>
                <c:pt idx="1744">
                  <c:v>-2.8536586819509199E-2</c:v>
                </c:pt>
                <c:pt idx="1745">
                  <c:v>-2.8569568758829499E-2</c:v>
                </c:pt>
                <c:pt idx="1746">
                  <c:v>-2.95674912031774E-2</c:v>
                </c:pt>
                <c:pt idx="1747">
                  <c:v>-2.68628725194512E-2</c:v>
                </c:pt>
                <c:pt idx="1748">
                  <c:v>-2.83264097342639E-2</c:v>
                </c:pt>
                <c:pt idx="1749">
                  <c:v>-3.3785202036244202E-2</c:v>
                </c:pt>
                <c:pt idx="1750">
                  <c:v>-2.9660906997037599E-2</c:v>
                </c:pt>
                <c:pt idx="1751">
                  <c:v>-2.72736464928077E-2</c:v>
                </c:pt>
                <c:pt idx="1752">
                  <c:v>-2.66453652377662E-2</c:v>
                </c:pt>
                <c:pt idx="1753">
                  <c:v>-2.5108933104386999E-2</c:v>
                </c:pt>
                <c:pt idx="1754">
                  <c:v>-1.8829758577833498E-2</c:v>
                </c:pt>
                <c:pt idx="1755">
                  <c:v>-2.0756157066606901E-2</c:v>
                </c:pt>
                <c:pt idx="1756">
                  <c:v>-2.0290062263856101E-2</c:v>
                </c:pt>
                <c:pt idx="1757">
                  <c:v>-1.8328383237488501E-2</c:v>
                </c:pt>
                <c:pt idx="1758">
                  <c:v>-1.8425049442848299E-2</c:v>
                </c:pt>
                <c:pt idx="1759">
                  <c:v>-1.47090080433701E-2</c:v>
                </c:pt>
                <c:pt idx="1760">
                  <c:v>-1.23873850948717E-2</c:v>
                </c:pt>
                <c:pt idx="1761">
                  <c:v>-1.3621356464424601E-2</c:v>
                </c:pt>
                <c:pt idx="1762">
                  <c:v>-1.67812859803965E-2</c:v>
                </c:pt>
                <c:pt idx="1763">
                  <c:v>-1.37926144099357E-2</c:v>
                </c:pt>
                <c:pt idx="1764">
                  <c:v>-1.31179451156649E-2</c:v>
                </c:pt>
                <c:pt idx="1765">
                  <c:v>-1.5351892570290701E-2</c:v>
                </c:pt>
                <c:pt idx="1766">
                  <c:v>-1.81320547750746E-2</c:v>
                </c:pt>
                <c:pt idx="1767">
                  <c:v>-1.3581276138944699E-2</c:v>
                </c:pt>
                <c:pt idx="1768">
                  <c:v>-1.5410629037583E-2</c:v>
                </c:pt>
                <c:pt idx="1769">
                  <c:v>-1.8456005534344701E-2</c:v>
                </c:pt>
                <c:pt idx="1770">
                  <c:v>-1.9380550029543E-2</c:v>
                </c:pt>
                <c:pt idx="1771">
                  <c:v>-2.14548148703642E-2</c:v>
                </c:pt>
                <c:pt idx="1772">
                  <c:v>-1.9576022355357801E-2</c:v>
                </c:pt>
                <c:pt idx="1773">
                  <c:v>-2.1238302594771601E-2</c:v>
                </c:pt>
                <c:pt idx="1774">
                  <c:v>-2.09366610318844E-2</c:v>
                </c:pt>
                <c:pt idx="1775">
                  <c:v>-1.8301822296416699E-2</c:v>
                </c:pt>
                <c:pt idx="1776">
                  <c:v>-2.1786374240870199E-2</c:v>
                </c:pt>
                <c:pt idx="1777">
                  <c:v>-2.5707070872023001E-2</c:v>
                </c:pt>
                <c:pt idx="1778">
                  <c:v>-3.43473969419439E-2</c:v>
                </c:pt>
                <c:pt idx="1779">
                  <c:v>-3.6915974203184203E-2</c:v>
                </c:pt>
                <c:pt idx="1780">
                  <c:v>-3.3681667700387399E-2</c:v>
                </c:pt>
                <c:pt idx="1781">
                  <c:v>-2.3945626557129802E-2</c:v>
                </c:pt>
                <c:pt idx="1782">
                  <c:v>-2.2454090301613799E-2</c:v>
                </c:pt>
                <c:pt idx="1783">
                  <c:v>-2.0394521741288599E-2</c:v>
                </c:pt>
                <c:pt idx="1784">
                  <c:v>-1.9288959313488702E-2</c:v>
                </c:pt>
                <c:pt idx="1785">
                  <c:v>-2.0276414202659999E-2</c:v>
                </c:pt>
                <c:pt idx="1786">
                  <c:v>-1.9430716143701499E-2</c:v>
                </c:pt>
                <c:pt idx="1787">
                  <c:v>-2.2802286069529699E-2</c:v>
                </c:pt>
                <c:pt idx="1788">
                  <c:v>-2.21737047448602E-2</c:v>
                </c:pt>
                <c:pt idx="1789">
                  <c:v>-2.21220271265943E-2</c:v>
                </c:pt>
                <c:pt idx="1790">
                  <c:v>-1.7710794285941699E-2</c:v>
                </c:pt>
                <c:pt idx="1791">
                  <c:v>-1.5972141219239702E-2</c:v>
                </c:pt>
                <c:pt idx="1792">
                  <c:v>-1.3660622123806299E-2</c:v>
                </c:pt>
                <c:pt idx="1793">
                  <c:v>-1.3497089649323399E-2</c:v>
                </c:pt>
                <c:pt idx="1794">
                  <c:v>-1.2092719366337001E-2</c:v>
                </c:pt>
                <c:pt idx="1795">
                  <c:v>-1.7824668965141802E-2</c:v>
                </c:pt>
                <c:pt idx="1796">
                  <c:v>-1.60897805952998E-2</c:v>
                </c:pt>
                <c:pt idx="1797">
                  <c:v>-1.5045515326500799E-2</c:v>
                </c:pt>
                <c:pt idx="1798">
                  <c:v>-2.1632596140760098E-2</c:v>
                </c:pt>
                <c:pt idx="1799">
                  <c:v>-2.43926342866926E-2</c:v>
                </c:pt>
                <c:pt idx="1800">
                  <c:v>-2.4024253830714399E-2</c:v>
                </c:pt>
                <c:pt idx="1801">
                  <c:v>-2.8917822625545601E-2</c:v>
                </c:pt>
                <c:pt idx="1802">
                  <c:v>-2.56772336474544E-2</c:v>
                </c:pt>
                <c:pt idx="1803">
                  <c:v>-2.6234701471697201E-2</c:v>
                </c:pt>
                <c:pt idx="1804">
                  <c:v>-2.8175740124322599E-2</c:v>
                </c:pt>
                <c:pt idx="1805">
                  <c:v>-2.71757718395053E-2</c:v>
                </c:pt>
                <c:pt idx="1806">
                  <c:v>-2.4623281043893101E-2</c:v>
                </c:pt>
                <c:pt idx="1807">
                  <c:v>-2.7654089267456501E-2</c:v>
                </c:pt>
                <c:pt idx="1808">
                  <c:v>-2.7343519299368998E-2</c:v>
                </c:pt>
                <c:pt idx="1809">
                  <c:v>-2.8644485461082399E-2</c:v>
                </c:pt>
                <c:pt idx="1810">
                  <c:v>-2.8362214216293102E-2</c:v>
                </c:pt>
                <c:pt idx="1811">
                  <c:v>-2.75297960995756E-2</c:v>
                </c:pt>
                <c:pt idx="1812">
                  <c:v>-2.4711929323796102E-2</c:v>
                </c:pt>
                <c:pt idx="1813">
                  <c:v>-2.6939025163624002E-2</c:v>
                </c:pt>
                <c:pt idx="1814">
                  <c:v>-2.8890359253763001E-2</c:v>
                </c:pt>
                <c:pt idx="1815">
                  <c:v>-3.1373535532208001E-2</c:v>
                </c:pt>
                <c:pt idx="1816">
                  <c:v>-2.3314310959491099E-2</c:v>
                </c:pt>
                <c:pt idx="1817">
                  <c:v>-2.7113732604815099E-2</c:v>
                </c:pt>
                <c:pt idx="1818">
                  <c:v>-2.7672021011483399E-2</c:v>
                </c:pt>
                <c:pt idx="1819">
                  <c:v>-2.3631081362056199E-2</c:v>
                </c:pt>
                <c:pt idx="1820">
                  <c:v>-2.7715582705066799E-2</c:v>
                </c:pt>
                <c:pt idx="1821">
                  <c:v>-2.8749954066968599E-2</c:v>
                </c:pt>
                <c:pt idx="1822">
                  <c:v>-3.0678054902450801E-2</c:v>
                </c:pt>
                <c:pt idx="1823">
                  <c:v>-2.7974488669221101E-2</c:v>
                </c:pt>
                <c:pt idx="1824">
                  <c:v>-2.9110795533446001E-2</c:v>
                </c:pt>
                <c:pt idx="1825">
                  <c:v>-3.4340474961125203E-2</c:v>
                </c:pt>
                <c:pt idx="1826">
                  <c:v>-2.6694515194290599E-2</c:v>
                </c:pt>
                <c:pt idx="1827">
                  <c:v>-2.39196087484355E-2</c:v>
                </c:pt>
                <c:pt idx="1828">
                  <c:v>-3.6279823732381998E-2</c:v>
                </c:pt>
                <c:pt idx="1829">
                  <c:v>-3.1964118365081597E-2</c:v>
                </c:pt>
                <c:pt idx="1830">
                  <c:v>-2.3438693438949301E-2</c:v>
                </c:pt>
                <c:pt idx="1831">
                  <c:v>-2.84773009206679E-2</c:v>
                </c:pt>
                <c:pt idx="1832">
                  <c:v>-3.3193870734889899E-2</c:v>
                </c:pt>
                <c:pt idx="1833">
                  <c:v>-2.9305252115571799E-2</c:v>
                </c:pt>
                <c:pt idx="1834">
                  <c:v>-2.6274310503318202E-2</c:v>
                </c:pt>
                <c:pt idx="1835">
                  <c:v>-2.8598936074559801E-2</c:v>
                </c:pt>
                <c:pt idx="1836">
                  <c:v>-2.4978852921911199E-2</c:v>
                </c:pt>
                <c:pt idx="1837">
                  <c:v>-2.7972087523382601E-2</c:v>
                </c:pt>
                <c:pt idx="1838">
                  <c:v>-3.1620722406727197E-2</c:v>
                </c:pt>
                <c:pt idx="1839">
                  <c:v>-2.6956099968153499E-2</c:v>
                </c:pt>
                <c:pt idx="1840">
                  <c:v>-3.5851360774909802E-2</c:v>
                </c:pt>
                <c:pt idx="1841">
                  <c:v>-3.3061464856023702E-2</c:v>
                </c:pt>
                <c:pt idx="1842">
                  <c:v>-4.04646697252821E-2</c:v>
                </c:pt>
                <c:pt idx="1843">
                  <c:v>-3.7980880826846301E-2</c:v>
                </c:pt>
                <c:pt idx="1844">
                  <c:v>-4.2127978478701401E-2</c:v>
                </c:pt>
                <c:pt idx="1845">
                  <c:v>-4.9280402290115002E-2</c:v>
                </c:pt>
                <c:pt idx="1846">
                  <c:v>-5.3602795712229E-2</c:v>
                </c:pt>
                <c:pt idx="1847">
                  <c:v>-5.1340741711966197E-2</c:v>
                </c:pt>
                <c:pt idx="1848">
                  <c:v>-4.7593911824633899E-2</c:v>
                </c:pt>
                <c:pt idx="1849">
                  <c:v>-5.0193418906086203E-2</c:v>
                </c:pt>
                <c:pt idx="1850">
                  <c:v>-5.0210752499493798E-2</c:v>
                </c:pt>
                <c:pt idx="1851">
                  <c:v>-4.8695971977772701E-2</c:v>
                </c:pt>
                <c:pt idx="1852">
                  <c:v>-4.4142166467298398E-2</c:v>
                </c:pt>
                <c:pt idx="1853">
                  <c:v>-4.6953429180787702E-2</c:v>
                </c:pt>
                <c:pt idx="1854">
                  <c:v>-4.9409909554281997E-2</c:v>
                </c:pt>
                <c:pt idx="1855">
                  <c:v>-5.1203951433308803E-2</c:v>
                </c:pt>
                <c:pt idx="1856">
                  <c:v>-5.26657470005771E-2</c:v>
                </c:pt>
                <c:pt idx="1857">
                  <c:v>-5.22348205087797E-2</c:v>
                </c:pt>
                <c:pt idx="1858">
                  <c:v>-5.4601844025162001E-2</c:v>
                </c:pt>
                <c:pt idx="1859">
                  <c:v>-5.82994980127668E-2</c:v>
                </c:pt>
                <c:pt idx="1860">
                  <c:v>-5.6519729003197301E-2</c:v>
                </c:pt>
                <c:pt idx="1861">
                  <c:v>-5.6664723859351201E-2</c:v>
                </c:pt>
                <c:pt idx="1862">
                  <c:v>-5.7810473989804302E-2</c:v>
                </c:pt>
                <c:pt idx="1863">
                  <c:v>-5.9563162407902603E-2</c:v>
                </c:pt>
                <c:pt idx="1864">
                  <c:v>-5.9565426299135402E-2</c:v>
                </c:pt>
                <c:pt idx="1865">
                  <c:v>-5.9633616146934403E-2</c:v>
                </c:pt>
                <c:pt idx="1866">
                  <c:v>-5.7457953626279201E-2</c:v>
                </c:pt>
                <c:pt idx="1867">
                  <c:v>-5.7314409916136698E-2</c:v>
                </c:pt>
                <c:pt idx="1868">
                  <c:v>-5.8062991342986002E-2</c:v>
                </c:pt>
                <c:pt idx="1869">
                  <c:v>-5.2348148610025201E-2</c:v>
                </c:pt>
                <c:pt idx="1870">
                  <c:v>-4.9922814389497597E-2</c:v>
                </c:pt>
                <c:pt idx="1871">
                  <c:v>-4.6949858580957203E-2</c:v>
                </c:pt>
                <c:pt idx="1872">
                  <c:v>-4.0720971001525497E-2</c:v>
                </c:pt>
                <c:pt idx="1873">
                  <c:v>-4.3455415406933699E-2</c:v>
                </c:pt>
                <c:pt idx="1874">
                  <c:v>-4.2817692087921098E-2</c:v>
                </c:pt>
                <c:pt idx="1875">
                  <c:v>-4.5238200595459001E-2</c:v>
                </c:pt>
                <c:pt idx="1876">
                  <c:v>-4.7258342591377997E-2</c:v>
                </c:pt>
                <c:pt idx="1877">
                  <c:v>-4.7875392302227503E-2</c:v>
                </c:pt>
                <c:pt idx="1878">
                  <c:v>-5.3007545430770998E-2</c:v>
                </c:pt>
                <c:pt idx="1879">
                  <c:v>-5.2658226257469701E-2</c:v>
                </c:pt>
                <c:pt idx="1880">
                  <c:v>-4.5345846915010202E-2</c:v>
                </c:pt>
                <c:pt idx="1881">
                  <c:v>-3.97865049749202E-2</c:v>
                </c:pt>
                <c:pt idx="1882">
                  <c:v>-3.9692596308233297E-2</c:v>
                </c:pt>
                <c:pt idx="1883">
                  <c:v>-3.5983386306616599E-2</c:v>
                </c:pt>
                <c:pt idx="1884">
                  <c:v>-3.3617887001673799E-2</c:v>
                </c:pt>
                <c:pt idx="1885">
                  <c:v>-2.8668941185409601E-2</c:v>
                </c:pt>
                <c:pt idx="1886">
                  <c:v>-3.0240757607511898E-2</c:v>
                </c:pt>
                <c:pt idx="1887">
                  <c:v>-2.6029345937888599E-2</c:v>
                </c:pt>
                <c:pt idx="1888">
                  <c:v>-2.4575607490189302E-2</c:v>
                </c:pt>
                <c:pt idx="1889">
                  <c:v>-2.3556765727778699E-2</c:v>
                </c:pt>
                <c:pt idx="1890">
                  <c:v>-2.6624503675463599E-2</c:v>
                </c:pt>
                <c:pt idx="1891">
                  <c:v>-2.33992203023475E-2</c:v>
                </c:pt>
                <c:pt idx="1892">
                  <c:v>-2.54992725646387E-2</c:v>
                </c:pt>
                <c:pt idx="1893">
                  <c:v>-2.70821156211992E-2</c:v>
                </c:pt>
                <c:pt idx="1894">
                  <c:v>-2.7384334248276201E-2</c:v>
                </c:pt>
                <c:pt idx="1895">
                  <c:v>-2.7097177808633102E-2</c:v>
                </c:pt>
                <c:pt idx="1896">
                  <c:v>-2.3628938055954E-2</c:v>
                </c:pt>
                <c:pt idx="1897">
                  <c:v>-2.2359500041443402E-2</c:v>
                </c:pt>
                <c:pt idx="1898">
                  <c:v>-1.91311136411094E-2</c:v>
                </c:pt>
                <c:pt idx="1899">
                  <c:v>-1.9426355237510101E-2</c:v>
                </c:pt>
                <c:pt idx="1900">
                  <c:v>-2.5156502226594001E-2</c:v>
                </c:pt>
                <c:pt idx="1901">
                  <c:v>-2.0589324294809301E-2</c:v>
                </c:pt>
                <c:pt idx="1902">
                  <c:v>-1.6292720541135699E-2</c:v>
                </c:pt>
                <c:pt idx="1903">
                  <c:v>-1.77272622031448E-2</c:v>
                </c:pt>
                <c:pt idx="1904">
                  <c:v>-1.3387233834728E-2</c:v>
                </c:pt>
                <c:pt idx="1905">
                  <c:v>-1.3731538693328001E-2</c:v>
                </c:pt>
                <c:pt idx="1906">
                  <c:v>-1.3212286495627499E-2</c:v>
                </c:pt>
                <c:pt idx="1907">
                  <c:v>-1.57014181897808E-2</c:v>
                </c:pt>
                <c:pt idx="1908">
                  <c:v>-1.32627427033272E-2</c:v>
                </c:pt>
                <c:pt idx="1909">
                  <c:v>-1.52192021761065E-2</c:v>
                </c:pt>
                <c:pt idx="1910">
                  <c:v>-1.61272737984238E-2</c:v>
                </c:pt>
                <c:pt idx="1911">
                  <c:v>-2.2516840333286901E-2</c:v>
                </c:pt>
                <c:pt idx="1912">
                  <c:v>-2.5914967035816399E-2</c:v>
                </c:pt>
                <c:pt idx="1913">
                  <c:v>-2.74897161549243E-2</c:v>
                </c:pt>
                <c:pt idx="1914">
                  <c:v>-2.7519698849282601E-2</c:v>
                </c:pt>
                <c:pt idx="1915">
                  <c:v>-3.0876828368239202E-2</c:v>
                </c:pt>
                <c:pt idx="1916">
                  <c:v>-2.6298962543251501E-2</c:v>
                </c:pt>
                <c:pt idx="1917">
                  <c:v>-2.68664357235785E-2</c:v>
                </c:pt>
                <c:pt idx="1918">
                  <c:v>-2.05720869947108E-2</c:v>
                </c:pt>
                <c:pt idx="1919">
                  <c:v>-1.95544723943647E-2</c:v>
                </c:pt>
                <c:pt idx="1920">
                  <c:v>-1.92996489331335E-2</c:v>
                </c:pt>
                <c:pt idx="1921">
                  <c:v>-2.0282013575273799E-2</c:v>
                </c:pt>
                <c:pt idx="1922">
                  <c:v>-2.2666367530960501E-2</c:v>
                </c:pt>
                <c:pt idx="1923">
                  <c:v>-2.2448191857483701E-2</c:v>
                </c:pt>
                <c:pt idx="1924">
                  <c:v>-2.0539118142252798E-2</c:v>
                </c:pt>
                <c:pt idx="1925">
                  <c:v>-1.8723461405683602E-2</c:v>
                </c:pt>
                <c:pt idx="1926">
                  <c:v>-1.8941615036555001E-2</c:v>
                </c:pt>
                <c:pt idx="1927">
                  <c:v>-1.5007689302511101E-2</c:v>
                </c:pt>
                <c:pt idx="1928">
                  <c:v>-1.6696671849368301E-2</c:v>
                </c:pt>
                <c:pt idx="1929">
                  <c:v>-1.6512794417951102E-2</c:v>
                </c:pt>
                <c:pt idx="1930">
                  <c:v>-1.76155549293322E-2</c:v>
                </c:pt>
                <c:pt idx="1931">
                  <c:v>-1.9022524010688501E-2</c:v>
                </c:pt>
                <c:pt idx="1932">
                  <c:v>-2.1025993077158099E-2</c:v>
                </c:pt>
                <c:pt idx="1933">
                  <c:v>-1.9689530137736399E-2</c:v>
                </c:pt>
                <c:pt idx="1934">
                  <c:v>-2.1767298108131598E-2</c:v>
                </c:pt>
                <c:pt idx="1935">
                  <c:v>-2.66827000917788E-2</c:v>
                </c:pt>
                <c:pt idx="1936">
                  <c:v>-2.80693375367553E-2</c:v>
                </c:pt>
                <c:pt idx="1937">
                  <c:v>-2.9736164893590499E-2</c:v>
                </c:pt>
                <c:pt idx="1938">
                  <c:v>-2.8505884344080499E-2</c:v>
                </c:pt>
                <c:pt idx="1939">
                  <c:v>-2.8509832366567199E-2</c:v>
                </c:pt>
                <c:pt idx="1940">
                  <c:v>-2.8272339226083701E-2</c:v>
                </c:pt>
                <c:pt idx="1941">
                  <c:v>-2.2698298397668199E-2</c:v>
                </c:pt>
                <c:pt idx="1942">
                  <c:v>-2.0417370705937399E-2</c:v>
                </c:pt>
                <c:pt idx="1943">
                  <c:v>-2.1328099013404999E-2</c:v>
                </c:pt>
                <c:pt idx="1944">
                  <c:v>-1.6667629770189402E-2</c:v>
                </c:pt>
                <c:pt idx="1945">
                  <c:v>-1.71934586296035E-2</c:v>
                </c:pt>
                <c:pt idx="1946">
                  <c:v>-1.04976713038439E-2</c:v>
                </c:pt>
                <c:pt idx="1947">
                  <c:v>-1.17376963965446E-2</c:v>
                </c:pt>
                <c:pt idx="1948">
                  <c:v>-1.14774786290284E-2</c:v>
                </c:pt>
                <c:pt idx="1949">
                  <c:v>-1.28392101905102E-2</c:v>
                </c:pt>
                <c:pt idx="1950">
                  <c:v>-1.5479433028145801E-2</c:v>
                </c:pt>
                <c:pt idx="1951">
                  <c:v>-2.50638466472425E-2</c:v>
                </c:pt>
                <c:pt idx="1952">
                  <c:v>-2.58200023884715E-2</c:v>
                </c:pt>
                <c:pt idx="1953">
                  <c:v>-2.5060161177908501E-2</c:v>
                </c:pt>
                <c:pt idx="1954">
                  <c:v>-2.4368623644523101E-2</c:v>
                </c:pt>
                <c:pt idx="1955">
                  <c:v>-2.7781795210783399E-2</c:v>
                </c:pt>
                <c:pt idx="1956">
                  <c:v>-2.2528575552807E-2</c:v>
                </c:pt>
                <c:pt idx="1957">
                  <c:v>-2.3076120885376802E-2</c:v>
                </c:pt>
                <c:pt idx="1958">
                  <c:v>-2.5130357674441401E-2</c:v>
                </c:pt>
                <c:pt idx="1959">
                  <c:v>-2.50284269375146E-2</c:v>
                </c:pt>
                <c:pt idx="1960">
                  <c:v>-2.5503404280995502E-2</c:v>
                </c:pt>
                <c:pt idx="1961">
                  <c:v>-2.6911611483061499E-2</c:v>
                </c:pt>
                <c:pt idx="1962">
                  <c:v>-2.7025128988117701E-2</c:v>
                </c:pt>
                <c:pt idx="1963">
                  <c:v>-2.5095971342737399E-2</c:v>
                </c:pt>
                <c:pt idx="1964">
                  <c:v>-2.40468302870817E-2</c:v>
                </c:pt>
                <c:pt idx="1965">
                  <c:v>-1.1801379708766701E-2</c:v>
                </c:pt>
                <c:pt idx="1966">
                  <c:v>-1.87462454577869E-2</c:v>
                </c:pt>
                <c:pt idx="1967">
                  <c:v>-1.7641234085342499E-2</c:v>
                </c:pt>
                <c:pt idx="1968">
                  <c:v>-1.8313536150117202E-2</c:v>
                </c:pt>
                <c:pt idx="1969">
                  <c:v>-1.8660928544100099E-2</c:v>
                </c:pt>
                <c:pt idx="1970">
                  <c:v>-1.9510910875644698E-2</c:v>
                </c:pt>
                <c:pt idx="1971">
                  <c:v>-2.08765978056926E-2</c:v>
                </c:pt>
                <c:pt idx="1972">
                  <c:v>-2.1768234756371001E-2</c:v>
                </c:pt>
                <c:pt idx="1973">
                  <c:v>-1.2641808562410499E-2</c:v>
                </c:pt>
                <c:pt idx="1974">
                  <c:v>-1.2164929971915201E-2</c:v>
                </c:pt>
                <c:pt idx="1975">
                  <c:v>-7.7041133116890204E-3</c:v>
                </c:pt>
                <c:pt idx="1976">
                  <c:v>-7.8834276459643904E-4</c:v>
                </c:pt>
                <c:pt idx="1977">
                  <c:v>-6.2247377950299899E-3</c:v>
                </c:pt>
                <c:pt idx="1978">
                  <c:v>-1.01563102869831E-2</c:v>
                </c:pt>
                <c:pt idx="1979">
                  <c:v>-8.64603647824627E-3</c:v>
                </c:pt>
                <c:pt idx="1980">
                  <c:v>-4.9916140652452902E-3</c:v>
                </c:pt>
                <c:pt idx="1981">
                  <c:v>-1.12965394218188E-2</c:v>
                </c:pt>
                <c:pt idx="1982">
                  <c:v>-1.67264983416349E-2</c:v>
                </c:pt>
                <c:pt idx="1983">
                  <c:v>-1.5242969099050801E-2</c:v>
                </c:pt>
                <c:pt idx="1984">
                  <c:v>-1.7350281733976E-2</c:v>
                </c:pt>
                <c:pt idx="1985">
                  <c:v>-1.8534972737276698E-2</c:v>
                </c:pt>
                <c:pt idx="1986">
                  <c:v>-2.6989775921033202E-2</c:v>
                </c:pt>
                <c:pt idx="1987">
                  <c:v>-2.51528241422391E-2</c:v>
                </c:pt>
                <c:pt idx="1988">
                  <c:v>-2.0139993608865502E-2</c:v>
                </c:pt>
                <c:pt idx="1989">
                  <c:v>-1.8384034216577399E-2</c:v>
                </c:pt>
                <c:pt idx="1990">
                  <c:v>-1.9314248595467501E-2</c:v>
                </c:pt>
                <c:pt idx="1991">
                  <c:v>-1.98418843536332E-2</c:v>
                </c:pt>
                <c:pt idx="1992">
                  <c:v>-3.36520872780239E-2</c:v>
                </c:pt>
                <c:pt idx="1993">
                  <c:v>-3.5799013993270998E-2</c:v>
                </c:pt>
                <c:pt idx="1994">
                  <c:v>-3.4022595862610097E-2</c:v>
                </c:pt>
                <c:pt idx="1995">
                  <c:v>-2.6980094112445601E-2</c:v>
                </c:pt>
                <c:pt idx="1996">
                  <c:v>-2.8883065745776801E-2</c:v>
                </c:pt>
                <c:pt idx="1997">
                  <c:v>-2.3290840057471399E-2</c:v>
                </c:pt>
                <c:pt idx="1998">
                  <c:v>-2.82888746527955E-2</c:v>
                </c:pt>
                <c:pt idx="1999">
                  <c:v>-2.2839655648049701E-2</c:v>
                </c:pt>
                <c:pt idx="2000">
                  <c:v>-3.1783907015688097E-2</c:v>
                </c:pt>
                <c:pt idx="2001">
                  <c:v>-3.3731644984501902E-2</c:v>
                </c:pt>
                <c:pt idx="2002">
                  <c:v>-3.8001160237072597E-2</c:v>
                </c:pt>
                <c:pt idx="2003">
                  <c:v>-4.3488069493110799E-2</c:v>
                </c:pt>
                <c:pt idx="2004">
                  <c:v>-3.81553403498456E-2</c:v>
                </c:pt>
                <c:pt idx="2005">
                  <c:v>-3.2204941474765499E-2</c:v>
                </c:pt>
                <c:pt idx="2006">
                  <c:v>-3.0348669695869499E-2</c:v>
                </c:pt>
                <c:pt idx="2007">
                  <c:v>-2.8129274012334299E-2</c:v>
                </c:pt>
                <c:pt idx="2008">
                  <c:v>-2.4339754147235101E-2</c:v>
                </c:pt>
                <c:pt idx="2009">
                  <c:v>-2.6668481787153801E-2</c:v>
                </c:pt>
                <c:pt idx="2010">
                  <c:v>-2.30058977458533E-2</c:v>
                </c:pt>
                <c:pt idx="2011">
                  <c:v>-2.4854741840764499E-2</c:v>
                </c:pt>
                <c:pt idx="2012">
                  <c:v>-2.6772330089349101E-2</c:v>
                </c:pt>
                <c:pt idx="2013">
                  <c:v>-3.0204538260082299E-2</c:v>
                </c:pt>
                <c:pt idx="2014">
                  <c:v>-3.0732851041891902E-2</c:v>
                </c:pt>
                <c:pt idx="2015">
                  <c:v>-3.0073338931246699E-2</c:v>
                </c:pt>
                <c:pt idx="2016">
                  <c:v>-3.4561750071813897E-2</c:v>
                </c:pt>
                <c:pt idx="2017">
                  <c:v>-3.6887067883178998E-2</c:v>
                </c:pt>
                <c:pt idx="2018">
                  <c:v>-5.2454896070340998E-2</c:v>
                </c:pt>
                <c:pt idx="2019">
                  <c:v>-5.3500782013432398E-2</c:v>
                </c:pt>
                <c:pt idx="2020">
                  <c:v>-5.2199933525721699E-2</c:v>
                </c:pt>
                <c:pt idx="2021">
                  <c:v>-5.5825734471048299E-2</c:v>
                </c:pt>
                <c:pt idx="2022">
                  <c:v>-6.0294177681051601E-2</c:v>
                </c:pt>
                <c:pt idx="2023">
                  <c:v>-6.0662238755242501E-2</c:v>
                </c:pt>
                <c:pt idx="2024">
                  <c:v>-6.6478352926277004E-2</c:v>
                </c:pt>
                <c:pt idx="2025">
                  <c:v>-6.6136642737462406E-2</c:v>
                </c:pt>
                <c:pt idx="2026">
                  <c:v>-6.7035610715938304E-2</c:v>
                </c:pt>
                <c:pt idx="2027">
                  <c:v>-6.9125634463835406E-2</c:v>
                </c:pt>
                <c:pt idx="2028">
                  <c:v>-6.5162913316906199E-2</c:v>
                </c:pt>
                <c:pt idx="2029">
                  <c:v>-6.3892533755407002E-2</c:v>
                </c:pt>
                <c:pt idx="2030">
                  <c:v>-6.1092622737019202E-2</c:v>
                </c:pt>
                <c:pt idx="2031">
                  <c:v>-5.7142634104358297E-2</c:v>
                </c:pt>
              </c:numCache>
            </c:numRef>
          </c:val>
          <c:smooth val="0"/>
          <c:extLst>
            <c:ext xmlns:c16="http://schemas.microsoft.com/office/drawing/2014/chart" uri="{C3380CC4-5D6E-409C-BE32-E72D297353CC}">
              <c16:uniqueId val="{00000002-AC71-415D-889E-812FD7445537}"/>
            </c:ext>
          </c:extLst>
        </c:ser>
        <c:dLbls>
          <c:showLegendKey val="0"/>
          <c:showVal val="0"/>
          <c:showCatName val="0"/>
          <c:showSerName val="0"/>
          <c:showPercent val="0"/>
          <c:showBubbleSize val="0"/>
        </c:dLbls>
        <c:smooth val="0"/>
        <c:axId val="659086552"/>
        <c:axId val="659085568"/>
      </c:lineChart>
      <c:catAx>
        <c:axId val="659086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59086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Markowitz portfolio</c:v>
                </c:pt>
              </c:strCache>
            </c:strRef>
          </c:tx>
          <c:spPr>
            <a:ln w="28575" cap="rnd">
              <a:solidFill>
                <a:schemeClr val="accent3"/>
              </a:solidFill>
              <a:round/>
            </a:ln>
            <a:effectLst/>
          </c:spPr>
          <c:marker>
            <c:symbol val="none"/>
          </c:marker>
          <c:cat>
            <c:numRef>
              <c:f>Sheet1!$A$2:$A$269</c:f>
              <c:numCache>
                <c:formatCode>General</c:formatCode>
                <c:ptCount val="2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numCache>
            </c:numRef>
          </c:cat>
          <c:val>
            <c:numRef>
              <c:f>Sheet1!$B$2:$B$269</c:f>
              <c:numCache>
                <c:formatCode>General</c:formatCode>
                <c:ptCount val="268"/>
                <c:pt idx="0">
                  <c:v>0.17795480557426399</c:v>
                </c:pt>
                <c:pt idx="1">
                  <c:v>0.16103290023317199</c:v>
                </c:pt>
                <c:pt idx="2">
                  <c:v>0.15791230292227099</c:v>
                </c:pt>
                <c:pt idx="3">
                  <c:v>0.11521527836026201</c:v>
                </c:pt>
                <c:pt idx="4">
                  <c:v>0.122830080606796</c:v>
                </c:pt>
                <c:pt idx="5">
                  <c:v>0.109444493533479</c:v>
                </c:pt>
                <c:pt idx="6">
                  <c:v>9.8443898888780496E-2</c:v>
                </c:pt>
                <c:pt idx="7">
                  <c:v>0.10289432834090401</c:v>
                </c:pt>
                <c:pt idx="8">
                  <c:v>9.9876694059637797E-2</c:v>
                </c:pt>
                <c:pt idx="9">
                  <c:v>0.107957833274013</c:v>
                </c:pt>
                <c:pt idx="10">
                  <c:v>0.105645203738384</c:v>
                </c:pt>
                <c:pt idx="11">
                  <c:v>0.129539741133225</c:v>
                </c:pt>
                <c:pt idx="12">
                  <c:v>0.110369551637357</c:v>
                </c:pt>
                <c:pt idx="13">
                  <c:v>9.4513919102125907E-2</c:v>
                </c:pt>
                <c:pt idx="14">
                  <c:v>9.6463632846962702E-2</c:v>
                </c:pt>
                <c:pt idx="15">
                  <c:v>8.4525833917970195E-2</c:v>
                </c:pt>
                <c:pt idx="16">
                  <c:v>8.7785327025965601E-2</c:v>
                </c:pt>
                <c:pt idx="17">
                  <c:v>9.8178970902825194E-2</c:v>
                </c:pt>
                <c:pt idx="18">
                  <c:v>8.2855408335455905E-2</c:v>
                </c:pt>
                <c:pt idx="19">
                  <c:v>7.4634264789209995E-2</c:v>
                </c:pt>
                <c:pt idx="20">
                  <c:v>6.7814717891178503E-2</c:v>
                </c:pt>
                <c:pt idx="21">
                  <c:v>3.7591847916633898E-2</c:v>
                </c:pt>
                <c:pt idx="22">
                  <c:v>1.86293963989334E-2</c:v>
                </c:pt>
                <c:pt idx="23">
                  <c:v>2.9619259214261201E-2</c:v>
                </c:pt>
                <c:pt idx="24">
                  <c:v>4.3487718401638398E-2</c:v>
                </c:pt>
                <c:pt idx="25">
                  <c:v>3.7091916224354302E-2</c:v>
                </c:pt>
                <c:pt idx="26">
                  <c:v>5.1284575639784703E-2</c:v>
                </c:pt>
                <c:pt idx="27">
                  <c:v>6.4925130485348106E-2</c:v>
                </c:pt>
                <c:pt idx="28">
                  <c:v>6.0738894413127097E-2</c:v>
                </c:pt>
                <c:pt idx="29">
                  <c:v>5.6519679440929102E-2</c:v>
                </c:pt>
                <c:pt idx="30">
                  <c:v>6.7347265540054504E-2</c:v>
                </c:pt>
                <c:pt idx="31">
                  <c:v>8.8046391371273999E-2</c:v>
                </c:pt>
                <c:pt idx="32">
                  <c:v>0.113160959653994</c:v>
                </c:pt>
                <c:pt idx="33">
                  <c:v>0.122303437645884</c:v>
                </c:pt>
                <c:pt idx="34">
                  <c:v>0.106742569921931</c:v>
                </c:pt>
                <c:pt idx="35">
                  <c:v>9.1101564809331598E-2</c:v>
                </c:pt>
                <c:pt idx="36">
                  <c:v>8.3993768434521596E-2</c:v>
                </c:pt>
                <c:pt idx="37">
                  <c:v>8.0772377999746403E-2</c:v>
                </c:pt>
                <c:pt idx="38">
                  <c:v>7.3343016815666601E-2</c:v>
                </c:pt>
                <c:pt idx="39">
                  <c:v>9.3872212258986898E-2</c:v>
                </c:pt>
                <c:pt idx="40">
                  <c:v>0.10441285629793</c:v>
                </c:pt>
                <c:pt idx="41">
                  <c:v>9.5874151469302199E-2</c:v>
                </c:pt>
                <c:pt idx="42">
                  <c:v>9.1867430084459994E-2</c:v>
                </c:pt>
                <c:pt idx="43">
                  <c:v>0.104552216555516</c:v>
                </c:pt>
                <c:pt idx="44">
                  <c:v>0.11836967706750399</c:v>
                </c:pt>
                <c:pt idx="45">
                  <c:v>0.117922262350069</c:v>
                </c:pt>
                <c:pt idx="46">
                  <c:v>0.11662737923123501</c:v>
                </c:pt>
                <c:pt idx="47">
                  <c:v>0.107089032029189</c:v>
                </c:pt>
                <c:pt idx="48">
                  <c:v>0.110543531440017</c:v>
                </c:pt>
                <c:pt idx="49">
                  <c:v>0.12578303289770401</c:v>
                </c:pt>
                <c:pt idx="50">
                  <c:v>0.13981455349483499</c:v>
                </c:pt>
                <c:pt idx="51">
                  <c:v>0.157691362277143</c:v>
                </c:pt>
                <c:pt idx="52">
                  <c:v>0.17045217815557001</c:v>
                </c:pt>
                <c:pt idx="53">
                  <c:v>0.18458036723312199</c:v>
                </c:pt>
                <c:pt idx="54">
                  <c:v>0.189055092596005</c:v>
                </c:pt>
                <c:pt idx="55">
                  <c:v>0.20052273837054399</c:v>
                </c:pt>
                <c:pt idx="56">
                  <c:v>0.199727647957569</c:v>
                </c:pt>
                <c:pt idx="57">
                  <c:v>0.202151563811754</c:v>
                </c:pt>
                <c:pt idx="58">
                  <c:v>0.19081810837545099</c:v>
                </c:pt>
                <c:pt idx="59">
                  <c:v>0.18043670887230001</c:v>
                </c:pt>
                <c:pt idx="60">
                  <c:v>0.18772683739196</c:v>
                </c:pt>
                <c:pt idx="61">
                  <c:v>0.18980473451515101</c:v>
                </c:pt>
                <c:pt idx="62">
                  <c:v>0.180328564801332</c:v>
                </c:pt>
                <c:pt idx="63">
                  <c:v>0.192755093357074</c:v>
                </c:pt>
                <c:pt idx="64">
                  <c:v>0.17946960877184301</c:v>
                </c:pt>
                <c:pt idx="65">
                  <c:v>0.15379414862197899</c:v>
                </c:pt>
                <c:pt idx="66">
                  <c:v>0.15972891425652</c:v>
                </c:pt>
                <c:pt idx="67">
                  <c:v>0.13707414275493099</c:v>
                </c:pt>
                <c:pt idx="68">
                  <c:v>0.12647084487701499</c:v>
                </c:pt>
                <c:pt idx="69">
                  <c:v>0.13192780002030299</c:v>
                </c:pt>
                <c:pt idx="70">
                  <c:v>0.11819277494956899</c:v>
                </c:pt>
                <c:pt idx="71">
                  <c:v>0.108164200170396</c:v>
                </c:pt>
                <c:pt idx="72">
                  <c:v>0.105693263181831</c:v>
                </c:pt>
                <c:pt idx="73">
                  <c:v>0.10070269042562401</c:v>
                </c:pt>
                <c:pt idx="74">
                  <c:v>9.9236662028196101E-2</c:v>
                </c:pt>
                <c:pt idx="75">
                  <c:v>0.103555496442874</c:v>
                </c:pt>
                <c:pt idx="76">
                  <c:v>0.10275090860620099</c:v>
                </c:pt>
                <c:pt idx="77">
                  <c:v>9.7501975390577297E-2</c:v>
                </c:pt>
                <c:pt idx="78">
                  <c:v>0.13435433686692899</c:v>
                </c:pt>
                <c:pt idx="79">
                  <c:v>0.107969088828567</c:v>
                </c:pt>
                <c:pt idx="80">
                  <c:v>8.8610166117243594E-2</c:v>
                </c:pt>
                <c:pt idx="81">
                  <c:v>0.13082117955651601</c:v>
                </c:pt>
                <c:pt idx="82">
                  <c:v>0.137367253959157</c:v>
                </c:pt>
                <c:pt idx="83">
                  <c:v>0.135471039015848</c:v>
                </c:pt>
                <c:pt idx="84">
                  <c:v>0.13509593406608</c:v>
                </c:pt>
                <c:pt idx="85">
                  <c:v>0.11122625483163499</c:v>
                </c:pt>
                <c:pt idx="86">
                  <c:v>0.11576406348759</c:v>
                </c:pt>
                <c:pt idx="87">
                  <c:v>0.10048431300728</c:v>
                </c:pt>
                <c:pt idx="88">
                  <c:v>0.120148656110076</c:v>
                </c:pt>
                <c:pt idx="89">
                  <c:v>0.140772520411163</c:v>
                </c:pt>
                <c:pt idx="90">
                  <c:v>0.144734361499046</c:v>
                </c:pt>
                <c:pt idx="91">
                  <c:v>0.14565878746503999</c:v>
                </c:pt>
                <c:pt idx="92">
                  <c:v>0.13705834621833099</c:v>
                </c:pt>
                <c:pt idx="93">
                  <c:v>0.15123794437136401</c:v>
                </c:pt>
                <c:pt idx="94">
                  <c:v>0.14053291157571099</c:v>
                </c:pt>
                <c:pt idx="95">
                  <c:v>0.14816072929642601</c:v>
                </c:pt>
                <c:pt idx="96">
                  <c:v>0.115379940044637</c:v>
                </c:pt>
                <c:pt idx="97">
                  <c:v>0.14757178269172799</c:v>
                </c:pt>
                <c:pt idx="98">
                  <c:v>0.135139654623326</c:v>
                </c:pt>
                <c:pt idx="99">
                  <c:v>0.14765666635934099</c:v>
                </c:pt>
                <c:pt idx="100">
                  <c:v>0.151773457923217</c:v>
                </c:pt>
                <c:pt idx="101">
                  <c:v>0.143534648158924</c:v>
                </c:pt>
                <c:pt idx="102">
                  <c:v>0.130999693746669</c:v>
                </c:pt>
                <c:pt idx="103">
                  <c:v>0.12572113847767899</c:v>
                </c:pt>
                <c:pt idx="104">
                  <c:v>0.143082014281224</c:v>
                </c:pt>
                <c:pt idx="105">
                  <c:v>0.13936750838093401</c:v>
                </c:pt>
                <c:pt idx="106">
                  <c:v>0.15105293559130301</c:v>
                </c:pt>
                <c:pt idx="107">
                  <c:v>0.16000223977283001</c:v>
                </c:pt>
                <c:pt idx="108">
                  <c:v>0.185455358012621</c:v>
                </c:pt>
                <c:pt idx="109">
                  <c:v>0.178675671353244</c:v>
                </c:pt>
                <c:pt idx="110">
                  <c:v>0.18981396844687201</c:v>
                </c:pt>
                <c:pt idx="111">
                  <c:v>0.211865813008009</c:v>
                </c:pt>
                <c:pt idx="112">
                  <c:v>0.244775780147095</c:v>
                </c:pt>
                <c:pt idx="113">
                  <c:v>0.22993114720749799</c:v>
                </c:pt>
                <c:pt idx="114">
                  <c:v>0.21858185301327199</c:v>
                </c:pt>
                <c:pt idx="115">
                  <c:v>0.21590915745467101</c:v>
                </c:pt>
                <c:pt idx="116">
                  <c:v>0.21608979776987999</c:v>
                </c:pt>
                <c:pt idx="117">
                  <c:v>0.22104287852937199</c:v>
                </c:pt>
                <c:pt idx="118">
                  <c:v>0.21381090250390999</c:v>
                </c:pt>
                <c:pt idx="119">
                  <c:v>0.21901628605897999</c:v>
                </c:pt>
                <c:pt idx="120">
                  <c:v>0.21514376908709901</c:v>
                </c:pt>
                <c:pt idx="121">
                  <c:v>0.22397217199723099</c:v>
                </c:pt>
                <c:pt idx="122">
                  <c:v>0.23304722200356301</c:v>
                </c:pt>
                <c:pt idx="123">
                  <c:v>0.22002289734486499</c:v>
                </c:pt>
                <c:pt idx="124">
                  <c:v>0.213425800781572</c:v>
                </c:pt>
                <c:pt idx="125">
                  <c:v>0.23316959162506501</c:v>
                </c:pt>
                <c:pt idx="126">
                  <c:v>0.21119212497312401</c:v>
                </c:pt>
                <c:pt idx="127">
                  <c:v>0.21710175617267899</c:v>
                </c:pt>
                <c:pt idx="128">
                  <c:v>0.21067959548079301</c:v>
                </c:pt>
                <c:pt idx="129">
                  <c:v>0.22137917738247001</c:v>
                </c:pt>
                <c:pt idx="130">
                  <c:v>0.20472201119570499</c:v>
                </c:pt>
                <c:pt idx="131">
                  <c:v>0.183920798364055</c:v>
                </c:pt>
                <c:pt idx="132">
                  <c:v>0.16835775721777699</c:v>
                </c:pt>
                <c:pt idx="133">
                  <c:v>0.17001783412809099</c:v>
                </c:pt>
                <c:pt idx="134">
                  <c:v>0.182497599421273</c:v>
                </c:pt>
                <c:pt idx="135">
                  <c:v>0.16483494334894599</c:v>
                </c:pt>
                <c:pt idx="136">
                  <c:v>0.17424477564261501</c:v>
                </c:pt>
                <c:pt idx="137">
                  <c:v>0.171499529159273</c:v>
                </c:pt>
                <c:pt idx="138">
                  <c:v>0.188941230422245</c:v>
                </c:pt>
                <c:pt idx="139">
                  <c:v>0.19506177581863501</c:v>
                </c:pt>
                <c:pt idx="140">
                  <c:v>0.18712048739451101</c:v>
                </c:pt>
                <c:pt idx="141">
                  <c:v>0.19030834891802201</c:v>
                </c:pt>
                <c:pt idx="142">
                  <c:v>0.18352810475349099</c:v>
                </c:pt>
                <c:pt idx="143">
                  <c:v>0.18704105001302099</c:v>
                </c:pt>
                <c:pt idx="144">
                  <c:v>0.193181007754058</c:v>
                </c:pt>
                <c:pt idx="145">
                  <c:v>0.193406205303848</c:v>
                </c:pt>
                <c:pt idx="146">
                  <c:v>0.19339064934474201</c:v>
                </c:pt>
                <c:pt idx="147">
                  <c:v>0.19475452029718099</c:v>
                </c:pt>
                <c:pt idx="148">
                  <c:v>0.19717084598107301</c:v>
                </c:pt>
                <c:pt idx="149">
                  <c:v>0.18833607289572399</c:v>
                </c:pt>
                <c:pt idx="150">
                  <c:v>0.18283169727739801</c:v>
                </c:pt>
                <c:pt idx="151">
                  <c:v>0.20910078915657701</c:v>
                </c:pt>
                <c:pt idx="152">
                  <c:v>0.203937109703657</c:v>
                </c:pt>
                <c:pt idx="153">
                  <c:v>0.21192046256935099</c:v>
                </c:pt>
                <c:pt idx="154">
                  <c:v>0.21822580061521399</c:v>
                </c:pt>
                <c:pt idx="155">
                  <c:v>0.23196056353904601</c:v>
                </c:pt>
                <c:pt idx="156">
                  <c:v>0.24072011088307399</c:v>
                </c:pt>
                <c:pt idx="157">
                  <c:v>0.25094932066181203</c:v>
                </c:pt>
                <c:pt idx="158">
                  <c:v>0.25988179686965801</c:v>
                </c:pt>
                <c:pt idx="159">
                  <c:v>0.25648881726585299</c:v>
                </c:pt>
                <c:pt idx="160">
                  <c:v>0.27580992350915501</c:v>
                </c:pt>
                <c:pt idx="161">
                  <c:v>0.28777142042386</c:v>
                </c:pt>
                <c:pt idx="162">
                  <c:v>0.271741786048878</c:v>
                </c:pt>
                <c:pt idx="163">
                  <c:v>0.27474684021818202</c:v>
                </c:pt>
                <c:pt idx="164">
                  <c:v>0.26315304989252503</c:v>
                </c:pt>
                <c:pt idx="165">
                  <c:v>0.237444164915561</c:v>
                </c:pt>
                <c:pt idx="166">
                  <c:v>0.21214860332303501</c:v>
                </c:pt>
                <c:pt idx="167">
                  <c:v>0.216593631379149</c:v>
                </c:pt>
                <c:pt idx="168">
                  <c:v>0.22641644073443401</c:v>
                </c:pt>
                <c:pt idx="169">
                  <c:v>0.22493488846804099</c:v>
                </c:pt>
                <c:pt idx="170">
                  <c:v>0.22300217677422501</c:v>
                </c:pt>
                <c:pt idx="171">
                  <c:v>0.21317456724610701</c:v>
                </c:pt>
                <c:pt idx="172">
                  <c:v>0.18094939165448001</c:v>
                </c:pt>
                <c:pt idx="173">
                  <c:v>0.209322511043605</c:v>
                </c:pt>
                <c:pt idx="174">
                  <c:v>0.217652581360992</c:v>
                </c:pt>
                <c:pt idx="175">
                  <c:v>0.19753869328976201</c:v>
                </c:pt>
                <c:pt idx="176">
                  <c:v>0.203630888770086</c:v>
                </c:pt>
                <c:pt idx="177">
                  <c:v>0.19822808400087599</c:v>
                </c:pt>
                <c:pt idx="178">
                  <c:v>0.216919266714557</c:v>
                </c:pt>
                <c:pt idx="179">
                  <c:v>0.22048389401298499</c:v>
                </c:pt>
                <c:pt idx="180">
                  <c:v>0.23174884909490701</c:v>
                </c:pt>
                <c:pt idx="181">
                  <c:v>0.22897316039941501</c:v>
                </c:pt>
                <c:pt idx="182">
                  <c:v>0.22140346225212701</c:v>
                </c:pt>
                <c:pt idx="183">
                  <c:v>0.19169383599783099</c:v>
                </c:pt>
                <c:pt idx="184">
                  <c:v>0.19531983100554401</c:v>
                </c:pt>
                <c:pt idx="185">
                  <c:v>0.188232388140289</c:v>
                </c:pt>
                <c:pt idx="186">
                  <c:v>0.19964700635177199</c:v>
                </c:pt>
                <c:pt idx="187">
                  <c:v>0.20071586237967101</c:v>
                </c:pt>
                <c:pt idx="188">
                  <c:v>0.20977534504680401</c:v>
                </c:pt>
                <c:pt idx="189">
                  <c:v>0.20557736109349201</c:v>
                </c:pt>
                <c:pt idx="190">
                  <c:v>0.199752321182047</c:v>
                </c:pt>
                <c:pt idx="191">
                  <c:v>0.211245346524432</c:v>
                </c:pt>
                <c:pt idx="192">
                  <c:v>0.21238496691825701</c:v>
                </c:pt>
                <c:pt idx="193">
                  <c:v>0.22599305372605699</c:v>
                </c:pt>
                <c:pt idx="194">
                  <c:v>0.22658333980987899</c:v>
                </c:pt>
                <c:pt idx="195">
                  <c:v>0.221499202227533</c:v>
                </c:pt>
                <c:pt idx="196">
                  <c:v>0.22357634860311301</c:v>
                </c:pt>
                <c:pt idx="197">
                  <c:v>0.20738499229509799</c:v>
                </c:pt>
                <c:pt idx="198">
                  <c:v>0.20935180981217799</c:v>
                </c:pt>
                <c:pt idx="199">
                  <c:v>0.22475768160095999</c:v>
                </c:pt>
                <c:pt idx="200">
                  <c:v>0.22251748014272901</c:v>
                </c:pt>
                <c:pt idx="201">
                  <c:v>0.238517921254043</c:v>
                </c:pt>
                <c:pt idx="202">
                  <c:v>0.24702183725355001</c:v>
                </c:pt>
                <c:pt idx="203">
                  <c:v>0.25753382938177499</c:v>
                </c:pt>
                <c:pt idx="204">
                  <c:v>0.25544783911320801</c:v>
                </c:pt>
                <c:pt idx="205">
                  <c:v>0.25340819479546201</c:v>
                </c:pt>
                <c:pt idx="206">
                  <c:v>0.24573823273057899</c:v>
                </c:pt>
                <c:pt idx="207">
                  <c:v>0.25770551196462699</c:v>
                </c:pt>
                <c:pt idx="208">
                  <c:v>0.24728379306818199</c:v>
                </c:pt>
                <c:pt idx="209">
                  <c:v>0.23057180001327099</c:v>
                </c:pt>
                <c:pt idx="210">
                  <c:v>0.24047227406122601</c:v>
                </c:pt>
                <c:pt idx="211">
                  <c:v>0.25208187322898101</c:v>
                </c:pt>
                <c:pt idx="212">
                  <c:v>0.25846434304628102</c:v>
                </c:pt>
                <c:pt idx="213">
                  <c:v>0.28156039671607302</c:v>
                </c:pt>
                <c:pt idx="214">
                  <c:v>0.29876948713503598</c:v>
                </c:pt>
                <c:pt idx="215">
                  <c:v>0.27955953158256103</c:v>
                </c:pt>
                <c:pt idx="216">
                  <c:v>0.260460255597742</c:v>
                </c:pt>
                <c:pt idx="217">
                  <c:v>0.28286133266901298</c:v>
                </c:pt>
                <c:pt idx="218">
                  <c:v>0.28057903472282503</c:v>
                </c:pt>
                <c:pt idx="219">
                  <c:v>0.280074885761461</c:v>
                </c:pt>
                <c:pt idx="220">
                  <c:v>0.29504157532828501</c:v>
                </c:pt>
                <c:pt idx="221">
                  <c:v>0.279017721926486</c:v>
                </c:pt>
                <c:pt idx="222">
                  <c:v>0.25797141934968598</c:v>
                </c:pt>
                <c:pt idx="223">
                  <c:v>0.263688431466858</c:v>
                </c:pt>
                <c:pt idx="224">
                  <c:v>0.26150323504627399</c:v>
                </c:pt>
                <c:pt idx="225">
                  <c:v>0.252069826801394</c:v>
                </c:pt>
                <c:pt idx="226">
                  <c:v>0.24151213284954201</c:v>
                </c:pt>
                <c:pt idx="227">
                  <c:v>0.22150253646182899</c:v>
                </c:pt>
                <c:pt idx="228">
                  <c:v>0.22847842494680701</c:v>
                </c:pt>
                <c:pt idx="229">
                  <c:v>0.239280052191847</c:v>
                </c:pt>
                <c:pt idx="230">
                  <c:v>0.24284493301816401</c:v>
                </c:pt>
                <c:pt idx="231">
                  <c:v>0.25212124704977301</c:v>
                </c:pt>
                <c:pt idx="232">
                  <c:v>0.2503896404857</c:v>
                </c:pt>
                <c:pt idx="233">
                  <c:v>0.249742287725011</c:v>
                </c:pt>
                <c:pt idx="234">
                  <c:v>0.23926895387292499</c:v>
                </c:pt>
                <c:pt idx="235">
                  <c:v>0.248436665228607</c:v>
                </c:pt>
                <c:pt idx="236">
                  <c:v>0.249429033512062</c:v>
                </c:pt>
                <c:pt idx="237">
                  <c:v>0.251599016764884</c:v>
                </c:pt>
                <c:pt idx="238">
                  <c:v>0.26711672373704898</c:v>
                </c:pt>
                <c:pt idx="239">
                  <c:v>0.26254234091531797</c:v>
                </c:pt>
                <c:pt idx="240">
                  <c:v>0.252604644541705</c:v>
                </c:pt>
                <c:pt idx="241">
                  <c:v>0.26897420755497498</c:v>
                </c:pt>
                <c:pt idx="242">
                  <c:v>0.26389423383881</c:v>
                </c:pt>
                <c:pt idx="243">
                  <c:v>0.26317917352419501</c:v>
                </c:pt>
                <c:pt idx="244">
                  <c:v>0.26851130047972799</c:v>
                </c:pt>
                <c:pt idx="245">
                  <c:v>0.27659375561085198</c:v>
                </c:pt>
                <c:pt idx="246">
                  <c:v>0.27338255896949498</c:v>
                </c:pt>
                <c:pt idx="247">
                  <c:v>0.27648039720878798</c:v>
                </c:pt>
                <c:pt idx="248">
                  <c:v>0.276228689841648</c:v>
                </c:pt>
                <c:pt idx="249">
                  <c:v>0.27093114876190499</c:v>
                </c:pt>
                <c:pt idx="250">
                  <c:v>0.27110162363301998</c:v>
                </c:pt>
                <c:pt idx="251">
                  <c:v>0.26401657349290603</c:v>
                </c:pt>
                <c:pt idx="252">
                  <c:v>0.25758830495666901</c:v>
                </c:pt>
                <c:pt idx="253">
                  <c:v>0.25291244614193398</c:v>
                </c:pt>
                <c:pt idx="254">
                  <c:v>0.26342981094296802</c:v>
                </c:pt>
                <c:pt idx="255">
                  <c:v>0.25339535721398598</c:v>
                </c:pt>
                <c:pt idx="256">
                  <c:v>0.24545099459917</c:v>
                </c:pt>
                <c:pt idx="257">
                  <c:v>0.24541522112751099</c:v>
                </c:pt>
                <c:pt idx="258">
                  <c:v>0.25221133759257802</c:v>
                </c:pt>
                <c:pt idx="259">
                  <c:v>0.26367686876078</c:v>
                </c:pt>
                <c:pt idx="260">
                  <c:v>0.25302248064078697</c:v>
                </c:pt>
                <c:pt idx="261">
                  <c:v>0.247738438508566</c:v>
                </c:pt>
                <c:pt idx="262">
                  <c:v>0.24116926324888299</c:v>
                </c:pt>
                <c:pt idx="263">
                  <c:v>0.24510664455421499</c:v>
                </c:pt>
                <c:pt idx="264">
                  <c:v>0.230969745942674</c:v>
                </c:pt>
                <c:pt idx="265">
                  <c:v>0.22587304015458101</c:v>
                </c:pt>
                <c:pt idx="266">
                  <c:v>0.21875900136477699</c:v>
                </c:pt>
                <c:pt idx="267">
                  <c:v>0.20767801515223699</c:v>
                </c:pt>
              </c:numCache>
            </c:numRef>
          </c:val>
          <c:smooth val="0"/>
          <c:extLst>
            <c:ext xmlns:c16="http://schemas.microsoft.com/office/drawing/2014/chart" uri="{C3380CC4-5D6E-409C-BE32-E72D297353CC}">
              <c16:uniqueId val="{00000000-82A5-4C89-907C-B37EA6B3B93D}"/>
            </c:ext>
          </c:extLst>
        </c:ser>
        <c:ser>
          <c:idx val="0"/>
          <c:order val="1"/>
          <c:tx>
            <c:strRef>
              <c:f>Sheet1!$C$1</c:f>
              <c:strCache>
                <c:ptCount val="1"/>
                <c:pt idx="0">
                  <c:v>Equally-weighted portfolio</c:v>
                </c:pt>
              </c:strCache>
            </c:strRef>
          </c:tx>
          <c:spPr>
            <a:ln w="28575" cap="rnd">
              <a:solidFill>
                <a:schemeClr val="accent1"/>
              </a:solidFill>
              <a:round/>
            </a:ln>
            <a:effectLst/>
          </c:spPr>
          <c:marker>
            <c:symbol val="none"/>
          </c:marker>
          <c:cat>
            <c:numRef>
              <c:f>Sheet1!$A$2:$A$269</c:f>
              <c:numCache>
                <c:formatCode>General</c:formatCode>
                <c:ptCount val="2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numCache>
            </c:numRef>
          </c:cat>
          <c:val>
            <c:numRef>
              <c:f>Sheet1!$C$2:$C$269</c:f>
              <c:numCache>
                <c:formatCode>General</c:formatCode>
                <c:ptCount val="268"/>
                <c:pt idx="0">
                  <c:v>0.16117263407271501</c:v>
                </c:pt>
                <c:pt idx="1">
                  <c:v>0.14355128515062399</c:v>
                </c:pt>
                <c:pt idx="2">
                  <c:v>0.14640371272356001</c:v>
                </c:pt>
                <c:pt idx="3">
                  <c:v>9.4418907802377605E-2</c:v>
                </c:pt>
                <c:pt idx="4">
                  <c:v>9.8613189607506896E-2</c:v>
                </c:pt>
                <c:pt idx="5">
                  <c:v>7.9712725082899102E-2</c:v>
                </c:pt>
                <c:pt idx="6">
                  <c:v>6.8776312033369605E-2</c:v>
                </c:pt>
                <c:pt idx="7">
                  <c:v>7.4189138913779706E-2</c:v>
                </c:pt>
                <c:pt idx="8">
                  <c:v>6.8615920869239705E-2</c:v>
                </c:pt>
                <c:pt idx="9">
                  <c:v>7.9518059668750099E-2</c:v>
                </c:pt>
                <c:pt idx="10">
                  <c:v>7.8412175625297995E-2</c:v>
                </c:pt>
                <c:pt idx="11">
                  <c:v>0.100589829295176</c:v>
                </c:pt>
                <c:pt idx="12">
                  <c:v>7.6410677260634594E-2</c:v>
                </c:pt>
                <c:pt idx="13">
                  <c:v>6.2892055044603198E-2</c:v>
                </c:pt>
                <c:pt idx="14">
                  <c:v>6.1011308780192702E-2</c:v>
                </c:pt>
                <c:pt idx="15">
                  <c:v>5.08101504348141E-2</c:v>
                </c:pt>
                <c:pt idx="16">
                  <c:v>5.8241142262628401E-2</c:v>
                </c:pt>
                <c:pt idx="17">
                  <c:v>7.3529812913334394E-2</c:v>
                </c:pt>
                <c:pt idx="18">
                  <c:v>5.8127661949006697E-2</c:v>
                </c:pt>
                <c:pt idx="19">
                  <c:v>4.5969186610708E-2</c:v>
                </c:pt>
                <c:pt idx="20">
                  <c:v>3.9678496581051E-2</c:v>
                </c:pt>
                <c:pt idx="21">
                  <c:v>9.5311092694821097E-3</c:v>
                </c:pt>
                <c:pt idx="22">
                  <c:v>-1.1049036745754499E-3</c:v>
                </c:pt>
                <c:pt idx="23">
                  <c:v>5.9970551434547501E-3</c:v>
                </c:pt>
                <c:pt idx="24">
                  <c:v>2.29077890060853E-2</c:v>
                </c:pt>
                <c:pt idx="25">
                  <c:v>1.77162724929322E-2</c:v>
                </c:pt>
                <c:pt idx="26">
                  <c:v>2.37055775129448E-2</c:v>
                </c:pt>
                <c:pt idx="27">
                  <c:v>3.6147578321540197E-2</c:v>
                </c:pt>
                <c:pt idx="28">
                  <c:v>3.69998768030508E-2</c:v>
                </c:pt>
                <c:pt idx="29">
                  <c:v>2.82116257754133E-2</c:v>
                </c:pt>
                <c:pt idx="30">
                  <c:v>4.3500612094997497E-2</c:v>
                </c:pt>
                <c:pt idx="31">
                  <c:v>6.5903111023567704E-2</c:v>
                </c:pt>
                <c:pt idx="32">
                  <c:v>7.0307395499146302E-2</c:v>
                </c:pt>
                <c:pt idx="33">
                  <c:v>8.4730654187132798E-2</c:v>
                </c:pt>
                <c:pt idx="34">
                  <c:v>6.4971609338908304E-2</c:v>
                </c:pt>
                <c:pt idx="35">
                  <c:v>5.0365233707718102E-2</c:v>
                </c:pt>
                <c:pt idx="36">
                  <c:v>4.47530517728979E-2</c:v>
                </c:pt>
                <c:pt idx="37">
                  <c:v>4.3477767487151903E-2</c:v>
                </c:pt>
                <c:pt idx="38">
                  <c:v>3.9055024017526599E-2</c:v>
                </c:pt>
                <c:pt idx="39">
                  <c:v>6.7737058582360801E-2</c:v>
                </c:pt>
                <c:pt idx="40">
                  <c:v>7.4484404195110404E-2</c:v>
                </c:pt>
                <c:pt idx="41">
                  <c:v>6.1432060436386098E-2</c:v>
                </c:pt>
                <c:pt idx="42">
                  <c:v>6.3758798558015695E-2</c:v>
                </c:pt>
                <c:pt idx="43">
                  <c:v>7.9915178143143598E-2</c:v>
                </c:pt>
                <c:pt idx="44">
                  <c:v>9.0656381025608399E-2</c:v>
                </c:pt>
                <c:pt idx="45">
                  <c:v>9.6035677884165102E-2</c:v>
                </c:pt>
                <c:pt idx="46">
                  <c:v>9.3804506905096202E-2</c:v>
                </c:pt>
                <c:pt idx="47">
                  <c:v>7.5004196790857597E-2</c:v>
                </c:pt>
                <c:pt idx="48">
                  <c:v>8.27935853006527E-2</c:v>
                </c:pt>
                <c:pt idx="49">
                  <c:v>9.2175649770233903E-2</c:v>
                </c:pt>
                <c:pt idx="50">
                  <c:v>0.104198161846874</c:v>
                </c:pt>
                <c:pt idx="51">
                  <c:v>0.12241889098327501</c:v>
                </c:pt>
                <c:pt idx="52">
                  <c:v>0.14505137166687801</c:v>
                </c:pt>
                <c:pt idx="53">
                  <c:v>0.15419013388415501</c:v>
                </c:pt>
                <c:pt idx="54">
                  <c:v>0.16337280748553201</c:v>
                </c:pt>
                <c:pt idx="55">
                  <c:v>0.174815688564982</c:v>
                </c:pt>
                <c:pt idx="56">
                  <c:v>0.16535569290335</c:v>
                </c:pt>
                <c:pt idx="57">
                  <c:v>0.16883662682513101</c:v>
                </c:pt>
                <c:pt idx="58">
                  <c:v>0.15851119203665301</c:v>
                </c:pt>
                <c:pt idx="59">
                  <c:v>0.143478703307614</c:v>
                </c:pt>
                <c:pt idx="60">
                  <c:v>0.15007148418271599</c:v>
                </c:pt>
                <c:pt idx="61">
                  <c:v>0.15479314315578299</c:v>
                </c:pt>
                <c:pt idx="62">
                  <c:v>0.146378198798299</c:v>
                </c:pt>
                <c:pt idx="63">
                  <c:v>0.159809428785567</c:v>
                </c:pt>
                <c:pt idx="64">
                  <c:v>0.15256033329359001</c:v>
                </c:pt>
                <c:pt idx="65">
                  <c:v>0.127351120204756</c:v>
                </c:pt>
                <c:pt idx="66">
                  <c:v>0.13698966292499601</c:v>
                </c:pt>
                <c:pt idx="67">
                  <c:v>0.106679850453162</c:v>
                </c:pt>
                <c:pt idx="68">
                  <c:v>9.7262701177324398E-2</c:v>
                </c:pt>
                <c:pt idx="69">
                  <c:v>0.10022745053783599</c:v>
                </c:pt>
                <c:pt idx="70">
                  <c:v>8.9614901556029206E-2</c:v>
                </c:pt>
                <c:pt idx="71">
                  <c:v>7.70182952614165E-2</c:v>
                </c:pt>
                <c:pt idx="72">
                  <c:v>7.6939449703593302E-2</c:v>
                </c:pt>
                <c:pt idx="73">
                  <c:v>6.6398408683834204E-2</c:v>
                </c:pt>
                <c:pt idx="74">
                  <c:v>5.8972408731860403E-2</c:v>
                </c:pt>
                <c:pt idx="75">
                  <c:v>6.19203088252685E-2</c:v>
                </c:pt>
                <c:pt idx="76">
                  <c:v>5.8983373617168898E-2</c:v>
                </c:pt>
                <c:pt idx="77">
                  <c:v>4.47611414354551E-2</c:v>
                </c:pt>
                <c:pt idx="78">
                  <c:v>5.9275308004392201E-2</c:v>
                </c:pt>
                <c:pt idx="79">
                  <c:v>4.3990519313186698E-2</c:v>
                </c:pt>
                <c:pt idx="80">
                  <c:v>2.6689178364311599E-2</c:v>
                </c:pt>
                <c:pt idx="81">
                  <c:v>6.9406081623141894E-2</c:v>
                </c:pt>
                <c:pt idx="82">
                  <c:v>7.7785853058247506E-2</c:v>
                </c:pt>
                <c:pt idx="83">
                  <c:v>7.8097882283090406E-2</c:v>
                </c:pt>
                <c:pt idx="84">
                  <c:v>6.8361080523901302E-2</c:v>
                </c:pt>
                <c:pt idx="85">
                  <c:v>4.79323677603034E-2</c:v>
                </c:pt>
                <c:pt idx="86">
                  <c:v>4.8952666812071798E-2</c:v>
                </c:pt>
                <c:pt idx="87">
                  <c:v>2.99299029590302E-2</c:v>
                </c:pt>
                <c:pt idx="88">
                  <c:v>5.8446921043059402E-2</c:v>
                </c:pt>
                <c:pt idx="89">
                  <c:v>7.7697024323874694E-2</c:v>
                </c:pt>
                <c:pt idx="90">
                  <c:v>8.6455616996001197E-2</c:v>
                </c:pt>
                <c:pt idx="91">
                  <c:v>9.0876965453533201E-2</c:v>
                </c:pt>
                <c:pt idx="92">
                  <c:v>8.6877187203570794E-2</c:v>
                </c:pt>
                <c:pt idx="93">
                  <c:v>9.1509895253517798E-2</c:v>
                </c:pt>
                <c:pt idx="94">
                  <c:v>8.2001838046217301E-2</c:v>
                </c:pt>
                <c:pt idx="95">
                  <c:v>9.2077633571498896E-2</c:v>
                </c:pt>
                <c:pt idx="96">
                  <c:v>5.3219207786805299E-2</c:v>
                </c:pt>
                <c:pt idx="97">
                  <c:v>9.1943489380032106E-2</c:v>
                </c:pt>
                <c:pt idx="98">
                  <c:v>7.3830970436360693E-2</c:v>
                </c:pt>
                <c:pt idx="99">
                  <c:v>9.1009763492509999E-2</c:v>
                </c:pt>
                <c:pt idx="100">
                  <c:v>8.8461613880062295E-2</c:v>
                </c:pt>
                <c:pt idx="101">
                  <c:v>8.4206127556152893E-2</c:v>
                </c:pt>
                <c:pt idx="102">
                  <c:v>7.0574590076961194E-2</c:v>
                </c:pt>
                <c:pt idx="103">
                  <c:v>6.9452725707392998E-2</c:v>
                </c:pt>
                <c:pt idx="104">
                  <c:v>8.9227095691027603E-2</c:v>
                </c:pt>
                <c:pt idx="105">
                  <c:v>8.2264083827166407E-2</c:v>
                </c:pt>
                <c:pt idx="106">
                  <c:v>9.9101465367981798E-2</c:v>
                </c:pt>
                <c:pt idx="107">
                  <c:v>0.10887552300125899</c:v>
                </c:pt>
                <c:pt idx="108">
                  <c:v>0.130515345473983</c:v>
                </c:pt>
                <c:pt idx="109">
                  <c:v>0.12812179575836999</c:v>
                </c:pt>
                <c:pt idx="110">
                  <c:v>0.13739593368712</c:v>
                </c:pt>
                <c:pt idx="111">
                  <c:v>0.16121344811827701</c:v>
                </c:pt>
                <c:pt idx="112">
                  <c:v>0.189639930336965</c:v>
                </c:pt>
                <c:pt idx="113">
                  <c:v>0.17855437480607</c:v>
                </c:pt>
                <c:pt idx="114">
                  <c:v>0.166473582808675</c:v>
                </c:pt>
                <c:pt idx="115">
                  <c:v>0.167450149182991</c:v>
                </c:pt>
                <c:pt idx="116">
                  <c:v>0.16353171275544601</c:v>
                </c:pt>
                <c:pt idx="117">
                  <c:v>0.16510791906521899</c:v>
                </c:pt>
                <c:pt idx="118">
                  <c:v>0.15301570911635601</c:v>
                </c:pt>
                <c:pt idx="119">
                  <c:v>0.15759175127104699</c:v>
                </c:pt>
                <c:pt idx="120">
                  <c:v>0.15384984181724301</c:v>
                </c:pt>
                <c:pt idx="121">
                  <c:v>0.15876337782602501</c:v>
                </c:pt>
                <c:pt idx="122">
                  <c:v>0.16921776510932299</c:v>
                </c:pt>
                <c:pt idx="123">
                  <c:v>0.14954197536741201</c:v>
                </c:pt>
                <c:pt idx="124">
                  <c:v>0.14497327564482701</c:v>
                </c:pt>
                <c:pt idx="125">
                  <c:v>0.15673691149541799</c:v>
                </c:pt>
                <c:pt idx="126">
                  <c:v>0.14569587272310799</c:v>
                </c:pt>
                <c:pt idx="127">
                  <c:v>0.14795083511037799</c:v>
                </c:pt>
                <c:pt idx="128">
                  <c:v>0.146172994681466</c:v>
                </c:pt>
                <c:pt idx="129">
                  <c:v>0.15886516418403501</c:v>
                </c:pt>
                <c:pt idx="130">
                  <c:v>0.137857009451614</c:v>
                </c:pt>
                <c:pt idx="131">
                  <c:v>0.113711929960433</c:v>
                </c:pt>
                <c:pt idx="132">
                  <c:v>9.7567965646709207E-2</c:v>
                </c:pt>
                <c:pt idx="133">
                  <c:v>0.10062061854479699</c:v>
                </c:pt>
                <c:pt idx="134">
                  <c:v>0.11329357175195599</c:v>
                </c:pt>
                <c:pt idx="135">
                  <c:v>9.7245916519935402E-2</c:v>
                </c:pt>
                <c:pt idx="136">
                  <c:v>0.104417285894784</c:v>
                </c:pt>
                <c:pt idx="137">
                  <c:v>0.104103212351182</c:v>
                </c:pt>
                <c:pt idx="138">
                  <c:v>0.123893061464575</c:v>
                </c:pt>
                <c:pt idx="139">
                  <c:v>0.12961938537487599</c:v>
                </c:pt>
                <c:pt idx="140">
                  <c:v>0.114331621359819</c:v>
                </c:pt>
                <c:pt idx="141">
                  <c:v>0.120088263594589</c:v>
                </c:pt>
                <c:pt idx="142">
                  <c:v>0.11685322433546901</c:v>
                </c:pt>
                <c:pt idx="143">
                  <c:v>0.12367798809341</c:v>
                </c:pt>
                <c:pt idx="144">
                  <c:v>0.13744798417359499</c:v>
                </c:pt>
                <c:pt idx="145">
                  <c:v>0.125077662830823</c:v>
                </c:pt>
                <c:pt idx="146">
                  <c:v>0.124853556687436</c:v>
                </c:pt>
                <c:pt idx="147">
                  <c:v>0.120950319470532</c:v>
                </c:pt>
                <c:pt idx="148">
                  <c:v>0.12796982934887099</c:v>
                </c:pt>
                <c:pt idx="149">
                  <c:v>0.11313314547943799</c:v>
                </c:pt>
                <c:pt idx="150">
                  <c:v>0.11401378753873299</c:v>
                </c:pt>
                <c:pt idx="151">
                  <c:v>0.14544086034999501</c:v>
                </c:pt>
                <c:pt idx="152">
                  <c:v>0.14540158575434101</c:v>
                </c:pt>
                <c:pt idx="153">
                  <c:v>0.15681655493275901</c:v>
                </c:pt>
                <c:pt idx="154">
                  <c:v>0.17083020261457199</c:v>
                </c:pt>
                <c:pt idx="155">
                  <c:v>0.18070429840874599</c:v>
                </c:pt>
                <c:pt idx="156">
                  <c:v>0.18716239845878599</c:v>
                </c:pt>
                <c:pt idx="157">
                  <c:v>0.20328640198447601</c:v>
                </c:pt>
                <c:pt idx="158">
                  <c:v>0.20971706429276901</c:v>
                </c:pt>
                <c:pt idx="159">
                  <c:v>0.20832162613921301</c:v>
                </c:pt>
                <c:pt idx="160">
                  <c:v>0.23761322597542101</c:v>
                </c:pt>
                <c:pt idx="161">
                  <c:v>0.25314964114337901</c:v>
                </c:pt>
                <c:pt idx="162">
                  <c:v>0.227948691983517</c:v>
                </c:pt>
                <c:pt idx="163">
                  <c:v>0.23920929680765299</c:v>
                </c:pt>
                <c:pt idx="164">
                  <c:v>0.22627309759903499</c:v>
                </c:pt>
                <c:pt idx="165">
                  <c:v>0.20341624234848599</c:v>
                </c:pt>
                <c:pt idx="166">
                  <c:v>0.17478512951841901</c:v>
                </c:pt>
                <c:pt idx="167">
                  <c:v>0.17684403636153001</c:v>
                </c:pt>
                <c:pt idx="168">
                  <c:v>0.19086293372938401</c:v>
                </c:pt>
                <c:pt idx="169">
                  <c:v>0.184223655109922</c:v>
                </c:pt>
                <c:pt idx="170">
                  <c:v>0.182155000962298</c:v>
                </c:pt>
                <c:pt idx="171">
                  <c:v>0.169603942370253</c:v>
                </c:pt>
                <c:pt idx="172">
                  <c:v>0.13131198968204399</c:v>
                </c:pt>
                <c:pt idx="173">
                  <c:v>0.16601125529295199</c:v>
                </c:pt>
                <c:pt idx="174">
                  <c:v>0.17800197426176101</c:v>
                </c:pt>
                <c:pt idx="175">
                  <c:v>0.15063284145585901</c:v>
                </c:pt>
                <c:pt idx="176">
                  <c:v>0.153476947456374</c:v>
                </c:pt>
                <c:pt idx="177">
                  <c:v>0.15742560820038501</c:v>
                </c:pt>
                <c:pt idx="178">
                  <c:v>0.170541875412316</c:v>
                </c:pt>
                <c:pt idx="179">
                  <c:v>0.17003364156928899</c:v>
                </c:pt>
                <c:pt idx="180">
                  <c:v>0.18640838458964901</c:v>
                </c:pt>
                <c:pt idx="181">
                  <c:v>0.189268127033244</c:v>
                </c:pt>
                <c:pt idx="182">
                  <c:v>0.17855792354075101</c:v>
                </c:pt>
                <c:pt idx="183">
                  <c:v>0.15221886713331201</c:v>
                </c:pt>
                <c:pt idx="184">
                  <c:v>0.14864412654679601</c:v>
                </c:pt>
                <c:pt idx="185">
                  <c:v>0.15169810002475201</c:v>
                </c:pt>
                <c:pt idx="186">
                  <c:v>0.16134704354433399</c:v>
                </c:pt>
                <c:pt idx="187">
                  <c:v>0.151637091337362</c:v>
                </c:pt>
                <c:pt idx="188">
                  <c:v>0.15751719883758</c:v>
                </c:pt>
                <c:pt idx="189">
                  <c:v>0.155610116506049</c:v>
                </c:pt>
                <c:pt idx="190">
                  <c:v>0.15267457246549401</c:v>
                </c:pt>
                <c:pt idx="191">
                  <c:v>0.161339551069278</c:v>
                </c:pt>
                <c:pt idx="192">
                  <c:v>0.17033017501561601</c:v>
                </c:pt>
                <c:pt idx="193">
                  <c:v>0.18537524402158001</c:v>
                </c:pt>
                <c:pt idx="194">
                  <c:v>0.190020234595867</c:v>
                </c:pt>
                <c:pt idx="195">
                  <c:v>0.18125275212103101</c:v>
                </c:pt>
                <c:pt idx="196">
                  <c:v>0.192864607901714</c:v>
                </c:pt>
                <c:pt idx="197">
                  <c:v>0.173000685700852</c:v>
                </c:pt>
                <c:pt idx="198">
                  <c:v>0.17706258572910499</c:v>
                </c:pt>
                <c:pt idx="199">
                  <c:v>0.195700035086701</c:v>
                </c:pt>
                <c:pt idx="200">
                  <c:v>0.19522442595824899</c:v>
                </c:pt>
                <c:pt idx="201">
                  <c:v>0.20831354426264101</c:v>
                </c:pt>
                <c:pt idx="202">
                  <c:v>0.22804730215248101</c:v>
                </c:pt>
                <c:pt idx="203">
                  <c:v>0.24459731309021901</c:v>
                </c:pt>
                <c:pt idx="204">
                  <c:v>0.23410535247928899</c:v>
                </c:pt>
                <c:pt idx="205">
                  <c:v>0.22850106924515201</c:v>
                </c:pt>
                <c:pt idx="206">
                  <c:v>0.21183458554729501</c:v>
                </c:pt>
                <c:pt idx="207">
                  <c:v>0.21976261161138899</c:v>
                </c:pt>
                <c:pt idx="208">
                  <c:v>0.21123050568311599</c:v>
                </c:pt>
                <c:pt idx="209">
                  <c:v>0.19299928317196899</c:v>
                </c:pt>
                <c:pt idx="210">
                  <c:v>0.205499862414665</c:v>
                </c:pt>
                <c:pt idx="211">
                  <c:v>0.21825019718342201</c:v>
                </c:pt>
                <c:pt idx="212">
                  <c:v>0.22576308392623201</c:v>
                </c:pt>
                <c:pt idx="213">
                  <c:v>0.26642562666323399</c:v>
                </c:pt>
                <c:pt idx="214">
                  <c:v>0.27557723918340199</c:v>
                </c:pt>
                <c:pt idx="215">
                  <c:v>0.25286983324367601</c:v>
                </c:pt>
                <c:pt idx="216">
                  <c:v>0.23123181236930199</c:v>
                </c:pt>
                <c:pt idx="217">
                  <c:v>0.25777430940634599</c:v>
                </c:pt>
                <c:pt idx="218">
                  <c:v>0.259536056334918</c:v>
                </c:pt>
                <c:pt idx="219">
                  <c:v>0.25876662034748399</c:v>
                </c:pt>
                <c:pt idx="220">
                  <c:v>0.27914662041298799</c:v>
                </c:pt>
                <c:pt idx="221">
                  <c:v>0.254643474513017</c:v>
                </c:pt>
                <c:pt idx="222">
                  <c:v>0.22874518017609599</c:v>
                </c:pt>
                <c:pt idx="223">
                  <c:v>0.232430327286789</c:v>
                </c:pt>
                <c:pt idx="224">
                  <c:v>0.232974504958956</c:v>
                </c:pt>
                <c:pt idx="225">
                  <c:v>0.21848924681533599</c:v>
                </c:pt>
                <c:pt idx="226">
                  <c:v>0.20343219760251599</c:v>
                </c:pt>
                <c:pt idx="227">
                  <c:v>0.18262032653183499</c:v>
                </c:pt>
                <c:pt idx="228">
                  <c:v>0.184064240014081</c:v>
                </c:pt>
                <c:pt idx="229">
                  <c:v>0.19465185181445899</c:v>
                </c:pt>
                <c:pt idx="230">
                  <c:v>0.198900812500417</c:v>
                </c:pt>
                <c:pt idx="231">
                  <c:v>0.215506078713287</c:v>
                </c:pt>
                <c:pt idx="232">
                  <c:v>0.21303426566358499</c:v>
                </c:pt>
                <c:pt idx="233">
                  <c:v>0.210065671159126</c:v>
                </c:pt>
                <c:pt idx="234">
                  <c:v>0.194397092244189</c:v>
                </c:pt>
                <c:pt idx="235">
                  <c:v>0.20680309119239301</c:v>
                </c:pt>
                <c:pt idx="236">
                  <c:v>0.20547705750470899</c:v>
                </c:pt>
                <c:pt idx="237">
                  <c:v>0.208288478400532</c:v>
                </c:pt>
                <c:pt idx="238">
                  <c:v>0.22557070650833999</c:v>
                </c:pt>
                <c:pt idx="239">
                  <c:v>0.221115460416374</c:v>
                </c:pt>
                <c:pt idx="240">
                  <c:v>0.215994271094757</c:v>
                </c:pt>
                <c:pt idx="241">
                  <c:v>0.22681135857978199</c:v>
                </c:pt>
                <c:pt idx="242">
                  <c:v>0.214919954579436</c:v>
                </c:pt>
                <c:pt idx="243">
                  <c:v>0.21597173727775801</c:v>
                </c:pt>
                <c:pt idx="244">
                  <c:v>0.215709712196648</c:v>
                </c:pt>
                <c:pt idx="245">
                  <c:v>0.21556915341838101</c:v>
                </c:pt>
                <c:pt idx="246">
                  <c:v>0.214543874939365</c:v>
                </c:pt>
                <c:pt idx="247">
                  <c:v>0.21286207447668601</c:v>
                </c:pt>
                <c:pt idx="248">
                  <c:v>0.21439365899544</c:v>
                </c:pt>
                <c:pt idx="249">
                  <c:v>0.20532840812866601</c:v>
                </c:pt>
                <c:pt idx="250">
                  <c:v>0.21123170825787599</c:v>
                </c:pt>
                <c:pt idx="251">
                  <c:v>0.203218210047139</c:v>
                </c:pt>
                <c:pt idx="252">
                  <c:v>0.19593049447945099</c:v>
                </c:pt>
                <c:pt idx="253">
                  <c:v>0.19526352099744901</c:v>
                </c:pt>
                <c:pt idx="254">
                  <c:v>0.20629900683344099</c:v>
                </c:pt>
                <c:pt idx="255">
                  <c:v>0.19228555261077601</c:v>
                </c:pt>
                <c:pt idx="256">
                  <c:v>0.18274130419326701</c:v>
                </c:pt>
                <c:pt idx="257">
                  <c:v>0.18807098512722001</c:v>
                </c:pt>
                <c:pt idx="258">
                  <c:v>0.19144969431773401</c:v>
                </c:pt>
                <c:pt idx="259">
                  <c:v>0.206877869816256</c:v>
                </c:pt>
                <c:pt idx="260">
                  <c:v>0.19192252499113999</c:v>
                </c:pt>
                <c:pt idx="261">
                  <c:v>0.19735796648277501</c:v>
                </c:pt>
                <c:pt idx="262">
                  <c:v>0.20294627194666101</c:v>
                </c:pt>
                <c:pt idx="263">
                  <c:v>0.20792678741037601</c:v>
                </c:pt>
                <c:pt idx="264">
                  <c:v>0.19713664624021399</c:v>
                </c:pt>
                <c:pt idx="265">
                  <c:v>0.19174914523706599</c:v>
                </c:pt>
                <c:pt idx="266">
                  <c:v>0.18177465529049799</c:v>
                </c:pt>
                <c:pt idx="267">
                  <c:v>0.164606577176101</c:v>
                </c:pt>
              </c:numCache>
            </c:numRef>
          </c:val>
          <c:smooth val="0"/>
          <c:extLst>
            <c:ext xmlns:c16="http://schemas.microsoft.com/office/drawing/2014/chart" uri="{C3380CC4-5D6E-409C-BE32-E72D297353CC}">
              <c16:uniqueId val="{00000001-82A5-4C89-907C-B37EA6B3B93D}"/>
            </c:ext>
          </c:extLst>
        </c:ser>
        <c:ser>
          <c:idx val="1"/>
          <c:order val="2"/>
          <c:tx>
            <c:strRef>
              <c:f>Sheet1!$D$1</c:f>
              <c:strCache>
                <c:ptCount val="1"/>
                <c:pt idx="0">
                  <c:v>Outperformance</c:v>
                </c:pt>
              </c:strCache>
            </c:strRef>
          </c:tx>
          <c:spPr>
            <a:ln w="28575" cap="rnd">
              <a:solidFill>
                <a:schemeClr val="accent2"/>
              </a:solidFill>
              <a:round/>
            </a:ln>
            <a:effectLst/>
          </c:spPr>
          <c:marker>
            <c:symbol val="none"/>
          </c:marker>
          <c:cat>
            <c:numRef>
              <c:f>Sheet1!$A$2:$A$269</c:f>
              <c:numCache>
                <c:formatCode>General</c:formatCode>
                <c:ptCount val="26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numCache>
            </c:numRef>
          </c:cat>
          <c:val>
            <c:numRef>
              <c:f>Sheet1!$D$2:$D$269</c:f>
              <c:numCache>
                <c:formatCode>General</c:formatCode>
                <c:ptCount val="268"/>
                <c:pt idx="0">
                  <c:v>1.6782171501548902E-2</c:v>
                </c:pt>
                <c:pt idx="1">
                  <c:v>1.7481615082548401E-2</c:v>
                </c:pt>
                <c:pt idx="2">
                  <c:v>1.1508590198711401E-2</c:v>
                </c:pt>
                <c:pt idx="3">
                  <c:v>2.0796370557884698E-2</c:v>
                </c:pt>
                <c:pt idx="4">
                  <c:v>2.4216890999288702E-2</c:v>
                </c:pt>
                <c:pt idx="5">
                  <c:v>2.97317684505801E-2</c:v>
                </c:pt>
                <c:pt idx="6">
                  <c:v>2.9667586855410901E-2</c:v>
                </c:pt>
                <c:pt idx="7">
                  <c:v>2.8705189427124699E-2</c:v>
                </c:pt>
                <c:pt idx="8">
                  <c:v>3.1260773190398099E-2</c:v>
                </c:pt>
                <c:pt idx="9">
                  <c:v>2.8439773605262401E-2</c:v>
                </c:pt>
                <c:pt idx="10">
                  <c:v>2.72330281130862E-2</c:v>
                </c:pt>
                <c:pt idx="11">
                  <c:v>2.89499118380485E-2</c:v>
                </c:pt>
                <c:pt idx="12">
                  <c:v>3.3958874376722001E-2</c:v>
                </c:pt>
                <c:pt idx="13">
                  <c:v>3.1621864057522701E-2</c:v>
                </c:pt>
                <c:pt idx="14">
                  <c:v>3.545232406677E-2</c:v>
                </c:pt>
                <c:pt idx="15">
                  <c:v>3.3715683483156102E-2</c:v>
                </c:pt>
                <c:pt idx="16">
                  <c:v>2.95441847633372E-2</c:v>
                </c:pt>
                <c:pt idx="17">
                  <c:v>2.46491579894908E-2</c:v>
                </c:pt>
                <c:pt idx="18">
                  <c:v>2.4727746386449201E-2</c:v>
                </c:pt>
                <c:pt idx="19">
                  <c:v>2.8665078178502001E-2</c:v>
                </c:pt>
                <c:pt idx="20">
                  <c:v>2.81362213101275E-2</c:v>
                </c:pt>
                <c:pt idx="21">
                  <c:v>2.8060738647151799E-2</c:v>
                </c:pt>
                <c:pt idx="22">
                  <c:v>1.97343000735088E-2</c:v>
                </c:pt>
                <c:pt idx="23">
                  <c:v>2.36222040708064E-2</c:v>
                </c:pt>
                <c:pt idx="24">
                  <c:v>2.0579929395553101E-2</c:v>
                </c:pt>
                <c:pt idx="25">
                  <c:v>1.9375643731422101E-2</c:v>
                </c:pt>
                <c:pt idx="26">
                  <c:v>2.75789981268399E-2</c:v>
                </c:pt>
                <c:pt idx="27">
                  <c:v>2.8777552163808E-2</c:v>
                </c:pt>
                <c:pt idx="28">
                  <c:v>2.37390176100763E-2</c:v>
                </c:pt>
                <c:pt idx="29">
                  <c:v>2.8308053665515798E-2</c:v>
                </c:pt>
                <c:pt idx="30">
                  <c:v>2.3846653445057001E-2</c:v>
                </c:pt>
                <c:pt idx="31">
                  <c:v>2.2143280347706299E-2</c:v>
                </c:pt>
                <c:pt idx="32">
                  <c:v>4.2853564154847798E-2</c:v>
                </c:pt>
                <c:pt idx="33">
                  <c:v>3.7572783458750897E-2</c:v>
                </c:pt>
                <c:pt idx="34">
                  <c:v>4.1770960583022598E-2</c:v>
                </c:pt>
                <c:pt idx="35">
                  <c:v>4.0736331101613503E-2</c:v>
                </c:pt>
                <c:pt idx="36">
                  <c:v>3.9240716661623598E-2</c:v>
                </c:pt>
                <c:pt idx="37">
                  <c:v>3.72946105125945E-2</c:v>
                </c:pt>
                <c:pt idx="38">
                  <c:v>3.4287992798140002E-2</c:v>
                </c:pt>
                <c:pt idx="39">
                  <c:v>2.61351536766261E-2</c:v>
                </c:pt>
                <c:pt idx="40">
                  <c:v>2.9928452102819501E-2</c:v>
                </c:pt>
                <c:pt idx="41">
                  <c:v>3.4442091032915997E-2</c:v>
                </c:pt>
                <c:pt idx="42">
                  <c:v>2.81086315264443E-2</c:v>
                </c:pt>
                <c:pt idx="43">
                  <c:v>2.46370384123724E-2</c:v>
                </c:pt>
                <c:pt idx="44">
                  <c:v>2.7713296041895801E-2</c:v>
                </c:pt>
                <c:pt idx="45">
                  <c:v>2.1886584465903899E-2</c:v>
                </c:pt>
                <c:pt idx="46">
                  <c:v>2.2822872326138301E-2</c:v>
                </c:pt>
                <c:pt idx="47">
                  <c:v>3.2084835238331201E-2</c:v>
                </c:pt>
                <c:pt idx="48">
                  <c:v>2.77499461393639E-2</c:v>
                </c:pt>
                <c:pt idx="49">
                  <c:v>3.3607383127470303E-2</c:v>
                </c:pt>
                <c:pt idx="50">
                  <c:v>3.5616391647961501E-2</c:v>
                </c:pt>
                <c:pt idx="51">
                  <c:v>3.5272471293867999E-2</c:v>
                </c:pt>
                <c:pt idx="52">
                  <c:v>2.5400806488692401E-2</c:v>
                </c:pt>
                <c:pt idx="53">
                  <c:v>3.0390233348967101E-2</c:v>
                </c:pt>
                <c:pt idx="54">
                  <c:v>2.56822851104728E-2</c:v>
                </c:pt>
                <c:pt idx="55">
                  <c:v>2.5707049805561599E-2</c:v>
                </c:pt>
                <c:pt idx="56">
                  <c:v>3.4371955054218598E-2</c:v>
                </c:pt>
                <c:pt idx="57">
                  <c:v>3.3314936986622301E-2</c:v>
                </c:pt>
                <c:pt idx="58">
                  <c:v>3.2306916338797599E-2</c:v>
                </c:pt>
                <c:pt idx="59">
                  <c:v>3.69580055646863E-2</c:v>
                </c:pt>
                <c:pt idx="60">
                  <c:v>3.7655353209243403E-2</c:v>
                </c:pt>
                <c:pt idx="61">
                  <c:v>3.5011591359368002E-2</c:v>
                </c:pt>
                <c:pt idx="62">
                  <c:v>3.39503660030335E-2</c:v>
                </c:pt>
                <c:pt idx="63">
                  <c:v>3.2945664571507202E-2</c:v>
                </c:pt>
                <c:pt idx="64">
                  <c:v>2.6909275478253399E-2</c:v>
                </c:pt>
                <c:pt idx="65">
                  <c:v>2.64430284172231E-2</c:v>
                </c:pt>
                <c:pt idx="66">
                  <c:v>2.2739251331523901E-2</c:v>
                </c:pt>
                <c:pt idx="67">
                  <c:v>3.03942923017692E-2</c:v>
                </c:pt>
                <c:pt idx="68">
                  <c:v>2.9208143699690301E-2</c:v>
                </c:pt>
                <c:pt idx="69">
                  <c:v>3.17003494824665E-2</c:v>
                </c:pt>
                <c:pt idx="70">
                  <c:v>2.8577873393539299E-2</c:v>
                </c:pt>
                <c:pt idx="71">
                  <c:v>3.1145904908979199E-2</c:v>
                </c:pt>
                <c:pt idx="72">
                  <c:v>2.8753813478237699E-2</c:v>
                </c:pt>
                <c:pt idx="73">
                  <c:v>3.43042817417894E-2</c:v>
                </c:pt>
                <c:pt idx="74">
                  <c:v>4.0264253296335699E-2</c:v>
                </c:pt>
                <c:pt idx="75">
                  <c:v>4.1635187617605499E-2</c:v>
                </c:pt>
                <c:pt idx="76">
                  <c:v>4.3767534989032499E-2</c:v>
                </c:pt>
                <c:pt idx="77">
                  <c:v>5.2740833955122197E-2</c:v>
                </c:pt>
                <c:pt idx="78">
                  <c:v>7.5079028862536604E-2</c:v>
                </c:pt>
                <c:pt idx="79">
                  <c:v>6.3978569515379793E-2</c:v>
                </c:pt>
                <c:pt idx="80">
                  <c:v>6.1920987752931998E-2</c:v>
                </c:pt>
                <c:pt idx="81">
                  <c:v>6.1415097933374102E-2</c:v>
                </c:pt>
                <c:pt idx="82">
                  <c:v>5.9581400900909097E-2</c:v>
                </c:pt>
                <c:pt idx="83">
                  <c:v>5.7373156732757502E-2</c:v>
                </c:pt>
                <c:pt idx="84">
                  <c:v>6.6734853542178604E-2</c:v>
                </c:pt>
                <c:pt idx="85">
                  <c:v>6.3293887071331406E-2</c:v>
                </c:pt>
                <c:pt idx="86">
                  <c:v>6.6811396675517901E-2</c:v>
                </c:pt>
                <c:pt idx="87">
                  <c:v>7.0554410048250193E-2</c:v>
                </c:pt>
                <c:pt idx="88">
                  <c:v>6.1701735067016802E-2</c:v>
                </c:pt>
                <c:pt idx="89">
                  <c:v>6.3075496087288102E-2</c:v>
                </c:pt>
                <c:pt idx="90">
                  <c:v>5.8278744503044801E-2</c:v>
                </c:pt>
                <c:pt idx="91">
                  <c:v>5.4781822011506699E-2</c:v>
                </c:pt>
                <c:pt idx="92">
                  <c:v>5.0181159014760598E-2</c:v>
                </c:pt>
                <c:pt idx="93">
                  <c:v>5.9728049117845898E-2</c:v>
                </c:pt>
                <c:pt idx="94">
                  <c:v>5.8531073529493702E-2</c:v>
                </c:pt>
                <c:pt idx="95">
                  <c:v>5.6083095724927E-2</c:v>
                </c:pt>
                <c:pt idx="96">
                  <c:v>6.2160732257831502E-2</c:v>
                </c:pt>
                <c:pt idx="97">
                  <c:v>5.5628293311695699E-2</c:v>
                </c:pt>
                <c:pt idx="98">
                  <c:v>6.1308684186965799E-2</c:v>
                </c:pt>
                <c:pt idx="99">
                  <c:v>5.6646902866831099E-2</c:v>
                </c:pt>
                <c:pt idx="100">
                  <c:v>6.33118440431545E-2</c:v>
                </c:pt>
                <c:pt idx="101">
                  <c:v>5.9328520602771197E-2</c:v>
                </c:pt>
                <c:pt idx="102">
                  <c:v>6.0425103669707603E-2</c:v>
                </c:pt>
                <c:pt idx="103">
                  <c:v>5.6268412770286103E-2</c:v>
                </c:pt>
                <c:pt idx="104">
                  <c:v>5.3854918590196602E-2</c:v>
                </c:pt>
                <c:pt idx="105">
                  <c:v>5.7103424553767698E-2</c:v>
                </c:pt>
                <c:pt idx="106">
                  <c:v>5.1951470223321201E-2</c:v>
                </c:pt>
                <c:pt idx="107">
                  <c:v>5.1126716771570699E-2</c:v>
                </c:pt>
                <c:pt idx="108">
                  <c:v>5.4940012538637402E-2</c:v>
                </c:pt>
                <c:pt idx="109">
                  <c:v>5.0553875594874301E-2</c:v>
                </c:pt>
                <c:pt idx="110">
                  <c:v>5.2418034759752298E-2</c:v>
                </c:pt>
                <c:pt idx="111">
                  <c:v>5.0652364889732397E-2</c:v>
                </c:pt>
                <c:pt idx="112">
                  <c:v>5.5135849810129499E-2</c:v>
                </c:pt>
                <c:pt idx="113">
                  <c:v>5.1376772401428003E-2</c:v>
                </c:pt>
                <c:pt idx="114">
                  <c:v>5.21082702045969E-2</c:v>
                </c:pt>
                <c:pt idx="115">
                  <c:v>4.8459008271679899E-2</c:v>
                </c:pt>
                <c:pt idx="116">
                  <c:v>5.2558085014434E-2</c:v>
                </c:pt>
                <c:pt idx="117">
                  <c:v>5.5934959464153403E-2</c:v>
                </c:pt>
                <c:pt idx="118">
                  <c:v>6.0795193387554E-2</c:v>
                </c:pt>
                <c:pt idx="119">
                  <c:v>6.1424534787932597E-2</c:v>
                </c:pt>
                <c:pt idx="120">
                  <c:v>6.1293927269855997E-2</c:v>
                </c:pt>
                <c:pt idx="121">
                  <c:v>6.5208794171205897E-2</c:v>
                </c:pt>
                <c:pt idx="122">
                  <c:v>6.3829456894239398E-2</c:v>
                </c:pt>
                <c:pt idx="123">
                  <c:v>7.0480921977453301E-2</c:v>
                </c:pt>
                <c:pt idx="124">
                  <c:v>6.8452525136745004E-2</c:v>
                </c:pt>
                <c:pt idx="125">
                  <c:v>7.6432680129646297E-2</c:v>
                </c:pt>
                <c:pt idx="126">
                  <c:v>6.5496252250015694E-2</c:v>
                </c:pt>
                <c:pt idx="127">
                  <c:v>6.9150921062300905E-2</c:v>
                </c:pt>
                <c:pt idx="128">
                  <c:v>6.4506600799326602E-2</c:v>
                </c:pt>
                <c:pt idx="129">
                  <c:v>6.2514013198434706E-2</c:v>
                </c:pt>
                <c:pt idx="130">
                  <c:v>6.6865001744091102E-2</c:v>
                </c:pt>
                <c:pt idx="131">
                  <c:v>7.0208868403622393E-2</c:v>
                </c:pt>
                <c:pt idx="132">
                  <c:v>7.0789791571067504E-2</c:v>
                </c:pt>
                <c:pt idx="133">
                  <c:v>6.9397215583293204E-2</c:v>
                </c:pt>
                <c:pt idx="134">
                  <c:v>6.92040276693172E-2</c:v>
                </c:pt>
                <c:pt idx="135">
                  <c:v>6.7589026829010496E-2</c:v>
                </c:pt>
                <c:pt idx="136">
                  <c:v>6.9827489747831206E-2</c:v>
                </c:pt>
                <c:pt idx="137">
                  <c:v>6.7396316808091106E-2</c:v>
                </c:pt>
                <c:pt idx="138">
                  <c:v>6.5048168957669406E-2</c:v>
                </c:pt>
                <c:pt idx="139">
                  <c:v>6.5442390443758297E-2</c:v>
                </c:pt>
                <c:pt idx="140">
                  <c:v>7.2788866034692395E-2</c:v>
                </c:pt>
                <c:pt idx="141">
                  <c:v>7.0220085323433004E-2</c:v>
                </c:pt>
                <c:pt idx="142">
                  <c:v>6.6674880418021401E-2</c:v>
                </c:pt>
                <c:pt idx="143">
                  <c:v>6.3363061919610497E-2</c:v>
                </c:pt>
                <c:pt idx="144">
                  <c:v>5.5733023580463399E-2</c:v>
                </c:pt>
                <c:pt idx="145">
                  <c:v>6.8328542473024501E-2</c:v>
                </c:pt>
                <c:pt idx="146">
                  <c:v>6.8537092657305301E-2</c:v>
                </c:pt>
                <c:pt idx="147">
                  <c:v>7.3804200826649596E-2</c:v>
                </c:pt>
                <c:pt idx="148">
                  <c:v>6.9201016632202003E-2</c:v>
                </c:pt>
                <c:pt idx="149">
                  <c:v>7.5202927416286203E-2</c:v>
                </c:pt>
                <c:pt idx="150">
                  <c:v>6.8817909738664695E-2</c:v>
                </c:pt>
                <c:pt idx="151">
                  <c:v>6.3659928806581695E-2</c:v>
                </c:pt>
                <c:pt idx="152">
                  <c:v>5.8535523949316402E-2</c:v>
                </c:pt>
                <c:pt idx="153">
                  <c:v>5.5103907636591697E-2</c:v>
                </c:pt>
                <c:pt idx="154">
                  <c:v>4.7395598000642102E-2</c:v>
                </c:pt>
                <c:pt idx="155">
                  <c:v>5.1256265130299399E-2</c:v>
                </c:pt>
                <c:pt idx="156">
                  <c:v>5.3557712424288202E-2</c:v>
                </c:pt>
                <c:pt idx="157">
                  <c:v>4.7662918677336699E-2</c:v>
                </c:pt>
                <c:pt idx="158">
                  <c:v>5.0164732576889103E-2</c:v>
                </c:pt>
                <c:pt idx="159">
                  <c:v>4.81671911266408E-2</c:v>
                </c:pt>
                <c:pt idx="160">
                  <c:v>3.8196697533733802E-2</c:v>
                </c:pt>
                <c:pt idx="161">
                  <c:v>3.4621779280480901E-2</c:v>
                </c:pt>
                <c:pt idx="162">
                  <c:v>4.37930940653617E-2</c:v>
                </c:pt>
                <c:pt idx="163">
                  <c:v>3.5537543410529199E-2</c:v>
                </c:pt>
                <c:pt idx="164">
                  <c:v>3.6879952293490302E-2</c:v>
                </c:pt>
                <c:pt idx="165">
                  <c:v>3.4027922567075097E-2</c:v>
                </c:pt>
                <c:pt idx="166">
                  <c:v>3.7363473804616097E-2</c:v>
                </c:pt>
                <c:pt idx="167">
                  <c:v>3.9749595017618301E-2</c:v>
                </c:pt>
                <c:pt idx="168">
                  <c:v>3.5553507005049501E-2</c:v>
                </c:pt>
                <c:pt idx="169">
                  <c:v>4.0711233358118999E-2</c:v>
                </c:pt>
                <c:pt idx="170">
                  <c:v>4.0847175811926803E-2</c:v>
                </c:pt>
                <c:pt idx="171">
                  <c:v>4.35706248758536E-2</c:v>
                </c:pt>
                <c:pt idx="172">
                  <c:v>4.9637401972436497E-2</c:v>
                </c:pt>
                <c:pt idx="173">
                  <c:v>4.3311255750652498E-2</c:v>
                </c:pt>
                <c:pt idx="174">
                  <c:v>3.9650607099231502E-2</c:v>
                </c:pt>
                <c:pt idx="175">
                  <c:v>4.69058518339035E-2</c:v>
                </c:pt>
                <c:pt idx="176">
                  <c:v>5.0153941313712098E-2</c:v>
                </c:pt>
                <c:pt idx="177">
                  <c:v>4.0802475800490998E-2</c:v>
                </c:pt>
                <c:pt idx="178">
                  <c:v>4.6377391302240598E-2</c:v>
                </c:pt>
                <c:pt idx="179">
                  <c:v>5.0450252443695803E-2</c:v>
                </c:pt>
                <c:pt idx="180">
                  <c:v>4.5340464505258603E-2</c:v>
                </c:pt>
                <c:pt idx="181">
                  <c:v>3.9705033366171302E-2</c:v>
                </c:pt>
                <c:pt idx="182">
                  <c:v>4.2845538711376502E-2</c:v>
                </c:pt>
                <c:pt idx="183">
                  <c:v>3.9474968864519101E-2</c:v>
                </c:pt>
                <c:pt idx="184">
                  <c:v>4.6675704458747899E-2</c:v>
                </c:pt>
                <c:pt idx="185">
                  <c:v>3.6534288115536898E-2</c:v>
                </c:pt>
                <c:pt idx="186">
                  <c:v>3.8299962807437297E-2</c:v>
                </c:pt>
                <c:pt idx="187">
                  <c:v>4.9078771042308997E-2</c:v>
                </c:pt>
                <c:pt idx="188">
                  <c:v>5.2258146209224199E-2</c:v>
                </c:pt>
                <c:pt idx="189">
                  <c:v>4.99672445874439E-2</c:v>
                </c:pt>
                <c:pt idx="190">
                  <c:v>4.7077748716552799E-2</c:v>
                </c:pt>
                <c:pt idx="191">
                  <c:v>4.9905795455153799E-2</c:v>
                </c:pt>
                <c:pt idx="192">
                  <c:v>4.2054791902640498E-2</c:v>
                </c:pt>
                <c:pt idx="193">
                  <c:v>4.0617809704477599E-2</c:v>
                </c:pt>
                <c:pt idx="194">
                  <c:v>3.6563105214012397E-2</c:v>
                </c:pt>
                <c:pt idx="195">
                  <c:v>4.0246450106501401E-2</c:v>
                </c:pt>
                <c:pt idx="196">
                  <c:v>3.0711740701398399E-2</c:v>
                </c:pt>
                <c:pt idx="197">
                  <c:v>3.4384306594246301E-2</c:v>
                </c:pt>
                <c:pt idx="198">
                  <c:v>3.2289224083072998E-2</c:v>
                </c:pt>
                <c:pt idx="199">
                  <c:v>2.9057646514259201E-2</c:v>
                </c:pt>
                <c:pt idx="200">
                  <c:v>2.7293054184480098E-2</c:v>
                </c:pt>
                <c:pt idx="201">
                  <c:v>3.0204376991402701E-2</c:v>
                </c:pt>
                <c:pt idx="202">
                  <c:v>1.8974535101069199E-2</c:v>
                </c:pt>
                <c:pt idx="203">
                  <c:v>1.2936516291555599E-2</c:v>
                </c:pt>
                <c:pt idx="204">
                  <c:v>2.1342486633918599E-2</c:v>
                </c:pt>
                <c:pt idx="205">
                  <c:v>2.4907125550310199E-2</c:v>
                </c:pt>
                <c:pt idx="206">
                  <c:v>3.3903647183284501E-2</c:v>
                </c:pt>
                <c:pt idx="207">
                  <c:v>3.7942900353237698E-2</c:v>
                </c:pt>
                <c:pt idx="208">
                  <c:v>3.6053287385066003E-2</c:v>
                </c:pt>
                <c:pt idx="209">
                  <c:v>3.7572516841301397E-2</c:v>
                </c:pt>
                <c:pt idx="210">
                  <c:v>3.49724116465608E-2</c:v>
                </c:pt>
                <c:pt idx="211">
                  <c:v>3.3831676045559103E-2</c:v>
                </c:pt>
                <c:pt idx="212">
                  <c:v>3.2701259120048697E-2</c:v>
                </c:pt>
                <c:pt idx="213">
                  <c:v>1.5134770052838999E-2</c:v>
                </c:pt>
                <c:pt idx="214">
                  <c:v>2.3192247951633702E-2</c:v>
                </c:pt>
                <c:pt idx="215">
                  <c:v>2.6689698338885001E-2</c:v>
                </c:pt>
                <c:pt idx="216">
                  <c:v>2.9228443228440499E-2</c:v>
                </c:pt>
                <c:pt idx="217">
                  <c:v>2.5087023262666801E-2</c:v>
                </c:pt>
                <c:pt idx="218">
                  <c:v>2.1042978387906901E-2</c:v>
                </c:pt>
                <c:pt idx="219">
                  <c:v>2.13082654139778E-2</c:v>
                </c:pt>
                <c:pt idx="220">
                  <c:v>1.5894954915296602E-2</c:v>
                </c:pt>
                <c:pt idx="221">
                  <c:v>2.4374247413469101E-2</c:v>
                </c:pt>
                <c:pt idx="222">
                  <c:v>2.9226239173590102E-2</c:v>
                </c:pt>
                <c:pt idx="223">
                  <c:v>3.1258104180069302E-2</c:v>
                </c:pt>
                <c:pt idx="224">
                  <c:v>2.85287300873182E-2</c:v>
                </c:pt>
                <c:pt idx="225">
                  <c:v>3.3580579986058401E-2</c:v>
                </c:pt>
                <c:pt idx="226">
                  <c:v>3.8079935247025701E-2</c:v>
                </c:pt>
                <c:pt idx="227">
                  <c:v>3.8882209929993597E-2</c:v>
                </c:pt>
                <c:pt idx="228">
                  <c:v>4.4414184932726003E-2</c:v>
                </c:pt>
                <c:pt idx="229">
                  <c:v>4.46282003773881E-2</c:v>
                </c:pt>
                <c:pt idx="230">
                  <c:v>4.3944120517747702E-2</c:v>
                </c:pt>
                <c:pt idx="231">
                  <c:v>3.6615168336486502E-2</c:v>
                </c:pt>
                <c:pt idx="232">
                  <c:v>3.7355374822114602E-2</c:v>
                </c:pt>
                <c:pt idx="233">
                  <c:v>3.96766165658856E-2</c:v>
                </c:pt>
                <c:pt idx="234">
                  <c:v>4.4871861628735903E-2</c:v>
                </c:pt>
                <c:pt idx="235">
                  <c:v>4.1633574036214697E-2</c:v>
                </c:pt>
                <c:pt idx="236">
                  <c:v>4.3951976007352803E-2</c:v>
                </c:pt>
                <c:pt idx="237">
                  <c:v>4.3310538364352801E-2</c:v>
                </c:pt>
                <c:pt idx="238">
                  <c:v>4.1546017228709202E-2</c:v>
                </c:pt>
                <c:pt idx="239">
                  <c:v>4.1426880498944503E-2</c:v>
                </c:pt>
                <c:pt idx="240">
                  <c:v>3.6610373446947501E-2</c:v>
                </c:pt>
                <c:pt idx="241">
                  <c:v>4.2162848975192499E-2</c:v>
                </c:pt>
                <c:pt idx="242">
                  <c:v>4.8974279259373997E-2</c:v>
                </c:pt>
                <c:pt idx="243">
                  <c:v>4.7207436246436599E-2</c:v>
                </c:pt>
                <c:pt idx="244">
                  <c:v>5.2801588283079799E-2</c:v>
                </c:pt>
                <c:pt idx="245">
                  <c:v>6.1024602192470599E-2</c:v>
                </c:pt>
                <c:pt idx="246">
                  <c:v>5.8838684030129602E-2</c:v>
                </c:pt>
                <c:pt idx="247">
                  <c:v>6.3618322732101301E-2</c:v>
                </c:pt>
                <c:pt idx="248">
                  <c:v>6.1835030846207797E-2</c:v>
                </c:pt>
                <c:pt idx="249">
                  <c:v>6.5602740633238996E-2</c:v>
                </c:pt>
                <c:pt idx="250">
                  <c:v>5.9869915375143697E-2</c:v>
                </c:pt>
                <c:pt idx="251">
                  <c:v>6.0798363445767098E-2</c:v>
                </c:pt>
                <c:pt idx="252">
                  <c:v>6.1657810477218501E-2</c:v>
                </c:pt>
                <c:pt idx="253">
                  <c:v>5.7648925144485198E-2</c:v>
                </c:pt>
                <c:pt idx="254">
                  <c:v>5.7130804109527297E-2</c:v>
                </c:pt>
                <c:pt idx="255">
                  <c:v>6.1109804603209902E-2</c:v>
                </c:pt>
                <c:pt idx="256">
                  <c:v>6.2709690405903504E-2</c:v>
                </c:pt>
                <c:pt idx="257">
                  <c:v>5.7344236000291399E-2</c:v>
                </c:pt>
                <c:pt idx="258">
                  <c:v>6.07616432748437E-2</c:v>
                </c:pt>
                <c:pt idx="259">
                  <c:v>5.67989989445239E-2</c:v>
                </c:pt>
                <c:pt idx="260">
                  <c:v>6.1099955649646397E-2</c:v>
                </c:pt>
                <c:pt idx="261">
                  <c:v>5.0380472025790601E-2</c:v>
                </c:pt>
                <c:pt idx="262">
                  <c:v>3.8222991302222099E-2</c:v>
                </c:pt>
                <c:pt idx="263">
                  <c:v>3.7179857143839597E-2</c:v>
                </c:pt>
                <c:pt idx="264">
                  <c:v>3.3833099702460297E-2</c:v>
                </c:pt>
                <c:pt idx="265">
                  <c:v>3.4123894917515697E-2</c:v>
                </c:pt>
                <c:pt idx="266">
                  <c:v>3.6984346074279001E-2</c:v>
                </c:pt>
                <c:pt idx="267">
                  <c:v>4.3071437976136398E-2</c:v>
                </c:pt>
              </c:numCache>
            </c:numRef>
          </c:val>
          <c:smooth val="0"/>
          <c:extLst>
            <c:ext xmlns:c16="http://schemas.microsoft.com/office/drawing/2014/chart" uri="{C3380CC4-5D6E-409C-BE32-E72D297353CC}">
              <c16:uniqueId val="{00000002-82A5-4C89-907C-B37EA6B3B93D}"/>
            </c:ext>
          </c:extLst>
        </c:ser>
        <c:dLbls>
          <c:showLegendKey val="0"/>
          <c:showVal val="0"/>
          <c:showCatName val="0"/>
          <c:showSerName val="0"/>
          <c:showPercent val="0"/>
          <c:showBubbleSize val="0"/>
        </c:dLbls>
        <c:smooth val="0"/>
        <c:axId val="659086552"/>
        <c:axId val="659085568"/>
      </c:lineChart>
      <c:catAx>
        <c:axId val="659086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659086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Recreational</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39104</c:v>
                </c:pt>
                <c:pt idx="13">
                  <c:v>39105</c:v>
                </c:pt>
                <c:pt idx="14">
                  <c:v>39106</c:v>
                </c:pt>
                <c:pt idx="15">
                  <c:v>39107</c:v>
                </c:pt>
                <c:pt idx="16">
                  <c:v>39108</c:v>
                </c:pt>
                <c:pt idx="17">
                  <c:v>39111</c:v>
                </c:pt>
                <c:pt idx="18">
                  <c:v>39112</c:v>
                </c:pt>
                <c:pt idx="19">
                  <c:v>39113</c:v>
                </c:pt>
                <c:pt idx="20">
                  <c:v>39114</c:v>
                </c:pt>
                <c:pt idx="21">
                  <c:v>39115</c:v>
                </c:pt>
                <c:pt idx="22">
                  <c:v>39118</c:v>
                </c:pt>
                <c:pt idx="23">
                  <c:v>39119</c:v>
                </c:pt>
                <c:pt idx="24">
                  <c:v>39120</c:v>
                </c:pt>
                <c:pt idx="25">
                  <c:v>39121</c:v>
                </c:pt>
                <c:pt idx="26">
                  <c:v>39122</c:v>
                </c:pt>
                <c:pt idx="27">
                  <c:v>39125</c:v>
                </c:pt>
                <c:pt idx="28">
                  <c:v>39126</c:v>
                </c:pt>
                <c:pt idx="29">
                  <c:v>39127</c:v>
                </c:pt>
                <c:pt idx="30">
                  <c:v>39128</c:v>
                </c:pt>
                <c:pt idx="31">
                  <c:v>39129</c:v>
                </c:pt>
                <c:pt idx="32">
                  <c:v>39133</c:v>
                </c:pt>
                <c:pt idx="33">
                  <c:v>39134</c:v>
                </c:pt>
                <c:pt idx="34">
                  <c:v>39135</c:v>
                </c:pt>
                <c:pt idx="35">
                  <c:v>39136</c:v>
                </c:pt>
                <c:pt idx="36">
                  <c:v>39139</c:v>
                </c:pt>
                <c:pt idx="37">
                  <c:v>39140</c:v>
                </c:pt>
                <c:pt idx="38">
                  <c:v>39141</c:v>
                </c:pt>
                <c:pt idx="39">
                  <c:v>39142</c:v>
                </c:pt>
                <c:pt idx="40">
                  <c:v>39143</c:v>
                </c:pt>
                <c:pt idx="41">
                  <c:v>39146</c:v>
                </c:pt>
                <c:pt idx="42">
                  <c:v>39147</c:v>
                </c:pt>
                <c:pt idx="43">
                  <c:v>39148</c:v>
                </c:pt>
                <c:pt idx="44">
                  <c:v>39149</c:v>
                </c:pt>
                <c:pt idx="45">
                  <c:v>39150</c:v>
                </c:pt>
                <c:pt idx="46">
                  <c:v>39153</c:v>
                </c:pt>
                <c:pt idx="47">
                  <c:v>39154</c:v>
                </c:pt>
                <c:pt idx="48">
                  <c:v>39155</c:v>
                </c:pt>
                <c:pt idx="49">
                  <c:v>39156</c:v>
                </c:pt>
                <c:pt idx="50">
                  <c:v>39157</c:v>
                </c:pt>
                <c:pt idx="51">
                  <c:v>39160</c:v>
                </c:pt>
                <c:pt idx="52">
                  <c:v>39161</c:v>
                </c:pt>
                <c:pt idx="53">
                  <c:v>39162</c:v>
                </c:pt>
                <c:pt idx="54">
                  <c:v>39163</c:v>
                </c:pt>
                <c:pt idx="55">
                  <c:v>39164</c:v>
                </c:pt>
                <c:pt idx="56">
                  <c:v>39167</c:v>
                </c:pt>
                <c:pt idx="57">
                  <c:v>39168</c:v>
                </c:pt>
                <c:pt idx="58">
                  <c:v>39169</c:v>
                </c:pt>
                <c:pt idx="59">
                  <c:v>39170</c:v>
                </c:pt>
                <c:pt idx="60">
                  <c:v>39171</c:v>
                </c:pt>
                <c:pt idx="61">
                  <c:v>39174</c:v>
                </c:pt>
                <c:pt idx="62">
                  <c:v>39175</c:v>
                </c:pt>
                <c:pt idx="63">
                  <c:v>39176</c:v>
                </c:pt>
                <c:pt idx="64">
                  <c:v>39177</c:v>
                </c:pt>
                <c:pt idx="65">
                  <c:v>39181</c:v>
                </c:pt>
                <c:pt idx="66">
                  <c:v>39182</c:v>
                </c:pt>
                <c:pt idx="67">
                  <c:v>39183</c:v>
                </c:pt>
                <c:pt idx="68">
                  <c:v>39184</c:v>
                </c:pt>
                <c:pt idx="69">
                  <c:v>39185</c:v>
                </c:pt>
                <c:pt idx="70">
                  <c:v>39188</c:v>
                </c:pt>
                <c:pt idx="71">
                  <c:v>39189</c:v>
                </c:pt>
                <c:pt idx="72">
                  <c:v>39190</c:v>
                </c:pt>
                <c:pt idx="73">
                  <c:v>39191</c:v>
                </c:pt>
                <c:pt idx="74">
                  <c:v>39192</c:v>
                </c:pt>
                <c:pt idx="75">
                  <c:v>39195</c:v>
                </c:pt>
                <c:pt idx="76">
                  <c:v>39196</c:v>
                </c:pt>
                <c:pt idx="77">
                  <c:v>39197</c:v>
                </c:pt>
                <c:pt idx="78">
                  <c:v>39198</c:v>
                </c:pt>
                <c:pt idx="79">
                  <c:v>39199</c:v>
                </c:pt>
                <c:pt idx="80">
                  <c:v>39202</c:v>
                </c:pt>
                <c:pt idx="81">
                  <c:v>39203</c:v>
                </c:pt>
                <c:pt idx="82">
                  <c:v>39204</c:v>
                </c:pt>
                <c:pt idx="83">
                  <c:v>39205</c:v>
                </c:pt>
                <c:pt idx="84">
                  <c:v>39206</c:v>
                </c:pt>
                <c:pt idx="85">
                  <c:v>39209</c:v>
                </c:pt>
                <c:pt idx="86">
                  <c:v>39210</c:v>
                </c:pt>
                <c:pt idx="87">
                  <c:v>39211</c:v>
                </c:pt>
                <c:pt idx="88">
                  <c:v>39212</c:v>
                </c:pt>
                <c:pt idx="89">
                  <c:v>39213</c:v>
                </c:pt>
                <c:pt idx="90">
                  <c:v>39216</c:v>
                </c:pt>
                <c:pt idx="91">
                  <c:v>39217</c:v>
                </c:pt>
                <c:pt idx="92">
                  <c:v>39218</c:v>
                </c:pt>
                <c:pt idx="93">
                  <c:v>39219</c:v>
                </c:pt>
                <c:pt idx="94">
                  <c:v>39220</c:v>
                </c:pt>
                <c:pt idx="95">
                  <c:v>39223</c:v>
                </c:pt>
                <c:pt idx="96">
                  <c:v>39224</c:v>
                </c:pt>
                <c:pt idx="97">
                  <c:v>39225</c:v>
                </c:pt>
                <c:pt idx="98">
                  <c:v>39226</c:v>
                </c:pt>
                <c:pt idx="99">
                  <c:v>39227</c:v>
                </c:pt>
                <c:pt idx="100">
                  <c:v>39231</c:v>
                </c:pt>
                <c:pt idx="101">
                  <c:v>39232</c:v>
                </c:pt>
                <c:pt idx="102">
                  <c:v>39233</c:v>
                </c:pt>
                <c:pt idx="103">
                  <c:v>39234</c:v>
                </c:pt>
                <c:pt idx="104">
                  <c:v>39237</c:v>
                </c:pt>
                <c:pt idx="105">
                  <c:v>39238</c:v>
                </c:pt>
                <c:pt idx="106">
                  <c:v>39239</c:v>
                </c:pt>
                <c:pt idx="107">
                  <c:v>39240</c:v>
                </c:pt>
                <c:pt idx="108">
                  <c:v>39241</c:v>
                </c:pt>
                <c:pt idx="109">
                  <c:v>39244</c:v>
                </c:pt>
                <c:pt idx="110">
                  <c:v>39245</c:v>
                </c:pt>
                <c:pt idx="111">
                  <c:v>39246</c:v>
                </c:pt>
                <c:pt idx="112">
                  <c:v>39247</c:v>
                </c:pt>
                <c:pt idx="113">
                  <c:v>39248</c:v>
                </c:pt>
                <c:pt idx="114">
                  <c:v>39251</c:v>
                </c:pt>
                <c:pt idx="115">
                  <c:v>39252</c:v>
                </c:pt>
                <c:pt idx="116">
                  <c:v>39253</c:v>
                </c:pt>
                <c:pt idx="117">
                  <c:v>39254</c:v>
                </c:pt>
                <c:pt idx="118">
                  <c:v>39255</c:v>
                </c:pt>
                <c:pt idx="119">
                  <c:v>39258</c:v>
                </c:pt>
                <c:pt idx="120">
                  <c:v>39259</c:v>
                </c:pt>
                <c:pt idx="121">
                  <c:v>39260</c:v>
                </c:pt>
                <c:pt idx="122">
                  <c:v>39261</c:v>
                </c:pt>
                <c:pt idx="123">
                  <c:v>39262</c:v>
                </c:pt>
                <c:pt idx="124">
                  <c:v>39265</c:v>
                </c:pt>
                <c:pt idx="125">
                  <c:v>39266</c:v>
                </c:pt>
                <c:pt idx="126">
                  <c:v>39268</c:v>
                </c:pt>
                <c:pt idx="127">
                  <c:v>39269</c:v>
                </c:pt>
                <c:pt idx="128">
                  <c:v>39272</c:v>
                </c:pt>
                <c:pt idx="129">
                  <c:v>39273</c:v>
                </c:pt>
                <c:pt idx="130">
                  <c:v>39274</c:v>
                </c:pt>
                <c:pt idx="131">
                  <c:v>39275</c:v>
                </c:pt>
                <c:pt idx="132">
                  <c:v>39276</c:v>
                </c:pt>
                <c:pt idx="133">
                  <c:v>39279</c:v>
                </c:pt>
                <c:pt idx="134">
                  <c:v>39280</c:v>
                </c:pt>
                <c:pt idx="135">
                  <c:v>39281</c:v>
                </c:pt>
                <c:pt idx="136">
                  <c:v>39282</c:v>
                </c:pt>
                <c:pt idx="137">
                  <c:v>39283</c:v>
                </c:pt>
                <c:pt idx="138">
                  <c:v>39286</c:v>
                </c:pt>
                <c:pt idx="139">
                  <c:v>39287</c:v>
                </c:pt>
                <c:pt idx="140">
                  <c:v>39288</c:v>
                </c:pt>
                <c:pt idx="141">
                  <c:v>39289</c:v>
                </c:pt>
                <c:pt idx="142">
                  <c:v>39290</c:v>
                </c:pt>
                <c:pt idx="143">
                  <c:v>39293</c:v>
                </c:pt>
                <c:pt idx="144">
                  <c:v>39294</c:v>
                </c:pt>
                <c:pt idx="145">
                  <c:v>39295</c:v>
                </c:pt>
                <c:pt idx="146">
                  <c:v>39296</c:v>
                </c:pt>
                <c:pt idx="147">
                  <c:v>39297</c:v>
                </c:pt>
                <c:pt idx="148">
                  <c:v>39300</c:v>
                </c:pt>
                <c:pt idx="149">
                  <c:v>39301</c:v>
                </c:pt>
                <c:pt idx="150">
                  <c:v>39302</c:v>
                </c:pt>
                <c:pt idx="151">
                  <c:v>39303</c:v>
                </c:pt>
                <c:pt idx="152">
                  <c:v>39304</c:v>
                </c:pt>
                <c:pt idx="153">
                  <c:v>39307</c:v>
                </c:pt>
                <c:pt idx="154">
                  <c:v>39308</c:v>
                </c:pt>
                <c:pt idx="155">
                  <c:v>39309</c:v>
                </c:pt>
                <c:pt idx="156">
                  <c:v>39310</c:v>
                </c:pt>
                <c:pt idx="157">
                  <c:v>39311</c:v>
                </c:pt>
                <c:pt idx="158">
                  <c:v>39314</c:v>
                </c:pt>
                <c:pt idx="159">
                  <c:v>39315</c:v>
                </c:pt>
                <c:pt idx="160">
                  <c:v>39316</c:v>
                </c:pt>
                <c:pt idx="161">
                  <c:v>39317</c:v>
                </c:pt>
                <c:pt idx="162">
                  <c:v>39318</c:v>
                </c:pt>
                <c:pt idx="163">
                  <c:v>39321</c:v>
                </c:pt>
                <c:pt idx="164">
                  <c:v>39322</c:v>
                </c:pt>
                <c:pt idx="165">
                  <c:v>39323</c:v>
                </c:pt>
                <c:pt idx="166">
                  <c:v>39324</c:v>
                </c:pt>
                <c:pt idx="167">
                  <c:v>39325</c:v>
                </c:pt>
                <c:pt idx="168">
                  <c:v>39329</c:v>
                </c:pt>
                <c:pt idx="169">
                  <c:v>39330</c:v>
                </c:pt>
                <c:pt idx="170">
                  <c:v>39331</c:v>
                </c:pt>
                <c:pt idx="171">
                  <c:v>39332</c:v>
                </c:pt>
                <c:pt idx="172">
                  <c:v>39335</c:v>
                </c:pt>
                <c:pt idx="173">
                  <c:v>39336</c:v>
                </c:pt>
                <c:pt idx="174">
                  <c:v>39337</c:v>
                </c:pt>
                <c:pt idx="175">
                  <c:v>39338</c:v>
                </c:pt>
                <c:pt idx="176">
                  <c:v>39339</c:v>
                </c:pt>
                <c:pt idx="177">
                  <c:v>39342</c:v>
                </c:pt>
                <c:pt idx="178">
                  <c:v>39343</c:v>
                </c:pt>
                <c:pt idx="179">
                  <c:v>39344</c:v>
                </c:pt>
                <c:pt idx="180">
                  <c:v>39345</c:v>
                </c:pt>
                <c:pt idx="181">
                  <c:v>39346</c:v>
                </c:pt>
                <c:pt idx="182">
                  <c:v>39349</c:v>
                </c:pt>
                <c:pt idx="183">
                  <c:v>39350</c:v>
                </c:pt>
                <c:pt idx="184">
                  <c:v>39351</c:v>
                </c:pt>
                <c:pt idx="185">
                  <c:v>39352</c:v>
                </c:pt>
                <c:pt idx="186">
                  <c:v>39353</c:v>
                </c:pt>
                <c:pt idx="187">
                  <c:v>39356</c:v>
                </c:pt>
                <c:pt idx="188">
                  <c:v>39357</c:v>
                </c:pt>
                <c:pt idx="189">
                  <c:v>39358</c:v>
                </c:pt>
                <c:pt idx="190">
                  <c:v>39359</c:v>
                </c:pt>
                <c:pt idx="191">
                  <c:v>39360</c:v>
                </c:pt>
                <c:pt idx="192">
                  <c:v>39363</c:v>
                </c:pt>
                <c:pt idx="193">
                  <c:v>39364</c:v>
                </c:pt>
                <c:pt idx="194">
                  <c:v>39365</c:v>
                </c:pt>
                <c:pt idx="195">
                  <c:v>39366</c:v>
                </c:pt>
                <c:pt idx="196">
                  <c:v>39367</c:v>
                </c:pt>
                <c:pt idx="197">
                  <c:v>39370</c:v>
                </c:pt>
                <c:pt idx="198">
                  <c:v>39371</c:v>
                </c:pt>
                <c:pt idx="199">
                  <c:v>39372</c:v>
                </c:pt>
                <c:pt idx="200">
                  <c:v>39373</c:v>
                </c:pt>
                <c:pt idx="201">
                  <c:v>39374</c:v>
                </c:pt>
                <c:pt idx="202">
                  <c:v>39377</c:v>
                </c:pt>
                <c:pt idx="203">
                  <c:v>39378</c:v>
                </c:pt>
                <c:pt idx="204">
                  <c:v>39379</c:v>
                </c:pt>
                <c:pt idx="205">
                  <c:v>39380</c:v>
                </c:pt>
                <c:pt idx="206">
                  <c:v>39381</c:v>
                </c:pt>
                <c:pt idx="207">
                  <c:v>39384</c:v>
                </c:pt>
                <c:pt idx="208">
                  <c:v>39385</c:v>
                </c:pt>
                <c:pt idx="209">
                  <c:v>39386</c:v>
                </c:pt>
                <c:pt idx="210">
                  <c:v>39387</c:v>
                </c:pt>
                <c:pt idx="211">
                  <c:v>39388</c:v>
                </c:pt>
                <c:pt idx="212">
                  <c:v>39391</c:v>
                </c:pt>
                <c:pt idx="213">
                  <c:v>39392</c:v>
                </c:pt>
                <c:pt idx="214">
                  <c:v>39393</c:v>
                </c:pt>
                <c:pt idx="215">
                  <c:v>39394</c:v>
                </c:pt>
                <c:pt idx="216">
                  <c:v>39395</c:v>
                </c:pt>
                <c:pt idx="217">
                  <c:v>39398</c:v>
                </c:pt>
                <c:pt idx="218">
                  <c:v>39399</c:v>
                </c:pt>
                <c:pt idx="219">
                  <c:v>39400</c:v>
                </c:pt>
                <c:pt idx="220">
                  <c:v>39401</c:v>
                </c:pt>
                <c:pt idx="221">
                  <c:v>39402</c:v>
                </c:pt>
                <c:pt idx="222">
                  <c:v>39405</c:v>
                </c:pt>
                <c:pt idx="223">
                  <c:v>39406</c:v>
                </c:pt>
                <c:pt idx="224">
                  <c:v>39407</c:v>
                </c:pt>
                <c:pt idx="225">
                  <c:v>39409</c:v>
                </c:pt>
                <c:pt idx="226">
                  <c:v>39412</c:v>
                </c:pt>
                <c:pt idx="227">
                  <c:v>39413</c:v>
                </c:pt>
                <c:pt idx="228">
                  <c:v>39414</c:v>
                </c:pt>
                <c:pt idx="229">
                  <c:v>39415</c:v>
                </c:pt>
                <c:pt idx="230">
                  <c:v>39416</c:v>
                </c:pt>
                <c:pt idx="231">
                  <c:v>39419</c:v>
                </c:pt>
                <c:pt idx="232">
                  <c:v>39420</c:v>
                </c:pt>
                <c:pt idx="233">
                  <c:v>39421</c:v>
                </c:pt>
                <c:pt idx="234">
                  <c:v>39422</c:v>
                </c:pt>
                <c:pt idx="235">
                  <c:v>39423</c:v>
                </c:pt>
                <c:pt idx="236">
                  <c:v>39426</c:v>
                </c:pt>
                <c:pt idx="237">
                  <c:v>39427</c:v>
                </c:pt>
                <c:pt idx="238">
                  <c:v>39428</c:v>
                </c:pt>
                <c:pt idx="239">
                  <c:v>39429</c:v>
                </c:pt>
                <c:pt idx="240">
                  <c:v>39430</c:v>
                </c:pt>
                <c:pt idx="241">
                  <c:v>39433</c:v>
                </c:pt>
                <c:pt idx="242">
                  <c:v>39434</c:v>
                </c:pt>
                <c:pt idx="243">
                  <c:v>39435</c:v>
                </c:pt>
                <c:pt idx="244">
                  <c:v>39436</c:v>
                </c:pt>
                <c:pt idx="245">
                  <c:v>39437</c:v>
                </c:pt>
                <c:pt idx="246">
                  <c:v>39440</c:v>
                </c:pt>
                <c:pt idx="247">
                  <c:v>39442</c:v>
                </c:pt>
                <c:pt idx="248">
                  <c:v>39443</c:v>
                </c:pt>
                <c:pt idx="249">
                  <c:v>39444</c:v>
                </c:pt>
                <c:pt idx="250">
                  <c:v>39447</c:v>
                </c:pt>
                <c:pt idx="251">
                  <c:v>39449</c:v>
                </c:pt>
                <c:pt idx="252">
                  <c:v>39450</c:v>
                </c:pt>
                <c:pt idx="253">
                  <c:v>39451</c:v>
                </c:pt>
                <c:pt idx="254">
                  <c:v>39454</c:v>
                </c:pt>
                <c:pt idx="255">
                  <c:v>39455</c:v>
                </c:pt>
                <c:pt idx="256">
                  <c:v>39456</c:v>
                </c:pt>
                <c:pt idx="257">
                  <c:v>39457</c:v>
                </c:pt>
                <c:pt idx="258">
                  <c:v>39458</c:v>
                </c:pt>
                <c:pt idx="259">
                  <c:v>39461</c:v>
                </c:pt>
                <c:pt idx="260">
                  <c:v>39462</c:v>
                </c:pt>
                <c:pt idx="261">
                  <c:v>39463</c:v>
                </c:pt>
                <c:pt idx="262">
                  <c:v>39464</c:v>
                </c:pt>
                <c:pt idx="263">
                  <c:v>39465</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39497</c:v>
                </c:pt>
                <c:pt idx="284">
                  <c:v>39498</c:v>
                </c:pt>
                <c:pt idx="285">
                  <c:v>39499</c:v>
                </c:pt>
                <c:pt idx="286">
                  <c:v>39500</c:v>
                </c:pt>
                <c:pt idx="287">
                  <c:v>39503</c:v>
                </c:pt>
                <c:pt idx="288">
                  <c:v>39504</c:v>
                </c:pt>
                <c:pt idx="289">
                  <c:v>39505</c:v>
                </c:pt>
                <c:pt idx="290">
                  <c:v>39506</c:v>
                </c:pt>
                <c:pt idx="291">
                  <c:v>39507</c:v>
                </c:pt>
                <c:pt idx="292">
                  <c:v>39510</c:v>
                </c:pt>
                <c:pt idx="293">
                  <c:v>39511</c:v>
                </c:pt>
                <c:pt idx="294">
                  <c:v>39512</c:v>
                </c:pt>
                <c:pt idx="295">
                  <c:v>39513</c:v>
                </c:pt>
                <c:pt idx="296">
                  <c:v>39514</c:v>
                </c:pt>
                <c:pt idx="297">
                  <c:v>39517</c:v>
                </c:pt>
                <c:pt idx="298">
                  <c:v>39518</c:v>
                </c:pt>
                <c:pt idx="299">
                  <c:v>39519</c:v>
                </c:pt>
                <c:pt idx="300">
                  <c:v>39520</c:v>
                </c:pt>
                <c:pt idx="301">
                  <c:v>39521</c:v>
                </c:pt>
                <c:pt idx="302">
                  <c:v>39524</c:v>
                </c:pt>
                <c:pt idx="303">
                  <c:v>39525</c:v>
                </c:pt>
                <c:pt idx="304">
                  <c:v>39526</c:v>
                </c:pt>
                <c:pt idx="305">
                  <c:v>39527</c:v>
                </c:pt>
                <c:pt idx="306">
                  <c:v>39531</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39573</c:v>
                </c:pt>
                <c:pt idx="337">
                  <c:v>39574</c:v>
                </c:pt>
                <c:pt idx="338">
                  <c:v>39575</c:v>
                </c:pt>
                <c:pt idx="339">
                  <c:v>39576</c:v>
                </c:pt>
                <c:pt idx="340">
                  <c:v>39577</c:v>
                </c:pt>
                <c:pt idx="341">
                  <c:v>39580</c:v>
                </c:pt>
                <c:pt idx="342">
                  <c:v>39581</c:v>
                </c:pt>
                <c:pt idx="343">
                  <c:v>39582</c:v>
                </c:pt>
                <c:pt idx="344">
                  <c:v>39583</c:v>
                </c:pt>
                <c:pt idx="345">
                  <c:v>39584</c:v>
                </c:pt>
                <c:pt idx="346">
                  <c:v>39587</c:v>
                </c:pt>
                <c:pt idx="347">
                  <c:v>39588</c:v>
                </c:pt>
                <c:pt idx="348">
                  <c:v>39589</c:v>
                </c:pt>
                <c:pt idx="349">
                  <c:v>39590</c:v>
                </c:pt>
                <c:pt idx="350">
                  <c:v>39591</c:v>
                </c:pt>
                <c:pt idx="351">
                  <c:v>39595</c:v>
                </c:pt>
                <c:pt idx="352">
                  <c:v>39596</c:v>
                </c:pt>
                <c:pt idx="353">
                  <c:v>39597</c:v>
                </c:pt>
                <c:pt idx="354">
                  <c:v>39598</c:v>
                </c:pt>
                <c:pt idx="355">
                  <c:v>39601</c:v>
                </c:pt>
                <c:pt idx="356">
                  <c:v>39602</c:v>
                </c:pt>
                <c:pt idx="357">
                  <c:v>39603</c:v>
                </c:pt>
                <c:pt idx="358">
                  <c:v>39604</c:v>
                </c:pt>
                <c:pt idx="359">
                  <c:v>39605</c:v>
                </c:pt>
                <c:pt idx="360">
                  <c:v>39608</c:v>
                </c:pt>
                <c:pt idx="361">
                  <c:v>39609</c:v>
                </c:pt>
                <c:pt idx="362">
                  <c:v>39610</c:v>
                </c:pt>
                <c:pt idx="363">
                  <c:v>39611</c:v>
                </c:pt>
                <c:pt idx="364">
                  <c:v>39612</c:v>
                </c:pt>
                <c:pt idx="365">
                  <c:v>39615</c:v>
                </c:pt>
                <c:pt idx="366">
                  <c:v>39616</c:v>
                </c:pt>
                <c:pt idx="367">
                  <c:v>39617</c:v>
                </c:pt>
                <c:pt idx="368">
                  <c:v>39618</c:v>
                </c:pt>
                <c:pt idx="369">
                  <c:v>39619</c:v>
                </c:pt>
                <c:pt idx="370">
                  <c:v>39622</c:v>
                </c:pt>
                <c:pt idx="371">
                  <c:v>39623</c:v>
                </c:pt>
                <c:pt idx="372">
                  <c:v>39624</c:v>
                </c:pt>
                <c:pt idx="373">
                  <c:v>39625</c:v>
                </c:pt>
                <c:pt idx="374">
                  <c:v>39626</c:v>
                </c:pt>
                <c:pt idx="375">
                  <c:v>39629</c:v>
                </c:pt>
                <c:pt idx="376">
                  <c:v>39630</c:v>
                </c:pt>
                <c:pt idx="377">
                  <c:v>39631</c:v>
                </c:pt>
                <c:pt idx="378">
                  <c:v>39632</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39685</c:v>
                </c:pt>
                <c:pt idx="415">
                  <c:v>39686</c:v>
                </c:pt>
                <c:pt idx="416">
                  <c:v>39687</c:v>
                </c:pt>
                <c:pt idx="417">
                  <c:v>39688</c:v>
                </c:pt>
                <c:pt idx="418">
                  <c:v>39689</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39780</c:v>
                </c:pt>
                <c:pt idx="482">
                  <c:v>39783</c:v>
                </c:pt>
                <c:pt idx="483">
                  <c:v>39784</c:v>
                </c:pt>
                <c:pt idx="484">
                  <c:v>39785</c:v>
                </c:pt>
                <c:pt idx="485">
                  <c:v>39786</c:v>
                </c:pt>
                <c:pt idx="486">
                  <c:v>39787</c:v>
                </c:pt>
                <c:pt idx="487">
                  <c:v>39790</c:v>
                </c:pt>
                <c:pt idx="488">
                  <c:v>39791</c:v>
                </c:pt>
                <c:pt idx="489">
                  <c:v>39792</c:v>
                </c:pt>
                <c:pt idx="490">
                  <c:v>39793</c:v>
                </c:pt>
                <c:pt idx="491">
                  <c:v>39794</c:v>
                </c:pt>
                <c:pt idx="492">
                  <c:v>39797</c:v>
                </c:pt>
                <c:pt idx="493">
                  <c:v>39798</c:v>
                </c:pt>
                <c:pt idx="494">
                  <c:v>39799</c:v>
                </c:pt>
                <c:pt idx="495">
                  <c:v>39800</c:v>
                </c:pt>
                <c:pt idx="496">
                  <c:v>39801</c:v>
                </c:pt>
                <c:pt idx="497">
                  <c:v>39804</c:v>
                </c:pt>
                <c:pt idx="498">
                  <c:v>39805</c:v>
                </c:pt>
                <c:pt idx="499">
                  <c:v>39806</c:v>
                </c:pt>
                <c:pt idx="500">
                  <c:v>39808</c:v>
                </c:pt>
                <c:pt idx="501">
                  <c:v>39811</c:v>
                </c:pt>
                <c:pt idx="502">
                  <c:v>39812</c:v>
                </c:pt>
                <c:pt idx="503">
                  <c:v>39813</c:v>
                </c:pt>
                <c:pt idx="504">
                  <c:v>39815</c:v>
                </c:pt>
                <c:pt idx="505">
                  <c:v>39818</c:v>
                </c:pt>
                <c:pt idx="506">
                  <c:v>39819</c:v>
                </c:pt>
                <c:pt idx="507">
                  <c:v>39820</c:v>
                </c:pt>
                <c:pt idx="508">
                  <c:v>39821</c:v>
                </c:pt>
                <c:pt idx="509">
                  <c:v>39822</c:v>
                </c:pt>
                <c:pt idx="510">
                  <c:v>39825</c:v>
                </c:pt>
                <c:pt idx="511">
                  <c:v>39826</c:v>
                </c:pt>
                <c:pt idx="512">
                  <c:v>39827</c:v>
                </c:pt>
                <c:pt idx="513">
                  <c:v>39828</c:v>
                </c:pt>
                <c:pt idx="514">
                  <c:v>39829</c:v>
                </c:pt>
                <c:pt idx="515">
                  <c:v>39833</c:v>
                </c:pt>
                <c:pt idx="516">
                  <c:v>39834</c:v>
                </c:pt>
                <c:pt idx="517">
                  <c:v>39835</c:v>
                </c:pt>
                <c:pt idx="518">
                  <c:v>39836</c:v>
                </c:pt>
                <c:pt idx="519">
                  <c:v>39839</c:v>
                </c:pt>
                <c:pt idx="520">
                  <c:v>39840</c:v>
                </c:pt>
                <c:pt idx="521">
                  <c:v>39841</c:v>
                </c:pt>
                <c:pt idx="522">
                  <c:v>39842</c:v>
                </c:pt>
                <c:pt idx="523">
                  <c:v>39843</c:v>
                </c:pt>
                <c:pt idx="524">
                  <c:v>39846</c:v>
                </c:pt>
                <c:pt idx="525">
                  <c:v>39847</c:v>
                </c:pt>
                <c:pt idx="526">
                  <c:v>39848</c:v>
                </c:pt>
                <c:pt idx="527">
                  <c:v>39849</c:v>
                </c:pt>
                <c:pt idx="528">
                  <c:v>39850</c:v>
                </c:pt>
                <c:pt idx="529">
                  <c:v>39853</c:v>
                </c:pt>
                <c:pt idx="530">
                  <c:v>39854</c:v>
                </c:pt>
                <c:pt idx="531">
                  <c:v>39855</c:v>
                </c:pt>
                <c:pt idx="532">
                  <c:v>39856</c:v>
                </c:pt>
                <c:pt idx="533">
                  <c:v>39857</c:v>
                </c:pt>
                <c:pt idx="534">
                  <c:v>39861</c:v>
                </c:pt>
                <c:pt idx="535">
                  <c:v>39862</c:v>
                </c:pt>
                <c:pt idx="536">
                  <c:v>39863</c:v>
                </c:pt>
                <c:pt idx="537">
                  <c:v>39864</c:v>
                </c:pt>
                <c:pt idx="538">
                  <c:v>39867</c:v>
                </c:pt>
                <c:pt idx="539">
                  <c:v>39868</c:v>
                </c:pt>
                <c:pt idx="540">
                  <c:v>39869</c:v>
                </c:pt>
                <c:pt idx="541">
                  <c:v>39870</c:v>
                </c:pt>
                <c:pt idx="542">
                  <c:v>39871</c:v>
                </c:pt>
                <c:pt idx="543">
                  <c:v>39874</c:v>
                </c:pt>
                <c:pt idx="544">
                  <c:v>39875</c:v>
                </c:pt>
                <c:pt idx="545">
                  <c:v>39876</c:v>
                </c:pt>
                <c:pt idx="546">
                  <c:v>39877</c:v>
                </c:pt>
                <c:pt idx="547">
                  <c:v>39878</c:v>
                </c:pt>
                <c:pt idx="548">
                  <c:v>39881</c:v>
                </c:pt>
                <c:pt idx="549">
                  <c:v>39882</c:v>
                </c:pt>
                <c:pt idx="550">
                  <c:v>39883</c:v>
                </c:pt>
                <c:pt idx="551">
                  <c:v>39884</c:v>
                </c:pt>
                <c:pt idx="552">
                  <c:v>39885</c:v>
                </c:pt>
                <c:pt idx="553">
                  <c:v>39888</c:v>
                </c:pt>
                <c:pt idx="554">
                  <c:v>39889</c:v>
                </c:pt>
                <c:pt idx="555">
                  <c:v>39890</c:v>
                </c:pt>
                <c:pt idx="556">
                  <c:v>39891</c:v>
                </c:pt>
                <c:pt idx="557">
                  <c:v>39892</c:v>
                </c:pt>
                <c:pt idx="558">
                  <c:v>39895</c:v>
                </c:pt>
                <c:pt idx="559">
                  <c:v>39896</c:v>
                </c:pt>
                <c:pt idx="560">
                  <c:v>39897</c:v>
                </c:pt>
                <c:pt idx="561">
                  <c:v>39898</c:v>
                </c:pt>
                <c:pt idx="562">
                  <c:v>39899</c:v>
                </c:pt>
                <c:pt idx="563">
                  <c:v>39902</c:v>
                </c:pt>
                <c:pt idx="564">
                  <c:v>39903</c:v>
                </c:pt>
                <c:pt idx="565">
                  <c:v>39904</c:v>
                </c:pt>
                <c:pt idx="566">
                  <c:v>39905</c:v>
                </c:pt>
                <c:pt idx="567">
                  <c:v>39906</c:v>
                </c:pt>
                <c:pt idx="568">
                  <c:v>39909</c:v>
                </c:pt>
                <c:pt idx="569">
                  <c:v>39910</c:v>
                </c:pt>
                <c:pt idx="570">
                  <c:v>39911</c:v>
                </c:pt>
                <c:pt idx="571">
                  <c:v>39912</c:v>
                </c:pt>
                <c:pt idx="572">
                  <c:v>39916</c:v>
                </c:pt>
                <c:pt idx="573">
                  <c:v>39917</c:v>
                </c:pt>
                <c:pt idx="574">
                  <c:v>39918</c:v>
                </c:pt>
                <c:pt idx="575">
                  <c:v>39919</c:v>
                </c:pt>
                <c:pt idx="576">
                  <c:v>39920</c:v>
                </c:pt>
                <c:pt idx="577">
                  <c:v>39923</c:v>
                </c:pt>
                <c:pt idx="578">
                  <c:v>39924</c:v>
                </c:pt>
                <c:pt idx="579">
                  <c:v>39925</c:v>
                </c:pt>
                <c:pt idx="580">
                  <c:v>39926</c:v>
                </c:pt>
                <c:pt idx="581">
                  <c:v>39927</c:v>
                </c:pt>
                <c:pt idx="582">
                  <c:v>39930</c:v>
                </c:pt>
                <c:pt idx="583">
                  <c:v>39931</c:v>
                </c:pt>
                <c:pt idx="584">
                  <c:v>39932</c:v>
                </c:pt>
                <c:pt idx="585">
                  <c:v>39933</c:v>
                </c:pt>
                <c:pt idx="586">
                  <c:v>39934</c:v>
                </c:pt>
                <c:pt idx="587">
                  <c:v>39937</c:v>
                </c:pt>
                <c:pt idx="588">
                  <c:v>39938</c:v>
                </c:pt>
                <c:pt idx="589">
                  <c:v>39939</c:v>
                </c:pt>
                <c:pt idx="590">
                  <c:v>39940</c:v>
                </c:pt>
                <c:pt idx="591">
                  <c:v>39941</c:v>
                </c:pt>
                <c:pt idx="592">
                  <c:v>39944</c:v>
                </c:pt>
                <c:pt idx="593">
                  <c:v>39945</c:v>
                </c:pt>
                <c:pt idx="594">
                  <c:v>39946</c:v>
                </c:pt>
                <c:pt idx="595">
                  <c:v>39947</c:v>
                </c:pt>
                <c:pt idx="596">
                  <c:v>39948</c:v>
                </c:pt>
                <c:pt idx="597">
                  <c:v>39951</c:v>
                </c:pt>
                <c:pt idx="598">
                  <c:v>39952</c:v>
                </c:pt>
                <c:pt idx="599">
                  <c:v>39953</c:v>
                </c:pt>
                <c:pt idx="600">
                  <c:v>39954</c:v>
                </c:pt>
                <c:pt idx="601">
                  <c:v>39955</c:v>
                </c:pt>
                <c:pt idx="602">
                  <c:v>39959</c:v>
                </c:pt>
                <c:pt idx="603">
                  <c:v>39960</c:v>
                </c:pt>
                <c:pt idx="604">
                  <c:v>39961</c:v>
                </c:pt>
                <c:pt idx="605">
                  <c:v>39962</c:v>
                </c:pt>
                <c:pt idx="606">
                  <c:v>39965</c:v>
                </c:pt>
                <c:pt idx="607">
                  <c:v>39966</c:v>
                </c:pt>
                <c:pt idx="608">
                  <c:v>39967</c:v>
                </c:pt>
                <c:pt idx="609">
                  <c:v>39968</c:v>
                </c:pt>
                <c:pt idx="610">
                  <c:v>39969</c:v>
                </c:pt>
                <c:pt idx="611">
                  <c:v>39972</c:v>
                </c:pt>
                <c:pt idx="612">
                  <c:v>39973</c:v>
                </c:pt>
                <c:pt idx="613">
                  <c:v>39974</c:v>
                </c:pt>
                <c:pt idx="614">
                  <c:v>39975</c:v>
                </c:pt>
                <c:pt idx="615">
                  <c:v>39976</c:v>
                </c:pt>
                <c:pt idx="616">
                  <c:v>39979</c:v>
                </c:pt>
                <c:pt idx="617">
                  <c:v>39980</c:v>
                </c:pt>
                <c:pt idx="618">
                  <c:v>39981</c:v>
                </c:pt>
                <c:pt idx="619">
                  <c:v>39982</c:v>
                </c:pt>
                <c:pt idx="620">
                  <c:v>39983</c:v>
                </c:pt>
                <c:pt idx="621">
                  <c:v>39986</c:v>
                </c:pt>
                <c:pt idx="622">
                  <c:v>39987</c:v>
                </c:pt>
                <c:pt idx="623">
                  <c:v>39988</c:v>
                </c:pt>
                <c:pt idx="624">
                  <c:v>39989</c:v>
                </c:pt>
                <c:pt idx="625">
                  <c:v>39990</c:v>
                </c:pt>
                <c:pt idx="626">
                  <c:v>39993</c:v>
                </c:pt>
                <c:pt idx="627">
                  <c:v>39994</c:v>
                </c:pt>
                <c:pt idx="628">
                  <c:v>39995</c:v>
                </c:pt>
                <c:pt idx="629">
                  <c:v>39996</c:v>
                </c:pt>
                <c:pt idx="630">
                  <c:v>40000</c:v>
                </c:pt>
                <c:pt idx="631">
                  <c:v>40001</c:v>
                </c:pt>
                <c:pt idx="632">
                  <c:v>40002</c:v>
                </c:pt>
                <c:pt idx="633">
                  <c:v>40003</c:v>
                </c:pt>
                <c:pt idx="634">
                  <c:v>40004</c:v>
                </c:pt>
                <c:pt idx="635">
                  <c:v>40007</c:v>
                </c:pt>
                <c:pt idx="636">
                  <c:v>40008</c:v>
                </c:pt>
                <c:pt idx="637">
                  <c:v>40009</c:v>
                </c:pt>
                <c:pt idx="638">
                  <c:v>40010</c:v>
                </c:pt>
                <c:pt idx="639">
                  <c:v>40011</c:v>
                </c:pt>
                <c:pt idx="640">
                  <c:v>40014</c:v>
                </c:pt>
                <c:pt idx="641">
                  <c:v>40015</c:v>
                </c:pt>
                <c:pt idx="642">
                  <c:v>40016</c:v>
                </c:pt>
                <c:pt idx="643">
                  <c:v>40017</c:v>
                </c:pt>
                <c:pt idx="644">
                  <c:v>40018</c:v>
                </c:pt>
                <c:pt idx="645">
                  <c:v>40021</c:v>
                </c:pt>
                <c:pt idx="646">
                  <c:v>40022</c:v>
                </c:pt>
                <c:pt idx="647">
                  <c:v>40023</c:v>
                </c:pt>
                <c:pt idx="648">
                  <c:v>40024</c:v>
                </c:pt>
                <c:pt idx="649">
                  <c:v>40025</c:v>
                </c:pt>
                <c:pt idx="650">
                  <c:v>40028</c:v>
                </c:pt>
                <c:pt idx="651">
                  <c:v>40029</c:v>
                </c:pt>
                <c:pt idx="652">
                  <c:v>40030</c:v>
                </c:pt>
                <c:pt idx="653">
                  <c:v>40031</c:v>
                </c:pt>
                <c:pt idx="654">
                  <c:v>40032</c:v>
                </c:pt>
                <c:pt idx="655">
                  <c:v>40035</c:v>
                </c:pt>
                <c:pt idx="656">
                  <c:v>40036</c:v>
                </c:pt>
                <c:pt idx="657">
                  <c:v>40037</c:v>
                </c:pt>
                <c:pt idx="658">
                  <c:v>40038</c:v>
                </c:pt>
                <c:pt idx="659">
                  <c:v>40039</c:v>
                </c:pt>
                <c:pt idx="660">
                  <c:v>40042</c:v>
                </c:pt>
                <c:pt idx="661">
                  <c:v>40043</c:v>
                </c:pt>
                <c:pt idx="662">
                  <c:v>40044</c:v>
                </c:pt>
                <c:pt idx="663">
                  <c:v>40045</c:v>
                </c:pt>
                <c:pt idx="664">
                  <c:v>40046</c:v>
                </c:pt>
                <c:pt idx="665">
                  <c:v>40049</c:v>
                </c:pt>
                <c:pt idx="666">
                  <c:v>40050</c:v>
                </c:pt>
                <c:pt idx="667">
                  <c:v>40051</c:v>
                </c:pt>
                <c:pt idx="668">
                  <c:v>40052</c:v>
                </c:pt>
                <c:pt idx="669">
                  <c:v>40053</c:v>
                </c:pt>
                <c:pt idx="670">
                  <c:v>40056</c:v>
                </c:pt>
                <c:pt idx="671">
                  <c:v>40057</c:v>
                </c:pt>
                <c:pt idx="672">
                  <c:v>40058</c:v>
                </c:pt>
                <c:pt idx="673">
                  <c:v>40059</c:v>
                </c:pt>
                <c:pt idx="674">
                  <c:v>40060</c:v>
                </c:pt>
                <c:pt idx="675">
                  <c:v>40064</c:v>
                </c:pt>
                <c:pt idx="676">
                  <c:v>40065</c:v>
                </c:pt>
                <c:pt idx="677">
                  <c:v>40066</c:v>
                </c:pt>
                <c:pt idx="678">
                  <c:v>40067</c:v>
                </c:pt>
                <c:pt idx="679">
                  <c:v>40070</c:v>
                </c:pt>
                <c:pt idx="680">
                  <c:v>40071</c:v>
                </c:pt>
                <c:pt idx="681">
                  <c:v>40072</c:v>
                </c:pt>
                <c:pt idx="682">
                  <c:v>40073</c:v>
                </c:pt>
                <c:pt idx="683">
                  <c:v>40074</c:v>
                </c:pt>
                <c:pt idx="684">
                  <c:v>40077</c:v>
                </c:pt>
                <c:pt idx="685">
                  <c:v>40078</c:v>
                </c:pt>
                <c:pt idx="686">
                  <c:v>40079</c:v>
                </c:pt>
                <c:pt idx="687">
                  <c:v>40080</c:v>
                </c:pt>
                <c:pt idx="688">
                  <c:v>40081</c:v>
                </c:pt>
                <c:pt idx="689">
                  <c:v>40084</c:v>
                </c:pt>
                <c:pt idx="690">
                  <c:v>40085</c:v>
                </c:pt>
                <c:pt idx="691">
                  <c:v>40086</c:v>
                </c:pt>
                <c:pt idx="692">
                  <c:v>40087</c:v>
                </c:pt>
                <c:pt idx="693">
                  <c:v>40088</c:v>
                </c:pt>
                <c:pt idx="694">
                  <c:v>40091</c:v>
                </c:pt>
                <c:pt idx="695">
                  <c:v>40092</c:v>
                </c:pt>
                <c:pt idx="696">
                  <c:v>40093</c:v>
                </c:pt>
                <c:pt idx="697">
                  <c:v>40094</c:v>
                </c:pt>
                <c:pt idx="698">
                  <c:v>40095</c:v>
                </c:pt>
                <c:pt idx="699">
                  <c:v>40098</c:v>
                </c:pt>
                <c:pt idx="700">
                  <c:v>40099</c:v>
                </c:pt>
                <c:pt idx="701">
                  <c:v>40100</c:v>
                </c:pt>
                <c:pt idx="702">
                  <c:v>40101</c:v>
                </c:pt>
                <c:pt idx="703">
                  <c:v>40102</c:v>
                </c:pt>
                <c:pt idx="704">
                  <c:v>40105</c:v>
                </c:pt>
                <c:pt idx="705">
                  <c:v>40106</c:v>
                </c:pt>
                <c:pt idx="706">
                  <c:v>40107</c:v>
                </c:pt>
                <c:pt idx="707">
                  <c:v>40108</c:v>
                </c:pt>
                <c:pt idx="708">
                  <c:v>40109</c:v>
                </c:pt>
                <c:pt idx="709">
                  <c:v>40112</c:v>
                </c:pt>
                <c:pt idx="710">
                  <c:v>40113</c:v>
                </c:pt>
                <c:pt idx="711">
                  <c:v>40114</c:v>
                </c:pt>
                <c:pt idx="712">
                  <c:v>40115</c:v>
                </c:pt>
                <c:pt idx="713">
                  <c:v>40116</c:v>
                </c:pt>
                <c:pt idx="714">
                  <c:v>40119</c:v>
                </c:pt>
                <c:pt idx="715">
                  <c:v>40120</c:v>
                </c:pt>
                <c:pt idx="716">
                  <c:v>40121</c:v>
                </c:pt>
                <c:pt idx="717">
                  <c:v>40122</c:v>
                </c:pt>
                <c:pt idx="718">
                  <c:v>40123</c:v>
                </c:pt>
                <c:pt idx="719">
                  <c:v>40126</c:v>
                </c:pt>
                <c:pt idx="720">
                  <c:v>40127</c:v>
                </c:pt>
                <c:pt idx="721">
                  <c:v>40128</c:v>
                </c:pt>
                <c:pt idx="722">
                  <c:v>40129</c:v>
                </c:pt>
                <c:pt idx="723">
                  <c:v>40130</c:v>
                </c:pt>
                <c:pt idx="724">
                  <c:v>40133</c:v>
                </c:pt>
                <c:pt idx="725">
                  <c:v>40134</c:v>
                </c:pt>
                <c:pt idx="726">
                  <c:v>40135</c:v>
                </c:pt>
                <c:pt idx="727">
                  <c:v>40136</c:v>
                </c:pt>
                <c:pt idx="728">
                  <c:v>40137</c:v>
                </c:pt>
                <c:pt idx="729">
                  <c:v>40140</c:v>
                </c:pt>
                <c:pt idx="730">
                  <c:v>40141</c:v>
                </c:pt>
                <c:pt idx="731">
                  <c:v>40142</c:v>
                </c:pt>
                <c:pt idx="732">
                  <c:v>40144</c:v>
                </c:pt>
                <c:pt idx="733">
                  <c:v>40147</c:v>
                </c:pt>
                <c:pt idx="734">
                  <c:v>40148</c:v>
                </c:pt>
                <c:pt idx="735">
                  <c:v>40149</c:v>
                </c:pt>
                <c:pt idx="736">
                  <c:v>40150</c:v>
                </c:pt>
                <c:pt idx="737">
                  <c:v>40151</c:v>
                </c:pt>
                <c:pt idx="738">
                  <c:v>40154</c:v>
                </c:pt>
                <c:pt idx="739">
                  <c:v>40155</c:v>
                </c:pt>
                <c:pt idx="740">
                  <c:v>40156</c:v>
                </c:pt>
                <c:pt idx="741">
                  <c:v>40157</c:v>
                </c:pt>
                <c:pt idx="742">
                  <c:v>40158</c:v>
                </c:pt>
                <c:pt idx="743">
                  <c:v>40161</c:v>
                </c:pt>
                <c:pt idx="744">
                  <c:v>40162</c:v>
                </c:pt>
                <c:pt idx="745">
                  <c:v>40163</c:v>
                </c:pt>
                <c:pt idx="746">
                  <c:v>40164</c:v>
                </c:pt>
                <c:pt idx="747">
                  <c:v>40165</c:v>
                </c:pt>
                <c:pt idx="748">
                  <c:v>40168</c:v>
                </c:pt>
                <c:pt idx="749">
                  <c:v>40169</c:v>
                </c:pt>
                <c:pt idx="750">
                  <c:v>40170</c:v>
                </c:pt>
                <c:pt idx="751">
                  <c:v>40171</c:v>
                </c:pt>
                <c:pt idx="752">
                  <c:v>40175</c:v>
                </c:pt>
                <c:pt idx="753">
                  <c:v>40176</c:v>
                </c:pt>
                <c:pt idx="754">
                  <c:v>40177</c:v>
                </c:pt>
                <c:pt idx="755">
                  <c:v>40178</c:v>
                </c:pt>
                <c:pt idx="756">
                  <c:v>40182</c:v>
                </c:pt>
                <c:pt idx="757">
                  <c:v>40183</c:v>
                </c:pt>
                <c:pt idx="758">
                  <c:v>40184</c:v>
                </c:pt>
                <c:pt idx="759">
                  <c:v>40185</c:v>
                </c:pt>
                <c:pt idx="760">
                  <c:v>40186</c:v>
                </c:pt>
                <c:pt idx="761">
                  <c:v>40189</c:v>
                </c:pt>
                <c:pt idx="762">
                  <c:v>40190</c:v>
                </c:pt>
                <c:pt idx="763">
                  <c:v>40191</c:v>
                </c:pt>
                <c:pt idx="764">
                  <c:v>40192</c:v>
                </c:pt>
                <c:pt idx="765">
                  <c:v>40193</c:v>
                </c:pt>
                <c:pt idx="766">
                  <c:v>40197</c:v>
                </c:pt>
                <c:pt idx="767">
                  <c:v>40198</c:v>
                </c:pt>
                <c:pt idx="768">
                  <c:v>40199</c:v>
                </c:pt>
                <c:pt idx="769">
                  <c:v>40200</c:v>
                </c:pt>
                <c:pt idx="770">
                  <c:v>40203</c:v>
                </c:pt>
                <c:pt idx="771">
                  <c:v>40204</c:v>
                </c:pt>
                <c:pt idx="772">
                  <c:v>40205</c:v>
                </c:pt>
                <c:pt idx="773">
                  <c:v>40206</c:v>
                </c:pt>
                <c:pt idx="774">
                  <c:v>40207</c:v>
                </c:pt>
                <c:pt idx="775">
                  <c:v>40210</c:v>
                </c:pt>
                <c:pt idx="776">
                  <c:v>40211</c:v>
                </c:pt>
                <c:pt idx="777">
                  <c:v>40212</c:v>
                </c:pt>
                <c:pt idx="778">
                  <c:v>40213</c:v>
                </c:pt>
                <c:pt idx="779">
                  <c:v>40214</c:v>
                </c:pt>
                <c:pt idx="780">
                  <c:v>40217</c:v>
                </c:pt>
                <c:pt idx="781">
                  <c:v>40218</c:v>
                </c:pt>
                <c:pt idx="782">
                  <c:v>40219</c:v>
                </c:pt>
                <c:pt idx="783">
                  <c:v>40220</c:v>
                </c:pt>
                <c:pt idx="784">
                  <c:v>40221</c:v>
                </c:pt>
                <c:pt idx="785">
                  <c:v>40225</c:v>
                </c:pt>
                <c:pt idx="786">
                  <c:v>40226</c:v>
                </c:pt>
                <c:pt idx="787">
                  <c:v>40227</c:v>
                </c:pt>
                <c:pt idx="788">
                  <c:v>40228</c:v>
                </c:pt>
                <c:pt idx="789">
                  <c:v>40231</c:v>
                </c:pt>
                <c:pt idx="790">
                  <c:v>40232</c:v>
                </c:pt>
                <c:pt idx="791">
                  <c:v>40233</c:v>
                </c:pt>
                <c:pt idx="792">
                  <c:v>40234</c:v>
                </c:pt>
                <c:pt idx="793">
                  <c:v>40235</c:v>
                </c:pt>
                <c:pt idx="794">
                  <c:v>40238</c:v>
                </c:pt>
                <c:pt idx="795">
                  <c:v>40239</c:v>
                </c:pt>
                <c:pt idx="796">
                  <c:v>40240</c:v>
                </c:pt>
                <c:pt idx="797">
                  <c:v>40241</c:v>
                </c:pt>
                <c:pt idx="798">
                  <c:v>40242</c:v>
                </c:pt>
                <c:pt idx="799">
                  <c:v>40245</c:v>
                </c:pt>
                <c:pt idx="800">
                  <c:v>40246</c:v>
                </c:pt>
                <c:pt idx="801">
                  <c:v>40247</c:v>
                </c:pt>
                <c:pt idx="802">
                  <c:v>40248</c:v>
                </c:pt>
                <c:pt idx="803">
                  <c:v>40249</c:v>
                </c:pt>
                <c:pt idx="804">
                  <c:v>40252</c:v>
                </c:pt>
                <c:pt idx="805">
                  <c:v>40253</c:v>
                </c:pt>
                <c:pt idx="806">
                  <c:v>40254</c:v>
                </c:pt>
                <c:pt idx="807">
                  <c:v>40255</c:v>
                </c:pt>
                <c:pt idx="808">
                  <c:v>40256</c:v>
                </c:pt>
                <c:pt idx="809">
                  <c:v>40259</c:v>
                </c:pt>
                <c:pt idx="810">
                  <c:v>40260</c:v>
                </c:pt>
                <c:pt idx="811">
                  <c:v>40261</c:v>
                </c:pt>
                <c:pt idx="812">
                  <c:v>40262</c:v>
                </c:pt>
                <c:pt idx="813">
                  <c:v>40263</c:v>
                </c:pt>
                <c:pt idx="814">
                  <c:v>40266</c:v>
                </c:pt>
                <c:pt idx="815">
                  <c:v>40267</c:v>
                </c:pt>
                <c:pt idx="816">
                  <c:v>40268</c:v>
                </c:pt>
                <c:pt idx="817">
                  <c:v>40269</c:v>
                </c:pt>
                <c:pt idx="818">
                  <c:v>40273</c:v>
                </c:pt>
                <c:pt idx="819">
                  <c:v>40274</c:v>
                </c:pt>
                <c:pt idx="820">
                  <c:v>40275</c:v>
                </c:pt>
                <c:pt idx="821">
                  <c:v>40276</c:v>
                </c:pt>
                <c:pt idx="822">
                  <c:v>40277</c:v>
                </c:pt>
                <c:pt idx="823">
                  <c:v>40280</c:v>
                </c:pt>
                <c:pt idx="824">
                  <c:v>40281</c:v>
                </c:pt>
                <c:pt idx="825">
                  <c:v>40282</c:v>
                </c:pt>
                <c:pt idx="826">
                  <c:v>40283</c:v>
                </c:pt>
                <c:pt idx="827">
                  <c:v>40284</c:v>
                </c:pt>
                <c:pt idx="828">
                  <c:v>40287</c:v>
                </c:pt>
                <c:pt idx="829">
                  <c:v>40288</c:v>
                </c:pt>
                <c:pt idx="830">
                  <c:v>40289</c:v>
                </c:pt>
                <c:pt idx="831">
                  <c:v>40290</c:v>
                </c:pt>
                <c:pt idx="832">
                  <c:v>40291</c:v>
                </c:pt>
                <c:pt idx="833">
                  <c:v>40294</c:v>
                </c:pt>
                <c:pt idx="834">
                  <c:v>40295</c:v>
                </c:pt>
                <c:pt idx="835">
                  <c:v>40296</c:v>
                </c:pt>
                <c:pt idx="836">
                  <c:v>40297</c:v>
                </c:pt>
                <c:pt idx="837">
                  <c:v>40298</c:v>
                </c:pt>
                <c:pt idx="838">
                  <c:v>40301</c:v>
                </c:pt>
                <c:pt idx="839">
                  <c:v>40302</c:v>
                </c:pt>
                <c:pt idx="840">
                  <c:v>40303</c:v>
                </c:pt>
                <c:pt idx="841">
                  <c:v>40304</c:v>
                </c:pt>
                <c:pt idx="842">
                  <c:v>40305</c:v>
                </c:pt>
                <c:pt idx="843">
                  <c:v>40308</c:v>
                </c:pt>
                <c:pt idx="844">
                  <c:v>40309</c:v>
                </c:pt>
                <c:pt idx="845">
                  <c:v>40310</c:v>
                </c:pt>
                <c:pt idx="846">
                  <c:v>40311</c:v>
                </c:pt>
                <c:pt idx="847">
                  <c:v>40312</c:v>
                </c:pt>
                <c:pt idx="848">
                  <c:v>40315</c:v>
                </c:pt>
                <c:pt idx="849">
                  <c:v>40316</c:v>
                </c:pt>
                <c:pt idx="850">
                  <c:v>40317</c:v>
                </c:pt>
                <c:pt idx="851">
                  <c:v>40318</c:v>
                </c:pt>
                <c:pt idx="852">
                  <c:v>40319</c:v>
                </c:pt>
                <c:pt idx="853">
                  <c:v>40322</c:v>
                </c:pt>
                <c:pt idx="854">
                  <c:v>40323</c:v>
                </c:pt>
                <c:pt idx="855">
                  <c:v>40324</c:v>
                </c:pt>
                <c:pt idx="856">
                  <c:v>40325</c:v>
                </c:pt>
                <c:pt idx="857">
                  <c:v>40326</c:v>
                </c:pt>
                <c:pt idx="858">
                  <c:v>40330</c:v>
                </c:pt>
                <c:pt idx="859">
                  <c:v>40331</c:v>
                </c:pt>
                <c:pt idx="860">
                  <c:v>40332</c:v>
                </c:pt>
                <c:pt idx="861">
                  <c:v>40333</c:v>
                </c:pt>
                <c:pt idx="862">
                  <c:v>40336</c:v>
                </c:pt>
                <c:pt idx="863">
                  <c:v>40337</c:v>
                </c:pt>
                <c:pt idx="864">
                  <c:v>40338</c:v>
                </c:pt>
                <c:pt idx="865">
                  <c:v>40339</c:v>
                </c:pt>
                <c:pt idx="866">
                  <c:v>40340</c:v>
                </c:pt>
                <c:pt idx="867">
                  <c:v>40343</c:v>
                </c:pt>
                <c:pt idx="868">
                  <c:v>40344</c:v>
                </c:pt>
                <c:pt idx="869">
                  <c:v>40345</c:v>
                </c:pt>
                <c:pt idx="870">
                  <c:v>40346</c:v>
                </c:pt>
                <c:pt idx="871">
                  <c:v>40347</c:v>
                </c:pt>
                <c:pt idx="872">
                  <c:v>40350</c:v>
                </c:pt>
                <c:pt idx="873">
                  <c:v>40351</c:v>
                </c:pt>
                <c:pt idx="874">
                  <c:v>40352</c:v>
                </c:pt>
                <c:pt idx="875">
                  <c:v>40353</c:v>
                </c:pt>
                <c:pt idx="876">
                  <c:v>40354</c:v>
                </c:pt>
                <c:pt idx="877">
                  <c:v>40357</c:v>
                </c:pt>
                <c:pt idx="878">
                  <c:v>40358</c:v>
                </c:pt>
                <c:pt idx="879">
                  <c:v>40359</c:v>
                </c:pt>
                <c:pt idx="880">
                  <c:v>40360</c:v>
                </c:pt>
                <c:pt idx="881">
                  <c:v>40361</c:v>
                </c:pt>
                <c:pt idx="882">
                  <c:v>40365</c:v>
                </c:pt>
                <c:pt idx="883">
                  <c:v>40366</c:v>
                </c:pt>
                <c:pt idx="884">
                  <c:v>40367</c:v>
                </c:pt>
                <c:pt idx="885">
                  <c:v>40368</c:v>
                </c:pt>
                <c:pt idx="886">
                  <c:v>40371</c:v>
                </c:pt>
                <c:pt idx="887">
                  <c:v>40372</c:v>
                </c:pt>
                <c:pt idx="888">
                  <c:v>40373</c:v>
                </c:pt>
                <c:pt idx="889">
                  <c:v>40374</c:v>
                </c:pt>
                <c:pt idx="890">
                  <c:v>40375</c:v>
                </c:pt>
                <c:pt idx="891">
                  <c:v>40378</c:v>
                </c:pt>
                <c:pt idx="892">
                  <c:v>40379</c:v>
                </c:pt>
                <c:pt idx="893">
                  <c:v>40380</c:v>
                </c:pt>
                <c:pt idx="894">
                  <c:v>40381</c:v>
                </c:pt>
                <c:pt idx="895">
                  <c:v>40382</c:v>
                </c:pt>
                <c:pt idx="896">
                  <c:v>40385</c:v>
                </c:pt>
                <c:pt idx="897">
                  <c:v>40386</c:v>
                </c:pt>
                <c:pt idx="898">
                  <c:v>40387</c:v>
                </c:pt>
                <c:pt idx="899">
                  <c:v>40388</c:v>
                </c:pt>
                <c:pt idx="900">
                  <c:v>40389</c:v>
                </c:pt>
                <c:pt idx="901">
                  <c:v>40392</c:v>
                </c:pt>
                <c:pt idx="902">
                  <c:v>40393</c:v>
                </c:pt>
                <c:pt idx="903">
                  <c:v>40394</c:v>
                </c:pt>
                <c:pt idx="904">
                  <c:v>40395</c:v>
                </c:pt>
                <c:pt idx="905">
                  <c:v>40396</c:v>
                </c:pt>
                <c:pt idx="906">
                  <c:v>40399</c:v>
                </c:pt>
                <c:pt idx="907">
                  <c:v>40400</c:v>
                </c:pt>
                <c:pt idx="908">
                  <c:v>40401</c:v>
                </c:pt>
                <c:pt idx="909">
                  <c:v>40402</c:v>
                </c:pt>
                <c:pt idx="910">
                  <c:v>40403</c:v>
                </c:pt>
                <c:pt idx="911">
                  <c:v>40406</c:v>
                </c:pt>
                <c:pt idx="912">
                  <c:v>40407</c:v>
                </c:pt>
                <c:pt idx="913">
                  <c:v>40408</c:v>
                </c:pt>
                <c:pt idx="914">
                  <c:v>40409</c:v>
                </c:pt>
                <c:pt idx="915">
                  <c:v>40410</c:v>
                </c:pt>
                <c:pt idx="916">
                  <c:v>40413</c:v>
                </c:pt>
                <c:pt idx="917">
                  <c:v>40414</c:v>
                </c:pt>
                <c:pt idx="918">
                  <c:v>40415</c:v>
                </c:pt>
                <c:pt idx="919">
                  <c:v>40416</c:v>
                </c:pt>
                <c:pt idx="920">
                  <c:v>40417</c:v>
                </c:pt>
                <c:pt idx="921">
                  <c:v>40420</c:v>
                </c:pt>
                <c:pt idx="922">
                  <c:v>40421</c:v>
                </c:pt>
                <c:pt idx="923">
                  <c:v>40422</c:v>
                </c:pt>
                <c:pt idx="924">
                  <c:v>40423</c:v>
                </c:pt>
                <c:pt idx="925">
                  <c:v>40424</c:v>
                </c:pt>
                <c:pt idx="926">
                  <c:v>40428</c:v>
                </c:pt>
                <c:pt idx="927">
                  <c:v>40429</c:v>
                </c:pt>
                <c:pt idx="928">
                  <c:v>40430</c:v>
                </c:pt>
                <c:pt idx="929">
                  <c:v>40431</c:v>
                </c:pt>
                <c:pt idx="930">
                  <c:v>40434</c:v>
                </c:pt>
                <c:pt idx="931">
                  <c:v>40435</c:v>
                </c:pt>
                <c:pt idx="932">
                  <c:v>40436</c:v>
                </c:pt>
                <c:pt idx="933">
                  <c:v>40437</c:v>
                </c:pt>
                <c:pt idx="934">
                  <c:v>40438</c:v>
                </c:pt>
                <c:pt idx="935">
                  <c:v>40441</c:v>
                </c:pt>
                <c:pt idx="936">
                  <c:v>40442</c:v>
                </c:pt>
                <c:pt idx="937">
                  <c:v>40443</c:v>
                </c:pt>
                <c:pt idx="938">
                  <c:v>40444</c:v>
                </c:pt>
                <c:pt idx="939">
                  <c:v>40445</c:v>
                </c:pt>
                <c:pt idx="940">
                  <c:v>40448</c:v>
                </c:pt>
                <c:pt idx="941">
                  <c:v>40449</c:v>
                </c:pt>
                <c:pt idx="942">
                  <c:v>40450</c:v>
                </c:pt>
                <c:pt idx="943">
                  <c:v>40451</c:v>
                </c:pt>
                <c:pt idx="944">
                  <c:v>40452</c:v>
                </c:pt>
                <c:pt idx="945">
                  <c:v>40455</c:v>
                </c:pt>
                <c:pt idx="946">
                  <c:v>40456</c:v>
                </c:pt>
                <c:pt idx="947">
                  <c:v>40457</c:v>
                </c:pt>
                <c:pt idx="948">
                  <c:v>40458</c:v>
                </c:pt>
                <c:pt idx="949">
                  <c:v>40459</c:v>
                </c:pt>
                <c:pt idx="950">
                  <c:v>40462</c:v>
                </c:pt>
                <c:pt idx="951">
                  <c:v>40463</c:v>
                </c:pt>
                <c:pt idx="952">
                  <c:v>40464</c:v>
                </c:pt>
                <c:pt idx="953">
                  <c:v>40465</c:v>
                </c:pt>
                <c:pt idx="954">
                  <c:v>40466</c:v>
                </c:pt>
                <c:pt idx="955">
                  <c:v>40469</c:v>
                </c:pt>
                <c:pt idx="956">
                  <c:v>40470</c:v>
                </c:pt>
                <c:pt idx="957">
                  <c:v>40471</c:v>
                </c:pt>
                <c:pt idx="958">
                  <c:v>40472</c:v>
                </c:pt>
                <c:pt idx="959">
                  <c:v>40473</c:v>
                </c:pt>
                <c:pt idx="960">
                  <c:v>40476</c:v>
                </c:pt>
                <c:pt idx="961">
                  <c:v>40477</c:v>
                </c:pt>
                <c:pt idx="962">
                  <c:v>40478</c:v>
                </c:pt>
                <c:pt idx="963">
                  <c:v>40479</c:v>
                </c:pt>
                <c:pt idx="964">
                  <c:v>40480</c:v>
                </c:pt>
                <c:pt idx="965">
                  <c:v>40483</c:v>
                </c:pt>
                <c:pt idx="966">
                  <c:v>40484</c:v>
                </c:pt>
                <c:pt idx="967">
                  <c:v>40485</c:v>
                </c:pt>
                <c:pt idx="968">
                  <c:v>40486</c:v>
                </c:pt>
                <c:pt idx="969">
                  <c:v>40487</c:v>
                </c:pt>
                <c:pt idx="970">
                  <c:v>40490</c:v>
                </c:pt>
                <c:pt idx="971">
                  <c:v>40491</c:v>
                </c:pt>
                <c:pt idx="972">
                  <c:v>40492</c:v>
                </c:pt>
                <c:pt idx="973">
                  <c:v>40493</c:v>
                </c:pt>
                <c:pt idx="974">
                  <c:v>40494</c:v>
                </c:pt>
                <c:pt idx="975">
                  <c:v>40497</c:v>
                </c:pt>
                <c:pt idx="976">
                  <c:v>40498</c:v>
                </c:pt>
                <c:pt idx="977">
                  <c:v>40499</c:v>
                </c:pt>
                <c:pt idx="978">
                  <c:v>40500</c:v>
                </c:pt>
                <c:pt idx="979">
                  <c:v>40501</c:v>
                </c:pt>
                <c:pt idx="980">
                  <c:v>40504</c:v>
                </c:pt>
                <c:pt idx="981">
                  <c:v>40505</c:v>
                </c:pt>
                <c:pt idx="982">
                  <c:v>40506</c:v>
                </c:pt>
                <c:pt idx="983">
                  <c:v>40508</c:v>
                </c:pt>
                <c:pt idx="984">
                  <c:v>40511</c:v>
                </c:pt>
                <c:pt idx="985">
                  <c:v>40512</c:v>
                </c:pt>
                <c:pt idx="986">
                  <c:v>40513</c:v>
                </c:pt>
                <c:pt idx="987">
                  <c:v>40514</c:v>
                </c:pt>
                <c:pt idx="988">
                  <c:v>40515</c:v>
                </c:pt>
                <c:pt idx="989">
                  <c:v>40518</c:v>
                </c:pt>
                <c:pt idx="990">
                  <c:v>40519</c:v>
                </c:pt>
                <c:pt idx="991">
                  <c:v>40520</c:v>
                </c:pt>
                <c:pt idx="992">
                  <c:v>40521</c:v>
                </c:pt>
                <c:pt idx="993">
                  <c:v>40522</c:v>
                </c:pt>
                <c:pt idx="994">
                  <c:v>40525</c:v>
                </c:pt>
                <c:pt idx="995">
                  <c:v>40526</c:v>
                </c:pt>
                <c:pt idx="996">
                  <c:v>40527</c:v>
                </c:pt>
                <c:pt idx="997">
                  <c:v>40528</c:v>
                </c:pt>
                <c:pt idx="998">
                  <c:v>40529</c:v>
                </c:pt>
                <c:pt idx="999">
                  <c:v>40532</c:v>
                </c:pt>
                <c:pt idx="1000">
                  <c:v>40533</c:v>
                </c:pt>
                <c:pt idx="1001">
                  <c:v>40534</c:v>
                </c:pt>
                <c:pt idx="1002">
                  <c:v>40535</c:v>
                </c:pt>
                <c:pt idx="1003">
                  <c:v>40539</c:v>
                </c:pt>
                <c:pt idx="1004">
                  <c:v>40540</c:v>
                </c:pt>
                <c:pt idx="1005">
                  <c:v>40541</c:v>
                </c:pt>
                <c:pt idx="1006">
                  <c:v>40542</c:v>
                </c:pt>
                <c:pt idx="1007">
                  <c:v>40543</c:v>
                </c:pt>
                <c:pt idx="1008">
                  <c:v>40546</c:v>
                </c:pt>
                <c:pt idx="1009">
                  <c:v>40547</c:v>
                </c:pt>
                <c:pt idx="1010">
                  <c:v>40548</c:v>
                </c:pt>
                <c:pt idx="1011">
                  <c:v>40549</c:v>
                </c:pt>
                <c:pt idx="1012">
                  <c:v>40550</c:v>
                </c:pt>
                <c:pt idx="1013">
                  <c:v>40553</c:v>
                </c:pt>
                <c:pt idx="1014">
                  <c:v>40554</c:v>
                </c:pt>
                <c:pt idx="1015">
                  <c:v>40555</c:v>
                </c:pt>
                <c:pt idx="1016">
                  <c:v>40556</c:v>
                </c:pt>
                <c:pt idx="1017">
                  <c:v>40557</c:v>
                </c:pt>
                <c:pt idx="1018">
                  <c:v>40561</c:v>
                </c:pt>
                <c:pt idx="1019">
                  <c:v>40562</c:v>
                </c:pt>
                <c:pt idx="1020">
                  <c:v>40563</c:v>
                </c:pt>
                <c:pt idx="1021">
                  <c:v>40564</c:v>
                </c:pt>
                <c:pt idx="1022">
                  <c:v>40567</c:v>
                </c:pt>
                <c:pt idx="1023">
                  <c:v>40568</c:v>
                </c:pt>
                <c:pt idx="1024">
                  <c:v>40569</c:v>
                </c:pt>
                <c:pt idx="1025">
                  <c:v>40570</c:v>
                </c:pt>
                <c:pt idx="1026">
                  <c:v>40571</c:v>
                </c:pt>
                <c:pt idx="1027">
                  <c:v>40574</c:v>
                </c:pt>
                <c:pt idx="1028">
                  <c:v>40575</c:v>
                </c:pt>
                <c:pt idx="1029">
                  <c:v>40576</c:v>
                </c:pt>
                <c:pt idx="1030">
                  <c:v>40577</c:v>
                </c:pt>
                <c:pt idx="1031">
                  <c:v>40578</c:v>
                </c:pt>
                <c:pt idx="1032">
                  <c:v>40581</c:v>
                </c:pt>
                <c:pt idx="1033">
                  <c:v>40582</c:v>
                </c:pt>
                <c:pt idx="1034">
                  <c:v>40583</c:v>
                </c:pt>
                <c:pt idx="1035">
                  <c:v>40584</c:v>
                </c:pt>
                <c:pt idx="1036">
                  <c:v>40585</c:v>
                </c:pt>
                <c:pt idx="1037">
                  <c:v>40588</c:v>
                </c:pt>
                <c:pt idx="1038">
                  <c:v>40589</c:v>
                </c:pt>
                <c:pt idx="1039">
                  <c:v>40590</c:v>
                </c:pt>
                <c:pt idx="1040">
                  <c:v>40591</c:v>
                </c:pt>
                <c:pt idx="1041">
                  <c:v>40592</c:v>
                </c:pt>
                <c:pt idx="1042">
                  <c:v>40596</c:v>
                </c:pt>
                <c:pt idx="1043">
                  <c:v>40597</c:v>
                </c:pt>
                <c:pt idx="1044">
                  <c:v>40598</c:v>
                </c:pt>
                <c:pt idx="1045">
                  <c:v>40599</c:v>
                </c:pt>
                <c:pt idx="1046">
                  <c:v>40602</c:v>
                </c:pt>
                <c:pt idx="1047">
                  <c:v>40603</c:v>
                </c:pt>
                <c:pt idx="1048">
                  <c:v>40604</c:v>
                </c:pt>
                <c:pt idx="1049">
                  <c:v>40605</c:v>
                </c:pt>
                <c:pt idx="1050">
                  <c:v>40606</c:v>
                </c:pt>
                <c:pt idx="1051">
                  <c:v>40609</c:v>
                </c:pt>
                <c:pt idx="1052">
                  <c:v>40610</c:v>
                </c:pt>
                <c:pt idx="1053">
                  <c:v>40611</c:v>
                </c:pt>
                <c:pt idx="1054">
                  <c:v>40612</c:v>
                </c:pt>
                <c:pt idx="1055">
                  <c:v>40613</c:v>
                </c:pt>
                <c:pt idx="1056">
                  <c:v>40616</c:v>
                </c:pt>
                <c:pt idx="1057">
                  <c:v>40617</c:v>
                </c:pt>
                <c:pt idx="1058">
                  <c:v>40618</c:v>
                </c:pt>
                <c:pt idx="1059">
                  <c:v>40619</c:v>
                </c:pt>
                <c:pt idx="1060">
                  <c:v>40620</c:v>
                </c:pt>
                <c:pt idx="1061">
                  <c:v>40623</c:v>
                </c:pt>
                <c:pt idx="1062">
                  <c:v>40624</c:v>
                </c:pt>
                <c:pt idx="1063">
                  <c:v>40625</c:v>
                </c:pt>
                <c:pt idx="1064">
                  <c:v>40626</c:v>
                </c:pt>
                <c:pt idx="1065">
                  <c:v>40627</c:v>
                </c:pt>
                <c:pt idx="1066">
                  <c:v>40630</c:v>
                </c:pt>
                <c:pt idx="1067">
                  <c:v>40631</c:v>
                </c:pt>
                <c:pt idx="1068">
                  <c:v>40632</c:v>
                </c:pt>
                <c:pt idx="1069">
                  <c:v>40633</c:v>
                </c:pt>
                <c:pt idx="1070">
                  <c:v>40634</c:v>
                </c:pt>
                <c:pt idx="1071">
                  <c:v>40637</c:v>
                </c:pt>
                <c:pt idx="1072">
                  <c:v>40638</c:v>
                </c:pt>
                <c:pt idx="1073">
                  <c:v>40639</c:v>
                </c:pt>
                <c:pt idx="1074">
                  <c:v>40640</c:v>
                </c:pt>
                <c:pt idx="1075">
                  <c:v>40641</c:v>
                </c:pt>
                <c:pt idx="1076">
                  <c:v>40644</c:v>
                </c:pt>
                <c:pt idx="1077">
                  <c:v>40645</c:v>
                </c:pt>
                <c:pt idx="1078">
                  <c:v>40646</c:v>
                </c:pt>
                <c:pt idx="1079">
                  <c:v>40647</c:v>
                </c:pt>
                <c:pt idx="1080">
                  <c:v>40648</c:v>
                </c:pt>
                <c:pt idx="1081">
                  <c:v>40651</c:v>
                </c:pt>
                <c:pt idx="1082">
                  <c:v>40652</c:v>
                </c:pt>
                <c:pt idx="1083">
                  <c:v>40653</c:v>
                </c:pt>
                <c:pt idx="1084">
                  <c:v>40654</c:v>
                </c:pt>
                <c:pt idx="1085">
                  <c:v>40658</c:v>
                </c:pt>
                <c:pt idx="1086">
                  <c:v>40659</c:v>
                </c:pt>
                <c:pt idx="1087">
                  <c:v>40660</c:v>
                </c:pt>
                <c:pt idx="1088">
                  <c:v>40661</c:v>
                </c:pt>
                <c:pt idx="1089">
                  <c:v>40662</c:v>
                </c:pt>
                <c:pt idx="1090">
                  <c:v>40665</c:v>
                </c:pt>
                <c:pt idx="1091">
                  <c:v>40666</c:v>
                </c:pt>
                <c:pt idx="1092">
                  <c:v>40667</c:v>
                </c:pt>
                <c:pt idx="1093">
                  <c:v>40668</c:v>
                </c:pt>
                <c:pt idx="1094">
                  <c:v>40669</c:v>
                </c:pt>
                <c:pt idx="1095">
                  <c:v>40672</c:v>
                </c:pt>
                <c:pt idx="1096">
                  <c:v>40673</c:v>
                </c:pt>
                <c:pt idx="1097">
                  <c:v>40674</c:v>
                </c:pt>
                <c:pt idx="1098">
                  <c:v>40675</c:v>
                </c:pt>
                <c:pt idx="1099">
                  <c:v>40676</c:v>
                </c:pt>
                <c:pt idx="1100">
                  <c:v>40679</c:v>
                </c:pt>
                <c:pt idx="1101">
                  <c:v>40680</c:v>
                </c:pt>
                <c:pt idx="1102">
                  <c:v>40681</c:v>
                </c:pt>
                <c:pt idx="1103">
                  <c:v>40682</c:v>
                </c:pt>
                <c:pt idx="1104">
                  <c:v>40683</c:v>
                </c:pt>
                <c:pt idx="1105">
                  <c:v>40686</c:v>
                </c:pt>
                <c:pt idx="1106">
                  <c:v>40687</c:v>
                </c:pt>
                <c:pt idx="1107">
                  <c:v>40688</c:v>
                </c:pt>
                <c:pt idx="1108">
                  <c:v>40689</c:v>
                </c:pt>
                <c:pt idx="1109">
                  <c:v>40690</c:v>
                </c:pt>
                <c:pt idx="1110">
                  <c:v>40694</c:v>
                </c:pt>
                <c:pt idx="1111">
                  <c:v>40695</c:v>
                </c:pt>
                <c:pt idx="1112">
                  <c:v>40696</c:v>
                </c:pt>
                <c:pt idx="1113">
                  <c:v>40697</c:v>
                </c:pt>
                <c:pt idx="1114">
                  <c:v>40700</c:v>
                </c:pt>
                <c:pt idx="1115">
                  <c:v>40701</c:v>
                </c:pt>
                <c:pt idx="1116">
                  <c:v>40702</c:v>
                </c:pt>
                <c:pt idx="1117">
                  <c:v>40703</c:v>
                </c:pt>
                <c:pt idx="1118">
                  <c:v>40704</c:v>
                </c:pt>
                <c:pt idx="1119">
                  <c:v>40707</c:v>
                </c:pt>
                <c:pt idx="1120">
                  <c:v>40708</c:v>
                </c:pt>
                <c:pt idx="1121">
                  <c:v>40709</c:v>
                </c:pt>
                <c:pt idx="1122">
                  <c:v>40710</c:v>
                </c:pt>
                <c:pt idx="1123">
                  <c:v>40711</c:v>
                </c:pt>
                <c:pt idx="1124">
                  <c:v>40714</c:v>
                </c:pt>
                <c:pt idx="1125">
                  <c:v>40715</c:v>
                </c:pt>
                <c:pt idx="1126">
                  <c:v>40716</c:v>
                </c:pt>
                <c:pt idx="1127">
                  <c:v>40717</c:v>
                </c:pt>
                <c:pt idx="1128">
                  <c:v>40718</c:v>
                </c:pt>
                <c:pt idx="1129">
                  <c:v>40721</c:v>
                </c:pt>
                <c:pt idx="1130">
                  <c:v>40722</c:v>
                </c:pt>
                <c:pt idx="1131">
                  <c:v>40723</c:v>
                </c:pt>
                <c:pt idx="1132">
                  <c:v>40724</c:v>
                </c:pt>
                <c:pt idx="1133">
                  <c:v>40725</c:v>
                </c:pt>
                <c:pt idx="1134">
                  <c:v>40729</c:v>
                </c:pt>
                <c:pt idx="1135">
                  <c:v>40730</c:v>
                </c:pt>
                <c:pt idx="1136">
                  <c:v>40731</c:v>
                </c:pt>
                <c:pt idx="1137">
                  <c:v>40732</c:v>
                </c:pt>
                <c:pt idx="1138">
                  <c:v>40735</c:v>
                </c:pt>
                <c:pt idx="1139">
                  <c:v>40736</c:v>
                </c:pt>
                <c:pt idx="1140">
                  <c:v>40737</c:v>
                </c:pt>
                <c:pt idx="1141">
                  <c:v>40738</c:v>
                </c:pt>
                <c:pt idx="1142">
                  <c:v>40739</c:v>
                </c:pt>
                <c:pt idx="1143">
                  <c:v>40742</c:v>
                </c:pt>
                <c:pt idx="1144">
                  <c:v>40743</c:v>
                </c:pt>
                <c:pt idx="1145">
                  <c:v>40744</c:v>
                </c:pt>
                <c:pt idx="1146">
                  <c:v>40745</c:v>
                </c:pt>
                <c:pt idx="1147">
                  <c:v>40746</c:v>
                </c:pt>
                <c:pt idx="1148">
                  <c:v>40749</c:v>
                </c:pt>
                <c:pt idx="1149">
                  <c:v>40750</c:v>
                </c:pt>
                <c:pt idx="1150">
                  <c:v>40751</c:v>
                </c:pt>
                <c:pt idx="1151">
                  <c:v>40752</c:v>
                </c:pt>
                <c:pt idx="1152">
                  <c:v>40753</c:v>
                </c:pt>
                <c:pt idx="1153">
                  <c:v>40756</c:v>
                </c:pt>
                <c:pt idx="1154">
                  <c:v>40757</c:v>
                </c:pt>
                <c:pt idx="1155">
                  <c:v>40758</c:v>
                </c:pt>
                <c:pt idx="1156">
                  <c:v>40759</c:v>
                </c:pt>
                <c:pt idx="1157">
                  <c:v>40760</c:v>
                </c:pt>
                <c:pt idx="1158">
                  <c:v>40763</c:v>
                </c:pt>
                <c:pt idx="1159">
                  <c:v>40764</c:v>
                </c:pt>
                <c:pt idx="1160">
                  <c:v>40765</c:v>
                </c:pt>
                <c:pt idx="1161">
                  <c:v>40766</c:v>
                </c:pt>
                <c:pt idx="1162">
                  <c:v>40767</c:v>
                </c:pt>
                <c:pt idx="1163">
                  <c:v>40770</c:v>
                </c:pt>
                <c:pt idx="1164">
                  <c:v>40771</c:v>
                </c:pt>
                <c:pt idx="1165">
                  <c:v>40772</c:v>
                </c:pt>
                <c:pt idx="1166">
                  <c:v>40773</c:v>
                </c:pt>
                <c:pt idx="1167">
                  <c:v>40774</c:v>
                </c:pt>
                <c:pt idx="1168">
                  <c:v>40777</c:v>
                </c:pt>
                <c:pt idx="1169">
                  <c:v>40778</c:v>
                </c:pt>
                <c:pt idx="1170">
                  <c:v>40779</c:v>
                </c:pt>
                <c:pt idx="1171">
                  <c:v>40780</c:v>
                </c:pt>
                <c:pt idx="1172">
                  <c:v>40781</c:v>
                </c:pt>
                <c:pt idx="1173">
                  <c:v>40784</c:v>
                </c:pt>
                <c:pt idx="1174">
                  <c:v>40785</c:v>
                </c:pt>
                <c:pt idx="1175">
                  <c:v>40786</c:v>
                </c:pt>
                <c:pt idx="1176">
                  <c:v>40787</c:v>
                </c:pt>
                <c:pt idx="1177">
                  <c:v>40788</c:v>
                </c:pt>
                <c:pt idx="1178">
                  <c:v>40792</c:v>
                </c:pt>
                <c:pt idx="1179">
                  <c:v>40793</c:v>
                </c:pt>
                <c:pt idx="1180">
                  <c:v>40794</c:v>
                </c:pt>
                <c:pt idx="1181">
                  <c:v>40795</c:v>
                </c:pt>
                <c:pt idx="1182">
                  <c:v>40798</c:v>
                </c:pt>
                <c:pt idx="1183">
                  <c:v>40799</c:v>
                </c:pt>
                <c:pt idx="1184">
                  <c:v>40800</c:v>
                </c:pt>
                <c:pt idx="1185">
                  <c:v>40801</c:v>
                </c:pt>
                <c:pt idx="1186">
                  <c:v>40802</c:v>
                </c:pt>
                <c:pt idx="1187">
                  <c:v>40805</c:v>
                </c:pt>
                <c:pt idx="1188">
                  <c:v>40806</c:v>
                </c:pt>
                <c:pt idx="1189">
                  <c:v>40807</c:v>
                </c:pt>
                <c:pt idx="1190">
                  <c:v>40808</c:v>
                </c:pt>
                <c:pt idx="1191">
                  <c:v>40809</c:v>
                </c:pt>
                <c:pt idx="1192">
                  <c:v>40812</c:v>
                </c:pt>
                <c:pt idx="1193">
                  <c:v>40813</c:v>
                </c:pt>
                <c:pt idx="1194">
                  <c:v>40814</c:v>
                </c:pt>
                <c:pt idx="1195">
                  <c:v>40815</c:v>
                </c:pt>
                <c:pt idx="1196">
                  <c:v>40816</c:v>
                </c:pt>
                <c:pt idx="1197">
                  <c:v>40819</c:v>
                </c:pt>
                <c:pt idx="1198">
                  <c:v>40820</c:v>
                </c:pt>
                <c:pt idx="1199">
                  <c:v>40821</c:v>
                </c:pt>
                <c:pt idx="1200">
                  <c:v>40822</c:v>
                </c:pt>
                <c:pt idx="1201">
                  <c:v>40823</c:v>
                </c:pt>
                <c:pt idx="1202">
                  <c:v>40826</c:v>
                </c:pt>
                <c:pt idx="1203">
                  <c:v>40827</c:v>
                </c:pt>
                <c:pt idx="1204">
                  <c:v>40828</c:v>
                </c:pt>
                <c:pt idx="1205">
                  <c:v>40829</c:v>
                </c:pt>
                <c:pt idx="1206">
                  <c:v>40830</c:v>
                </c:pt>
                <c:pt idx="1207">
                  <c:v>40833</c:v>
                </c:pt>
                <c:pt idx="1208">
                  <c:v>40834</c:v>
                </c:pt>
                <c:pt idx="1209">
                  <c:v>40835</c:v>
                </c:pt>
                <c:pt idx="1210">
                  <c:v>40836</c:v>
                </c:pt>
                <c:pt idx="1211">
                  <c:v>40837</c:v>
                </c:pt>
                <c:pt idx="1212">
                  <c:v>40840</c:v>
                </c:pt>
                <c:pt idx="1213">
                  <c:v>40841</c:v>
                </c:pt>
                <c:pt idx="1214">
                  <c:v>40842</c:v>
                </c:pt>
                <c:pt idx="1215">
                  <c:v>40843</c:v>
                </c:pt>
                <c:pt idx="1216">
                  <c:v>40844</c:v>
                </c:pt>
                <c:pt idx="1217">
                  <c:v>40847</c:v>
                </c:pt>
                <c:pt idx="1218">
                  <c:v>40848</c:v>
                </c:pt>
                <c:pt idx="1219">
                  <c:v>40849</c:v>
                </c:pt>
                <c:pt idx="1220">
                  <c:v>40850</c:v>
                </c:pt>
                <c:pt idx="1221">
                  <c:v>40851</c:v>
                </c:pt>
                <c:pt idx="1222">
                  <c:v>40854</c:v>
                </c:pt>
                <c:pt idx="1223">
                  <c:v>40855</c:v>
                </c:pt>
                <c:pt idx="1224">
                  <c:v>40856</c:v>
                </c:pt>
                <c:pt idx="1225">
                  <c:v>40857</c:v>
                </c:pt>
                <c:pt idx="1226">
                  <c:v>40858</c:v>
                </c:pt>
                <c:pt idx="1227">
                  <c:v>40861</c:v>
                </c:pt>
                <c:pt idx="1228">
                  <c:v>40862</c:v>
                </c:pt>
                <c:pt idx="1229">
                  <c:v>40863</c:v>
                </c:pt>
                <c:pt idx="1230">
                  <c:v>40864</c:v>
                </c:pt>
                <c:pt idx="1231">
                  <c:v>40865</c:v>
                </c:pt>
                <c:pt idx="1232">
                  <c:v>40868</c:v>
                </c:pt>
                <c:pt idx="1233">
                  <c:v>40869</c:v>
                </c:pt>
                <c:pt idx="1234">
                  <c:v>40870</c:v>
                </c:pt>
                <c:pt idx="1235">
                  <c:v>40872</c:v>
                </c:pt>
                <c:pt idx="1236">
                  <c:v>40875</c:v>
                </c:pt>
                <c:pt idx="1237">
                  <c:v>40876</c:v>
                </c:pt>
                <c:pt idx="1238">
                  <c:v>40877</c:v>
                </c:pt>
                <c:pt idx="1239">
                  <c:v>40878</c:v>
                </c:pt>
                <c:pt idx="1240">
                  <c:v>40879</c:v>
                </c:pt>
                <c:pt idx="1241">
                  <c:v>40882</c:v>
                </c:pt>
                <c:pt idx="1242">
                  <c:v>40883</c:v>
                </c:pt>
                <c:pt idx="1243">
                  <c:v>40884</c:v>
                </c:pt>
                <c:pt idx="1244">
                  <c:v>40885</c:v>
                </c:pt>
                <c:pt idx="1245">
                  <c:v>40886</c:v>
                </c:pt>
                <c:pt idx="1246">
                  <c:v>40889</c:v>
                </c:pt>
                <c:pt idx="1247">
                  <c:v>40890</c:v>
                </c:pt>
                <c:pt idx="1248">
                  <c:v>40891</c:v>
                </c:pt>
                <c:pt idx="1249">
                  <c:v>40892</c:v>
                </c:pt>
                <c:pt idx="1250">
                  <c:v>40893</c:v>
                </c:pt>
                <c:pt idx="1251">
                  <c:v>40896</c:v>
                </c:pt>
                <c:pt idx="1252">
                  <c:v>40897</c:v>
                </c:pt>
                <c:pt idx="1253">
                  <c:v>40898</c:v>
                </c:pt>
                <c:pt idx="1254">
                  <c:v>40899</c:v>
                </c:pt>
                <c:pt idx="1255">
                  <c:v>40900</c:v>
                </c:pt>
                <c:pt idx="1256">
                  <c:v>40904</c:v>
                </c:pt>
                <c:pt idx="1257">
                  <c:v>40905</c:v>
                </c:pt>
                <c:pt idx="1258">
                  <c:v>40906</c:v>
                </c:pt>
                <c:pt idx="1259">
                  <c:v>40907</c:v>
                </c:pt>
                <c:pt idx="1260">
                  <c:v>40911</c:v>
                </c:pt>
                <c:pt idx="1261">
                  <c:v>40912</c:v>
                </c:pt>
                <c:pt idx="1262">
                  <c:v>40913</c:v>
                </c:pt>
                <c:pt idx="1263">
                  <c:v>40914</c:v>
                </c:pt>
                <c:pt idx="1264">
                  <c:v>40917</c:v>
                </c:pt>
                <c:pt idx="1265">
                  <c:v>40918</c:v>
                </c:pt>
                <c:pt idx="1266">
                  <c:v>40919</c:v>
                </c:pt>
                <c:pt idx="1267">
                  <c:v>40920</c:v>
                </c:pt>
                <c:pt idx="1268">
                  <c:v>40921</c:v>
                </c:pt>
                <c:pt idx="1269">
                  <c:v>40925</c:v>
                </c:pt>
                <c:pt idx="1270">
                  <c:v>40926</c:v>
                </c:pt>
                <c:pt idx="1271">
                  <c:v>40927</c:v>
                </c:pt>
                <c:pt idx="1272">
                  <c:v>40928</c:v>
                </c:pt>
                <c:pt idx="1273">
                  <c:v>40931</c:v>
                </c:pt>
                <c:pt idx="1274">
                  <c:v>40932</c:v>
                </c:pt>
                <c:pt idx="1275">
                  <c:v>40933</c:v>
                </c:pt>
                <c:pt idx="1276">
                  <c:v>40934</c:v>
                </c:pt>
                <c:pt idx="1277">
                  <c:v>40935</c:v>
                </c:pt>
                <c:pt idx="1278">
                  <c:v>40938</c:v>
                </c:pt>
                <c:pt idx="1279">
                  <c:v>40939</c:v>
                </c:pt>
                <c:pt idx="1280">
                  <c:v>40940</c:v>
                </c:pt>
                <c:pt idx="1281">
                  <c:v>40941</c:v>
                </c:pt>
                <c:pt idx="1282">
                  <c:v>40942</c:v>
                </c:pt>
                <c:pt idx="1283">
                  <c:v>40945</c:v>
                </c:pt>
                <c:pt idx="1284">
                  <c:v>40946</c:v>
                </c:pt>
                <c:pt idx="1285">
                  <c:v>40947</c:v>
                </c:pt>
                <c:pt idx="1286">
                  <c:v>40948</c:v>
                </c:pt>
                <c:pt idx="1287">
                  <c:v>40949</c:v>
                </c:pt>
                <c:pt idx="1288">
                  <c:v>40952</c:v>
                </c:pt>
                <c:pt idx="1289">
                  <c:v>40953</c:v>
                </c:pt>
                <c:pt idx="1290">
                  <c:v>40954</c:v>
                </c:pt>
                <c:pt idx="1291">
                  <c:v>40955</c:v>
                </c:pt>
                <c:pt idx="1292">
                  <c:v>40956</c:v>
                </c:pt>
                <c:pt idx="1293">
                  <c:v>40960</c:v>
                </c:pt>
                <c:pt idx="1294">
                  <c:v>40961</c:v>
                </c:pt>
                <c:pt idx="1295">
                  <c:v>40962</c:v>
                </c:pt>
                <c:pt idx="1296">
                  <c:v>40963</c:v>
                </c:pt>
                <c:pt idx="1297">
                  <c:v>40966</c:v>
                </c:pt>
                <c:pt idx="1298">
                  <c:v>40967</c:v>
                </c:pt>
                <c:pt idx="1299">
                  <c:v>40968</c:v>
                </c:pt>
                <c:pt idx="1300">
                  <c:v>40969</c:v>
                </c:pt>
                <c:pt idx="1301">
                  <c:v>40970</c:v>
                </c:pt>
                <c:pt idx="1302">
                  <c:v>40973</c:v>
                </c:pt>
                <c:pt idx="1303">
                  <c:v>40974</c:v>
                </c:pt>
                <c:pt idx="1304">
                  <c:v>40975</c:v>
                </c:pt>
                <c:pt idx="1305">
                  <c:v>40976</c:v>
                </c:pt>
                <c:pt idx="1306">
                  <c:v>40977</c:v>
                </c:pt>
                <c:pt idx="1307">
                  <c:v>40980</c:v>
                </c:pt>
                <c:pt idx="1308">
                  <c:v>40981</c:v>
                </c:pt>
                <c:pt idx="1309">
                  <c:v>40982</c:v>
                </c:pt>
                <c:pt idx="1310">
                  <c:v>40983</c:v>
                </c:pt>
                <c:pt idx="1311">
                  <c:v>40984</c:v>
                </c:pt>
                <c:pt idx="1312">
                  <c:v>40987</c:v>
                </c:pt>
                <c:pt idx="1313">
                  <c:v>40988</c:v>
                </c:pt>
                <c:pt idx="1314">
                  <c:v>40989</c:v>
                </c:pt>
                <c:pt idx="1315">
                  <c:v>40990</c:v>
                </c:pt>
                <c:pt idx="1316">
                  <c:v>40991</c:v>
                </c:pt>
                <c:pt idx="1317">
                  <c:v>40994</c:v>
                </c:pt>
                <c:pt idx="1318">
                  <c:v>40995</c:v>
                </c:pt>
                <c:pt idx="1319">
                  <c:v>40996</c:v>
                </c:pt>
                <c:pt idx="1320">
                  <c:v>40997</c:v>
                </c:pt>
                <c:pt idx="1321">
                  <c:v>40998</c:v>
                </c:pt>
                <c:pt idx="1322">
                  <c:v>41001</c:v>
                </c:pt>
                <c:pt idx="1323">
                  <c:v>41002</c:v>
                </c:pt>
                <c:pt idx="1324">
                  <c:v>41003</c:v>
                </c:pt>
                <c:pt idx="1325">
                  <c:v>41004</c:v>
                </c:pt>
                <c:pt idx="1326">
                  <c:v>41008</c:v>
                </c:pt>
                <c:pt idx="1327">
                  <c:v>41009</c:v>
                </c:pt>
                <c:pt idx="1328">
                  <c:v>41010</c:v>
                </c:pt>
                <c:pt idx="1329">
                  <c:v>41011</c:v>
                </c:pt>
                <c:pt idx="1330">
                  <c:v>41012</c:v>
                </c:pt>
                <c:pt idx="1331">
                  <c:v>41015</c:v>
                </c:pt>
                <c:pt idx="1332">
                  <c:v>41016</c:v>
                </c:pt>
                <c:pt idx="1333">
                  <c:v>41017</c:v>
                </c:pt>
                <c:pt idx="1334">
                  <c:v>41018</c:v>
                </c:pt>
                <c:pt idx="1335">
                  <c:v>41019</c:v>
                </c:pt>
                <c:pt idx="1336">
                  <c:v>41022</c:v>
                </c:pt>
                <c:pt idx="1337">
                  <c:v>41023</c:v>
                </c:pt>
                <c:pt idx="1338">
                  <c:v>41024</c:v>
                </c:pt>
                <c:pt idx="1339">
                  <c:v>41025</c:v>
                </c:pt>
                <c:pt idx="1340">
                  <c:v>41026</c:v>
                </c:pt>
                <c:pt idx="1341">
                  <c:v>41029</c:v>
                </c:pt>
                <c:pt idx="1342">
                  <c:v>41030</c:v>
                </c:pt>
                <c:pt idx="1343">
                  <c:v>41031</c:v>
                </c:pt>
                <c:pt idx="1344">
                  <c:v>41032</c:v>
                </c:pt>
                <c:pt idx="1345">
                  <c:v>41033</c:v>
                </c:pt>
                <c:pt idx="1346">
                  <c:v>41036</c:v>
                </c:pt>
                <c:pt idx="1347">
                  <c:v>41037</c:v>
                </c:pt>
                <c:pt idx="1348">
                  <c:v>41038</c:v>
                </c:pt>
                <c:pt idx="1349">
                  <c:v>41039</c:v>
                </c:pt>
                <c:pt idx="1350">
                  <c:v>41040</c:v>
                </c:pt>
                <c:pt idx="1351">
                  <c:v>41043</c:v>
                </c:pt>
                <c:pt idx="1352">
                  <c:v>41044</c:v>
                </c:pt>
                <c:pt idx="1353">
                  <c:v>41045</c:v>
                </c:pt>
                <c:pt idx="1354">
                  <c:v>41046</c:v>
                </c:pt>
                <c:pt idx="1355">
                  <c:v>41047</c:v>
                </c:pt>
                <c:pt idx="1356">
                  <c:v>41050</c:v>
                </c:pt>
                <c:pt idx="1357">
                  <c:v>41051</c:v>
                </c:pt>
                <c:pt idx="1358">
                  <c:v>41052</c:v>
                </c:pt>
                <c:pt idx="1359">
                  <c:v>41053</c:v>
                </c:pt>
                <c:pt idx="1360">
                  <c:v>41054</c:v>
                </c:pt>
                <c:pt idx="1361">
                  <c:v>41058</c:v>
                </c:pt>
                <c:pt idx="1362">
                  <c:v>41059</c:v>
                </c:pt>
                <c:pt idx="1363">
                  <c:v>41060</c:v>
                </c:pt>
                <c:pt idx="1364">
                  <c:v>41061</c:v>
                </c:pt>
                <c:pt idx="1365">
                  <c:v>41064</c:v>
                </c:pt>
                <c:pt idx="1366">
                  <c:v>41065</c:v>
                </c:pt>
                <c:pt idx="1367">
                  <c:v>41066</c:v>
                </c:pt>
                <c:pt idx="1368">
                  <c:v>41067</c:v>
                </c:pt>
                <c:pt idx="1369">
                  <c:v>41068</c:v>
                </c:pt>
                <c:pt idx="1370">
                  <c:v>41071</c:v>
                </c:pt>
                <c:pt idx="1371">
                  <c:v>41072</c:v>
                </c:pt>
                <c:pt idx="1372">
                  <c:v>41073</c:v>
                </c:pt>
                <c:pt idx="1373">
                  <c:v>41074</c:v>
                </c:pt>
                <c:pt idx="1374">
                  <c:v>41075</c:v>
                </c:pt>
                <c:pt idx="1375">
                  <c:v>41078</c:v>
                </c:pt>
                <c:pt idx="1376">
                  <c:v>41079</c:v>
                </c:pt>
                <c:pt idx="1377">
                  <c:v>41080</c:v>
                </c:pt>
                <c:pt idx="1378">
                  <c:v>41081</c:v>
                </c:pt>
                <c:pt idx="1379">
                  <c:v>41082</c:v>
                </c:pt>
                <c:pt idx="1380">
                  <c:v>41085</c:v>
                </c:pt>
                <c:pt idx="1381">
                  <c:v>41086</c:v>
                </c:pt>
                <c:pt idx="1382">
                  <c:v>41087</c:v>
                </c:pt>
                <c:pt idx="1383">
                  <c:v>41088</c:v>
                </c:pt>
                <c:pt idx="1384">
                  <c:v>41089</c:v>
                </c:pt>
                <c:pt idx="1385">
                  <c:v>41092</c:v>
                </c:pt>
                <c:pt idx="1386">
                  <c:v>41093</c:v>
                </c:pt>
                <c:pt idx="1387">
                  <c:v>41095</c:v>
                </c:pt>
                <c:pt idx="1388">
                  <c:v>41096</c:v>
                </c:pt>
                <c:pt idx="1389">
                  <c:v>41099</c:v>
                </c:pt>
                <c:pt idx="1390">
                  <c:v>41100</c:v>
                </c:pt>
                <c:pt idx="1391">
                  <c:v>41101</c:v>
                </c:pt>
                <c:pt idx="1392">
                  <c:v>41102</c:v>
                </c:pt>
                <c:pt idx="1393">
                  <c:v>41103</c:v>
                </c:pt>
                <c:pt idx="1394">
                  <c:v>41106</c:v>
                </c:pt>
                <c:pt idx="1395">
                  <c:v>41107</c:v>
                </c:pt>
                <c:pt idx="1396">
                  <c:v>41108</c:v>
                </c:pt>
                <c:pt idx="1397">
                  <c:v>41109</c:v>
                </c:pt>
                <c:pt idx="1398">
                  <c:v>41110</c:v>
                </c:pt>
                <c:pt idx="1399">
                  <c:v>41113</c:v>
                </c:pt>
                <c:pt idx="1400">
                  <c:v>41114</c:v>
                </c:pt>
                <c:pt idx="1401">
                  <c:v>41115</c:v>
                </c:pt>
                <c:pt idx="1402">
                  <c:v>41116</c:v>
                </c:pt>
                <c:pt idx="1403">
                  <c:v>41117</c:v>
                </c:pt>
                <c:pt idx="1404">
                  <c:v>41120</c:v>
                </c:pt>
                <c:pt idx="1405">
                  <c:v>41121</c:v>
                </c:pt>
                <c:pt idx="1406">
                  <c:v>41122</c:v>
                </c:pt>
                <c:pt idx="1407">
                  <c:v>41123</c:v>
                </c:pt>
                <c:pt idx="1408">
                  <c:v>41124</c:v>
                </c:pt>
                <c:pt idx="1409">
                  <c:v>41127</c:v>
                </c:pt>
                <c:pt idx="1410">
                  <c:v>41128</c:v>
                </c:pt>
                <c:pt idx="1411">
                  <c:v>41129</c:v>
                </c:pt>
                <c:pt idx="1412">
                  <c:v>41130</c:v>
                </c:pt>
                <c:pt idx="1413">
                  <c:v>41131</c:v>
                </c:pt>
                <c:pt idx="1414">
                  <c:v>41134</c:v>
                </c:pt>
                <c:pt idx="1415">
                  <c:v>41135</c:v>
                </c:pt>
                <c:pt idx="1416">
                  <c:v>41136</c:v>
                </c:pt>
                <c:pt idx="1417">
                  <c:v>41137</c:v>
                </c:pt>
                <c:pt idx="1418">
                  <c:v>41138</c:v>
                </c:pt>
                <c:pt idx="1419">
                  <c:v>41141</c:v>
                </c:pt>
                <c:pt idx="1420">
                  <c:v>41142</c:v>
                </c:pt>
                <c:pt idx="1421">
                  <c:v>41143</c:v>
                </c:pt>
                <c:pt idx="1422">
                  <c:v>41144</c:v>
                </c:pt>
                <c:pt idx="1423">
                  <c:v>41145</c:v>
                </c:pt>
                <c:pt idx="1424">
                  <c:v>41148</c:v>
                </c:pt>
                <c:pt idx="1425">
                  <c:v>41149</c:v>
                </c:pt>
                <c:pt idx="1426">
                  <c:v>41150</c:v>
                </c:pt>
                <c:pt idx="1427">
                  <c:v>41151</c:v>
                </c:pt>
                <c:pt idx="1428">
                  <c:v>41152</c:v>
                </c:pt>
                <c:pt idx="1429">
                  <c:v>41156</c:v>
                </c:pt>
                <c:pt idx="1430">
                  <c:v>41157</c:v>
                </c:pt>
                <c:pt idx="1431">
                  <c:v>41158</c:v>
                </c:pt>
                <c:pt idx="1432">
                  <c:v>41159</c:v>
                </c:pt>
                <c:pt idx="1433">
                  <c:v>41162</c:v>
                </c:pt>
                <c:pt idx="1434">
                  <c:v>41163</c:v>
                </c:pt>
                <c:pt idx="1435">
                  <c:v>41164</c:v>
                </c:pt>
                <c:pt idx="1436">
                  <c:v>41165</c:v>
                </c:pt>
                <c:pt idx="1437">
                  <c:v>41166</c:v>
                </c:pt>
                <c:pt idx="1438">
                  <c:v>41169</c:v>
                </c:pt>
                <c:pt idx="1439">
                  <c:v>41170</c:v>
                </c:pt>
                <c:pt idx="1440">
                  <c:v>41171</c:v>
                </c:pt>
                <c:pt idx="1441">
                  <c:v>41172</c:v>
                </c:pt>
                <c:pt idx="1442">
                  <c:v>41173</c:v>
                </c:pt>
                <c:pt idx="1443">
                  <c:v>41176</c:v>
                </c:pt>
                <c:pt idx="1444">
                  <c:v>41177</c:v>
                </c:pt>
                <c:pt idx="1445">
                  <c:v>41178</c:v>
                </c:pt>
                <c:pt idx="1446">
                  <c:v>41179</c:v>
                </c:pt>
                <c:pt idx="1447">
                  <c:v>41180</c:v>
                </c:pt>
                <c:pt idx="1448">
                  <c:v>41183</c:v>
                </c:pt>
                <c:pt idx="1449">
                  <c:v>41184</c:v>
                </c:pt>
                <c:pt idx="1450">
                  <c:v>41185</c:v>
                </c:pt>
                <c:pt idx="1451">
                  <c:v>41186</c:v>
                </c:pt>
                <c:pt idx="1452">
                  <c:v>41187</c:v>
                </c:pt>
                <c:pt idx="1453">
                  <c:v>41190</c:v>
                </c:pt>
                <c:pt idx="1454">
                  <c:v>41191</c:v>
                </c:pt>
                <c:pt idx="1455">
                  <c:v>41192</c:v>
                </c:pt>
                <c:pt idx="1456">
                  <c:v>41193</c:v>
                </c:pt>
                <c:pt idx="1457">
                  <c:v>41194</c:v>
                </c:pt>
                <c:pt idx="1458">
                  <c:v>41197</c:v>
                </c:pt>
                <c:pt idx="1459">
                  <c:v>41198</c:v>
                </c:pt>
                <c:pt idx="1460">
                  <c:v>41199</c:v>
                </c:pt>
                <c:pt idx="1461">
                  <c:v>41200</c:v>
                </c:pt>
                <c:pt idx="1462">
                  <c:v>41201</c:v>
                </c:pt>
                <c:pt idx="1463">
                  <c:v>41204</c:v>
                </c:pt>
                <c:pt idx="1464">
                  <c:v>41205</c:v>
                </c:pt>
                <c:pt idx="1465">
                  <c:v>41206</c:v>
                </c:pt>
                <c:pt idx="1466">
                  <c:v>41207</c:v>
                </c:pt>
                <c:pt idx="1467">
                  <c:v>41208</c:v>
                </c:pt>
                <c:pt idx="1468">
                  <c:v>41213</c:v>
                </c:pt>
                <c:pt idx="1469">
                  <c:v>41214</c:v>
                </c:pt>
                <c:pt idx="1470">
                  <c:v>41215</c:v>
                </c:pt>
                <c:pt idx="1471">
                  <c:v>41218</c:v>
                </c:pt>
                <c:pt idx="1472">
                  <c:v>41219</c:v>
                </c:pt>
                <c:pt idx="1473">
                  <c:v>41220</c:v>
                </c:pt>
                <c:pt idx="1474">
                  <c:v>41221</c:v>
                </c:pt>
                <c:pt idx="1475">
                  <c:v>41222</c:v>
                </c:pt>
                <c:pt idx="1476">
                  <c:v>41225</c:v>
                </c:pt>
                <c:pt idx="1477">
                  <c:v>41226</c:v>
                </c:pt>
                <c:pt idx="1478">
                  <c:v>41227</c:v>
                </c:pt>
                <c:pt idx="1479">
                  <c:v>41228</c:v>
                </c:pt>
                <c:pt idx="1480">
                  <c:v>41229</c:v>
                </c:pt>
                <c:pt idx="1481">
                  <c:v>41232</c:v>
                </c:pt>
                <c:pt idx="1482">
                  <c:v>41233</c:v>
                </c:pt>
                <c:pt idx="1483">
                  <c:v>41234</c:v>
                </c:pt>
                <c:pt idx="1484">
                  <c:v>41236</c:v>
                </c:pt>
                <c:pt idx="1485">
                  <c:v>41239</c:v>
                </c:pt>
                <c:pt idx="1486">
                  <c:v>41240</c:v>
                </c:pt>
                <c:pt idx="1487">
                  <c:v>41241</c:v>
                </c:pt>
                <c:pt idx="1488">
                  <c:v>41242</c:v>
                </c:pt>
                <c:pt idx="1489">
                  <c:v>41243</c:v>
                </c:pt>
                <c:pt idx="1490">
                  <c:v>41246</c:v>
                </c:pt>
                <c:pt idx="1491">
                  <c:v>41247</c:v>
                </c:pt>
                <c:pt idx="1492">
                  <c:v>41248</c:v>
                </c:pt>
                <c:pt idx="1493">
                  <c:v>41249</c:v>
                </c:pt>
                <c:pt idx="1494">
                  <c:v>41250</c:v>
                </c:pt>
                <c:pt idx="1495">
                  <c:v>41253</c:v>
                </c:pt>
                <c:pt idx="1496">
                  <c:v>41254</c:v>
                </c:pt>
                <c:pt idx="1497">
                  <c:v>41255</c:v>
                </c:pt>
                <c:pt idx="1498">
                  <c:v>41256</c:v>
                </c:pt>
                <c:pt idx="1499">
                  <c:v>41257</c:v>
                </c:pt>
                <c:pt idx="1500">
                  <c:v>41260</c:v>
                </c:pt>
                <c:pt idx="1501">
                  <c:v>41261</c:v>
                </c:pt>
                <c:pt idx="1502">
                  <c:v>41262</c:v>
                </c:pt>
                <c:pt idx="1503">
                  <c:v>41263</c:v>
                </c:pt>
                <c:pt idx="1504">
                  <c:v>41264</c:v>
                </c:pt>
                <c:pt idx="1505">
                  <c:v>41267</c:v>
                </c:pt>
                <c:pt idx="1506">
                  <c:v>41269</c:v>
                </c:pt>
                <c:pt idx="1507">
                  <c:v>41270</c:v>
                </c:pt>
                <c:pt idx="1508">
                  <c:v>41271</c:v>
                </c:pt>
                <c:pt idx="1509">
                  <c:v>41274</c:v>
                </c:pt>
                <c:pt idx="1510">
                  <c:v>41276</c:v>
                </c:pt>
                <c:pt idx="1511">
                  <c:v>41277</c:v>
                </c:pt>
                <c:pt idx="1512">
                  <c:v>41278</c:v>
                </c:pt>
                <c:pt idx="1513">
                  <c:v>41281</c:v>
                </c:pt>
                <c:pt idx="1514">
                  <c:v>41282</c:v>
                </c:pt>
                <c:pt idx="1515">
                  <c:v>41283</c:v>
                </c:pt>
                <c:pt idx="1516">
                  <c:v>41284</c:v>
                </c:pt>
                <c:pt idx="1517">
                  <c:v>41285</c:v>
                </c:pt>
                <c:pt idx="1518">
                  <c:v>41288</c:v>
                </c:pt>
                <c:pt idx="1519">
                  <c:v>41289</c:v>
                </c:pt>
                <c:pt idx="1520">
                  <c:v>41290</c:v>
                </c:pt>
                <c:pt idx="1521">
                  <c:v>41291</c:v>
                </c:pt>
                <c:pt idx="1522">
                  <c:v>41292</c:v>
                </c:pt>
                <c:pt idx="1523">
                  <c:v>41296</c:v>
                </c:pt>
                <c:pt idx="1524">
                  <c:v>41297</c:v>
                </c:pt>
                <c:pt idx="1525">
                  <c:v>41298</c:v>
                </c:pt>
                <c:pt idx="1526">
                  <c:v>41299</c:v>
                </c:pt>
                <c:pt idx="1527">
                  <c:v>41302</c:v>
                </c:pt>
                <c:pt idx="1528">
                  <c:v>41303</c:v>
                </c:pt>
                <c:pt idx="1529">
                  <c:v>41304</c:v>
                </c:pt>
                <c:pt idx="1530">
                  <c:v>41305</c:v>
                </c:pt>
                <c:pt idx="1531">
                  <c:v>41306</c:v>
                </c:pt>
                <c:pt idx="1532">
                  <c:v>41309</c:v>
                </c:pt>
                <c:pt idx="1533">
                  <c:v>41310</c:v>
                </c:pt>
                <c:pt idx="1534">
                  <c:v>41311</c:v>
                </c:pt>
                <c:pt idx="1535">
                  <c:v>41312</c:v>
                </c:pt>
                <c:pt idx="1536">
                  <c:v>41313</c:v>
                </c:pt>
                <c:pt idx="1537">
                  <c:v>41316</c:v>
                </c:pt>
                <c:pt idx="1538">
                  <c:v>41317</c:v>
                </c:pt>
                <c:pt idx="1539">
                  <c:v>41318</c:v>
                </c:pt>
                <c:pt idx="1540">
                  <c:v>41319</c:v>
                </c:pt>
                <c:pt idx="1541">
                  <c:v>41320</c:v>
                </c:pt>
                <c:pt idx="1542">
                  <c:v>41324</c:v>
                </c:pt>
                <c:pt idx="1543">
                  <c:v>41325</c:v>
                </c:pt>
                <c:pt idx="1544">
                  <c:v>41326</c:v>
                </c:pt>
                <c:pt idx="1545">
                  <c:v>41327</c:v>
                </c:pt>
                <c:pt idx="1546">
                  <c:v>41330</c:v>
                </c:pt>
                <c:pt idx="1547">
                  <c:v>41331</c:v>
                </c:pt>
                <c:pt idx="1548">
                  <c:v>41332</c:v>
                </c:pt>
                <c:pt idx="1549">
                  <c:v>41333</c:v>
                </c:pt>
                <c:pt idx="1550">
                  <c:v>41334</c:v>
                </c:pt>
                <c:pt idx="1551">
                  <c:v>41337</c:v>
                </c:pt>
                <c:pt idx="1552">
                  <c:v>41338</c:v>
                </c:pt>
                <c:pt idx="1553">
                  <c:v>41339</c:v>
                </c:pt>
                <c:pt idx="1554">
                  <c:v>41340</c:v>
                </c:pt>
                <c:pt idx="1555">
                  <c:v>41341</c:v>
                </c:pt>
                <c:pt idx="1556">
                  <c:v>41344</c:v>
                </c:pt>
                <c:pt idx="1557">
                  <c:v>41345</c:v>
                </c:pt>
                <c:pt idx="1558">
                  <c:v>41346</c:v>
                </c:pt>
                <c:pt idx="1559">
                  <c:v>41347</c:v>
                </c:pt>
                <c:pt idx="1560">
                  <c:v>41348</c:v>
                </c:pt>
                <c:pt idx="1561">
                  <c:v>41351</c:v>
                </c:pt>
                <c:pt idx="1562">
                  <c:v>41352</c:v>
                </c:pt>
                <c:pt idx="1563">
                  <c:v>41353</c:v>
                </c:pt>
                <c:pt idx="1564">
                  <c:v>41354</c:v>
                </c:pt>
                <c:pt idx="1565">
                  <c:v>41355</c:v>
                </c:pt>
                <c:pt idx="1566">
                  <c:v>41358</c:v>
                </c:pt>
                <c:pt idx="1567">
                  <c:v>41359</c:v>
                </c:pt>
                <c:pt idx="1568">
                  <c:v>41360</c:v>
                </c:pt>
                <c:pt idx="1569">
                  <c:v>41361</c:v>
                </c:pt>
                <c:pt idx="1570">
                  <c:v>41365</c:v>
                </c:pt>
                <c:pt idx="1571">
                  <c:v>41366</c:v>
                </c:pt>
                <c:pt idx="1572">
                  <c:v>41367</c:v>
                </c:pt>
                <c:pt idx="1573">
                  <c:v>41368</c:v>
                </c:pt>
                <c:pt idx="1574">
                  <c:v>41369</c:v>
                </c:pt>
                <c:pt idx="1575">
                  <c:v>41372</c:v>
                </c:pt>
                <c:pt idx="1576">
                  <c:v>41373</c:v>
                </c:pt>
                <c:pt idx="1577">
                  <c:v>41374</c:v>
                </c:pt>
                <c:pt idx="1578">
                  <c:v>41375</c:v>
                </c:pt>
                <c:pt idx="1579">
                  <c:v>41376</c:v>
                </c:pt>
                <c:pt idx="1580">
                  <c:v>41379</c:v>
                </c:pt>
                <c:pt idx="1581">
                  <c:v>41380</c:v>
                </c:pt>
                <c:pt idx="1582">
                  <c:v>41381</c:v>
                </c:pt>
                <c:pt idx="1583">
                  <c:v>41382</c:v>
                </c:pt>
                <c:pt idx="1584">
                  <c:v>41383</c:v>
                </c:pt>
                <c:pt idx="1585">
                  <c:v>41386</c:v>
                </c:pt>
                <c:pt idx="1586">
                  <c:v>41387</c:v>
                </c:pt>
                <c:pt idx="1587">
                  <c:v>41388</c:v>
                </c:pt>
                <c:pt idx="1588">
                  <c:v>41389</c:v>
                </c:pt>
                <c:pt idx="1589">
                  <c:v>41390</c:v>
                </c:pt>
                <c:pt idx="1590">
                  <c:v>41393</c:v>
                </c:pt>
                <c:pt idx="1591">
                  <c:v>41394</c:v>
                </c:pt>
                <c:pt idx="1592">
                  <c:v>41395</c:v>
                </c:pt>
                <c:pt idx="1593">
                  <c:v>41396</c:v>
                </c:pt>
                <c:pt idx="1594">
                  <c:v>41397</c:v>
                </c:pt>
                <c:pt idx="1595">
                  <c:v>41400</c:v>
                </c:pt>
                <c:pt idx="1596">
                  <c:v>41401</c:v>
                </c:pt>
                <c:pt idx="1597">
                  <c:v>41402</c:v>
                </c:pt>
                <c:pt idx="1598">
                  <c:v>41403</c:v>
                </c:pt>
                <c:pt idx="1599">
                  <c:v>41404</c:v>
                </c:pt>
                <c:pt idx="1600">
                  <c:v>41407</c:v>
                </c:pt>
                <c:pt idx="1601">
                  <c:v>41408</c:v>
                </c:pt>
                <c:pt idx="1602">
                  <c:v>41409</c:v>
                </c:pt>
                <c:pt idx="1603">
                  <c:v>41410</c:v>
                </c:pt>
                <c:pt idx="1604">
                  <c:v>41411</c:v>
                </c:pt>
                <c:pt idx="1605">
                  <c:v>41414</c:v>
                </c:pt>
                <c:pt idx="1606">
                  <c:v>41415</c:v>
                </c:pt>
                <c:pt idx="1607">
                  <c:v>41416</c:v>
                </c:pt>
                <c:pt idx="1608">
                  <c:v>41417</c:v>
                </c:pt>
                <c:pt idx="1609">
                  <c:v>41418</c:v>
                </c:pt>
                <c:pt idx="1610">
                  <c:v>41422</c:v>
                </c:pt>
                <c:pt idx="1611">
                  <c:v>41423</c:v>
                </c:pt>
                <c:pt idx="1612">
                  <c:v>41424</c:v>
                </c:pt>
                <c:pt idx="1613">
                  <c:v>41425</c:v>
                </c:pt>
                <c:pt idx="1614">
                  <c:v>41428</c:v>
                </c:pt>
                <c:pt idx="1615">
                  <c:v>41429</c:v>
                </c:pt>
                <c:pt idx="1616">
                  <c:v>41430</c:v>
                </c:pt>
                <c:pt idx="1617">
                  <c:v>41431</c:v>
                </c:pt>
                <c:pt idx="1618">
                  <c:v>41432</c:v>
                </c:pt>
                <c:pt idx="1619">
                  <c:v>41435</c:v>
                </c:pt>
                <c:pt idx="1620">
                  <c:v>41436</c:v>
                </c:pt>
                <c:pt idx="1621">
                  <c:v>41437</c:v>
                </c:pt>
                <c:pt idx="1622">
                  <c:v>41438</c:v>
                </c:pt>
                <c:pt idx="1623">
                  <c:v>41439</c:v>
                </c:pt>
                <c:pt idx="1624">
                  <c:v>41442</c:v>
                </c:pt>
                <c:pt idx="1625">
                  <c:v>41443</c:v>
                </c:pt>
                <c:pt idx="1626">
                  <c:v>41444</c:v>
                </c:pt>
                <c:pt idx="1627">
                  <c:v>41445</c:v>
                </c:pt>
                <c:pt idx="1628">
                  <c:v>41446</c:v>
                </c:pt>
                <c:pt idx="1629">
                  <c:v>41449</c:v>
                </c:pt>
                <c:pt idx="1630">
                  <c:v>41450</c:v>
                </c:pt>
                <c:pt idx="1631">
                  <c:v>41451</c:v>
                </c:pt>
                <c:pt idx="1632">
                  <c:v>41452</c:v>
                </c:pt>
                <c:pt idx="1633">
                  <c:v>41453</c:v>
                </c:pt>
                <c:pt idx="1634">
                  <c:v>41456</c:v>
                </c:pt>
                <c:pt idx="1635">
                  <c:v>41457</c:v>
                </c:pt>
                <c:pt idx="1636">
                  <c:v>41458</c:v>
                </c:pt>
                <c:pt idx="1637">
                  <c:v>41460</c:v>
                </c:pt>
                <c:pt idx="1638">
                  <c:v>41463</c:v>
                </c:pt>
                <c:pt idx="1639">
                  <c:v>41464</c:v>
                </c:pt>
                <c:pt idx="1640">
                  <c:v>41465</c:v>
                </c:pt>
                <c:pt idx="1641">
                  <c:v>41466</c:v>
                </c:pt>
                <c:pt idx="1642">
                  <c:v>41467</c:v>
                </c:pt>
                <c:pt idx="1643">
                  <c:v>41470</c:v>
                </c:pt>
                <c:pt idx="1644">
                  <c:v>41471</c:v>
                </c:pt>
                <c:pt idx="1645">
                  <c:v>41472</c:v>
                </c:pt>
                <c:pt idx="1646">
                  <c:v>41473</c:v>
                </c:pt>
                <c:pt idx="1647">
                  <c:v>41474</c:v>
                </c:pt>
                <c:pt idx="1648">
                  <c:v>41477</c:v>
                </c:pt>
                <c:pt idx="1649">
                  <c:v>41478</c:v>
                </c:pt>
                <c:pt idx="1650">
                  <c:v>41479</c:v>
                </c:pt>
                <c:pt idx="1651">
                  <c:v>41480</c:v>
                </c:pt>
                <c:pt idx="1652">
                  <c:v>41481</c:v>
                </c:pt>
                <c:pt idx="1653">
                  <c:v>41484</c:v>
                </c:pt>
                <c:pt idx="1654">
                  <c:v>41485</c:v>
                </c:pt>
                <c:pt idx="1655">
                  <c:v>41486</c:v>
                </c:pt>
                <c:pt idx="1656">
                  <c:v>41487</c:v>
                </c:pt>
                <c:pt idx="1657">
                  <c:v>41488</c:v>
                </c:pt>
                <c:pt idx="1658">
                  <c:v>41491</c:v>
                </c:pt>
                <c:pt idx="1659">
                  <c:v>41492</c:v>
                </c:pt>
                <c:pt idx="1660">
                  <c:v>41493</c:v>
                </c:pt>
                <c:pt idx="1661">
                  <c:v>41494</c:v>
                </c:pt>
                <c:pt idx="1662">
                  <c:v>41495</c:v>
                </c:pt>
                <c:pt idx="1663">
                  <c:v>41498</c:v>
                </c:pt>
                <c:pt idx="1664">
                  <c:v>41499</c:v>
                </c:pt>
                <c:pt idx="1665">
                  <c:v>41500</c:v>
                </c:pt>
                <c:pt idx="1666">
                  <c:v>41501</c:v>
                </c:pt>
                <c:pt idx="1667">
                  <c:v>41502</c:v>
                </c:pt>
                <c:pt idx="1668">
                  <c:v>41505</c:v>
                </c:pt>
                <c:pt idx="1669">
                  <c:v>41506</c:v>
                </c:pt>
                <c:pt idx="1670">
                  <c:v>41507</c:v>
                </c:pt>
                <c:pt idx="1671">
                  <c:v>41508</c:v>
                </c:pt>
                <c:pt idx="1672">
                  <c:v>41509</c:v>
                </c:pt>
                <c:pt idx="1673">
                  <c:v>41512</c:v>
                </c:pt>
                <c:pt idx="1674">
                  <c:v>41513</c:v>
                </c:pt>
                <c:pt idx="1675">
                  <c:v>41514</c:v>
                </c:pt>
                <c:pt idx="1676">
                  <c:v>41515</c:v>
                </c:pt>
                <c:pt idx="1677">
                  <c:v>41516</c:v>
                </c:pt>
                <c:pt idx="1678">
                  <c:v>41520</c:v>
                </c:pt>
                <c:pt idx="1679">
                  <c:v>41521</c:v>
                </c:pt>
                <c:pt idx="1680">
                  <c:v>41522</c:v>
                </c:pt>
                <c:pt idx="1681">
                  <c:v>41523</c:v>
                </c:pt>
                <c:pt idx="1682">
                  <c:v>41526</c:v>
                </c:pt>
                <c:pt idx="1683">
                  <c:v>41527</c:v>
                </c:pt>
                <c:pt idx="1684">
                  <c:v>41528</c:v>
                </c:pt>
                <c:pt idx="1685">
                  <c:v>41529</c:v>
                </c:pt>
                <c:pt idx="1686">
                  <c:v>41530</c:v>
                </c:pt>
                <c:pt idx="1687">
                  <c:v>41533</c:v>
                </c:pt>
                <c:pt idx="1688">
                  <c:v>41534</c:v>
                </c:pt>
                <c:pt idx="1689">
                  <c:v>41535</c:v>
                </c:pt>
                <c:pt idx="1690">
                  <c:v>41536</c:v>
                </c:pt>
                <c:pt idx="1691">
                  <c:v>41537</c:v>
                </c:pt>
                <c:pt idx="1692">
                  <c:v>41540</c:v>
                </c:pt>
                <c:pt idx="1693">
                  <c:v>41541</c:v>
                </c:pt>
                <c:pt idx="1694">
                  <c:v>41542</c:v>
                </c:pt>
                <c:pt idx="1695">
                  <c:v>41543</c:v>
                </c:pt>
                <c:pt idx="1696">
                  <c:v>41544</c:v>
                </c:pt>
                <c:pt idx="1697">
                  <c:v>41547</c:v>
                </c:pt>
                <c:pt idx="1698">
                  <c:v>41548</c:v>
                </c:pt>
                <c:pt idx="1699">
                  <c:v>41549</c:v>
                </c:pt>
                <c:pt idx="1700">
                  <c:v>41550</c:v>
                </c:pt>
                <c:pt idx="1701">
                  <c:v>41551</c:v>
                </c:pt>
                <c:pt idx="1702">
                  <c:v>41554</c:v>
                </c:pt>
                <c:pt idx="1703">
                  <c:v>41555</c:v>
                </c:pt>
                <c:pt idx="1704">
                  <c:v>41556</c:v>
                </c:pt>
                <c:pt idx="1705">
                  <c:v>41557</c:v>
                </c:pt>
                <c:pt idx="1706">
                  <c:v>41558</c:v>
                </c:pt>
                <c:pt idx="1707">
                  <c:v>41561</c:v>
                </c:pt>
                <c:pt idx="1708">
                  <c:v>41562</c:v>
                </c:pt>
                <c:pt idx="1709">
                  <c:v>41563</c:v>
                </c:pt>
                <c:pt idx="1710">
                  <c:v>41564</c:v>
                </c:pt>
                <c:pt idx="1711">
                  <c:v>41565</c:v>
                </c:pt>
                <c:pt idx="1712">
                  <c:v>41568</c:v>
                </c:pt>
                <c:pt idx="1713">
                  <c:v>41569</c:v>
                </c:pt>
                <c:pt idx="1714">
                  <c:v>41570</c:v>
                </c:pt>
                <c:pt idx="1715">
                  <c:v>41571</c:v>
                </c:pt>
                <c:pt idx="1716">
                  <c:v>41572</c:v>
                </c:pt>
                <c:pt idx="1717">
                  <c:v>41575</c:v>
                </c:pt>
                <c:pt idx="1718">
                  <c:v>41576</c:v>
                </c:pt>
                <c:pt idx="1719">
                  <c:v>41577</c:v>
                </c:pt>
                <c:pt idx="1720">
                  <c:v>41578</c:v>
                </c:pt>
                <c:pt idx="1721">
                  <c:v>41579</c:v>
                </c:pt>
                <c:pt idx="1722">
                  <c:v>41582</c:v>
                </c:pt>
                <c:pt idx="1723">
                  <c:v>41583</c:v>
                </c:pt>
                <c:pt idx="1724">
                  <c:v>41584</c:v>
                </c:pt>
                <c:pt idx="1725">
                  <c:v>41585</c:v>
                </c:pt>
                <c:pt idx="1726">
                  <c:v>41586</c:v>
                </c:pt>
                <c:pt idx="1727">
                  <c:v>41589</c:v>
                </c:pt>
                <c:pt idx="1728">
                  <c:v>41590</c:v>
                </c:pt>
                <c:pt idx="1729">
                  <c:v>41591</c:v>
                </c:pt>
                <c:pt idx="1730">
                  <c:v>41592</c:v>
                </c:pt>
                <c:pt idx="1731">
                  <c:v>41593</c:v>
                </c:pt>
                <c:pt idx="1732">
                  <c:v>41596</c:v>
                </c:pt>
                <c:pt idx="1733">
                  <c:v>41597</c:v>
                </c:pt>
                <c:pt idx="1734">
                  <c:v>41598</c:v>
                </c:pt>
                <c:pt idx="1735">
                  <c:v>41599</c:v>
                </c:pt>
                <c:pt idx="1736">
                  <c:v>41600</c:v>
                </c:pt>
                <c:pt idx="1737">
                  <c:v>41603</c:v>
                </c:pt>
                <c:pt idx="1738">
                  <c:v>41604</c:v>
                </c:pt>
                <c:pt idx="1739">
                  <c:v>41605</c:v>
                </c:pt>
                <c:pt idx="1740">
                  <c:v>41607</c:v>
                </c:pt>
                <c:pt idx="1741">
                  <c:v>41610</c:v>
                </c:pt>
                <c:pt idx="1742">
                  <c:v>41611</c:v>
                </c:pt>
                <c:pt idx="1743">
                  <c:v>41612</c:v>
                </c:pt>
                <c:pt idx="1744">
                  <c:v>41613</c:v>
                </c:pt>
                <c:pt idx="1745">
                  <c:v>41614</c:v>
                </c:pt>
                <c:pt idx="1746">
                  <c:v>41617</c:v>
                </c:pt>
                <c:pt idx="1747">
                  <c:v>41618</c:v>
                </c:pt>
                <c:pt idx="1748">
                  <c:v>41619</c:v>
                </c:pt>
                <c:pt idx="1749">
                  <c:v>41620</c:v>
                </c:pt>
                <c:pt idx="1750">
                  <c:v>41621</c:v>
                </c:pt>
                <c:pt idx="1751">
                  <c:v>41624</c:v>
                </c:pt>
                <c:pt idx="1752">
                  <c:v>41625</c:v>
                </c:pt>
                <c:pt idx="1753">
                  <c:v>41626</c:v>
                </c:pt>
                <c:pt idx="1754">
                  <c:v>41627</c:v>
                </c:pt>
                <c:pt idx="1755">
                  <c:v>41628</c:v>
                </c:pt>
                <c:pt idx="1756">
                  <c:v>41631</c:v>
                </c:pt>
                <c:pt idx="1757">
                  <c:v>41632</c:v>
                </c:pt>
                <c:pt idx="1758">
                  <c:v>41634</c:v>
                </c:pt>
                <c:pt idx="1759">
                  <c:v>41635</c:v>
                </c:pt>
                <c:pt idx="1760">
                  <c:v>41638</c:v>
                </c:pt>
                <c:pt idx="1761">
                  <c:v>41639</c:v>
                </c:pt>
                <c:pt idx="1762">
                  <c:v>41641</c:v>
                </c:pt>
                <c:pt idx="1763">
                  <c:v>41642</c:v>
                </c:pt>
                <c:pt idx="1764">
                  <c:v>41645</c:v>
                </c:pt>
                <c:pt idx="1765">
                  <c:v>41646</c:v>
                </c:pt>
                <c:pt idx="1766">
                  <c:v>41647</c:v>
                </c:pt>
                <c:pt idx="1767">
                  <c:v>41648</c:v>
                </c:pt>
                <c:pt idx="1768">
                  <c:v>41649</c:v>
                </c:pt>
                <c:pt idx="1769">
                  <c:v>41652</c:v>
                </c:pt>
                <c:pt idx="1770">
                  <c:v>41653</c:v>
                </c:pt>
                <c:pt idx="1771">
                  <c:v>41654</c:v>
                </c:pt>
                <c:pt idx="1772">
                  <c:v>41655</c:v>
                </c:pt>
                <c:pt idx="1773">
                  <c:v>41656</c:v>
                </c:pt>
                <c:pt idx="1774">
                  <c:v>41660</c:v>
                </c:pt>
                <c:pt idx="1775">
                  <c:v>41661</c:v>
                </c:pt>
                <c:pt idx="1776">
                  <c:v>41662</c:v>
                </c:pt>
                <c:pt idx="1777">
                  <c:v>41663</c:v>
                </c:pt>
                <c:pt idx="1778">
                  <c:v>41666</c:v>
                </c:pt>
                <c:pt idx="1779">
                  <c:v>41667</c:v>
                </c:pt>
                <c:pt idx="1780">
                  <c:v>41668</c:v>
                </c:pt>
                <c:pt idx="1781">
                  <c:v>41669</c:v>
                </c:pt>
                <c:pt idx="1782">
                  <c:v>41670</c:v>
                </c:pt>
                <c:pt idx="1783">
                  <c:v>41673</c:v>
                </c:pt>
                <c:pt idx="1784">
                  <c:v>41674</c:v>
                </c:pt>
                <c:pt idx="1785">
                  <c:v>41675</c:v>
                </c:pt>
                <c:pt idx="1786">
                  <c:v>41676</c:v>
                </c:pt>
                <c:pt idx="1787">
                  <c:v>41677</c:v>
                </c:pt>
                <c:pt idx="1788">
                  <c:v>41680</c:v>
                </c:pt>
                <c:pt idx="1789">
                  <c:v>41681</c:v>
                </c:pt>
                <c:pt idx="1790">
                  <c:v>41682</c:v>
                </c:pt>
                <c:pt idx="1791">
                  <c:v>41683</c:v>
                </c:pt>
                <c:pt idx="1792">
                  <c:v>41684</c:v>
                </c:pt>
                <c:pt idx="1793">
                  <c:v>41688</c:v>
                </c:pt>
                <c:pt idx="1794">
                  <c:v>41689</c:v>
                </c:pt>
                <c:pt idx="1795">
                  <c:v>41690</c:v>
                </c:pt>
                <c:pt idx="1796">
                  <c:v>41691</c:v>
                </c:pt>
                <c:pt idx="1797">
                  <c:v>41694</c:v>
                </c:pt>
                <c:pt idx="1798">
                  <c:v>41695</c:v>
                </c:pt>
                <c:pt idx="1799">
                  <c:v>41696</c:v>
                </c:pt>
                <c:pt idx="1800">
                  <c:v>41697</c:v>
                </c:pt>
                <c:pt idx="1801">
                  <c:v>41698</c:v>
                </c:pt>
                <c:pt idx="1802">
                  <c:v>41701</c:v>
                </c:pt>
                <c:pt idx="1803">
                  <c:v>41702</c:v>
                </c:pt>
                <c:pt idx="1804">
                  <c:v>41703</c:v>
                </c:pt>
                <c:pt idx="1805">
                  <c:v>41704</c:v>
                </c:pt>
                <c:pt idx="1806">
                  <c:v>41705</c:v>
                </c:pt>
                <c:pt idx="1807">
                  <c:v>41708</c:v>
                </c:pt>
                <c:pt idx="1808">
                  <c:v>41709</c:v>
                </c:pt>
                <c:pt idx="1809">
                  <c:v>41710</c:v>
                </c:pt>
                <c:pt idx="1810">
                  <c:v>41711</c:v>
                </c:pt>
                <c:pt idx="1811">
                  <c:v>41712</c:v>
                </c:pt>
                <c:pt idx="1812">
                  <c:v>41715</c:v>
                </c:pt>
                <c:pt idx="1813">
                  <c:v>41716</c:v>
                </c:pt>
                <c:pt idx="1814">
                  <c:v>41717</c:v>
                </c:pt>
                <c:pt idx="1815">
                  <c:v>41718</c:v>
                </c:pt>
                <c:pt idx="1816">
                  <c:v>41719</c:v>
                </c:pt>
                <c:pt idx="1817">
                  <c:v>41722</c:v>
                </c:pt>
                <c:pt idx="1818">
                  <c:v>41723</c:v>
                </c:pt>
                <c:pt idx="1819">
                  <c:v>41724</c:v>
                </c:pt>
                <c:pt idx="1820">
                  <c:v>41725</c:v>
                </c:pt>
                <c:pt idx="1821">
                  <c:v>41726</c:v>
                </c:pt>
                <c:pt idx="1822">
                  <c:v>41729</c:v>
                </c:pt>
                <c:pt idx="1823">
                  <c:v>41730</c:v>
                </c:pt>
                <c:pt idx="1824">
                  <c:v>41731</c:v>
                </c:pt>
                <c:pt idx="1825">
                  <c:v>41732</c:v>
                </c:pt>
                <c:pt idx="1826">
                  <c:v>41733</c:v>
                </c:pt>
                <c:pt idx="1827">
                  <c:v>41736</c:v>
                </c:pt>
                <c:pt idx="1828">
                  <c:v>41737</c:v>
                </c:pt>
                <c:pt idx="1829">
                  <c:v>41738</c:v>
                </c:pt>
                <c:pt idx="1830">
                  <c:v>41739</c:v>
                </c:pt>
                <c:pt idx="1831">
                  <c:v>41740</c:v>
                </c:pt>
                <c:pt idx="1832">
                  <c:v>41743</c:v>
                </c:pt>
                <c:pt idx="1833">
                  <c:v>41744</c:v>
                </c:pt>
                <c:pt idx="1834">
                  <c:v>41745</c:v>
                </c:pt>
                <c:pt idx="1835">
                  <c:v>41746</c:v>
                </c:pt>
                <c:pt idx="1836">
                  <c:v>41750</c:v>
                </c:pt>
                <c:pt idx="1837">
                  <c:v>41751</c:v>
                </c:pt>
                <c:pt idx="1838">
                  <c:v>41752</c:v>
                </c:pt>
                <c:pt idx="1839">
                  <c:v>41753</c:v>
                </c:pt>
                <c:pt idx="1840">
                  <c:v>41754</c:v>
                </c:pt>
                <c:pt idx="1841">
                  <c:v>41757</c:v>
                </c:pt>
                <c:pt idx="1842">
                  <c:v>41758</c:v>
                </c:pt>
                <c:pt idx="1843">
                  <c:v>41759</c:v>
                </c:pt>
                <c:pt idx="1844">
                  <c:v>41760</c:v>
                </c:pt>
                <c:pt idx="1845">
                  <c:v>41761</c:v>
                </c:pt>
                <c:pt idx="1846">
                  <c:v>41764</c:v>
                </c:pt>
                <c:pt idx="1847">
                  <c:v>41765</c:v>
                </c:pt>
                <c:pt idx="1848">
                  <c:v>41766</c:v>
                </c:pt>
                <c:pt idx="1849">
                  <c:v>41767</c:v>
                </c:pt>
                <c:pt idx="1850">
                  <c:v>41768</c:v>
                </c:pt>
                <c:pt idx="1851">
                  <c:v>41771</c:v>
                </c:pt>
                <c:pt idx="1852">
                  <c:v>41772</c:v>
                </c:pt>
                <c:pt idx="1853">
                  <c:v>41773</c:v>
                </c:pt>
                <c:pt idx="1854">
                  <c:v>41774</c:v>
                </c:pt>
                <c:pt idx="1855">
                  <c:v>41775</c:v>
                </c:pt>
                <c:pt idx="1856">
                  <c:v>41778</c:v>
                </c:pt>
                <c:pt idx="1857">
                  <c:v>41779</c:v>
                </c:pt>
                <c:pt idx="1858">
                  <c:v>41780</c:v>
                </c:pt>
                <c:pt idx="1859">
                  <c:v>41781</c:v>
                </c:pt>
                <c:pt idx="1860">
                  <c:v>41782</c:v>
                </c:pt>
                <c:pt idx="1861">
                  <c:v>41786</c:v>
                </c:pt>
                <c:pt idx="1862">
                  <c:v>41787</c:v>
                </c:pt>
                <c:pt idx="1863">
                  <c:v>41788</c:v>
                </c:pt>
                <c:pt idx="1864">
                  <c:v>41789</c:v>
                </c:pt>
                <c:pt idx="1865">
                  <c:v>41792</c:v>
                </c:pt>
                <c:pt idx="1866">
                  <c:v>41793</c:v>
                </c:pt>
                <c:pt idx="1867">
                  <c:v>41794</c:v>
                </c:pt>
                <c:pt idx="1868">
                  <c:v>41795</c:v>
                </c:pt>
                <c:pt idx="1869">
                  <c:v>41796</c:v>
                </c:pt>
                <c:pt idx="1870">
                  <c:v>41799</c:v>
                </c:pt>
                <c:pt idx="1871">
                  <c:v>41800</c:v>
                </c:pt>
                <c:pt idx="1872">
                  <c:v>41801</c:v>
                </c:pt>
                <c:pt idx="1873">
                  <c:v>41802</c:v>
                </c:pt>
                <c:pt idx="1874">
                  <c:v>41803</c:v>
                </c:pt>
                <c:pt idx="1875">
                  <c:v>41806</c:v>
                </c:pt>
                <c:pt idx="1876">
                  <c:v>41807</c:v>
                </c:pt>
                <c:pt idx="1877">
                  <c:v>41808</c:v>
                </c:pt>
                <c:pt idx="1878">
                  <c:v>41809</c:v>
                </c:pt>
                <c:pt idx="1879">
                  <c:v>41810</c:v>
                </c:pt>
                <c:pt idx="1880">
                  <c:v>41813</c:v>
                </c:pt>
                <c:pt idx="1881">
                  <c:v>41814</c:v>
                </c:pt>
                <c:pt idx="1882">
                  <c:v>41815</c:v>
                </c:pt>
                <c:pt idx="1883">
                  <c:v>41816</c:v>
                </c:pt>
                <c:pt idx="1884">
                  <c:v>41817</c:v>
                </c:pt>
                <c:pt idx="1885">
                  <c:v>41820</c:v>
                </c:pt>
                <c:pt idx="1886">
                  <c:v>41821</c:v>
                </c:pt>
                <c:pt idx="1887">
                  <c:v>41822</c:v>
                </c:pt>
                <c:pt idx="1888">
                  <c:v>41823</c:v>
                </c:pt>
                <c:pt idx="1889">
                  <c:v>41827</c:v>
                </c:pt>
                <c:pt idx="1890">
                  <c:v>41828</c:v>
                </c:pt>
                <c:pt idx="1891">
                  <c:v>41829</c:v>
                </c:pt>
                <c:pt idx="1892">
                  <c:v>41830</c:v>
                </c:pt>
                <c:pt idx="1893">
                  <c:v>41831</c:v>
                </c:pt>
                <c:pt idx="1894">
                  <c:v>41834</c:v>
                </c:pt>
                <c:pt idx="1895">
                  <c:v>41835</c:v>
                </c:pt>
                <c:pt idx="1896">
                  <c:v>41836</c:v>
                </c:pt>
                <c:pt idx="1897">
                  <c:v>41837</c:v>
                </c:pt>
                <c:pt idx="1898">
                  <c:v>41838</c:v>
                </c:pt>
                <c:pt idx="1899">
                  <c:v>41841</c:v>
                </c:pt>
                <c:pt idx="1900">
                  <c:v>41842</c:v>
                </c:pt>
                <c:pt idx="1901">
                  <c:v>41843</c:v>
                </c:pt>
                <c:pt idx="1902">
                  <c:v>41844</c:v>
                </c:pt>
                <c:pt idx="1903">
                  <c:v>41845</c:v>
                </c:pt>
                <c:pt idx="1904">
                  <c:v>41848</c:v>
                </c:pt>
                <c:pt idx="1905">
                  <c:v>41849</c:v>
                </c:pt>
                <c:pt idx="1906">
                  <c:v>41850</c:v>
                </c:pt>
                <c:pt idx="1907">
                  <c:v>41851</c:v>
                </c:pt>
                <c:pt idx="1908">
                  <c:v>41852</c:v>
                </c:pt>
                <c:pt idx="1909">
                  <c:v>41855</c:v>
                </c:pt>
                <c:pt idx="1910">
                  <c:v>41856</c:v>
                </c:pt>
                <c:pt idx="1911">
                  <c:v>41857</c:v>
                </c:pt>
                <c:pt idx="1912">
                  <c:v>41858</c:v>
                </c:pt>
                <c:pt idx="1913">
                  <c:v>41859</c:v>
                </c:pt>
                <c:pt idx="1914">
                  <c:v>41862</c:v>
                </c:pt>
                <c:pt idx="1915">
                  <c:v>41863</c:v>
                </c:pt>
                <c:pt idx="1916">
                  <c:v>41864</c:v>
                </c:pt>
                <c:pt idx="1917">
                  <c:v>41865</c:v>
                </c:pt>
                <c:pt idx="1918">
                  <c:v>41866</c:v>
                </c:pt>
                <c:pt idx="1919">
                  <c:v>41869</c:v>
                </c:pt>
                <c:pt idx="1920">
                  <c:v>41870</c:v>
                </c:pt>
                <c:pt idx="1921">
                  <c:v>41871</c:v>
                </c:pt>
                <c:pt idx="1922">
                  <c:v>41872</c:v>
                </c:pt>
                <c:pt idx="1923">
                  <c:v>41873</c:v>
                </c:pt>
                <c:pt idx="1924">
                  <c:v>41876</c:v>
                </c:pt>
                <c:pt idx="1925">
                  <c:v>41877</c:v>
                </c:pt>
                <c:pt idx="1926">
                  <c:v>41878</c:v>
                </c:pt>
                <c:pt idx="1927">
                  <c:v>41879</c:v>
                </c:pt>
                <c:pt idx="1928">
                  <c:v>41880</c:v>
                </c:pt>
                <c:pt idx="1929">
                  <c:v>41884</c:v>
                </c:pt>
                <c:pt idx="1930">
                  <c:v>41885</c:v>
                </c:pt>
                <c:pt idx="1931">
                  <c:v>41886</c:v>
                </c:pt>
                <c:pt idx="1932">
                  <c:v>41887</c:v>
                </c:pt>
                <c:pt idx="1933">
                  <c:v>41890</c:v>
                </c:pt>
                <c:pt idx="1934">
                  <c:v>41891</c:v>
                </c:pt>
                <c:pt idx="1935">
                  <c:v>41892</c:v>
                </c:pt>
                <c:pt idx="1936">
                  <c:v>41893</c:v>
                </c:pt>
                <c:pt idx="1937">
                  <c:v>41894</c:v>
                </c:pt>
                <c:pt idx="1938">
                  <c:v>41897</c:v>
                </c:pt>
                <c:pt idx="1939">
                  <c:v>41898</c:v>
                </c:pt>
                <c:pt idx="1940">
                  <c:v>41899</c:v>
                </c:pt>
                <c:pt idx="1941">
                  <c:v>41900</c:v>
                </c:pt>
                <c:pt idx="1942">
                  <c:v>41901</c:v>
                </c:pt>
                <c:pt idx="1943">
                  <c:v>41904</c:v>
                </c:pt>
                <c:pt idx="1944">
                  <c:v>41905</c:v>
                </c:pt>
                <c:pt idx="1945">
                  <c:v>41906</c:v>
                </c:pt>
                <c:pt idx="1946">
                  <c:v>41907</c:v>
                </c:pt>
                <c:pt idx="1947">
                  <c:v>41908</c:v>
                </c:pt>
                <c:pt idx="1948">
                  <c:v>41911</c:v>
                </c:pt>
                <c:pt idx="1949">
                  <c:v>41912</c:v>
                </c:pt>
                <c:pt idx="1950">
                  <c:v>41913</c:v>
                </c:pt>
                <c:pt idx="1951">
                  <c:v>41914</c:v>
                </c:pt>
                <c:pt idx="1952">
                  <c:v>41915</c:v>
                </c:pt>
                <c:pt idx="1953">
                  <c:v>41918</c:v>
                </c:pt>
                <c:pt idx="1954">
                  <c:v>41919</c:v>
                </c:pt>
                <c:pt idx="1955">
                  <c:v>41920</c:v>
                </c:pt>
                <c:pt idx="1956">
                  <c:v>41921</c:v>
                </c:pt>
                <c:pt idx="1957">
                  <c:v>41922</c:v>
                </c:pt>
                <c:pt idx="1958">
                  <c:v>41925</c:v>
                </c:pt>
                <c:pt idx="1959">
                  <c:v>41926</c:v>
                </c:pt>
                <c:pt idx="1960">
                  <c:v>41927</c:v>
                </c:pt>
                <c:pt idx="1961">
                  <c:v>41928</c:v>
                </c:pt>
                <c:pt idx="1962">
                  <c:v>41929</c:v>
                </c:pt>
                <c:pt idx="1963">
                  <c:v>41932</c:v>
                </c:pt>
                <c:pt idx="1964">
                  <c:v>41933</c:v>
                </c:pt>
                <c:pt idx="1965">
                  <c:v>41934</c:v>
                </c:pt>
                <c:pt idx="1966">
                  <c:v>41935</c:v>
                </c:pt>
                <c:pt idx="1967">
                  <c:v>41936</c:v>
                </c:pt>
                <c:pt idx="1968">
                  <c:v>41939</c:v>
                </c:pt>
                <c:pt idx="1969">
                  <c:v>41940</c:v>
                </c:pt>
                <c:pt idx="1970">
                  <c:v>41941</c:v>
                </c:pt>
                <c:pt idx="1971">
                  <c:v>41942</c:v>
                </c:pt>
                <c:pt idx="1972">
                  <c:v>41943</c:v>
                </c:pt>
                <c:pt idx="1973">
                  <c:v>41946</c:v>
                </c:pt>
                <c:pt idx="1974">
                  <c:v>41947</c:v>
                </c:pt>
                <c:pt idx="1975">
                  <c:v>41948</c:v>
                </c:pt>
                <c:pt idx="1976">
                  <c:v>41949</c:v>
                </c:pt>
                <c:pt idx="1977">
                  <c:v>41950</c:v>
                </c:pt>
                <c:pt idx="1978">
                  <c:v>41953</c:v>
                </c:pt>
                <c:pt idx="1979">
                  <c:v>41954</c:v>
                </c:pt>
                <c:pt idx="1980">
                  <c:v>41955</c:v>
                </c:pt>
                <c:pt idx="1981">
                  <c:v>41956</c:v>
                </c:pt>
                <c:pt idx="1982">
                  <c:v>41957</c:v>
                </c:pt>
                <c:pt idx="1983">
                  <c:v>41960</c:v>
                </c:pt>
                <c:pt idx="1984">
                  <c:v>41961</c:v>
                </c:pt>
                <c:pt idx="1985">
                  <c:v>41962</c:v>
                </c:pt>
                <c:pt idx="1986">
                  <c:v>41963</c:v>
                </c:pt>
                <c:pt idx="1987">
                  <c:v>41964</c:v>
                </c:pt>
                <c:pt idx="1988">
                  <c:v>41967</c:v>
                </c:pt>
                <c:pt idx="1989">
                  <c:v>41968</c:v>
                </c:pt>
                <c:pt idx="1990">
                  <c:v>41969</c:v>
                </c:pt>
                <c:pt idx="1991">
                  <c:v>41971</c:v>
                </c:pt>
                <c:pt idx="1992">
                  <c:v>41974</c:v>
                </c:pt>
                <c:pt idx="1993">
                  <c:v>41975</c:v>
                </c:pt>
                <c:pt idx="1994">
                  <c:v>41976</c:v>
                </c:pt>
                <c:pt idx="1995">
                  <c:v>41977</c:v>
                </c:pt>
                <c:pt idx="1996">
                  <c:v>41978</c:v>
                </c:pt>
                <c:pt idx="1997">
                  <c:v>41981</c:v>
                </c:pt>
                <c:pt idx="1998">
                  <c:v>41982</c:v>
                </c:pt>
                <c:pt idx="1999">
                  <c:v>41983</c:v>
                </c:pt>
                <c:pt idx="2000">
                  <c:v>41984</c:v>
                </c:pt>
                <c:pt idx="2001">
                  <c:v>41985</c:v>
                </c:pt>
                <c:pt idx="2002">
                  <c:v>41988</c:v>
                </c:pt>
                <c:pt idx="2003">
                  <c:v>41989</c:v>
                </c:pt>
                <c:pt idx="2004">
                  <c:v>41990</c:v>
                </c:pt>
                <c:pt idx="2005">
                  <c:v>41991</c:v>
                </c:pt>
                <c:pt idx="2006">
                  <c:v>41992</c:v>
                </c:pt>
                <c:pt idx="2007">
                  <c:v>41995</c:v>
                </c:pt>
                <c:pt idx="2008">
                  <c:v>41996</c:v>
                </c:pt>
                <c:pt idx="2009">
                  <c:v>41997</c:v>
                </c:pt>
                <c:pt idx="2010">
                  <c:v>41999</c:v>
                </c:pt>
                <c:pt idx="2011">
                  <c:v>42002</c:v>
                </c:pt>
                <c:pt idx="2012">
                  <c:v>42003</c:v>
                </c:pt>
                <c:pt idx="2013">
                  <c:v>42004</c:v>
                </c:pt>
                <c:pt idx="2014">
                  <c:v>42006</c:v>
                </c:pt>
                <c:pt idx="2015">
                  <c:v>42009</c:v>
                </c:pt>
                <c:pt idx="2016">
                  <c:v>42010</c:v>
                </c:pt>
                <c:pt idx="2017">
                  <c:v>42011</c:v>
                </c:pt>
                <c:pt idx="2018">
                  <c:v>42012</c:v>
                </c:pt>
                <c:pt idx="2019">
                  <c:v>42013</c:v>
                </c:pt>
                <c:pt idx="2020">
                  <c:v>42016</c:v>
                </c:pt>
                <c:pt idx="2021">
                  <c:v>42017</c:v>
                </c:pt>
                <c:pt idx="2022">
                  <c:v>42018</c:v>
                </c:pt>
                <c:pt idx="2023">
                  <c:v>42019</c:v>
                </c:pt>
                <c:pt idx="2024">
                  <c:v>42020</c:v>
                </c:pt>
                <c:pt idx="2025">
                  <c:v>42024</c:v>
                </c:pt>
                <c:pt idx="2026">
                  <c:v>42025</c:v>
                </c:pt>
                <c:pt idx="2027">
                  <c:v>42026</c:v>
                </c:pt>
                <c:pt idx="2028">
                  <c:v>42027</c:v>
                </c:pt>
                <c:pt idx="2029">
                  <c:v>42030</c:v>
                </c:pt>
                <c:pt idx="2030">
                  <c:v>42031</c:v>
                </c:pt>
                <c:pt idx="2031">
                  <c:v>42032</c:v>
                </c:pt>
                <c:pt idx="2032">
                  <c:v>42033</c:v>
                </c:pt>
                <c:pt idx="2033">
                  <c:v>42034</c:v>
                </c:pt>
                <c:pt idx="2034">
                  <c:v>42037</c:v>
                </c:pt>
                <c:pt idx="2035">
                  <c:v>42038</c:v>
                </c:pt>
                <c:pt idx="2036">
                  <c:v>42039</c:v>
                </c:pt>
                <c:pt idx="2037">
                  <c:v>42040</c:v>
                </c:pt>
                <c:pt idx="2038">
                  <c:v>42041</c:v>
                </c:pt>
                <c:pt idx="2039">
                  <c:v>42044</c:v>
                </c:pt>
                <c:pt idx="2040">
                  <c:v>42045</c:v>
                </c:pt>
                <c:pt idx="2041">
                  <c:v>42046</c:v>
                </c:pt>
                <c:pt idx="2042">
                  <c:v>42047</c:v>
                </c:pt>
                <c:pt idx="2043">
                  <c:v>42048</c:v>
                </c:pt>
                <c:pt idx="2044">
                  <c:v>42052</c:v>
                </c:pt>
                <c:pt idx="2045">
                  <c:v>42053</c:v>
                </c:pt>
                <c:pt idx="2046">
                  <c:v>42054</c:v>
                </c:pt>
                <c:pt idx="2047">
                  <c:v>42055</c:v>
                </c:pt>
                <c:pt idx="2048">
                  <c:v>42058</c:v>
                </c:pt>
                <c:pt idx="2049">
                  <c:v>42059</c:v>
                </c:pt>
                <c:pt idx="2050">
                  <c:v>42060</c:v>
                </c:pt>
                <c:pt idx="2051">
                  <c:v>42061</c:v>
                </c:pt>
                <c:pt idx="2052">
                  <c:v>42062</c:v>
                </c:pt>
                <c:pt idx="2053">
                  <c:v>42065</c:v>
                </c:pt>
                <c:pt idx="2054">
                  <c:v>42066</c:v>
                </c:pt>
                <c:pt idx="2055">
                  <c:v>42067</c:v>
                </c:pt>
                <c:pt idx="2056">
                  <c:v>42068</c:v>
                </c:pt>
                <c:pt idx="2057">
                  <c:v>42069</c:v>
                </c:pt>
                <c:pt idx="2058">
                  <c:v>42072</c:v>
                </c:pt>
                <c:pt idx="2059">
                  <c:v>42073</c:v>
                </c:pt>
                <c:pt idx="2060">
                  <c:v>42074</c:v>
                </c:pt>
                <c:pt idx="2061">
                  <c:v>42075</c:v>
                </c:pt>
                <c:pt idx="2062">
                  <c:v>42076</c:v>
                </c:pt>
                <c:pt idx="2063">
                  <c:v>42079</c:v>
                </c:pt>
                <c:pt idx="2064">
                  <c:v>42080</c:v>
                </c:pt>
                <c:pt idx="2065">
                  <c:v>42081</c:v>
                </c:pt>
                <c:pt idx="2066">
                  <c:v>42082</c:v>
                </c:pt>
                <c:pt idx="2067">
                  <c:v>42083</c:v>
                </c:pt>
                <c:pt idx="2068">
                  <c:v>42086</c:v>
                </c:pt>
                <c:pt idx="2069">
                  <c:v>42087</c:v>
                </c:pt>
                <c:pt idx="2070">
                  <c:v>42088</c:v>
                </c:pt>
                <c:pt idx="2071">
                  <c:v>42089</c:v>
                </c:pt>
                <c:pt idx="2072">
                  <c:v>42090</c:v>
                </c:pt>
                <c:pt idx="2073">
                  <c:v>42093</c:v>
                </c:pt>
                <c:pt idx="2074">
                  <c:v>42094</c:v>
                </c:pt>
                <c:pt idx="2075">
                  <c:v>42095</c:v>
                </c:pt>
                <c:pt idx="2076">
                  <c:v>42096</c:v>
                </c:pt>
                <c:pt idx="2077">
                  <c:v>42100</c:v>
                </c:pt>
                <c:pt idx="2078">
                  <c:v>42101</c:v>
                </c:pt>
                <c:pt idx="2079">
                  <c:v>42102</c:v>
                </c:pt>
                <c:pt idx="2080">
                  <c:v>42103</c:v>
                </c:pt>
                <c:pt idx="2081">
                  <c:v>42104</c:v>
                </c:pt>
                <c:pt idx="2082">
                  <c:v>42107</c:v>
                </c:pt>
                <c:pt idx="2083">
                  <c:v>42108</c:v>
                </c:pt>
                <c:pt idx="2084">
                  <c:v>42109</c:v>
                </c:pt>
                <c:pt idx="2085">
                  <c:v>42110</c:v>
                </c:pt>
                <c:pt idx="2086">
                  <c:v>42111</c:v>
                </c:pt>
                <c:pt idx="2087">
                  <c:v>42114</c:v>
                </c:pt>
                <c:pt idx="2088">
                  <c:v>42115</c:v>
                </c:pt>
                <c:pt idx="2089">
                  <c:v>42116</c:v>
                </c:pt>
                <c:pt idx="2090">
                  <c:v>42117</c:v>
                </c:pt>
                <c:pt idx="2091">
                  <c:v>42118</c:v>
                </c:pt>
                <c:pt idx="2092">
                  <c:v>42121</c:v>
                </c:pt>
                <c:pt idx="2093">
                  <c:v>42122</c:v>
                </c:pt>
                <c:pt idx="2094">
                  <c:v>42123</c:v>
                </c:pt>
                <c:pt idx="2095">
                  <c:v>42124</c:v>
                </c:pt>
                <c:pt idx="2096">
                  <c:v>42125</c:v>
                </c:pt>
                <c:pt idx="2097">
                  <c:v>42128</c:v>
                </c:pt>
                <c:pt idx="2098">
                  <c:v>42129</c:v>
                </c:pt>
                <c:pt idx="2099">
                  <c:v>42130</c:v>
                </c:pt>
                <c:pt idx="2100">
                  <c:v>42131</c:v>
                </c:pt>
                <c:pt idx="2101">
                  <c:v>42132</c:v>
                </c:pt>
                <c:pt idx="2102">
                  <c:v>42135</c:v>
                </c:pt>
                <c:pt idx="2103">
                  <c:v>42136</c:v>
                </c:pt>
                <c:pt idx="2104">
                  <c:v>42137</c:v>
                </c:pt>
                <c:pt idx="2105">
                  <c:v>42138</c:v>
                </c:pt>
                <c:pt idx="2106">
                  <c:v>42139</c:v>
                </c:pt>
                <c:pt idx="2107">
                  <c:v>42142</c:v>
                </c:pt>
                <c:pt idx="2108">
                  <c:v>42143</c:v>
                </c:pt>
                <c:pt idx="2109">
                  <c:v>42144</c:v>
                </c:pt>
                <c:pt idx="2110">
                  <c:v>42145</c:v>
                </c:pt>
                <c:pt idx="2111">
                  <c:v>42146</c:v>
                </c:pt>
                <c:pt idx="2112">
                  <c:v>42150</c:v>
                </c:pt>
                <c:pt idx="2113">
                  <c:v>42151</c:v>
                </c:pt>
                <c:pt idx="2114">
                  <c:v>42152</c:v>
                </c:pt>
                <c:pt idx="2115">
                  <c:v>42153</c:v>
                </c:pt>
                <c:pt idx="2116">
                  <c:v>42156</c:v>
                </c:pt>
                <c:pt idx="2117">
                  <c:v>42157</c:v>
                </c:pt>
                <c:pt idx="2118">
                  <c:v>42158</c:v>
                </c:pt>
                <c:pt idx="2119">
                  <c:v>42159</c:v>
                </c:pt>
                <c:pt idx="2120">
                  <c:v>42160</c:v>
                </c:pt>
                <c:pt idx="2121">
                  <c:v>42163</c:v>
                </c:pt>
                <c:pt idx="2122">
                  <c:v>42164</c:v>
                </c:pt>
                <c:pt idx="2123">
                  <c:v>42165</c:v>
                </c:pt>
                <c:pt idx="2124">
                  <c:v>42166</c:v>
                </c:pt>
                <c:pt idx="2125">
                  <c:v>42167</c:v>
                </c:pt>
                <c:pt idx="2126">
                  <c:v>42170</c:v>
                </c:pt>
                <c:pt idx="2127">
                  <c:v>42171</c:v>
                </c:pt>
                <c:pt idx="2128">
                  <c:v>42172</c:v>
                </c:pt>
                <c:pt idx="2129">
                  <c:v>42173</c:v>
                </c:pt>
                <c:pt idx="2130">
                  <c:v>42174</c:v>
                </c:pt>
                <c:pt idx="2131">
                  <c:v>42177</c:v>
                </c:pt>
                <c:pt idx="2132">
                  <c:v>42178</c:v>
                </c:pt>
                <c:pt idx="2133">
                  <c:v>42179</c:v>
                </c:pt>
                <c:pt idx="2134">
                  <c:v>42180</c:v>
                </c:pt>
                <c:pt idx="2135">
                  <c:v>42181</c:v>
                </c:pt>
                <c:pt idx="2136">
                  <c:v>42184</c:v>
                </c:pt>
                <c:pt idx="2137">
                  <c:v>42185</c:v>
                </c:pt>
                <c:pt idx="2138">
                  <c:v>42186</c:v>
                </c:pt>
                <c:pt idx="2139">
                  <c:v>42187</c:v>
                </c:pt>
                <c:pt idx="2140">
                  <c:v>42191</c:v>
                </c:pt>
                <c:pt idx="2141">
                  <c:v>42192</c:v>
                </c:pt>
                <c:pt idx="2142">
                  <c:v>42193</c:v>
                </c:pt>
                <c:pt idx="2143">
                  <c:v>42194</c:v>
                </c:pt>
                <c:pt idx="2144">
                  <c:v>42195</c:v>
                </c:pt>
                <c:pt idx="2145">
                  <c:v>42198</c:v>
                </c:pt>
                <c:pt idx="2146">
                  <c:v>42199</c:v>
                </c:pt>
                <c:pt idx="2147">
                  <c:v>42200</c:v>
                </c:pt>
                <c:pt idx="2148">
                  <c:v>42201</c:v>
                </c:pt>
                <c:pt idx="2149">
                  <c:v>42202</c:v>
                </c:pt>
                <c:pt idx="2150">
                  <c:v>42205</c:v>
                </c:pt>
                <c:pt idx="2151">
                  <c:v>42206</c:v>
                </c:pt>
                <c:pt idx="2152">
                  <c:v>42207</c:v>
                </c:pt>
                <c:pt idx="2153">
                  <c:v>42208</c:v>
                </c:pt>
                <c:pt idx="2154">
                  <c:v>42209</c:v>
                </c:pt>
                <c:pt idx="2155">
                  <c:v>42212</c:v>
                </c:pt>
                <c:pt idx="2156">
                  <c:v>42213</c:v>
                </c:pt>
                <c:pt idx="2157">
                  <c:v>42214</c:v>
                </c:pt>
                <c:pt idx="2158">
                  <c:v>42215</c:v>
                </c:pt>
                <c:pt idx="2159">
                  <c:v>42216</c:v>
                </c:pt>
                <c:pt idx="2160">
                  <c:v>42219</c:v>
                </c:pt>
                <c:pt idx="2161">
                  <c:v>42220</c:v>
                </c:pt>
                <c:pt idx="2162">
                  <c:v>42221</c:v>
                </c:pt>
                <c:pt idx="2163">
                  <c:v>42222</c:v>
                </c:pt>
                <c:pt idx="2164">
                  <c:v>42223</c:v>
                </c:pt>
                <c:pt idx="2165">
                  <c:v>42226</c:v>
                </c:pt>
                <c:pt idx="2166">
                  <c:v>42227</c:v>
                </c:pt>
                <c:pt idx="2167">
                  <c:v>42228</c:v>
                </c:pt>
                <c:pt idx="2168">
                  <c:v>42229</c:v>
                </c:pt>
                <c:pt idx="2169">
                  <c:v>42230</c:v>
                </c:pt>
                <c:pt idx="2170">
                  <c:v>42233</c:v>
                </c:pt>
                <c:pt idx="2171">
                  <c:v>42234</c:v>
                </c:pt>
                <c:pt idx="2172">
                  <c:v>42235</c:v>
                </c:pt>
                <c:pt idx="2173">
                  <c:v>42236</c:v>
                </c:pt>
                <c:pt idx="2174">
                  <c:v>42237</c:v>
                </c:pt>
                <c:pt idx="2175">
                  <c:v>42240</c:v>
                </c:pt>
                <c:pt idx="2176">
                  <c:v>42241</c:v>
                </c:pt>
                <c:pt idx="2177">
                  <c:v>42242</c:v>
                </c:pt>
                <c:pt idx="2178">
                  <c:v>42243</c:v>
                </c:pt>
                <c:pt idx="2179">
                  <c:v>42244</c:v>
                </c:pt>
                <c:pt idx="2180">
                  <c:v>42247</c:v>
                </c:pt>
                <c:pt idx="2181">
                  <c:v>42248</c:v>
                </c:pt>
                <c:pt idx="2182">
                  <c:v>42249</c:v>
                </c:pt>
                <c:pt idx="2183">
                  <c:v>42250</c:v>
                </c:pt>
                <c:pt idx="2184">
                  <c:v>42251</c:v>
                </c:pt>
                <c:pt idx="2185">
                  <c:v>42255</c:v>
                </c:pt>
                <c:pt idx="2186">
                  <c:v>42256</c:v>
                </c:pt>
                <c:pt idx="2187">
                  <c:v>42257</c:v>
                </c:pt>
                <c:pt idx="2188">
                  <c:v>42258</c:v>
                </c:pt>
                <c:pt idx="2189">
                  <c:v>42261</c:v>
                </c:pt>
                <c:pt idx="2190">
                  <c:v>42262</c:v>
                </c:pt>
                <c:pt idx="2191">
                  <c:v>42263</c:v>
                </c:pt>
                <c:pt idx="2192">
                  <c:v>42264</c:v>
                </c:pt>
                <c:pt idx="2193">
                  <c:v>42265</c:v>
                </c:pt>
                <c:pt idx="2194">
                  <c:v>42268</c:v>
                </c:pt>
                <c:pt idx="2195">
                  <c:v>42269</c:v>
                </c:pt>
                <c:pt idx="2196">
                  <c:v>42270</c:v>
                </c:pt>
                <c:pt idx="2197">
                  <c:v>42271</c:v>
                </c:pt>
                <c:pt idx="2198">
                  <c:v>42272</c:v>
                </c:pt>
                <c:pt idx="2199">
                  <c:v>42275</c:v>
                </c:pt>
                <c:pt idx="2200">
                  <c:v>42276</c:v>
                </c:pt>
                <c:pt idx="2201">
                  <c:v>42277</c:v>
                </c:pt>
                <c:pt idx="2202">
                  <c:v>42278</c:v>
                </c:pt>
                <c:pt idx="2203">
                  <c:v>42279</c:v>
                </c:pt>
                <c:pt idx="2204">
                  <c:v>42282</c:v>
                </c:pt>
                <c:pt idx="2205">
                  <c:v>42283</c:v>
                </c:pt>
                <c:pt idx="2206">
                  <c:v>42284</c:v>
                </c:pt>
                <c:pt idx="2207">
                  <c:v>42285</c:v>
                </c:pt>
                <c:pt idx="2208">
                  <c:v>42286</c:v>
                </c:pt>
                <c:pt idx="2209">
                  <c:v>42289</c:v>
                </c:pt>
                <c:pt idx="2210">
                  <c:v>42290</c:v>
                </c:pt>
                <c:pt idx="2211">
                  <c:v>42291</c:v>
                </c:pt>
                <c:pt idx="2212">
                  <c:v>42292</c:v>
                </c:pt>
                <c:pt idx="2213">
                  <c:v>42293</c:v>
                </c:pt>
                <c:pt idx="2214">
                  <c:v>42296</c:v>
                </c:pt>
                <c:pt idx="2215">
                  <c:v>42297</c:v>
                </c:pt>
                <c:pt idx="2216">
                  <c:v>42298</c:v>
                </c:pt>
                <c:pt idx="2217">
                  <c:v>42299</c:v>
                </c:pt>
                <c:pt idx="2218">
                  <c:v>42300</c:v>
                </c:pt>
                <c:pt idx="2219">
                  <c:v>42303</c:v>
                </c:pt>
                <c:pt idx="2220">
                  <c:v>42304</c:v>
                </c:pt>
                <c:pt idx="2221">
                  <c:v>42305</c:v>
                </c:pt>
                <c:pt idx="2222">
                  <c:v>42306</c:v>
                </c:pt>
                <c:pt idx="2223">
                  <c:v>42307</c:v>
                </c:pt>
                <c:pt idx="2224">
                  <c:v>42310</c:v>
                </c:pt>
                <c:pt idx="2225">
                  <c:v>42311</c:v>
                </c:pt>
                <c:pt idx="2226">
                  <c:v>42312</c:v>
                </c:pt>
                <c:pt idx="2227">
                  <c:v>42313</c:v>
                </c:pt>
                <c:pt idx="2228">
                  <c:v>42314</c:v>
                </c:pt>
                <c:pt idx="2229">
                  <c:v>42317</c:v>
                </c:pt>
                <c:pt idx="2230">
                  <c:v>42318</c:v>
                </c:pt>
                <c:pt idx="2231">
                  <c:v>42319</c:v>
                </c:pt>
                <c:pt idx="2232">
                  <c:v>42320</c:v>
                </c:pt>
                <c:pt idx="2233">
                  <c:v>42321</c:v>
                </c:pt>
                <c:pt idx="2234">
                  <c:v>42324</c:v>
                </c:pt>
                <c:pt idx="2235">
                  <c:v>42325</c:v>
                </c:pt>
                <c:pt idx="2236">
                  <c:v>42326</c:v>
                </c:pt>
                <c:pt idx="2237">
                  <c:v>42327</c:v>
                </c:pt>
                <c:pt idx="2238">
                  <c:v>42328</c:v>
                </c:pt>
                <c:pt idx="2239">
                  <c:v>42331</c:v>
                </c:pt>
                <c:pt idx="2240">
                  <c:v>42332</c:v>
                </c:pt>
                <c:pt idx="2241">
                  <c:v>42333</c:v>
                </c:pt>
                <c:pt idx="2242">
                  <c:v>42335</c:v>
                </c:pt>
                <c:pt idx="2243">
                  <c:v>42338</c:v>
                </c:pt>
                <c:pt idx="2244">
                  <c:v>42339</c:v>
                </c:pt>
                <c:pt idx="2245">
                  <c:v>42340</c:v>
                </c:pt>
                <c:pt idx="2246">
                  <c:v>42341</c:v>
                </c:pt>
                <c:pt idx="2247">
                  <c:v>42342</c:v>
                </c:pt>
                <c:pt idx="2248">
                  <c:v>42345</c:v>
                </c:pt>
                <c:pt idx="2249">
                  <c:v>42346</c:v>
                </c:pt>
                <c:pt idx="2250">
                  <c:v>42347</c:v>
                </c:pt>
                <c:pt idx="2251">
                  <c:v>42348</c:v>
                </c:pt>
                <c:pt idx="2252">
                  <c:v>42349</c:v>
                </c:pt>
                <c:pt idx="2253">
                  <c:v>42352</c:v>
                </c:pt>
                <c:pt idx="2254">
                  <c:v>42353</c:v>
                </c:pt>
                <c:pt idx="2255">
                  <c:v>42354</c:v>
                </c:pt>
                <c:pt idx="2256">
                  <c:v>42355</c:v>
                </c:pt>
                <c:pt idx="2257">
                  <c:v>42356</c:v>
                </c:pt>
                <c:pt idx="2258">
                  <c:v>42359</c:v>
                </c:pt>
                <c:pt idx="2259">
                  <c:v>42360</c:v>
                </c:pt>
                <c:pt idx="2260">
                  <c:v>42361</c:v>
                </c:pt>
                <c:pt idx="2261">
                  <c:v>42362</c:v>
                </c:pt>
                <c:pt idx="2262">
                  <c:v>42366</c:v>
                </c:pt>
                <c:pt idx="2263">
                  <c:v>42367</c:v>
                </c:pt>
                <c:pt idx="2264">
                  <c:v>42368</c:v>
                </c:pt>
                <c:pt idx="2265">
                  <c:v>42369</c:v>
                </c:pt>
                <c:pt idx="2266">
                  <c:v>42373</c:v>
                </c:pt>
                <c:pt idx="2267">
                  <c:v>42374</c:v>
                </c:pt>
                <c:pt idx="2268">
                  <c:v>42375</c:v>
                </c:pt>
                <c:pt idx="2269">
                  <c:v>42376</c:v>
                </c:pt>
                <c:pt idx="2270">
                  <c:v>42377</c:v>
                </c:pt>
                <c:pt idx="2271">
                  <c:v>42380</c:v>
                </c:pt>
                <c:pt idx="2272">
                  <c:v>42381</c:v>
                </c:pt>
                <c:pt idx="2273">
                  <c:v>42382</c:v>
                </c:pt>
                <c:pt idx="2274">
                  <c:v>42383</c:v>
                </c:pt>
                <c:pt idx="2275">
                  <c:v>42384</c:v>
                </c:pt>
                <c:pt idx="2276">
                  <c:v>42388</c:v>
                </c:pt>
                <c:pt idx="2277">
                  <c:v>42389</c:v>
                </c:pt>
                <c:pt idx="2278">
                  <c:v>42390</c:v>
                </c:pt>
                <c:pt idx="2279">
                  <c:v>42391</c:v>
                </c:pt>
                <c:pt idx="2280">
                  <c:v>42394</c:v>
                </c:pt>
                <c:pt idx="2281">
                  <c:v>42395</c:v>
                </c:pt>
                <c:pt idx="2282">
                  <c:v>42396</c:v>
                </c:pt>
                <c:pt idx="2283">
                  <c:v>42397</c:v>
                </c:pt>
                <c:pt idx="2284">
                  <c:v>42398</c:v>
                </c:pt>
                <c:pt idx="2285">
                  <c:v>42401</c:v>
                </c:pt>
                <c:pt idx="2286">
                  <c:v>42402</c:v>
                </c:pt>
                <c:pt idx="2287">
                  <c:v>42403</c:v>
                </c:pt>
                <c:pt idx="2288">
                  <c:v>42404</c:v>
                </c:pt>
                <c:pt idx="2289">
                  <c:v>42405</c:v>
                </c:pt>
                <c:pt idx="2290">
                  <c:v>42408</c:v>
                </c:pt>
                <c:pt idx="2291">
                  <c:v>42409</c:v>
                </c:pt>
                <c:pt idx="2292">
                  <c:v>42410</c:v>
                </c:pt>
                <c:pt idx="2293">
                  <c:v>42411</c:v>
                </c:pt>
                <c:pt idx="2294">
                  <c:v>42412</c:v>
                </c:pt>
                <c:pt idx="2295">
                  <c:v>42416</c:v>
                </c:pt>
                <c:pt idx="2296">
                  <c:v>42417</c:v>
                </c:pt>
                <c:pt idx="2297">
                  <c:v>42418</c:v>
                </c:pt>
                <c:pt idx="2298">
                  <c:v>42419</c:v>
                </c:pt>
                <c:pt idx="2299">
                  <c:v>42422</c:v>
                </c:pt>
                <c:pt idx="2300">
                  <c:v>42423</c:v>
                </c:pt>
                <c:pt idx="2301">
                  <c:v>42424</c:v>
                </c:pt>
                <c:pt idx="2302">
                  <c:v>42425</c:v>
                </c:pt>
                <c:pt idx="2303">
                  <c:v>42426</c:v>
                </c:pt>
                <c:pt idx="2304">
                  <c:v>42429</c:v>
                </c:pt>
                <c:pt idx="2305">
                  <c:v>42430</c:v>
                </c:pt>
                <c:pt idx="2306">
                  <c:v>42431</c:v>
                </c:pt>
                <c:pt idx="2307">
                  <c:v>42432</c:v>
                </c:pt>
                <c:pt idx="2308">
                  <c:v>42433</c:v>
                </c:pt>
                <c:pt idx="2309">
                  <c:v>42436</c:v>
                </c:pt>
                <c:pt idx="2310">
                  <c:v>42437</c:v>
                </c:pt>
                <c:pt idx="2311">
                  <c:v>42438</c:v>
                </c:pt>
                <c:pt idx="2312">
                  <c:v>42439</c:v>
                </c:pt>
                <c:pt idx="2313">
                  <c:v>42440</c:v>
                </c:pt>
                <c:pt idx="2314">
                  <c:v>42443</c:v>
                </c:pt>
                <c:pt idx="2315">
                  <c:v>42444</c:v>
                </c:pt>
                <c:pt idx="2316">
                  <c:v>42445</c:v>
                </c:pt>
                <c:pt idx="2317">
                  <c:v>42446</c:v>
                </c:pt>
                <c:pt idx="2318">
                  <c:v>42447</c:v>
                </c:pt>
                <c:pt idx="2319">
                  <c:v>42450</c:v>
                </c:pt>
                <c:pt idx="2320">
                  <c:v>42451</c:v>
                </c:pt>
                <c:pt idx="2321">
                  <c:v>42452</c:v>
                </c:pt>
                <c:pt idx="2322">
                  <c:v>42453</c:v>
                </c:pt>
                <c:pt idx="2323">
                  <c:v>42457</c:v>
                </c:pt>
                <c:pt idx="2324">
                  <c:v>42458</c:v>
                </c:pt>
                <c:pt idx="2325">
                  <c:v>42459</c:v>
                </c:pt>
                <c:pt idx="2326">
                  <c:v>42460</c:v>
                </c:pt>
                <c:pt idx="2327">
                  <c:v>42461</c:v>
                </c:pt>
                <c:pt idx="2328">
                  <c:v>42464</c:v>
                </c:pt>
                <c:pt idx="2329">
                  <c:v>42465</c:v>
                </c:pt>
                <c:pt idx="2330">
                  <c:v>42466</c:v>
                </c:pt>
                <c:pt idx="2331">
                  <c:v>42467</c:v>
                </c:pt>
                <c:pt idx="2332">
                  <c:v>42468</c:v>
                </c:pt>
                <c:pt idx="2333">
                  <c:v>42471</c:v>
                </c:pt>
                <c:pt idx="2334">
                  <c:v>42472</c:v>
                </c:pt>
                <c:pt idx="2335">
                  <c:v>42473</c:v>
                </c:pt>
                <c:pt idx="2336">
                  <c:v>42474</c:v>
                </c:pt>
                <c:pt idx="2337">
                  <c:v>42475</c:v>
                </c:pt>
                <c:pt idx="2338">
                  <c:v>42478</c:v>
                </c:pt>
                <c:pt idx="2339">
                  <c:v>42479</c:v>
                </c:pt>
                <c:pt idx="2340">
                  <c:v>42480</c:v>
                </c:pt>
                <c:pt idx="2341">
                  <c:v>42481</c:v>
                </c:pt>
                <c:pt idx="2342">
                  <c:v>42482</c:v>
                </c:pt>
                <c:pt idx="2343">
                  <c:v>42485</c:v>
                </c:pt>
                <c:pt idx="2344">
                  <c:v>42486</c:v>
                </c:pt>
                <c:pt idx="2345">
                  <c:v>42487</c:v>
                </c:pt>
                <c:pt idx="2346">
                  <c:v>42488</c:v>
                </c:pt>
                <c:pt idx="2347">
                  <c:v>42489</c:v>
                </c:pt>
                <c:pt idx="2348">
                  <c:v>42492</c:v>
                </c:pt>
                <c:pt idx="2349">
                  <c:v>42493</c:v>
                </c:pt>
                <c:pt idx="2350">
                  <c:v>42494</c:v>
                </c:pt>
                <c:pt idx="2351">
                  <c:v>42495</c:v>
                </c:pt>
                <c:pt idx="2352">
                  <c:v>42496</c:v>
                </c:pt>
                <c:pt idx="2353">
                  <c:v>42499</c:v>
                </c:pt>
                <c:pt idx="2354">
                  <c:v>42500</c:v>
                </c:pt>
                <c:pt idx="2355">
                  <c:v>42501</c:v>
                </c:pt>
                <c:pt idx="2356">
                  <c:v>42502</c:v>
                </c:pt>
                <c:pt idx="2357">
                  <c:v>42503</c:v>
                </c:pt>
                <c:pt idx="2358">
                  <c:v>42506</c:v>
                </c:pt>
                <c:pt idx="2359">
                  <c:v>42507</c:v>
                </c:pt>
                <c:pt idx="2360">
                  <c:v>42508</c:v>
                </c:pt>
                <c:pt idx="2361">
                  <c:v>42509</c:v>
                </c:pt>
                <c:pt idx="2362">
                  <c:v>42510</c:v>
                </c:pt>
                <c:pt idx="2363">
                  <c:v>42513</c:v>
                </c:pt>
                <c:pt idx="2364">
                  <c:v>42514</c:v>
                </c:pt>
                <c:pt idx="2365">
                  <c:v>42515</c:v>
                </c:pt>
                <c:pt idx="2366">
                  <c:v>42516</c:v>
                </c:pt>
                <c:pt idx="2367">
                  <c:v>42517</c:v>
                </c:pt>
                <c:pt idx="2368">
                  <c:v>42521</c:v>
                </c:pt>
                <c:pt idx="2369">
                  <c:v>42522</c:v>
                </c:pt>
                <c:pt idx="2370">
                  <c:v>42523</c:v>
                </c:pt>
                <c:pt idx="2371">
                  <c:v>42524</c:v>
                </c:pt>
                <c:pt idx="2372">
                  <c:v>42527</c:v>
                </c:pt>
                <c:pt idx="2373">
                  <c:v>42528</c:v>
                </c:pt>
                <c:pt idx="2374">
                  <c:v>42529</c:v>
                </c:pt>
                <c:pt idx="2375">
                  <c:v>42530</c:v>
                </c:pt>
                <c:pt idx="2376">
                  <c:v>42531</c:v>
                </c:pt>
                <c:pt idx="2377">
                  <c:v>42534</c:v>
                </c:pt>
                <c:pt idx="2378">
                  <c:v>42535</c:v>
                </c:pt>
                <c:pt idx="2379">
                  <c:v>42536</c:v>
                </c:pt>
                <c:pt idx="2380">
                  <c:v>42537</c:v>
                </c:pt>
                <c:pt idx="2381">
                  <c:v>42538</c:v>
                </c:pt>
                <c:pt idx="2382">
                  <c:v>42541</c:v>
                </c:pt>
                <c:pt idx="2383">
                  <c:v>42542</c:v>
                </c:pt>
                <c:pt idx="2384">
                  <c:v>42543</c:v>
                </c:pt>
                <c:pt idx="2385">
                  <c:v>42544</c:v>
                </c:pt>
                <c:pt idx="2386">
                  <c:v>42545</c:v>
                </c:pt>
                <c:pt idx="2387">
                  <c:v>42548</c:v>
                </c:pt>
                <c:pt idx="2388">
                  <c:v>42549</c:v>
                </c:pt>
                <c:pt idx="2389">
                  <c:v>42550</c:v>
                </c:pt>
                <c:pt idx="2390">
                  <c:v>42551</c:v>
                </c:pt>
                <c:pt idx="2391">
                  <c:v>42552</c:v>
                </c:pt>
                <c:pt idx="2392">
                  <c:v>42556</c:v>
                </c:pt>
                <c:pt idx="2393">
                  <c:v>42557</c:v>
                </c:pt>
                <c:pt idx="2394">
                  <c:v>42558</c:v>
                </c:pt>
                <c:pt idx="2395">
                  <c:v>42559</c:v>
                </c:pt>
                <c:pt idx="2396">
                  <c:v>42562</c:v>
                </c:pt>
                <c:pt idx="2397">
                  <c:v>42563</c:v>
                </c:pt>
                <c:pt idx="2398">
                  <c:v>42564</c:v>
                </c:pt>
                <c:pt idx="2399">
                  <c:v>42565</c:v>
                </c:pt>
                <c:pt idx="2400">
                  <c:v>42566</c:v>
                </c:pt>
                <c:pt idx="2401">
                  <c:v>42569</c:v>
                </c:pt>
                <c:pt idx="2402">
                  <c:v>42570</c:v>
                </c:pt>
                <c:pt idx="2403">
                  <c:v>42571</c:v>
                </c:pt>
                <c:pt idx="2404">
                  <c:v>42572</c:v>
                </c:pt>
                <c:pt idx="2405">
                  <c:v>42573</c:v>
                </c:pt>
                <c:pt idx="2406">
                  <c:v>42576</c:v>
                </c:pt>
                <c:pt idx="2407">
                  <c:v>42577</c:v>
                </c:pt>
                <c:pt idx="2408">
                  <c:v>42578</c:v>
                </c:pt>
                <c:pt idx="2409">
                  <c:v>42579</c:v>
                </c:pt>
                <c:pt idx="2410">
                  <c:v>42580</c:v>
                </c:pt>
                <c:pt idx="2411">
                  <c:v>42583</c:v>
                </c:pt>
                <c:pt idx="2412">
                  <c:v>42584</c:v>
                </c:pt>
                <c:pt idx="2413">
                  <c:v>42585</c:v>
                </c:pt>
                <c:pt idx="2414">
                  <c:v>42586</c:v>
                </c:pt>
                <c:pt idx="2415">
                  <c:v>42587</c:v>
                </c:pt>
                <c:pt idx="2416">
                  <c:v>42590</c:v>
                </c:pt>
                <c:pt idx="2417">
                  <c:v>42591</c:v>
                </c:pt>
                <c:pt idx="2418">
                  <c:v>42592</c:v>
                </c:pt>
                <c:pt idx="2419">
                  <c:v>42593</c:v>
                </c:pt>
                <c:pt idx="2420">
                  <c:v>42594</c:v>
                </c:pt>
                <c:pt idx="2421">
                  <c:v>42597</c:v>
                </c:pt>
                <c:pt idx="2422">
                  <c:v>42598</c:v>
                </c:pt>
                <c:pt idx="2423">
                  <c:v>42599</c:v>
                </c:pt>
                <c:pt idx="2424">
                  <c:v>42600</c:v>
                </c:pt>
                <c:pt idx="2425">
                  <c:v>42601</c:v>
                </c:pt>
                <c:pt idx="2426">
                  <c:v>42604</c:v>
                </c:pt>
                <c:pt idx="2427">
                  <c:v>42605</c:v>
                </c:pt>
                <c:pt idx="2428">
                  <c:v>42606</c:v>
                </c:pt>
                <c:pt idx="2429">
                  <c:v>42607</c:v>
                </c:pt>
                <c:pt idx="2430">
                  <c:v>42608</c:v>
                </c:pt>
                <c:pt idx="2431">
                  <c:v>42611</c:v>
                </c:pt>
                <c:pt idx="2432">
                  <c:v>42612</c:v>
                </c:pt>
                <c:pt idx="2433">
                  <c:v>42613</c:v>
                </c:pt>
                <c:pt idx="2434">
                  <c:v>42614</c:v>
                </c:pt>
                <c:pt idx="2435">
                  <c:v>42615</c:v>
                </c:pt>
                <c:pt idx="2436">
                  <c:v>42619</c:v>
                </c:pt>
                <c:pt idx="2437">
                  <c:v>42620</c:v>
                </c:pt>
                <c:pt idx="2438">
                  <c:v>42621</c:v>
                </c:pt>
                <c:pt idx="2439">
                  <c:v>42622</c:v>
                </c:pt>
                <c:pt idx="2440">
                  <c:v>42625</c:v>
                </c:pt>
                <c:pt idx="2441">
                  <c:v>42626</c:v>
                </c:pt>
                <c:pt idx="2442">
                  <c:v>42627</c:v>
                </c:pt>
                <c:pt idx="2443">
                  <c:v>42628</c:v>
                </c:pt>
                <c:pt idx="2444">
                  <c:v>42629</c:v>
                </c:pt>
                <c:pt idx="2445">
                  <c:v>42632</c:v>
                </c:pt>
                <c:pt idx="2446">
                  <c:v>42633</c:v>
                </c:pt>
                <c:pt idx="2447">
                  <c:v>42634</c:v>
                </c:pt>
                <c:pt idx="2448">
                  <c:v>42635</c:v>
                </c:pt>
                <c:pt idx="2449">
                  <c:v>42636</c:v>
                </c:pt>
                <c:pt idx="2450">
                  <c:v>42639</c:v>
                </c:pt>
                <c:pt idx="2451">
                  <c:v>42640</c:v>
                </c:pt>
                <c:pt idx="2452">
                  <c:v>42641</c:v>
                </c:pt>
                <c:pt idx="2453">
                  <c:v>42642</c:v>
                </c:pt>
                <c:pt idx="2454">
                  <c:v>42643</c:v>
                </c:pt>
                <c:pt idx="2455">
                  <c:v>42646</c:v>
                </c:pt>
                <c:pt idx="2456">
                  <c:v>42647</c:v>
                </c:pt>
                <c:pt idx="2457">
                  <c:v>42648</c:v>
                </c:pt>
                <c:pt idx="2458">
                  <c:v>42649</c:v>
                </c:pt>
                <c:pt idx="2459">
                  <c:v>42650</c:v>
                </c:pt>
                <c:pt idx="2460">
                  <c:v>42653</c:v>
                </c:pt>
                <c:pt idx="2461">
                  <c:v>42654</c:v>
                </c:pt>
                <c:pt idx="2462">
                  <c:v>42655</c:v>
                </c:pt>
                <c:pt idx="2463">
                  <c:v>42656</c:v>
                </c:pt>
                <c:pt idx="2464">
                  <c:v>42657</c:v>
                </c:pt>
                <c:pt idx="2465">
                  <c:v>42660</c:v>
                </c:pt>
                <c:pt idx="2466">
                  <c:v>42661</c:v>
                </c:pt>
                <c:pt idx="2467">
                  <c:v>42662</c:v>
                </c:pt>
                <c:pt idx="2468">
                  <c:v>42663</c:v>
                </c:pt>
                <c:pt idx="2469">
                  <c:v>42664</c:v>
                </c:pt>
                <c:pt idx="2470">
                  <c:v>42667</c:v>
                </c:pt>
                <c:pt idx="2471">
                  <c:v>42668</c:v>
                </c:pt>
                <c:pt idx="2472">
                  <c:v>42669</c:v>
                </c:pt>
                <c:pt idx="2473">
                  <c:v>42670</c:v>
                </c:pt>
                <c:pt idx="2474">
                  <c:v>42671</c:v>
                </c:pt>
                <c:pt idx="2475">
                  <c:v>42674</c:v>
                </c:pt>
                <c:pt idx="2476">
                  <c:v>42675</c:v>
                </c:pt>
                <c:pt idx="2477">
                  <c:v>42676</c:v>
                </c:pt>
                <c:pt idx="2478">
                  <c:v>42677</c:v>
                </c:pt>
                <c:pt idx="2479">
                  <c:v>42678</c:v>
                </c:pt>
                <c:pt idx="2480">
                  <c:v>42681</c:v>
                </c:pt>
                <c:pt idx="2481">
                  <c:v>42682</c:v>
                </c:pt>
                <c:pt idx="2482">
                  <c:v>42683</c:v>
                </c:pt>
                <c:pt idx="2483">
                  <c:v>42684</c:v>
                </c:pt>
                <c:pt idx="2484">
                  <c:v>42685</c:v>
                </c:pt>
                <c:pt idx="2485">
                  <c:v>42688</c:v>
                </c:pt>
                <c:pt idx="2486">
                  <c:v>42689</c:v>
                </c:pt>
                <c:pt idx="2487">
                  <c:v>42690</c:v>
                </c:pt>
                <c:pt idx="2488">
                  <c:v>42691</c:v>
                </c:pt>
                <c:pt idx="2489">
                  <c:v>42692</c:v>
                </c:pt>
                <c:pt idx="2490">
                  <c:v>42695</c:v>
                </c:pt>
                <c:pt idx="2491">
                  <c:v>42696</c:v>
                </c:pt>
                <c:pt idx="2492">
                  <c:v>42697</c:v>
                </c:pt>
                <c:pt idx="2493">
                  <c:v>42699</c:v>
                </c:pt>
                <c:pt idx="2494">
                  <c:v>42702</c:v>
                </c:pt>
                <c:pt idx="2495">
                  <c:v>42703</c:v>
                </c:pt>
                <c:pt idx="2496">
                  <c:v>42704</c:v>
                </c:pt>
                <c:pt idx="2497">
                  <c:v>42705</c:v>
                </c:pt>
                <c:pt idx="2498">
                  <c:v>42706</c:v>
                </c:pt>
                <c:pt idx="2499">
                  <c:v>42709</c:v>
                </c:pt>
                <c:pt idx="2500">
                  <c:v>42710</c:v>
                </c:pt>
                <c:pt idx="2501">
                  <c:v>42711</c:v>
                </c:pt>
                <c:pt idx="2502">
                  <c:v>42712</c:v>
                </c:pt>
                <c:pt idx="2503">
                  <c:v>42713</c:v>
                </c:pt>
                <c:pt idx="2504">
                  <c:v>42716</c:v>
                </c:pt>
                <c:pt idx="2505">
                  <c:v>42717</c:v>
                </c:pt>
                <c:pt idx="2506">
                  <c:v>42718</c:v>
                </c:pt>
                <c:pt idx="2507">
                  <c:v>42719</c:v>
                </c:pt>
                <c:pt idx="2508">
                  <c:v>42720</c:v>
                </c:pt>
                <c:pt idx="2509">
                  <c:v>42723</c:v>
                </c:pt>
                <c:pt idx="2510">
                  <c:v>42724</c:v>
                </c:pt>
                <c:pt idx="2511">
                  <c:v>42725</c:v>
                </c:pt>
                <c:pt idx="2512">
                  <c:v>42726</c:v>
                </c:pt>
                <c:pt idx="2513">
                  <c:v>42727</c:v>
                </c:pt>
                <c:pt idx="2514">
                  <c:v>42731</c:v>
                </c:pt>
                <c:pt idx="2515">
                  <c:v>42732</c:v>
                </c:pt>
                <c:pt idx="2516">
                  <c:v>42733</c:v>
                </c:pt>
                <c:pt idx="2517">
                  <c:v>42734</c:v>
                </c:pt>
                <c:pt idx="2518">
                  <c:v>42738</c:v>
                </c:pt>
                <c:pt idx="2519">
                  <c:v>42739</c:v>
                </c:pt>
                <c:pt idx="2520">
                  <c:v>42740</c:v>
                </c:pt>
                <c:pt idx="2521">
                  <c:v>42741</c:v>
                </c:pt>
                <c:pt idx="2522">
                  <c:v>42744</c:v>
                </c:pt>
                <c:pt idx="2523">
                  <c:v>42745</c:v>
                </c:pt>
                <c:pt idx="2524">
                  <c:v>42746</c:v>
                </c:pt>
                <c:pt idx="2525">
                  <c:v>42747</c:v>
                </c:pt>
                <c:pt idx="2526">
                  <c:v>42748</c:v>
                </c:pt>
                <c:pt idx="2527">
                  <c:v>42752</c:v>
                </c:pt>
                <c:pt idx="2528">
                  <c:v>42753</c:v>
                </c:pt>
                <c:pt idx="2529">
                  <c:v>42754</c:v>
                </c:pt>
                <c:pt idx="2530">
                  <c:v>42755</c:v>
                </c:pt>
                <c:pt idx="2531">
                  <c:v>42758</c:v>
                </c:pt>
                <c:pt idx="2532">
                  <c:v>42759</c:v>
                </c:pt>
                <c:pt idx="2533">
                  <c:v>42760</c:v>
                </c:pt>
                <c:pt idx="2534">
                  <c:v>42761</c:v>
                </c:pt>
                <c:pt idx="2535">
                  <c:v>42762</c:v>
                </c:pt>
                <c:pt idx="2536">
                  <c:v>42765</c:v>
                </c:pt>
                <c:pt idx="2537">
                  <c:v>42766</c:v>
                </c:pt>
                <c:pt idx="2538">
                  <c:v>42767</c:v>
                </c:pt>
                <c:pt idx="2539">
                  <c:v>42768</c:v>
                </c:pt>
                <c:pt idx="2540">
                  <c:v>42769</c:v>
                </c:pt>
                <c:pt idx="2541">
                  <c:v>42772</c:v>
                </c:pt>
                <c:pt idx="2542">
                  <c:v>42773</c:v>
                </c:pt>
                <c:pt idx="2543">
                  <c:v>42774</c:v>
                </c:pt>
                <c:pt idx="2544">
                  <c:v>42775</c:v>
                </c:pt>
                <c:pt idx="2545">
                  <c:v>42776</c:v>
                </c:pt>
                <c:pt idx="2546">
                  <c:v>42779</c:v>
                </c:pt>
                <c:pt idx="2547">
                  <c:v>42780</c:v>
                </c:pt>
                <c:pt idx="2548">
                  <c:v>42781</c:v>
                </c:pt>
                <c:pt idx="2549">
                  <c:v>42782</c:v>
                </c:pt>
                <c:pt idx="2550">
                  <c:v>42783</c:v>
                </c:pt>
                <c:pt idx="2551">
                  <c:v>42787</c:v>
                </c:pt>
                <c:pt idx="2552">
                  <c:v>42788</c:v>
                </c:pt>
                <c:pt idx="2553">
                  <c:v>42789</c:v>
                </c:pt>
                <c:pt idx="2554">
                  <c:v>42790</c:v>
                </c:pt>
                <c:pt idx="2555">
                  <c:v>42793</c:v>
                </c:pt>
                <c:pt idx="2556">
                  <c:v>42794</c:v>
                </c:pt>
                <c:pt idx="2557">
                  <c:v>42795</c:v>
                </c:pt>
                <c:pt idx="2558">
                  <c:v>42796</c:v>
                </c:pt>
                <c:pt idx="2559">
                  <c:v>42797</c:v>
                </c:pt>
                <c:pt idx="2560">
                  <c:v>42800</c:v>
                </c:pt>
                <c:pt idx="2561">
                  <c:v>42801</c:v>
                </c:pt>
                <c:pt idx="2562">
                  <c:v>42802</c:v>
                </c:pt>
                <c:pt idx="2563">
                  <c:v>42803</c:v>
                </c:pt>
                <c:pt idx="2564">
                  <c:v>42804</c:v>
                </c:pt>
                <c:pt idx="2565">
                  <c:v>42807</c:v>
                </c:pt>
                <c:pt idx="2566">
                  <c:v>42808</c:v>
                </c:pt>
                <c:pt idx="2567">
                  <c:v>42809</c:v>
                </c:pt>
                <c:pt idx="2568">
                  <c:v>42810</c:v>
                </c:pt>
                <c:pt idx="2569">
                  <c:v>42811</c:v>
                </c:pt>
                <c:pt idx="2570">
                  <c:v>42814</c:v>
                </c:pt>
                <c:pt idx="2571">
                  <c:v>42815</c:v>
                </c:pt>
                <c:pt idx="2572">
                  <c:v>42816</c:v>
                </c:pt>
                <c:pt idx="2573">
                  <c:v>42817</c:v>
                </c:pt>
                <c:pt idx="2574">
                  <c:v>42818</c:v>
                </c:pt>
                <c:pt idx="2575">
                  <c:v>42821</c:v>
                </c:pt>
                <c:pt idx="2576">
                  <c:v>42822</c:v>
                </c:pt>
                <c:pt idx="2577">
                  <c:v>42823</c:v>
                </c:pt>
                <c:pt idx="2578">
                  <c:v>42824</c:v>
                </c:pt>
                <c:pt idx="2579">
                  <c:v>42825</c:v>
                </c:pt>
                <c:pt idx="2580">
                  <c:v>42828</c:v>
                </c:pt>
                <c:pt idx="2581">
                  <c:v>42829</c:v>
                </c:pt>
                <c:pt idx="2582">
                  <c:v>42830</c:v>
                </c:pt>
                <c:pt idx="2583">
                  <c:v>42831</c:v>
                </c:pt>
                <c:pt idx="2584">
                  <c:v>42832</c:v>
                </c:pt>
                <c:pt idx="2585">
                  <c:v>42835</c:v>
                </c:pt>
                <c:pt idx="2586">
                  <c:v>42836</c:v>
                </c:pt>
                <c:pt idx="2587">
                  <c:v>42837</c:v>
                </c:pt>
                <c:pt idx="2588">
                  <c:v>42838</c:v>
                </c:pt>
                <c:pt idx="2589">
                  <c:v>42842</c:v>
                </c:pt>
                <c:pt idx="2590">
                  <c:v>42843</c:v>
                </c:pt>
                <c:pt idx="2591">
                  <c:v>42844</c:v>
                </c:pt>
                <c:pt idx="2592">
                  <c:v>42845</c:v>
                </c:pt>
                <c:pt idx="2593">
                  <c:v>42846</c:v>
                </c:pt>
                <c:pt idx="2594">
                  <c:v>42849</c:v>
                </c:pt>
                <c:pt idx="2595">
                  <c:v>42850</c:v>
                </c:pt>
                <c:pt idx="2596">
                  <c:v>42851</c:v>
                </c:pt>
                <c:pt idx="2597">
                  <c:v>42852</c:v>
                </c:pt>
                <c:pt idx="2598">
                  <c:v>42853</c:v>
                </c:pt>
                <c:pt idx="2599">
                  <c:v>42856</c:v>
                </c:pt>
                <c:pt idx="2600">
                  <c:v>42857</c:v>
                </c:pt>
                <c:pt idx="2601">
                  <c:v>42858</c:v>
                </c:pt>
                <c:pt idx="2602">
                  <c:v>42859</c:v>
                </c:pt>
                <c:pt idx="2603">
                  <c:v>42860</c:v>
                </c:pt>
                <c:pt idx="2604">
                  <c:v>42863</c:v>
                </c:pt>
                <c:pt idx="2605">
                  <c:v>42864</c:v>
                </c:pt>
                <c:pt idx="2606">
                  <c:v>42865</c:v>
                </c:pt>
                <c:pt idx="2607">
                  <c:v>42866</c:v>
                </c:pt>
                <c:pt idx="2608">
                  <c:v>42867</c:v>
                </c:pt>
                <c:pt idx="2609">
                  <c:v>42870</c:v>
                </c:pt>
                <c:pt idx="2610">
                  <c:v>42871</c:v>
                </c:pt>
                <c:pt idx="2611">
                  <c:v>42872</c:v>
                </c:pt>
                <c:pt idx="2612">
                  <c:v>42873</c:v>
                </c:pt>
                <c:pt idx="2613">
                  <c:v>42874</c:v>
                </c:pt>
                <c:pt idx="2614">
                  <c:v>42877</c:v>
                </c:pt>
                <c:pt idx="2615">
                  <c:v>42878</c:v>
                </c:pt>
                <c:pt idx="2616">
                  <c:v>42879</c:v>
                </c:pt>
                <c:pt idx="2617">
                  <c:v>42880</c:v>
                </c:pt>
                <c:pt idx="2618">
                  <c:v>42881</c:v>
                </c:pt>
                <c:pt idx="2619">
                  <c:v>42885</c:v>
                </c:pt>
                <c:pt idx="2620">
                  <c:v>42886</c:v>
                </c:pt>
                <c:pt idx="2621">
                  <c:v>42887</c:v>
                </c:pt>
                <c:pt idx="2622">
                  <c:v>42888</c:v>
                </c:pt>
                <c:pt idx="2623">
                  <c:v>42891</c:v>
                </c:pt>
                <c:pt idx="2624">
                  <c:v>42892</c:v>
                </c:pt>
                <c:pt idx="2625">
                  <c:v>42893</c:v>
                </c:pt>
                <c:pt idx="2626">
                  <c:v>42894</c:v>
                </c:pt>
                <c:pt idx="2627">
                  <c:v>42895</c:v>
                </c:pt>
                <c:pt idx="2628">
                  <c:v>42898</c:v>
                </c:pt>
                <c:pt idx="2629">
                  <c:v>42899</c:v>
                </c:pt>
                <c:pt idx="2630">
                  <c:v>42900</c:v>
                </c:pt>
                <c:pt idx="2631">
                  <c:v>42901</c:v>
                </c:pt>
                <c:pt idx="2632">
                  <c:v>42902</c:v>
                </c:pt>
                <c:pt idx="2633">
                  <c:v>42905</c:v>
                </c:pt>
                <c:pt idx="2634">
                  <c:v>42906</c:v>
                </c:pt>
                <c:pt idx="2635">
                  <c:v>42907</c:v>
                </c:pt>
                <c:pt idx="2636">
                  <c:v>42908</c:v>
                </c:pt>
                <c:pt idx="2637">
                  <c:v>42909</c:v>
                </c:pt>
                <c:pt idx="2638">
                  <c:v>42912</c:v>
                </c:pt>
                <c:pt idx="2639">
                  <c:v>42913</c:v>
                </c:pt>
                <c:pt idx="2640">
                  <c:v>42914</c:v>
                </c:pt>
                <c:pt idx="2641">
                  <c:v>42915</c:v>
                </c:pt>
                <c:pt idx="2642">
                  <c:v>42916</c:v>
                </c:pt>
                <c:pt idx="2643">
                  <c:v>42919</c:v>
                </c:pt>
                <c:pt idx="2644">
                  <c:v>42921</c:v>
                </c:pt>
                <c:pt idx="2645">
                  <c:v>42922</c:v>
                </c:pt>
                <c:pt idx="2646">
                  <c:v>42923</c:v>
                </c:pt>
                <c:pt idx="2647">
                  <c:v>42926</c:v>
                </c:pt>
                <c:pt idx="2648">
                  <c:v>42927</c:v>
                </c:pt>
                <c:pt idx="2649">
                  <c:v>42928</c:v>
                </c:pt>
                <c:pt idx="2650">
                  <c:v>42929</c:v>
                </c:pt>
                <c:pt idx="2651">
                  <c:v>42930</c:v>
                </c:pt>
                <c:pt idx="2652">
                  <c:v>42933</c:v>
                </c:pt>
                <c:pt idx="2653">
                  <c:v>42934</c:v>
                </c:pt>
                <c:pt idx="2654">
                  <c:v>42935</c:v>
                </c:pt>
                <c:pt idx="2655">
                  <c:v>42936</c:v>
                </c:pt>
                <c:pt idx="2656">
                  <c:v>42937</c:v>
                </c:pt>
                <c:pt idx="2657">
                  <c:v>42940</c:v>
                </c:pt>
                <c:pt idx="2658">
                  <c:v>42941</c:v>
                </c:pt>
                <c:pt idx="2659">
                  <c:v>42942</c:v>
                </c:pt>
                <c:pt idx="2660">
                  <c:v>42943</c:v>
                </c:pt>
                <c:pt idx="2661">
                  <c:v>42944</c:v>
                </c:pt>
                <c:pt idx="2662">
                  <c:v>42947</c:v>
                </c:pt>
                <c:pt idx="2663">
                  <c:v>42948</c:v>
                </c:pt>
                <c:pt idx="2664">
                  <c:v>42949</c:v>
                </c:pt>
                <c:pt idx="2665">
                  <c:v>42950</c:v>
                </c:pt>
                <c:pt idx="2666">
                  <c:v>42951</c:v>
                </c:pt>
                <c:pt idx="2667">
                  <c:v>42954</c:v>
                </c:pt>
                <c:pt idx="2668">
                  <c:v>42955</c:v>
                </c:pt>
                <c:pt idx="2669">
                  <c:v>42956</c:v>
                </c:pt>
                <c:pt idx="2670">
                  <c:v>42957</c:v>
                </c:pt>
                <c:pt idx="2671">
                  <c:v>42958</c:v>
                </c:pt>
                <c:pt idx="2672">
                  <c:v>42961</c:v>
                </c:pt>
                <c:pt idx="2673">
                  <c:v>42962</c:v>
                </c:pt>
                <c:pt idx="2674">
                  <c:v>42963</c:v>
                </c:pt>
                <c:pt idx="2675">
                  <c:v>42964</c:v>
                </c:pt>
                <c:pt idx="2676">
                  <c:v>42965</c:v>
                </c:pt>
                <c:pt idx="2677">
                  <c:v>42968</c:v>
                </c:pt>
                <c:pt idx="2678">
                  <c:v>42969</c:v>
                </c:pt>
                <c:pt idx="2679">
                  <c:v>42970</c:v>
                </c:pt>
                <c:pt idx="2680">
                  <c:v>42971</c:v>
                </c:pt>
                <c:pt idx="2681">
                  <c:v>42972</c:v>
                </c:pt>
                <c:pt idx="2682">
                  <c:v>42975</c:v>
                </c:pt>
                <c:pt idx="2683">
                  <c:v>42976</c:v>
                </c:pt>
                <c:pt idx="2684">
                  <c:v>42977</c:v>
                </c:pt>
                <c:pt idx="2685">
                  <c:v>42978</c:v>
                </c:pt>
                <c:pt idx="2686">
                  <c:v>42979</c:v>
                </c:pt>
                <c:pt idx="2687">
                  <c:v>42983</c:v>
                </c:pt>
                <c:pt idx="2688">
                  <c:v>42984</c:v>
                </c:pt>
                <c:pt idx="2689">
                  <c:v>42985</c:v>
                </c:pt>
                <c:pt idx="2690">
                  <c:v>42986</c:v>
                </c:pt>
                <c:pt idx="2691">
                  <c:v>42989</c:v>
                </c:pt>
                <c:pt idx="2692">
                  <c:v>42990</c:v>
                </c:pt>
                <c:pt idx="2693">
                  <c:v>42991</c:v>
                </c:pt>
                <c:pt idx="2694">
                  <c:v>42992</c:v>
                </c:pt>
                <c:pt idx="2695">
                  <c:v>42993</c:v>
                </c:pt>
                <c:pt idx="2696">
                  <c:v>42996</c:v>
                </c:pt>
                <c:pt idx="2697">
                  <c:v>42997</c:v>
                </c:pt>
                <c:pt idx="2698">
                  <c:v>42998</c:v>
                </c:pt>
                <c:pt idx="2699">
                  <c:v>42999</c:v>
                </c:pt>
                <c:pt idx="2700">
                  <c:v>43000</c:v>
                </c:pt>
                <c:pt idx="2701">
                  <c:v>43003</c:v>
                </c:pt>
                <c:pt idx="2702">
                  <c:v>43004</c:v>
                </c:pt>
                <c:pt idx="2703">
                  <c:v>43005</c:v>
                </c:pt>
                <c:pt idx="2704">
                  <c:v>43006</c:v>
                </c:pt>
                <c:pt idx="2705">
                  <c:v>43007</c:v>
                </c:pt>
                <c:pt idx="2706">
                  <c:v>43010</c:v>
                </c:pt>
                <c:pt idx="2707">
                  <c:v>43011</c:v>
                </c:pt>
                <c:pt idx="2708">
                  <c:v>43012</c:v>
                </c:pt>
                <c:pt idx="2709">
                  <c:v>43013</c:v>
                </c:pt>
                <c:pt idx="2710">
                  <c:v>43014</c:v>
                </c:pt>
                <c:pt idx="2711">
                  <c:v>43017</c:v>
                </c:pt>
                <c:pt idx="2712">
                  <c:v>43018</c:v>
                </c:pt>
                <c:pt idx="2713">
                  <c:v>43019</c:v>
                </c:pt>
                <c:pt idx="2714">
                  <c:v>43020</c:v>
                </c:pt>
                <c:pt idx="2715">
                  <c:v>43021</c:v>
                </c:pt>
                <c:pt idx="2716">
                  <c:v>43024</c:v>
                </c:pt>
                <c:pt idx="2717">
                  <c:v>43025</c:v>
                </c:pt>
                <c:pt idx="2718">
                  <c:v>43026</c:v>
                </c:pt>
                <c:pt idx="2719">
                  <c:v>43027</c:v>
                </c:pt>
                <c:pt idx="2720">
                  <c:v>43028</c:v>
                </c:pt>
                <c:pt idx="2721">
                  <c:v>43031</c:v>
                </c:pt>
                <c:pt idx="2722">
                  <c:v>43032</c:v>
                </c:pt>
                <c:pt idx="2723">
                  <c:v>43033</c:v>
                </c:pt>
                <c:pt idx="2724">
                  <c:v>43034</c:v>
                </c:pt>
                <c:pt idx="2725">
                  <c:v>43035</c:v>
                </c:pt>
                <c:pt idx="2726">
                  <c:v>43038</c:v>
                </c:pt>
                <c:pt idx="2727">
                  <c:v>43039</c:v>
                </c:pt>
                <c:pt idx="2728">
                  <c:v>43040</c:v>
                </c:pt>
                <c:pt idx="2729">
                  <c:v>43041</c:v>
                </c:pt>
                <c:pt idx="2730">
                  <c:v>43042</c:v>
                </c:pt>
                <c:pt idx="2731">
                  <c:v>43045</c:v>
                </c:pt>
                <c:pt idx="2732">
                  <c:v>43046</c:v>
                </c:pt>
                <c:pt idx="2733">
                  <c:v>43047</c:v>
                </c:pt>
                <c:pt idx="2734">
                  <c:v>43048</c:v>
                </c:pt>
                <c:pt idx="2735">
                  <c:v>43049</c:v>
                </c:pt>
                <c:pt idx="2736">
                  <c:v>43052</c:v>
                </c:pt>
                <c:pt idx="2737">
                  <c:v>43053</c:v>
                </c:pt>
                <c:pt idx="2738">
                  <c:v>43054</c:v>
                </c:pt>
                <c:pt idx="2739">
                  <c:v>43055</c:v>
                </c:pt>
                <c:pt idx="2740">
                  <c:v>43056</c:v>
                </c:pt>
                <c:pt idx="2741">
                  <c:v>43059</c:v>
                </c:pt>
                <c:pt idx="2742">
                  <c:v>43060</c:v>
                </c:pt>
                <c:pt idx="2743">
                  <c:v>43061</c:v>
                </c:pt>
                <c:pt idx="2744">
                  <c:v>43063</c:v>
                </c:pt>
                <c:pt idx="2745">
                  <c:v>43066</c:v>
                </c:pt>
                <c:pt idx="2746">
                  <c:v>43067</c:v>
                </c:pt>
                <c:pt idx="2747">
                  <c:v>43068</c:v>
                </c:pt>
                <c:pt idx="2748">
                  <c:v>43069</c:v>
                </c:pt>
                <c:pt idx="2749">
                  <c:v>43070</c:v>
                </c:pt>
                <c:pt idx="2750">
                  <c:v>43073</c:v>
                </c:pt>
                <c:pt idx="2751">
                  <c:v>43074</c:v>
                </c:pt>
                <c:pt idx="2752">
                  <c:v>43075</c:v>
                </c:pt>
                <c:pt idx="2753">
                  <c:v>43076</c:v>
                </c:pt>
                <c:pt idx="2754">
                  <c:v>43077</c:v>
                </c:pt>
                <c:pt idx="2755">
                  <c:v>43080</c:v>
                </c:pt>
                <c:pt idx="2756">
                  <c:v>43081</c:v>
                </c:pt>
                <c:pt idx="2757">
                  <c:v>43082</c:v>
                </c:pt>
                <c:pt idx="2758">
                  <c:v>43083</c:v>
                </c:pt>
                <c:pt idx="2759">
                  <c:v>43084</c:v>
                </c:pt>
                <c:pt idx="2760">
                  <c:v>43087</c:v>
                </c:pt>
                <c:pt idx="2761">
                  <c:v>43088</c:v>
                </c:pt>
                <c:pt idx="2762">
                  <c:v>43089</c:v>
                </c:pt>
                <c:pt idx="2763">
                  <c:v>43090</c:v>
                </c:pt>
                <c:pt idx="2764">
                  <c:v>43091</c:v>
                </c:pt>
                <c:pt idx="2765">
                  <c:v>43095</c:v>
                </c:pt>
                <c:pt idx="2766">
                  <c:v>43096</c:v>
                </c:pt>
                <c:pt idx="2767">
                  <c:v>43097</c:v>
                </c:pt>
                <c:pt idx="2768">
                  <c:v>43098</c:v>
                </c:pt>
                <c:pt idx="2769">
                  <c:v>43102</c:v>
                </c:pt>
                <c:pt idx="2770">
                  <c:v>43103</c:v>
                </c:pt>
                <c:pt idx="2771">
                  <c:v>43104</c:v>
                </c:pt>
                <c:pt idx="2772">
                  <c:v>43105</c:v>
                </c:pt>
                <c:pt idx="2773">
                  <c:v>43108</c:v>
                </c:pt>
                <c:pt idx="2774">
                  <c:v>43109</c:v>
                </c:pt>
                <c:pt idx="2775">
                  <c:v>43110</c:v>
                </c:pt>
                <c:pt idx="2776">
                  <c:v>43111</c:v>
                </c:pt>
                <c:pt idx="2777">
                  <c:v>43112</c:v>
                </c:pt>
                <c:pt idx="2778">
                  <c:v>43116</c:v>
                </c:pt>
                <c:pt idx="2779">
                  <c:v>43117</c:v>
                </c:pt>
                <c:pt idx="2780">
                  <c:v>43118</c:v>
                </c:pt>
                <c:pt idx="2781">
                  <c:v>43119</c:v>
                </c:pt>
                <c:pt idx="2782">
                  <c:v>43122</c:v>
                </c:pt>
                <c:pt idx="2783">
                  <c:v>43123</c:v>
                </c:pt>
                <c:pt idx="2784">
                  <c:v>43124</c:v>
                </c:pt>
                <c:pt idx="2785">
                  <c:v>43125</c:v>
                </c:pt>
                <c:pt idx="2786">
                  <c:v>43126</c:v>
                </c:pt>
                <c:pt idx="2787">
                  <c:v>43129</c:v>
                </c:pt>
                <c:pt idx="2788">
                  <c:v>43130</c:v>
                </c:pt>
                <c:pt idx="2789">
                  <c:v>43131</c:v>
                </c:pt>
                <c:pt idx="2790">
                  <c:v>43132</c:v>
                </c:pt>
                <c:pt idx="2791">
                  <c:v>43133</c:v>
                </c:pt>
                <c:pt idx="2792">
                  <c:v>43136</c:v>
                </c:pt>
                <c:pt idx="2793">
                  <c:v>43137</c:v>
                </c:pt>
                <c:pt idx="2794">
                  <c:v>43138</c:v>
                </c:pt>
                <c:pt idx="2795">
                  <c:v>43139</c:v>
                </c:pt>
                <c:pt idx="2796">
                  <c:v>43140</c:v>
                </c:pt>
                <c:pt idx="2797">
                  <c:v>43143</c:v>
                </c:pt>
                <c:pt idx="2798">
                  <c:v>43144</c:v>
                </c:pt>
                <c:pt idx="2799">
                  <c:v>43145</c:v>
                </c:pt>
                <c:pt idx="2800">
                  <c:v>43146</c:v>
                </c:pt>
                <c:pt idx="2801">
                  <c:v>43147</c:v>
                </c:pt>
                <c:pt idx="2802">
                  <c:v>43151</c:v>
                </c:pt>
                <c:pt idx="2803">
                  <c:v>43152</c:v>
                </c:pt>
                <c:pt idx="2804">
                  <c:v>43153</c:v>
                </c:pt>
                <c:pt idx="2805">
                  <c:v>43154</c:v>
                </c:pt>
                <c:pt idx="2806">
                  <c:v>43157</c:v>
                </c:pt>
                <c:pt idx="2807">
                  <c:v>43158</c:v>
                </c:pt>
                <c:pt idx="2808">
                  <c:v>43159</c:v>
                </c:pt>
                <c:pt idx="2809">
                  <c:v>43160</c:v>
                </c:pt>
                <c:pt idx="2810">
                  <c:v>43161</c:v>
                </c:pt>
                <c:pt idx="2811">
                  <c:v>43164</c:v>
                </c:pt>
                <c:pt idx="2812">
                  <c:v>43165</c:v>
                </c:pt>
                <c:pt idx="2813">
                  <c:v>43166</c:v>
                </c:pt>
                <c:pt idx="2814">
                  <c:v>43167</c:v>
                </c:pt>
                <c:pt idx="2815">
                  <c:v>43168</c:v>
                </c:pt>
                <c:pt idx="2816">
                  <c:v>43171</c:v>
                </c:pt>
                <c:pt idx="2817">
                  <c:v>43172</c:v>
                </c:pt>
                <c:pt idx="2818">
                  <c:v>43173</c:v>
                </c:pt>
                <c:pt idx="2819">
                  <c:v>43174</c:v>
                </c:pt>
                <c:pt idx="2820">
                  <c:v>43175</c:v>
                </c:pt>
                <c:pt idx="2821">
                  <c:v>43178</c:v>
                </c:pt>
                <c:pt idx="2822">
                  <c:v>43179</c:v>
                </c:pt>
                <c:pt idx="2823">
                  <c:v>43180</c:v>
                </c:pt>
                <c:pt idx="2824">
                  <c:v>43181</c:v>
                </c:pt>
                <c:pt idx="2825">
                  <c:v>43182</c:v>
                </c:pt>
                <c:pt idx="2826">
                  <c:v>43185</c:v>
                </c:pt>
                <c:pt idx="2827">
                  <c:v>43186</c:v>
                </c:pt>
                <c:pt idx="2828">
                  <c:v>43187</c:v>
                </c:pt>
                <c:pt idx="2829">
                  <c:v>43188</c:v>
                </c:pt>
                <c:pt idx="2830">
                  <c:v>43192</c:v>
                </c:pt>
                <c:pt idx="2831">
                  <c:v>43193</c:v>
                </c:pt>
                <c:pt idx="2832">
                  <c:v>43194</c:v>
                </c:pt>
                <c:pt idx="2833">
                  <c:v>43195</c:v>
                </c:pt>
                <c:pt idx="2834">
                  <c:v>43196</c:v>
                </c:pt>
                <c:pt idx="2835">
                  <c:v>43199</c:v>
                </c:pt>
                <c:pt idx="2836">
                  <c:v>43200</c:v>
                </c:pt>
                <c:pt idx="2837">
                  <c:v>43201</c:v>
                </c:pt>
                <c:pt idx="2838">
                  <c:v>43202</c:v>
                </c:pt>
                <c:pt idx="2839">
                  <c:v>43203</c:v>
                </c:pt>
                <c:pt idx="2840">
                  <c:v>43206</c:v>
                </c:pt>
                <c:pt idx="2841">
                  <c:v>43207</c:v>
                </c:pt>
                <c:pt idx="2842">
                  <c:v>43208</c:v>
                </c:pt>
                <c:pt idx="2843">
                  <c:v>43209</c:v>
                </c:pt>
                <c:pt idx="2844">
                  <c:v>43210</c:v>
                </c:pt>
                <c:pt idx="2845">
                  <c:v>43213</c:v>
                </c:pt>
                <c:pt idx="2846">
                  <c:v>43214</c:v>
                </c:pt>
                <c:pt idx="2847">
                  <c:v>43215</c:v>
                </c:pt>
                <c:pt idx="2848">
                  <c:v>43216</c:v>
                </c:pt>
                <c:pt idx="2849">
                  <c:v>43217</c:v>
                </c:pt>
                <c:pt idx="2850">
                  <c:v>43220</c:v>
                </c:pt>
                <c:pt idx="2851">
                  <c:v>43221</c:v>
                </c:pt>
                <c:pt idx="2852">
                  <c:v>43222</c:v>
                </c:pt>
                <c:pt idx="2853">
                  <c:v>43223</c:v>
                </c:pt>
                <c:pt idx="2854">
                  <c:v>43224</c:v>
                </c:pt>
                <c:pt idx="2855">
                  <c:v>43227</c:v>
                </c:pt>
                <c:pt idx="2856">
                  <c:v>43228</c:v>
                </c:pt>
                <c:pt idx="2857">
                  <c:v>43229</c:v>
                </c:pt>
                <c:pt idx="2858">
                  <c:v>43230</c:v>
                </c:pt>
                <c:pt idx="2859">
                  <c:v>43231</c:v>
                </c:pt>
                <c:pt idx="2860">
                  <c:v>43234</c:v>
                </c:pt>
                <c:pt idx="2861">
                  <c:v>43235</c:v>
                </c:pt>
                <c:pt idx="2862">
                  <c:v>43236</c:v>
                </c:pt>
                <c:pt idx="2863">
                  <c:v>43237</c:v>
                </c:pt>
                <c:pt idx="2864">
                  <c:v>43238</c:v>
                </c:pt>
                <c:pt idx="2865">
                  <c:v>43241</c:v>
                </c:pt>
                <c:pt idx="2866">
                  <c:v>43242</c:v>
                </c:pt>
                <c:pt idx="2867">
                  <c:v>43243</c:v>
                </c:pt>
                <c:pt idx="2868">
                  <c:v>43244</c:v>
                </c:pt>
                <c:pt idx="2869">
                  <c:v>43245</c:v>
                </c:pt>
                <c:pt idx="2870">
                  <c:v>43249</c:v>
                </c:pt>
                <c:pt idx="2871">
                  <c:v>43250</c:v>
                </c:pt>
                <c:pt idx="2872">
                  <c:v>43251</c:v>
                </c:pt>
                <c:pt idx="2873">
                  <c:v>43252</c:v>
                </c:pt>
                <c:pt idx="2874">
                  <c:v>43255</c:v>
                </c:pt>
                <c:pt idx="2875">
                  <c:v>43256</c:v>
                </c:pt>
                <c:pt idx="2876">
                  <c:v>43257</c:v>
                </c:pt>
                <c:pt idx="2877">
                  <c:v>43258</c:v>
                </c:pt>
                <c:pt idx="2878">
                  <c:v>43259</c:v>
                </c:pt>
                <c:pt idx="2879">
                  <c:v>43262</c:v>
                </c:pt>
                <c:pt idx="2880">
                  <c:v>43263</c:v>
                </c:pt>
                <c:pt idx="2881">
                  <c:v>43264</c:v>
                </c:pt>
                <c:pt idx="2882">
                  <c:v>43265</c:v>
                </c:pt>
                <c:pt idx="2883">
                  <c:v>43266</c:v>
                </c:pt>
                <c:pt idx="2884">
                  <c:v>43269</c:v>
                </c:pt>
                <c:pt idx="2885">
                  <c:v>43270</c:v>
                </c:pt>
                <c:pt idx="2886">
                  <c:v>43271</c:v>
                </c:pt>
                <c:pt idx="2887">
                  <c:v>43272</c:v>
                </c:pt>
                <c:pt idx="2888">
                  <c:v>43273</c:v>
                </c:pt>
                <c:pt idx="2889">
                  <c:v>43276</c:v>
                </c:pt>
                <c:pt idx="2890">
                  <c:v>43277</c:v>
                </c:pt>
                <c:pt idx="2891">
                  <c:v>43278</c:v>
                </c:pt>
                <c:pt idx="2892">
                  <c:v>43279</c:v>
                </c:pt>
                <c:pt idx="2893">
                  <c:v>43280</c:v>
                </c:pt>
                <c:pt idx="2894">
                  <c:v>43283</c:v>
                </c:pt>
                <c:pt idx="2895">
                  <c:v>43284</c:v>
                </c:pt>
                <c:pt idx="2896">
                  <c:v>43286</c:v>
                </c:pt>
                <c:pt idx="2897">
                  <c:v>43287</c:v>
                </c:pt>
                <c:pt idx="2898">
                  <c:v>43290</c:v>
                </c:pt>
                <c:pt idx="2899">
                  <c:v>43291</c:v>
                </c:pt>
                <c:pt idx="2900">
                  <c:v>43292</c:v>
                </c:pt>
                <c:pt idx="2901">
                  <c:v>43293</c:v>
                </c:pt>
                <c:pt idx="2902">
                  <c:v>43294</c:v>
                </c:pt>
                <c:pt idx="2903">
                  <c:v>43297</c:v>
                </c:pt>
                <c:pt idx="2904">
                  <c:v>43298</c:v>
                </c:pt>
                <c:pt idx="2905">
                  <c:v>43299</c:v>
                </c:pt>
                <c:pt idx="2906">
                  <c:v>43300</c:v>
                </c:pt>
                <c:pt idx="2907">
                  <c:v>43301</c:v>
                </c:pt>
                <c:pt idx="2908">
                  <c:v>43304</c:v>
                </c:pt>
                <c:pt idx="2909">
                  <c:v>43305</c:v>
                </c:pt>
                <c:pt idx="2910">
                  <c:v>43306</c:v>
                </c:pt>
                <c:pt idx="2911">
                  <c:v>43307</c:v>
                </c:pt>
                <c:pt idx="2912">
                  <c:v>43308</c:v>
                </c:pt>
                <c:pt idx="2913">
                  <c:v>43311</c:v>
                </c:pt>
                <c:pt idx="2914">
                  <c:v>43312</c:v>
                </c:pt>
                <c:pt idx="2915">
                  <c:v>43313</c:v>
                </c:pt>
                <c:pt idx="2916">
                  <c:v>43314</c:v>
                </c:pt>
                <c:pt idx="2917">
                  <c:v>43315</c:v>
                </c:pt>
                <c:pt idx="2918">
                  <c:v>43318</c:v>
                </c:pt>
                <c:pt idx="2919">
                  <c:v>43319</c:v>
                </c:pt>
                <c:pt idx="2920">
                  <c:v>43320</c:v>
                </c:pt>
                <c:pt idx="2921">
                  <c:v>43321</c:v>
                </c:pt>
                <c:pt idx="2922">
                  <c:v>43322</c:v>
                </c:pt>
                <c:pt idx="2923">
                  <c:v>43325</c:v>
                </c:pt>
                <c:pt idx="2924">
                  <c:v>43326</c:v>
                </c:pt>
                <c:pt idx="2925">
                  <c:v>43327</c:v>
                </c:pt>
                <c:pt idx="2926">
                  <c:v>43328</c:v>
                </c:pt>
                <c:pt idx="2927">
                  <c:v>43329</c:v>
                </c:pt>
                <c:pt idx="2928">
                  <c:v>43332</c:v>
                </c:pt>
                <c:pt idx="2929">
                  <c:v>43333</c:v>
                </c:pt>
                <c:pt idx="2930">
                  <c:v>43334</c:v>
                </c:pt>
                <c:pt idx="2931">
                  <c:v>43335</c:v>
                </c:pt>
                <c:pt idx="2932">
                  <c:v>43336</c:v>
                </c:pt>
                <c:pt idx="2933">
                  <c:v>43339</c:v>
                </c:pt>
                <c:pt idx="2934">
                  <c:v>43340</c:v>
                </c:pt>
                <c:pt idx="2935">
                  <c:v>43341</c:v>
                </c:pt>
                <c:pt idx="2936">
                  <c:v>43342</c:v>
                </c:pt>
                <c:pt idx="2937">
                  <c:v>43343</c:v>
                </c:pt>
                <c:pt idx="2938">
                  <c:v>43347</c:v>
                </c:pt>
                <c:pt idx="2939">
                  <c:v>43348</c:v>
                </c:pt>
                <c:pt idx="2940">
                  <c:v>43349</c:v>
                </c:pt>
                <c:pt idx="2941">
                  <c:v>43350</c:v>
                </c:pt>
                <c:pt idx="2942">
                  <c:v>43353</c:v>
                </c:pt>
                <c:pt idx="2943">
                  <c:v>43354</c:v>
                </c:pt>
                <c:pt idx="2944">
                  <c:v>43355</c:v>
                </c:pt>
                <c:pt idx="2945">
                  <c:v>43356</c:v>
                </c:pt>
                <c:pt idx="2946">
                  <c:v>43357</c:v>
                </c:pt>
                <c:pt idx="2947">
                  <c:v>43360</c:v>
                </c:pt>
                <c:pt idx="2948">
                  <c:v>43361</c:v>
                </c:pt>
                <c:pt idx="2949">
                  <c:v>43362</c:v>
                </c:pt>
                <c:pt idx="2950">
                  <c:v>43363</c:v>
                </c:pt>
                <c:pt idx="2951">
                  <c:v>43364</c:v>
                </c:pt>
                <c:pt idx="2952">
                  <c:v>43367</c:v>
                </c:pt>
                <c:pt idx="2953">
                  <c:v>43368</c:v>
                </c:pt>
                <c:pt idx="2954">
                  <c:v>43369</c:v>
                </c:pt>
                <c:pt idx="2955">
                  <c:v>43370</c:v>
                </c:pt>
                <c:pt idx="2956">
                  <c:v>43371</c:v>
                </c:pt>
                <c:pt idx="2957">
                  <c:v>43374</c:v>
                </c:pt>
                <c:pt idx="2958">
                  <c:v>43375</c:v>
                </c:pt>
                <c:pt idx="2959">
                  <c:v>43376</c:v>
                </c:pt>
                <c:pt idx="2960">
                  <c:v>43377</c:v>
                </c:pt>
                <c:pt idx="2961">
                  <c:v>43378</c:v>
                </c:pt>
                <c:pt idx="2962">
                  <c:v>43381</c:v>
                </c:pt>
                <c:pt idx="2963">
                  <c:v>43382</c:v>
                </c:pt>
                <c:pt idx="2964">
                  <c:v>43383</c:v>
                </c:pt>
                <c:pt idx="2965">
                  <c:v>43384</c:v>
                </c:pt>
                <c:pt idx="2966">
                  <c:v>43385</c:v>
                </c:pt>
                <c:pt idx="2967">
                  <c:v>43388</c:v>
                </c:pt>
                <c:pt idx="2968">
                  <c:v>43389</c:v>
                </c:pt>
                <c:pt idx="2969">
                  <c:v>43390</c:v>
                </c:pt>
                <c:pt idx="2970">
                  <c:v>43391</c:v>
                </c:pt>
                <c:pt idx="2971">
                  <c:v>43392</c:v>
                </c:pt>
                <c:pt idx="2972">
                  <c:v>43395</c:v>
                </c:pt>
                <c:pt idx="2973">
                  <c:v>43396</c:v>
                </c:pt>
                <c:pt idx="2974">
                  <c:v>43397</c:v>
                </c:pt>
                <c:pt idx="2975">
                  <c:v>43398</c:v>
                </c:pt>
                <c:pt idx="2976">
                  <c:v>43399</c:v>
                </c:pt>
                <c:pt idx="2977">
                  <c:v>43402</c:v>
                </c:pt>
                <c:pt idx="2978">
                  <c:v>43403</c:v>
                </c:pt>
                <c:pt idx="2979">
                  <c:v>43404</c:v>
                </c:pt>
                <c:pt idx="2980">
                  <c:v>43405</c:v>
                </c:pt>
                <c:pt idx="2981">
                  <c:v>43406</c:v>
                </c:pt>
                <c:pt idx="2982">
                  <c:v>43409</c:v>
                </c:pt>
                <c:pt idx="2983">
                  <c:v>43410</c:v>
                </c:pt>
                <c:pt idx="2984">
                  <c:v>43411</c:v>
                </c:pt>
                <c:pt idx="2985">
                  <c:v>43412</c:v>
                </c:pt>
                <c:pt idx="2986">
                  <c:v>43413</c:v>
                </c:pt>
                <c:pt idx="2987">
                  <c:v>43416</c:v>
                </c:pt>
                <c:pt idx="2988">
                  <c:v>43417</c:v>
                </c:pt>
                <c:pt idx="2989">
                  <c:v>43418</c:v>
                </c:pt>
                <c:pt idx="2990">
                  <c:v>43419</c:v>
                </c:pt>
                <c:pt idx="2991">
                  <c:v>43420</c:v>
                </c:pt>
                <c:pt idx="2992">
                  <c:v>43423</c:v>
                </c:pt>
                <c:pt idx="2993">
                  <c:v>43424</c:v>
                </c:pt>
                <c:pt idx="2994">
                  <c:v>43425</c:v>
                </c:pt>
                <c:pt idx="2995">
                  <c:v>43427</c:v>
                </c:pt>
                <c:pt idx="2996">
                  <c:v>43430</c:v>
                </c:pt>
                <c:pt idx="2997">
                  <c:v>43431</c:v>
                </c:pt>
                <c:pt idx="2998">
                  <c:v>43432</c:v>
                </c:pt>
                <c:pt idx="2999">
                  <c:v>43433</c:v>
                </c:pt>
                <c:pt idx="3000">
                  <c:v>43434</c:v>
                </c:pt>
                <c:pt idx="3001">
                  <c:v>43437</c:v>
                </c:pt>
                <c:pt idx="3002">
                  <c:v>43438</c:v>
                </c:pt>
                <c:pt idx="3003">
                  <c:v>43440</c:v>
                </c:pt>
                <c:pt idx="3004">
                  <c:v>43441</c:v>
                </c:pt>
                <c:pt idx="3005">
                  <c:v>43444</c:v>
                </c:pt>
                <c:pt idx="3006">
                  <c:v>43445</c:v>
                </c:pt>
                <c:pt idx="3007">
                  <c:v>43446</c:v>
                </c:pt>
                <c:pt idx="3008">
                  <c:v>43447</c:v>
                </c:pt>
                <c:pt idx="3009">
                  <c:v>43448</c:v>
                </c:pt>
                <c:pt idx="3010">
                  <c:v>43451</c:v>
                </c:pt>
                <c:pt idx="3011">
                  <c:v>43452</c:v>
                </c:pt>
                <c:pt idx="3012">
                  <c:v>43453</c:v>
                </c:pt>
                <c:pt idx="3013">
                  <c:v>43454</c:v>
                </c:pt>
                <c:pt idx="3014">
                  <c:v>43455</c:v>
                </c:pt>
                <c:pt idx="3015">
                  <c:v>43458</c:v>
                </c:pt>
                <c:pt idx="3016">
                  <c:v>43460</c:v>
                </c:pt>
                <c:pt idx="3017">
                  <c:v>43461</c:v>
                </c:pt>
                <c:pt idx="3018">
                  <c:v>43462</c:v>
                </c:pt>
                <c:pt idx="3019">
                  <c:v>43465</c:v>
                </c:pt>
                <c:pt idx="3020">
                  <c:v>43467</c:v>
                </c:pt>
                <c:pt idx="3021">
                  <c:v>43468</c:v>
                </c:pt>
                <c:pt idx="3022">
                  <c:v>43469</c:v>
                </c:pt>
                <c:pt idx="3023">
                  <c:v>43472</c:v>
                </c:pt>
                <c:pt idx="3024">
                  <c:v>43473</c:v>
                </c:pt>
                <c:pt idx="3025">
                  <c:v>43474</c:v>
                </c:pt>
                <c:pt idx="3026">
                  <c:v>43475</c:v>
                </c:pt>
                <c:pt idx="3027">
                  <c:v>43476</c:v>
                </c:pt>
                <c:pt idx="3028">
                  <c:v>43479</c:v>
                </c:pt>
                <c:pt idx="3029">
                  <c:v>43480</c:v>
                </c:pt>
                <c:pt idx="3030">
                  <c:v>43481</c:v>
                </c:pt>
                <c:pt idx="3031">
                  <c:v>43482</c:v>
                </c:pt>
              </c:numCache>
            </c:numRef>
          </c:cat>
          <c:val>
            <c:numRef>
              <c:f>Sheet1!$E$2:$E$3033</c:f>
              <c:numCache>
                <c:formatCode>General</c:formatCode>
                <c:ptCount val="3032"/>
                <c:pt idx="0">
                  <c:v>59.759998000000003</c:v>
                </c:pt>
                <c:pt idx="1">
                  <c:v>59.91</c:v>
                </c:pt>
                <c:pt idx="2">
                  <c:v>59.540000999999997</c:v>
                </c:pt>
                <c:pt idx="3">
                  <c:v>59.75</c:v>
                </c:pt>
                <c:pt idx="4">
                  <c:v>59.77</c:v>
                </c:pt>
                <c:pt idx="5">
                  <c:v>60.189999</c:v>
                </c:pt>
                <c:pt idx="6">
                  <c:v>60.68</c:v>
                </c:pt>
                <c:pt idx="7">
                  <c:v>60.490001999999997</c:v>
                </c:pt>
                <c:pt idx="8">
                  <c:v>60.68</c:v>
                </c:pt>
                <c:pt idx="9">
                  <c:v>60.709999000000003</c:v>
                </c:pt>
                <c:pt idx="10">
                  <c:v>60.610000999999997</c:v>
                </c:pt>
                <c:pt idx="11">
                  <c:v>60.759998000000003</c:v>
                </c:pt>
                <c:pt idx="12">
                  <c:v>60.66</c:v>
                </c:pt>
                <c:pt idx="13">
                  <c:v>60.810001</c:v>
                </c:pt>
                <c:pt idx="14">
                  <c:v>61.040000999999997</c:v>
                </c:pt>
                <c:pt idx="15">
                  <c:v>60.57</c:v>
                </c:pt>
                <c:pt idx="16">
                  <c:v>60.529998999999997</c:v>
                </c:pt>
                <c:pt idx="17">
                  <c:v>60.66</c:v>
                </c:pt>
                <c:pt idx="18">
                  <c:v>60.560001</c:v>
                </c:pt>
                <c:pt idx="19">
                  <c:v>60.98</c:v>
                </c:pt>
                <c:pt idx="20">
                  <c:v>61.380001</c:v>
                </c:pt>
                <c:pt idx="21">
                  <c:v>61.490001999999997</c:v>
                </c:pt>
                <c:pt idx="22">
                  <c:v>61.23</c:v>
                </c:pt>
                <c:pt idx="23">
                  <c:v>61.220001000000003</c:v>
                </c:pt>
                <c:pt idx="24">
                  <c:v>61.18</c:v>
                </c:pt>
                <c:pt idx="25">
                  <c:v>60.84</c:v>
                </c:pt>
                <c:pt idx="26">
                  <c:v>60.810001</c:v>
                </c:pt>
                <c:pt idx="27">
                  <c:v>60.759998000000003</c:v>
                </c:pt>
                <c:pt idx="28">
                  <c:v>61.18</c:v>
                </c:pt>
                <c:pt idx="29">
                  <c:v>61.43</c:v>
                </c:pt>
                <c:pt idx="30">
                  <c:v>61.720001000000003</c:v>
                </c:pt>
                <c:pt idx="31">
                  <c:v>61.84</c:v>
                </c:pt>
                <c:pt idx="32">
                  <c:v>62.07</c:v>
                </c:pt>
                <c:pt idx="33">
                  <c:v>61.830002</c:v>
                </c:pt>
                <c:pt idx="34">
                  <c:v>61.57</c:v>
                </c:pt>
                <c:pt idx="35">
                  <c:v>61.560001</c:v>
                </c:pt>
                <c:pt idx="36">
                  <c:v>61.43</c:v>
                </c:pt>
                <c:pt idx="37">
                  <c:v>59.43</c:v>
                </c:pt>
                <c:pt idx="38">
                  <c:v>59.950001</c:v>
                </c:pt>
                <c:pt idx="39">
                  <c:v>59.919998</c:v>
                </c:pt>
                <c:pt idx="40">
                  <c:v>59.25</c:v>
                </c:pt>
                <c:pt idx="41">
                  <c:v>58.740001999999997</c:v>
                </c:pt>
                <c:pt idx="42">
                  <c:v>59.549999</c:v>
                </c:pt>
                <c:pt idx="43">
                  <c:v>59.389999000000003</c:v>
                </c:pt>
                <c:pt idx="44">
                  <c:v>59.849997999999999</c:v>
                </c:pt>
                <c:pt idx="45">
                  <c:v>60.040000999999997</c:v>
                </c:pt>
                <c:pt idx="46">
                  <c:v>60.09</c:v>
                </c:pt>
                <c:pt idx="47">
                  <c:v>59.040000999999997</c:v>
                </c:pt>
                <c:pt idx="48">
                  <c:v>59.150002000000001</c:v>
                </c:pt>
                <c:pt idx="49">
                  <c:v>59.599997999999999</c:v>
                </c:pt>
                <c:pt idx="50">
                  <c:v>59.279998999999997</c:v>
                </c:pt>
                <c:pt idx="51">
                  <c:v>59.689999</c:v>
                </c:pt>
                <c:pt idx="52">
                  <c:v>60.18</c:v>
                </c:pt>
                <c:pt idx="53">
                  <c:v>60.810001</c:v>
                </c:pt>
                <c:pt idx="54">
                  <c:v>60.889999000000003</c:v>
                </c:pt>
                <c:pt idx="55">
                  <c:v>60.720001000000003</c:v>
                </c:pt>
                <c:pt idx="56">
                  <c:v>60.549999</c:v>
                </c:pt>
                <c:pt idx="57">
                  <c:v>60.16</c:v>
                </c:pt>
                <c:pt idx="58">
                  <c:v>60.130001</c:v>
                </c:pt>
                <c:pt idx="59">
                  <c:v>60.299999</c:v>
                </c:pt>
                <c:pt idx="60">
                  <c:v>60.279998999999997</c:v>
                </c:pt>
                <c:pt idx="61">
                  <c:v>60.639999000000003</c:v>
                </c:pt>
                <c:pt idx="62">
                  <c:v>61.080002</c:v>
                </c:pt>
                <c:pt idx="63">
                  <c:v>61.259998000000003</c:v>
                </c:pt>
                <c:pt idx="64">
                  <c:v>61.490001999999997</c:v>
                </c:pt>
                <c:pt idx="65">
                  <c:v>61.439999</c:v>
                </c:pt>
                <c:pt idx="66">
                  <c:v>61.639999000000003</c:v>
                </c:pt>
                <c:pt idx="67">
                  <c:v>61.360000999999997</c:v>
                </c:pt>
                <c:pt idx="68">
                  <c:v>61.68</c:v>
                </c:pt>
                <c:pt idx="69">
                  <c:v>61.700001</c:v>
                </c:pt>
                <c:pt idx="70">
                  <c:v>62.07</c:v>
                </c:pt>
                <c:pt idx="71">
                  <c:v>62.380001</c:v>
                </c:pt>
                <c:pt idx="72">
                  <c:v>62.490001999999997</c:v>
                </c:pt>
                <c:pt idx="73">
                  <c:v>62.27</c:v>
                </c:pt>
                <c:pt idx="74">
                  <c:v>62.790000999999997</c:v>
                </c:pt>
                <c:pt idx="75">
                  <c:v>62.830002</c:v>
                </c:pt>
                <c:pt idx="76">
                  <c:v>62.889999000000003</c:v>
                </c:pt>
                <c:pt idx="77">
                  <c:v>63.150002000000001</c:v>
                </c:pt>
                <c:pt idx="78">
                  <c:v>63.09</c:v>
                </c:pt>
                <c:pt idx="79">
                  <c:v>62.970001000000003</c:v>
                </c:pt>
                <c:pt idx="80">
                  <c:v>62.919998</c:v>
                </c:pt>
                <c:pt idx="81">
                  <c:v>62.549999</c:v>
                </c:pt>
                <c:pt idx="82">
                  <c:v>62.900002000000001</c:v>
                </c:pt>
                <c:pt idx="83">
                  <c:v>62.759998000000003</c:v>
                </c:pt>
                <c:pt idx="84">
                  <c:v>62.869999</c:v>
                </c:pt>
                <c:pt idx="85">
                  <c:v>62.82</c:v>
                </c:pt>
                <c:pt idx="86">
                  <c:v>62.639999000000003</c:v>
                </c:pt>
                <c:pt idx="87">
                  <c:v>62.82</c:v>
                </c:pt>
                <c:pt idx="88">
                  <c:v>62.009998000000003</c:v>
                </c:pt>
                <c:pt idx="89">
                  <c:v>62.240001999999997</c:v>
                </c:pt>
                <c:pt idx="90">
                  <c:v>62.259998000000003</c:v>
                </c:pt>
                <c:pt idx="91">
                  <c:v>62.349997999999999</c:v>
                </c:pt>
                <c:pt idx="92">
                  <c:v>62.939999</c:v>
                </c:pt>
                <c:pt idx="93">
                  <c:v>62.880001</c:v>
                </c:pt>
                <c:pt idx="94">
                  <c:v>63.25</c:v>
                </c:pt>
                <c:pt idx="95">
                  <c:v>63.290000999999997</c:v>
                </c:pt>
                <c:pt idx="96">
                  <c:v>63.470001000000003</c:v>
                </c:pt>
                <c:pt idx="97">
                  <c:v>63.330002</c:v>
                </c:pt>
                <c:pt idx="98">
                  <c:v>62.91</c:v>
                </c:pt>
                <c:pt idx="99">
                  <c:v>63.130001</c:v>
                </c:pt>
                <c:pt idx="100">
                  <c:v>63.43</c:v>
                </c:pt>
                <c:pt idx="101">
                  <c:v>63.880001</c:v>
                </c:pt>
                <c:pt idx="102">
                  <c:v>63.849997999999999</c:v>
                </c:pt>
                <c:pt idx="103">
                  <c:v>63.990001999999997</c:v>
                </c:pt>
                <c:pt idx="104">
                  <c:v>63.98</c:v>
                </c:pt>
                <c:pt idx="105">
                  <c:v>63.650002000000001</c:v>
                </c:pt>
                <c:pt idx="106">
                  <c:v>63.27</c:v>
                </c:pt>
                <c:pt idx="107">
                  <c:v>62.259998000000003</c:v>
                </c:pt>
                <c:pt idx="108">
                  <c:v>62.84</c:v>
                </c:pt>
                <c:pt idx="109">
                  <c:v>62.889999000000003</c:v>
                </c:pt>
                <c:pt idx="110">
                  <c:v>62.369999</c:v>
                </c:pt>
                <c:pt idx="111">
                  <c:v>63.07</c:v>
                </c:pt>
                <c:pt idx="112">
                  <c:v>63.189999</c:v>
                </c:pt>
                <c:pt idx="113">
                  <c:v>63.400002000000001</c:v>
                </c:pt>
                <c:pt idx="114">
                  <c:v>63.220001000000003</c:v>
                </c:pt>
                <c:pt idx="115">
                  <c:v>62.990001999999997</c:v>
                </c:pt>
                <c:pt idx="116">
                  <c:v>62.529998999999997</c:v>
                </c:pt>
                <c:pt idx="117">
                  <c:v>62.91</c:v>
                </c:pt>
                <c:pt idx="118">
                  <c:v>62.41</c:v>
                </c:pt>
                <c:pt idx="119">
                  <c:v>62.169998</c:v>
                </c:pt>
                <c:pt idx="120">
                  <c:v>62.139999000000003</c:v>
                </c:pt>
                <c:pt idx="121">
                  <c:v>62.77</c:v>
                </c:pt>
                <c:pt idx="122">
                  <c:v>62.439999</c:v>
                </c:pt>
                <c:pt idx="123">
                  <c:v>62.32</c:v>
                </c:pt>
                <c:pt idx="124">
                  <c:v>62.790000999999997</c:v>
                </c:pt>
                <c:pt idx="125">
                  <c:v>62.869999</c:v>
                </c:pt>
                <c:pt idx="126">
                  <c:v>62.880001</c:v>
                </c:pt>
                <c:pt idx="127">
                  <c:v>63.029998999999997</c:v>
                </c:pt>
                <c:pt idx="128">
                  <c:v>63.110000999999997</c:v>
                </c:pt>
                <c:pt idx="129">
                  <c:v>62.349997999999999</c:v>
                </c:pt>
                <c:pt idx="130">
                  <c:v>62.599997999999999</c:v>
                </c:pt>
                <c:pt idx="131">
                  <c:v>63.610000999999997</c:v>
                </c:pt>
                <c:pt idx="132">
                  <c:v>63.790000999999997</c:v>
                </c:pt>
                <c:pt idx="133">
                  <c:v>63.740001999999997</c:v>
                </c:pt>
                <c:pt idx="134">
                  <c:v>63.439999</c:v>
                </c:pt>
                <c:pt idx="135">
                  <c:v>63.200001</c:v>
                </c:pt>
                <c:pt idx="136">
                  <c:v>63.459999000000003</c:v>
                </c:pt>
                <c:pt idx="137">
                  <c:v>62.68</c:v>
                </c:pt>
                <c:pt idx="138">
                  <c:v>63.02</c:v>
                </c:pt>
                <c:pt idx="139">
                  <c:v>62.310001</c:v>
                </c:pt>
                <c:pt idx="140">
                  <c:v>62.389999000000003</c:v>
                </c:pt>
                <c:pt idx="141">
                  <c:v>61.34</c:v>
                </c:pt>
                <c:pt idx="142">
                  <c:v>60.610000999999997</c:v>
                </c:pt>
                <c:pt idx="143">
                  <c:v>61.040000999999997</c:v>
                </c:pt>
                <c:pt idx="144">
                  <c:v>60.43</c:v>
                </c:pt>
                <c:pt idx="145">
                  <c:v>61.029998999999997</c:v>
                </c:pt>
                <c:pt idx="146">
                  <c:v>61.439999</c:v>
                </c:pt>
                <c:pt idx="147">
                  <c:v>60.650002000000001</c:v>
                </c:pt>
                <c:pt idx="148">
                  <c:v>62.040000999999997</c:v>
                </c:pt>
                <c:pt idx="149">
                  <c:v>62.52</c:v>
                </c:pt>
                <c:pt idx="150">
                  <c:v>63.009998000000003</c:v>
                </c:pt>
                <c:pt idx="151">
                  <c:v>61.59</c:v>
                </c:pt>
                <c:pt idx="152">
                  <c:v>61.790000999999997</c:v>
                </c:pt>
                <c:pt idx="153">
                  <c:v>61.459999000000003</c:v>
                </c:pt>
                <c:pt idx="154">
                  <c:v>60.830002</c:v>
                </c:pt>
                <c:pt idx="155">
                  <c:v>59.889999000000003</c:v>
                </c:pt>
                <c:pt idx="156">
                  <c:v>59.959999000000003</c:v>
                </c:pt>
                <c:pt idx="157">
                  <c:v>61.029998999999997</c:v>
                </c:pt>
                <c:pt idx="158">
                  <c:v>61.060001</c:v>
                </c:pt>
                <c:pt idx="159">
                  <c:v>60.970001000000003</c:v>
                </c:pt>
                <c:pt idx="160">
                  <c:v>61.41</c:v>
                </c:pt>
                <c:pt idx="161">
                  <c:v>61.360000999999997</c:v>
                </c:pt>
                <c:pt idx="162">
                  <c:v>61.84</c:v>
                </c:pt>
                <c:pt idx="163">
                  <c:v>61.5</c:v>
                </c:pt>
                <c:pt idx="164">
                  <c:v>60.41</c:v>
                </c:pt>
                <c:pt idx="165">
                  <c:v>61.23</c:v>
                </c:pt>
                <c:pt idx="166">
                  <c:v>60.959999000000003</c:v>
                </c:pt>
                <c:pt idx="167">
                  <c:v>61.700001</c:v>
                </c:pt>
                <c:pt idx="168">
                  <c:v>61.990001999999997</c:v>
                </c:pt>
                <c:pt idx="169">
                  <c:v>61.400002000000001</c:v>
                </c:pt>
                <c:pt idx="170">
                  <c:v>61.689999</c:v>
                </c:pt>
                <c:pt idx="171">
                  <c:v>60.889999000000003</c:v>
                </c:pt>
                <c:pt idx="172">
                  <c:v>61.029998999999997</c:v>
                </c:pt>
                <c:pt idx="173">
                  <c:v>61.700001</c:v>
                </c:pt>
                <c:pt idx="174">
                  <c:v>61.970001000000003</c:v>
                </c:pt>
                <c:pt idx="175">
                  <c:v>62.150002000000001</c:v>
                </c:pt>
                <c:pt idx="176">
                  <c:v>62.360000999999997</c:v>
                </c:pt>
                <c:pt idx="177">
                  <c:v>62.18</c:v>
                </c:pt>
                <c:pt idx="178">
                  <c:v>63.27</c:v>
                </c:pt>
                <c:pt idx="179">
                  <c:v>63.68</c:v>
                </c:pt>
                <c:pt idx="180">
                  <c:v>63.32</c:v>
                </c:pt>
                <c:pt idx="181">
                  <c:v>63.450001</c:v>
                </c:pt>
                <c:pt idx="182">
                  <c:v>63.290000999999997</c:v>
                </c:pt>
                <c:pt idx="183">
                  <c:v>62.91</c:v>
                </c:pt>
                <c:pt idx="184">
                  <c:v>63.52</c:v>
                </c:pt>
                <c:pt idx="185">
                  <c:v>63.75</c:v>
                </c:pt>
                <c:pt idx="186">
                  <c:v>63.950001</c:v>
                </c:pt>
                <c:pt idx="187">
                  <c:v>64.470000999999996</c:v>
                </c:pt>
                <c:pt idx="188">
                  <c:v>64.440002000000007</c:v>
                </c:pt>
                <c:pt idx="189">
                  <c:v>64.139999000000003</c:v>
                </c:pt>
                <c:pt idx="190">
                  <c:v>64.120002999999997</c:v>
                </c:pt>
                <c:pt idx="191">
                  <c:v>64.519997000000004</c:v>
                </c:pt>
                <c:pt idx="192">
                  <c:v>64.339995999999999</c:v>
                </c:pt>
                <c:pt idx="193">
                  <c:v>64.589995999999999</c:v>
                </c:pt>
                <c:pt idx="194">
                  <c:v>64.680000000000007</c:v>
                </c:pt>
                <c:pt idx="195">
                  <c:v>64.419998000000007</c:v>
                </c:pt>
                <c:pt idx="196">
                  <c:v>64.790001000000004</c:v>
                </c:pt>
                <c:pt idx="197">
                  <c:v>64.330001999999993</c:v>
                </c:pt>
                <c:pt idx="198">
                  <c:v>64.25</c:v>
                </c:pt>
                <c:pt idx="199">
                  <c:v>64.309997999999993</c:v>
                </c:pt>
                <c:pt idx="200">
                  <c:v>64.400002000000001</c:v>
                </c:pt>
                <c:pt idx="201">
                  <c:v>63.369999</c:v>
                </c:pt>
                <c:pt idx="202">
                  <c:v>63.91</c:v>
                </c:pt>
                <c:pt idx="203">
                  <c:v>64.099997999999999</c:v>
                </c:pt>
                <c:pt idx="204">
                  <c:v>64.260002</c:v>
                </c:pt>
                <c:pt idx="205">
                  <c:v>64.5</c:v>
                </c:pt>
                <c:pt idx="206">
                  <c:v>64.910004000000001</c:v>
                </c:pt>
                <c:pt idx="207">
                  <c:v>65.309997999999993</c:v>
                </c:pt>
                <c:pt idx="208">
                  <c:v>64.809997999999993</c:v>
                </c:pt>
                <c:pt idx="209">
                  <c:v>65.529999000000004</c:v>
                </c:pt>
                <c:pt idx="210">
                  <c:v>63.66</c:v>
                </c:pt>
                <c:pt idx="211">
                  <c:v>63.799999</c:v>
                </c:pt>
                <c:pt idx="212">
                  <c:v>63.77</c:v>
                </c:pt>
                <c:pt idx="213">
                  <c:v>64.050003000000004</c:v>
                </c:pt>
                <c:pt idx="214">
                  <c:v>63.049999</c:v>
                </c:pt>
                <c:pt idx="215">
                  <c:v>63.48</c:v>
                </c:pt>
                <c:pt idx="216">
                  <c:v>63.139999000000003</c:v>
                </c:pt>
                <c:pt idx="217">
                  <c:v>62.740001999999997</c:v>
                </c:pt>
                <c:pt idx="218">
                  <c:v>63.869999</c:v>
                </c:pt>
                <c:pt idx="219">
                  <c:v>63.639999000000003</c:v>
                </c:pt>
                <c:pt idx="220">
                  <c:v>63.43</c:v>
                </c:pt>
                <c:pt idx="221">
                  <c:v>63.939999</c:v>
                </c:pt>
                <c:pt idx="222">
                  <c:v>63.029998999999997</c:v>
                </c:pt>
                <c:pt idx="223">
                  <c:v>63.43</c:v>
                </c:pt>
                <c:pt idx="224">
                  <c:v>62.889999000000003</c:v>
                </c:pt>
                <c:pt idx="225">
                  <c:v>63.279998999999997</c:v>
                </c:pt>
                <c:pt idx="226">
                  <c:v>62.66</c:v>
                </c:pt>
                <c:pt idx="227">
                  <c:v>63.650002000000001</c:v>
                </c:pt>
                <c:pt idx="228">
                  <c:v>64.809997999999993</c:v>
                </c:pt>
                <c:pt idx="229">
                  <c:v>64.819999999999993</c:v>
                </c:pt>
                <c:pt idx="230">
                  <c:v>65.279999000000004</c:v>
                </c:pt>
                <c:pt idx="231">
                  <c:v>65.029999000000004</c:v>
                </c:pt>
                <c:pt idx="232">
                  <c:v>64.819999999999993</c:v>
                </c:pt>
                <c:pt idx="233">
                  <c:v>65.260002</c:v>
                </c:pt>
                <c:pt idx="234">
                  <c:v>65.949996999999996</c:v>
                </c:pt>
                <c:pt idx="235">
                  <c:v>66.010002</c:v>
                </c:pt>
                <c:pt idx="236">
                  <c:v>66.239998</c:v>
                </c:pt>
                <c:pt idx="237">
                  <c:v>65.029999000000004</c:v>
                </c:pt>
                <c:pt idx="238">
                  <c:v>65.540001000000004</c:v>
                </c:pt>
                <c:pt idx="239">
                  <c:v>65.589995999999999</c:v>
                </c:pt>
                <c:pt idx="240">
                  <c:v>64.980002999999996</c:v>
                </c:pt>
                <c:pt idx="241">
                  <c:v>64.239998</c:v>
                </c:pt>
                <c:pt idx="242">
                  <c:v>63.98</c:v>
                </c:pt>
                <c:pt idx="243">
                  <c:v>64.319999999999993</c:v>
                </c:pt>
                <c:pt idx="244">
                  <c:v>64.599997999999999</c:v>
                </c:pt>
                <c:pt idx="245">
                  <c:v>65.319999999999993</c:v>
                </c:pt>
                <c:pt idx="246">
                  <c:v>65.569999999999993</c:v>
                </c:pt>
                <c:pt idx="247">
                  <c:v>65.529999000000004</c:v>
                </c:pt>
                <c:pt idx="248">
                  <c:v>64.510002</c:v>
                </c:pt>
                <c:pt idx="249">
                  <c:v>64.470000999999996</c:v>
                </c:pt>
                <c:pt idx="250">
                  <c:v>63.919998</c:v>
                </c:pt>
                <c:pt idx="251">
                  <c:v>63.09</c:v>
                </c:pt>
                <c:pt idx="252">
                  <c:v>62.990001999999997</c:v>
                </c:pt>
                <c:pt idx="253">
                  <c:v>62.169998</c:v>
                </c:pt>
                <c:pt idx="254">
                  <c:v>62.990001999999997</c:v>
                </c:pt>
                <c:pt idx="255">
                  <c:v>62.950001</c:v>
                </c:pt>
                <c:pt idx="256">
                  <c:v>63.27</c:v>
                </c:pt>
                <c:pt idx="257">
                  <c:v>63.75</c:v>
                </c:pt>
                <c:pt idx="258">
                  <c:v>62.349997999999999</c:v>
                </c:pt>
                <c:pt idx="259">
                  <c:v>62.27</c:v>
                </c:pt>
                <c:pt idx="260">
                  <c:v>61.18</c:v>
                </c:pt>
                <c:pt idx="261">
                  <c:v>61</c:v>
                </c:pt>
                <c:pt idx="262">
                  <c:v>60.02</c:v>
                </c:pt>
                <c:pt idx="263">
                  <c:v>59.279998999999997</c:v>
                </c:pt>
                <c:pt idx="264">
                  <c:v>58.400002000000001</c:v>
                </c:pt>
                <c:pt idx="265">
                  <c:v>59.400002000000001</c:v>
                </c:pt>
                <c:pt idx="266">
                  <c:v>59.610000999999997</c:v>
                </c:pt>
                <c:pt idx="267">
                  <c:v>58.880001</c:v>
                </c:pt>
                <c:pt idx="268">
                  <c:v>59.849997999999999</c:v>
                </c:pt>
                <c:pt idx="269">
                  <c:v>59.880001</c:v>
                </c:pt>
                <c:pt idx="270">
                  <c:v>59.389999000000003</c:v>
                </c:pt>
                <c:pt idx="271">
                  <c:v>60.169998</c:v>
                </c:pt>
                <c:pt idx="272">
                  <c:v>60.98</c:v>
                </c:pt>
                <c:pt idx="273">
                  <c:v>60.400002000000001</c:v>
                </c:pt>
                <c:pt idx="274">
                  <c:v>59.189999</c:v>
                </c:pt>
                <c:pt idx="275">
                  <c:v>58.889999000000003</c:v>
                </c:pt>
                <c:pt idx="276">
                  <c:v>59.689999</c:v>
                </c:pt>
                <c:pt idx="277">
                  <c:v>59.209999000000003</c:v>
                </c:pt>
                <c:pt idx="278">
                  <c:v>59.779998999999997</c:v>
                </c:pt>
                <c:pt idx="279">
                  <c:v>60.349997999999999</c:v>
                </c:pt>
                <c:pt idx="280">
                  <c:v>60.610000999999997</c:v>
                </c:pt>
                <c:pt idx="281">
                  <c:v>59.970001000000003</c:v>
                </c:pt>
                <c:pt idx="282">
                  <c:v>60.209999000000003</c:v>
                </c:pt>
                <c:pt idx="283">
                  <c:v>60.189999</c:v>
                </c:pt>
                <c:pt idx="284">
                  <c:v>60.09</c:v>
                </c:pt>
                <c:pt idx="285">
                  <c:v>59.790000999999997</c:v>
                </c:pt>
                <c:pt idx="286">
                  <c:v>60.200001</c:v>
                </c:pt>
                <c:pt idx="287">
                  <c:v>60.779998999999997</c:v>
                </c:pt>
                <c:pt idx="288">
                  <c:v>61.259998000000003</c:v>
                </c:pt>
                <c:pt idx="289">
                  <c:v>61.310001</c:v>
                </c:pt>
                <c:pt idx="290">
                  <c:v>60.790000999999997</c:v>
                </c:pt>
                <c:pt idx="291">
                  <c:v>59.599997999999999</c:v>
                </c:pt>
                <c:pt idx="292">
                  <c:v>59.849997999999999</c:v>
                </c:pt>
                <c:pt idx="293">
                  <c:v>59.779998999999997</c:v>
                </c:pt>
                <c:pt idx="294">
                  <c:v>60.16</c:v>
                </c:pt>
                <c:pt idx="295">
                  <c:v>59.34</c:v>
                </c:pt>
                <c:pt idx="296">
                  <c:v>58.900002000000001</c:v>
                </c:pt>
                <c:pt idx="297">
                  <c:v>58.529998999999997</c:v>
                </c:pt>
                <c:pt idx="298">
                  <c:v>59.610000999999997</c:v>
                </c:pt>
                <c:pt idx="299">
                  <c:v>59.509998000000003</c:v>
                </c:pt>
                <c:pt idx="300">
                  <c:v>59.540000999999997</c:v>
                </c:pt>
                <c:pt idx="301">
                  <c:v>58.720001000000003</c:v>
                </c:pt>
                <c:pt idx="302">
                  <c:v>58.200001</c:v>
                </c:pt>
                <c:pt idx="303">
                  <c:v>59.790000999999997</c:v>
                </c:pt>
                <c:pt idx="304">
                  <c:v>59.48</c:v>
                </c:pt>
                <c:pt idx="305">
                  <c:v>60.52</c:v>
                </c:pt>
                <c:pt idx="306">
                  <c:v>61.290000999999997</c:v>
                </c:pt>
                <c:pt idx="307">
                  <c:v>61.150002000000001</c:v>
                </c:pt>
                <c:pt idx="308">
                  <c:v>60.740001999999997</c:v>
                </c:pt>
                <c:pt idx="309">
                  <c:v>60.619999</c:v>
                </c:pt>
                <c:pt idx="310">
                  <c:v>60.380001</c:v>
                </c:pt>
                <c:pt idx="311">
                  <c:v>60.580002</c:v>
                </c:pt>
                <c:pt idx="312">
                  <c:v>61.779998999999997</c:v>
                </c:pt>
                <c:pt idx="313">
                  <c:v>61.419998</c:v>
                </c:pt>
                <c:pt idx="314">
                  <c:v>61.5</c:v>
                </c:pt>
                <c:pt idx="315">
                  <c:v>61.619999</c:v>
                </c:pt>
                <c:pt idx="316">
                  <c:v>61.59</c:v>
                </c:pt>
                <c:pt idx="317">
                  <c:v>61.299999</c:v>
                </c:pt>
                <c:pt idx="318">
                  <c:v>60.650002000000001</c:v>
                </c:pt>
                <c:pt idx="319">
                  <c:v>60.880001</c:v>
                </c:pt>
                <c:pt idx="320">
                  <c:v>60.299999</c:v>
                </c:pt>
                <c:pt idx="321">
                  <c:v>60.25</c:v>
                </c:pt>
                <c:pt idx="322">
                  <c:v>60.400002000000001</c:v>
                </c:pt>
                <c:pt idx="323">
                  <c:v>61.029998999999997</c:v>
                </c:pt>
                <c:pt idx="324">
                  <c:v>60.740001999999997</c:v>
                </c:pt>
                <c:pt idx="325">
                  <c:v>61.07</c:v>
                </c:pt>
                <c:pt idx="326">
                  <c:v>61.209999000000003</c:v>
                </c:pt>
                <c:pt idx="327">
                  <c:v>60.529998999999997</c:v>
                </c:pt>
                <c:pt idx="328">
                  <c:v>60.889999000000003</c:v>
                </c:pt>
                <c:pt idx="329">
                  <c:v>60.84</c:v>
                </c:pt>
                <c:pt idx="330">
                  <c:v>60.470001000000003</c:v>
                </c:pt>
                <c:pt idx="331">
                  <c:v>60.650002000000001</c:v>
                </c:pt>
                <c:pt idx="332">
                  <c:v>60.549999</c:v>
                </c:pt>
                <c:pt idx="333">
                  <c:v>60.349997999999999</c:v>
                </c:pt>
                <c:pt idx="334">
                  <c:v>60.740001999999997</c:v>
                </c:pt>
                <c:pt idx="335">
                  <c:v>60.75</c:v>
                </c:pt>
                <c:pt idx="336">
                  <c:v>60.639999000000003</c:v>
                </c:pt>
                <c:pt idx="337">
                  <c:v>60.84</c:v>
                </c:pt>
                <c:pt idx="338">
                  <c:v>60.07</c:v>
                </c:pt>
                <c:pt idx="339">
                  <c:v>60.139999000000003</c:v>
                </c:pt>
                <c:pt idx="340">
                  <c:v>59.82</c:v>
                </c:pt>
                <c:pt idx="341">
                  <c:v>60.299999</c:v>
                </c:pt>
                <c:pt idx="342">
                  <c:v>60.5</c:v>
                </c:pt>
                <c:pt idx="343">
                  <c:v>60.700001</c:v>
                </c:pt>
                <c:pt idx="344">
                  <c:v>61.34</c:v>
                </c:pt>
                <c:pt idx="345">
                  <c:v>61.330002</c:v>
                </c:pt>
                <c:pt idx="346">
                  <c:v>61.389999000000003</c:v>
                </c:pt>
                <c:pt idx="347">
                  <c:v>60.790000999999997</c:v>
                </c:pt>
                <c:pt idx="348">
                  <c:v>60.150002000000001</c:v>
                </c:pt>
                <c:pt idx="349">
                  <c:v>60.439999</c:v>
                </c:pt>
                <c:pt idx="350">
                  <c:v>60.169998</c:v>
                </c:pt>
                <c:pt idx="351">
                  <c:v>60.34</c:v>
                </c:pt>
                <c:pt idx="352">
                  <c:v>60.060001</c:v>
                </c:pt>
                <c:pt idx="353">
                  <c:v>60.619999</c:v>
                </c:pt>
                <c:pt idx="354">
                  <c:v>60.700001</c:v>
                </c:pt>
                <c:pt idx="355">
                  <c:v>60.220001000000003</c:v>
                </c:pt>
                <c:pt idx="356">
                  <c:v>59.970001000000003</c:v>
                </c:pt>
                <c:pt idx="357">
                  <c:v>60.209999000000003</c:v>
                </c:pt>
                <c:pt idx="358">
                  <c:v>60.57</c:v>
                </c:pt>
                <c:pt idx="359">
                  <c:v>59.080002</c:v>
                </c:pt>
                <c:pt idx="360">
                  <c:v>59</c:v>
                </c:pt>
                <c:pt idx="361">
                  <c:v>59.57</c:v>
                </c:pt>
                <c:pt idx="362">
                  <c:v>58.990001999999997</c:v>
                </c:pt>
                <c:pt idx="363">
                  <c:v>59.240001999999997</c:v>
                </c:pt>
                <c:pt idx="364">
                  <c:v>59.349997999999999</c:v>
                </c:pt>
                <c:pt idx="365">
                  <c:v>58.810001</c:v>
                </c:pt>
                <c:pt idx="366">
                  <c:v>58.630001</c:v>
                </c:pt>
                <c:pt idx="367">
                  <c:v>57.970001000000003</c:v>
                </c:pt>
                <c:pt idx="368">
                  <c:v>58.16</c:v>
                </c:pt>
                <c:pt idx="369">
                  <c:v>57.380001</c:v>
                </c:pt>
                <c:pt idx="370">
                  <c:v>57.029998999999997</c:v>
                </c:pt>
                <c:pt idx="371">
                  <c:v>56.98</c:v>
                </c:pt>
                <c:pt idx="372">
                  <c:v>57.369999</c:v>
                </c:pt>
                <c:pt idx="373">
                  <c:v>56.169998</c:v>
                </c:pt>
                <c:pt idx="374">
                  <c:v>55.299999</c:v>
                </c:pt>
                <c:pt idx="375">
                  <c:v>55.27</c:v>
                </c:pt>
                <c:pt idx="376">
                  <c:v>55.310001</c:v>
                </c:pt>
                <c:pt idx="377">
                  <c:v>55.130001</c:v>
                </c:pt>
                <c:pt idx="378">
                  <c:v>55.400002000000001</c:v>
                </c:pt>
                <c:pt idx="379">
                  <c:v>55.220001000000003</c:v>
                </c:pt>
                <c:pt idx="380">
                  <c:v>56.209999000000003</c:v>
                </c:pt>
                <c:pt idx="381">
                  <c:v>55.810001</c:v>
                </c:pt>
                <c:pt idx="382">
                  <c:v>55.68</c:v>
                </c:pt>
                <c:pt idx="383">
                  <c:v>55.459999000000003</c:v>
                </c:pt>
                <c:pt idx="384">
                  <c:v>55.540000999999997</c:v>
                </c:pt>
                <c:pt idx="385">
                  <c:v>55.700001</c:v>
                </c:pt>
                <c:pt idx="386">
                  <c:v>56.52</c:v>
                </c:pt>
                <c:pt idx="387">
                  <c:v>56.599997999999999</c:v>
                </c:pt>
                <c:pt idx="388">
                  <c:v>56.439999</c:v>
                </c:pt>
                <c:pt idx="389">
                  <c:v>56.099997999999999</c:v>
                </c:pt>
                <c:pt idx="390">
                  <c:v>57.279998999999997</c:v>
                </c:pt>
                <c:pt idx="391">
                  <c:v>58.049999</c:v>
                </c:pt>
                <c:pt idx="392">
                  <c:v>57.279998999999997</c:v>
                </c:pt>
                <c:pt idx="393">
                  <c:v>57.200001</c:v>
                </c:pt>
                <c:pt idx="394">
                  <c:v>56.68</c:v>
                </c:pt>
                <c:pt idx="395">
                  <c:v>57.779998999999997</c:v>
                </c:pt>
                <c:pt idx="396">
                  <c:v>58.099997999999999</c:v>
                </c:pt>
                <c:pt idx="397">
                  <c:v>57.330002</c:v>
                </c:pt>
                <c:pt idx="398">
                  <c:v>57.419998</c:v>
                </c:pt>
                <c:pt idx="399">
                  <c:v>57.98</c:v>
                </c:pt>
                <c:pt idx="400">
                  <c:v>59.25</c:v>
                </c:pt>
                <c:pt idx="401">
                  <c:v>59.560001</c:v>
                </c:pt>
                <c:pt idx="402">
                  <c:v>58.759998000000003</c:v>
                </c:pt>
                <c:pt idx="403">
                  <c:v>60.18</c:v>
                </c:pt>
                <c:pt idx="404">
                  <c:v>60.52</c:v>
                </c:pt>
                <c:pt idx="405">
                  <c:v>60.66</c:v>
                </c:pt>
                <c:pt idx="406">
                  <c:v>60.389999000000003</c:v>
                </c:pt>
                <c:pt idx="407">
                  <c:v>60.560001</c:v>
                </c:pt>
                <c:pt idx="408">
                  <c:v>60.98</c:v>
                </c:pt>
                <c:pt idx="409">
                  <c:v>60.419998</c:v>
                </c:pt>
                <c:pt idx="410">
                  <c:v>59.869999</c:v>
                </c:pt>
                <c:pt idx="411">
                  <c:v>59.759998000000003</c:v>
                </c:pt>
                <c:pt idx="412">
                  <c:v>59.490001999999997</c:v>
                </c:pt>
                <c:pt idx="413">
                  <c:v>60.16</c:v>
                </c:pt>
                <c:pt idx="414">
                  <c:v>59.32</c:v>
                </c:pt>
                <c:pt idx="415">
                  <c:v>59.07</c:v>
                </c:pt>
                <c:pt idx="416">
                  <c:v>59.279998999999997</c:v>
                </c:pt>
                <c:pt idx="417">
                  <c:v>59.77</c:v>
                </c:pt>
                <c:pt idx="418">
                  <c:v>59.18</c:v>
                </c:pt>
                <c:pt idx="419">
                  <c:v>59.689999</c:v>
                </c:pt>
                <c:pt idx="420">
                  <c:v>59.779998999999997</c:v>
                </c:pt>
                <c:pt idx="421">
                  <c:v>58.799999</c:v>
                </c:pt>
                <c:pt idx="422">
                  <c:v>59.41</c:v>
                </c:pt>
                <c:pt idx="423">
                  <c:v>60.650002000000001</c:v>
                </c:pt>
                <c:pt idx="424">
                  <c:v>60.189999</c:v>
                </c:pt>
                <c:pt idx="425">
                  <c:v>60.27</c:v>
                </c:pt>
                <c:pt idx="426">
                  <c:v>61.080002</c:v>
                </c:pt>
                <c:pt idx="427">
                  <c:v>61.279998999999997</c:v>
                </c:pt>
                <c:pt idx="428">
                  <c:v>60.189999</c:v>
                </c:pt>
                <c:pt idx="429">
                  <c:v>60.52</c:v>
                </c:pt>
                <c:pt idx="430">
                  <c:v>58.5</c:v>
                </c:pt>
                <c:pt idx="431">
                  <c:v>59.900002000000001</c:v>
                </c:pt>
                <c:pt idx="432">
                  <c:v>62.880001</c:v>
                </c:pt>
                <c:pt idx="433">
                  <c:v>58.84</c:v>
                </c:pt>
                <c:pt idx="434">
                  <c:v>57.740001999999997</c:v>
                </c:pt>
                <c:pt idx="435">
                  <c:v>57.57</c:v>
                </c:pt>
                <c:pt idx="436">
                  <c:v>58.59</c:v>
                </c:pt>
                <c:pt idx="437">
                  <c:v>58.580002</c:v>
                </c:pt>
                <c:pt idx="438">
                  <c:v>56.349997999999999</c:v>
                </c:pt>
                <c:pt idx="439">
                  <c:v>57.400002000000001</c:v>
                </c:pt>
                <c:pt idx="440">
                  <c:v>58.009998000000003</c:v>
                </c:pt>
                <c:pt idx="441">
                  <c:v>56.470001000000003</c:v>
                </c:pt>
                <c:pt idx="442">
                  <c:v>55.68</c:v>
                </c:pt>
                <c:pt idx="443">
                  <c:v>53.59</c:v>
                </c:pt>
                <c:pt idx="444">
                  <c:v>51.889999000000003</c:v>
                </c:pt>
                <c:pt idx="445">
                  <c:v>51.139999000000003</c:v>
                </c:pt>
                <c:pt idx="446">
                  <c:v>48.16</c:v>
                </c:pt>
                <c:pt idx="447">
                  <c:v>47.099997999999999</c:v>
                </c:pt>
                <c:pt idx="448">
                  <c:v>51.310001</c:v>
                </c:pt>
                <c:pt idx="449">
                  <c:v>49.439999</c:v>
                </c:pt>
                <c:pt idx="450">
                  <c:v>46.009998000000003</c:v>
                </c:pt>
                <c:pt idx="451">
                  <c:v>47.57</c:v>
                </c:pt>
                <c:pt idx="452">
                  <c:v>48.130001</c:v>
                </c:pt>
                <c:pt idx="453">
                  <c:v>49.599997999999999</c:v>
                </c:pt>
                <c:pt idx="454">
                  <c:v>48.560001</c:v>
                </c:pt>
                <c:pt idx="455">
                  <c:v>46.59</c:v>
                </c:pt>
                <c:pt idx="456">
                  <c:v>46.619999</c:v>
                </c:pt>
                <c:pt idx="457">
                  <c:v>44.560001</c:v>
                </c:pt>
                <c:pt idx="458">
                  <c:v>43.709999000000003</c:v>
                </c:pt>
                <c:pt idx="459">
                  <c:v>47.560001</c:v>
                </c:pt>
                <c:pt idx="460">
                  <c:v>46.990001999999997</c:v>
                </c:pt>
                <c:pt idx="461">
                  <c:v>48.630001</c:v>
                </c:pt>
                <c:pt idx="462">
                  <c:v>48.59</c:v>
                </c:pt>
                <c:pt idx="463">
                  <c:v>48.73</c:v>
                </c:pt>
                <c:pt idx="464">
                  <c:v>50.139999000000003</c:v>
                </c:pt>
                <c:pt idx="465">
                  <c:v>48.48</c:v>
                </c:pt>
                <c:pt idx="466">
                  <c:v>46.990001999999997</c:v>
                </c:pt>
                <c:pt idx="467">
                  <c:v>47.73</c:v>
                </c:pt>
                <c:pt idx="468">
                  <c:v>47.459999000000003</c:v>
                </c:pt>
                <c:pt idx="469">
                  <c:v>46.57</c:v>
                </c:pt>
                <c:pt idx="470">
                  <c:v>44.830002</c:v>
                </c:pt>
                <c:pt idx="471">
                  <c:v>47.209999000000003</c:v>
                </c:pt>
                <c:pt idx="472">
                  <c:v>45.75</c:v>
                </c:pt>
                <c:pt idx="473">
                  <c:v>44.950001</c:v>
                </c:pt>
                <c:pt idx="474">
                  <c:v>45.439999</c:v>
                </c:pt>
                <c:pt idx="475">
                  <c:v>43.459999000000003</c:v>
                </c:pt>
                <c:pt idx="476">
                  <c:v>41.759998000000003</c:v>
                </c:pt>
                <c:pt idx="477">
                  <c:v>44.34</c:v>
                </c:pt>
                <c:pt idx="478">
                  <c:v>45.240001999999997</c:v>
                </c:pt>
                <c:pt idx="479">
                  <c:v>45.240001999999997</c:v>
                </c:pt>
                <c:pt idx="480">
                  <c:v>46.209999000000003</c:v>
                </c:pt>
                <c:pt idx="481">
                  <c:v>46.709999000000003</c:v>
                </c:pt>
                <c:pt idx="482">
                  <c:v>44.029998999999997</c:v>
                </c:pt>
                <c:pt idx="483">
                  <c:v>44.970001000000003</c:v>
                </c:pt>
                <c:pt idx="484">
                  <c:v>46.07</c:v>
                </c:pt>
                <c:pt idx="485">
                  <c:v>44.700001</c:v>
                </c:pt>
                <c:pt idx="486">
                  <c:v>46.23</c:v>
                </c:pt>
                <c:pt idx="487">
                  <c:v>47.029998999999997</c:v>
                </c:pt>
                <c:pt idx="488">
                  <c:v>45.540000999999997</c:v>
                </c:pt>
                <c:pt idx="489">
                  <c:v>45.950001</c:v>
                </c:pt>
                <c:pt idx="490">
                  <c:v>44.889999000000003</c:v>
                </c:pt>
                <c:pt idx="491">
                  <c:v>44.830002</c:v>
                </c:pt>
                <c:pt idx="492">
                  <c:v>44.73</c:v>
                </c:pt>
                <c:pt idx="493">
                  <c:v>46.34</c:v>
                </c:pt>
                <c:pt idx="494">
                  <c:v>46.360000999999997</c:v>
                </c:pt>
                <c:pt idx="495">
                  <c:v>46.23</c:v>
                </c:pt>
                <c:pt idx="496">
                  <c:v>45.939999</c:v>
                </c:pt>
                <c:pt idx="497">
                  <c:v>45.529998999999997</c:v>
                </c:pt>
                <c:pt idx="498">
                  <c:v>44.779998999999997</c:v>
                </c:pt>
                <c:pt idx="499">
                  <c:v>45.099997999999999</c:v>
                </c:pt>
                <c:pt idx="500">
                  <c:v>45.380001</c:v>
                </c:pt>
                <c:pt idx="501">
                  <c:v>45.07</c:v>
                </c:pt>
                <c:pt idx="502">
                  <c:v>45.939999</c:v>
                </c:pt>
                <c:pt idx="503">
                  <c:v>46.279998999999997</c:v>
                </c:pt>
                <c:pt idx="504">
                  <c:v>47.389999000000003</c:v>
                </c:pt>
                <c:pt idx="505">
                  <c:v>47.290000999999997</c:v>
                </c:pt>
                <c:pt idx="506">
                  <c:v>47.049999</c:v>
                </c:pt>
                <c:pt idx="507">
                  <c:v>46.5</c:v>
                </c:pt>
                <c:pt idx="508">
                  <c:v>46.490001999999997</c:v>
                </c:pt>
                <c:pt idx="509">
                  <c:v>45.82</c:v>
                </c:pt>
                <c:pt idx="510">
                  <c:v>45.360000999999997</c:v>
                </c:pt>
                <c:pt idx="511">
                  <c:v>45.419998</c:v>
                </c:pt>
                <c:pt idx="512">
                  <c:v>44.029998999999997</c:v>
                </c:pt>
                <c:pt idx="513">
                  <c:v>44.349997999999999</c:v>
                </c:pt>
                <c:pt idx="514">
                  <c:v>44.869999</c:v>
                </c:pt>
                <c:pt idx="515">
                  <c:v>43.91</c:v>
                </c:pt>
                <c:pt idx="516">
                  <c:v>44.439999</c:v>
                </c:pt>
                <c:pt idx="517">
                  <c:v>44.139999000000003</c:v>
                </c:pt>
                <c:pt idx="518">
                  <c:v>43.82</c:v>
                </c:pt>
                <c:pt idx="519">
                  <c:v>44.02</c:v>
                </c:pt>
                <c:pt idx="520">
                  <c:v>44.32</c:v>
                </c:pt>
                <c:pt idx="521">
                  <c:v>45.02</c:v>
                </c:pt>
                <c:pt idx="522">
                  <c:v>44.41</c:v>
                </c:pt>
                <c:pt idx="523">
                  <c:v>42.799999</c:v>
                </c:pt>
                <c:pt idx="524">
                  <c:v>42.57</c:v>
                </c:pt>
                <c:pt idx="525">
                  <c:v>43.439999</c:v>
                </c:pt>
                <c:pt idx="526">
                  <c:v>42.599997999999999</c:v>
                </c:pt>
                <c:pt idx="527">
                  <c:v>43.150002000000001</c:v>
                </c:pt>
                <c:pt idx="528">
                  <c:v>44.040000999999997</c:v>
                </c:pt>
                <c:pt idx="529">
                  <c:v>43.450001</c:v>
                </c:pt>
                <c:pt idx="530">
                  <c:v>41.93</c:v>
                </c:pt>
                <c:pt idx="531">
                  <c:v>42.169998</c:v>
                </c:pt>
                <c:pt idx="532">
                  <c:v>42.689999</c:v>
                </c:pt>
                <c:pt idx="533">
                  <c:v>42.400002000000001</c:v>
                </c:pt>
                <c:pt idx="534">
                  <c:v>41.299999</c:v>
                </c:pt>
                <c:pt idx="535">
                  <c:v>41.279998999999997</c:v>
                </c:pt>
                <c:pt idx="536">
                  <c:v>41.330002</c:v>
                </c:pt>
                <c:pt idx="537">
                  <c:v>40.729999999999997</c:v>
                </c:pt>
                <c:pt idx="538">
                  <c:v>39.830002</c:v>
                </c:pt>
                <c:pt idx="539">
                  <c:v>40.700001</c:v>
                </c:pt>
                <c:pt idx="540">
                  <c:v>40.380001</c:v>
                </c:pt>
                <c:pt idx="541">
                  <c:v>39.610000999999997</c:v>
                </c:pt>
                <c:pt idx="542">
                  <c:v>39.310001</c:v>
                </c:pt>
                <c:pt idx="543">
                  <c:v>38.099997999999999</c:v>
                </c:pt>
                <c:pt idx="544">
                  <c:v>37.779998999999997</c:v>
                </c:pt>
                <c:pt idx="545">
                  <c:v>38.409999999999997</c:v>
                </c:pt>
                <c:pt idx="546">
                  <c:v>37.169998</c:v>
                </c:pt>
                <c:pt idx="547">
                  <c:v>37.400002000000001</c:v>
                </c:pt>
                <c:pt idx="548">
                  <c:v>37.029998999999997</c:v>
                </c:pt>
                <c:pt idx="549">
                  <c:v>37.990001999999997</c:v>
                </c:pt>
                <c:pt idx="550">
                  <c:v>38.290000999999997</c:v>
                </c:pt>
                <c:pt idx="551">
                  <c:v>39.229999999999997</c:v>
                </c:pt>
                <c:pt idx="552">
                  <c:v>39.880001</c:v>
                </c:pt>
                <c:pt idx="553">
                  <c:v>40.259998000000003</c:v>
                </c:pt>
                <c:pt idx="554">
                  <c:v>40.93</c:v>
                </c:pt>
                <c:pt idx="555">
                  <c:v>40.98</c:v>
                </c:pt>
                <c:pt idx="556">
                  <c:v>40.599997999999999</c:v>
                </c:pt>
                <c:pt idx="557">
                  <c:v>40.529998999999997</c:v>
                </c:pt>
                <c:pt idx="558">
                  <c:v>42.209999000000003</c:v>
                </c:pt>
                <c:pt idx="559">
                  <c:v>42.02</c:v>
                </c:pt>
                <c:pt idx="560">
                  <c:v>42.060001</c:v>
                </c:pt>
                <c:pt idx="561">
                  <c:v>42.740001999999997</c:v>
                </c:pt>
                <c:pt idx="562">
                  <c:v>42.330002</c:v>
                </c:pt>
                <c:pt idx="563">
                  <c:v>41.200001</c:v>
                </c:pt>
                <c:pt idx="564">
                  <c:v>41</c:v>
                </c:pt>
                <c:pt idx="565">
                  <c:v>41.700001</c:v>
                </c:pt>
                <c:pt idx="566">
                  <c:v>42.689999</c:v>
                </c:pt>
                <c:pt idx="567">
                  <c:v>42.950001</c:v>
                </c:pt>
                <c:pt idx="568">
                  <c:v>42.82</c:v>
                </c:pt>
                <c:pt idx="569">
                  <c:v>42.099997999999999</c:v>
                </c:pt>
                <c:pt idx="570">
                  <c:v>42.52</c:v>
                </c:pt>
                <c:pt idx="571">
                  <c:v>43.16</c:v>
                </c:pt>
                <c:pt idx="572">
                  <c:v>42.860000999999997</c:v>
                </c:pt>
                <c:pt idx="573">
                  <c:v>42.150002000000001</c:v>
                </c:pt>
                <c:pt idx="574">
                  <c:v>42.970001000000003</c:v>
                </c:pt>
                <c:pt idx="575">
                  <c:v>43.650002000000001</c:v>
                </c:pt>
                <c:pt idx="576">
                  <c:v>44.029998999999997</c:v>
                </c:pt>
                <c:pt idx="577">
                  <c:v>42.98</c:v>
                </c:pt>
                <c:pt idx="578">
                  <c:v>43.16</c:v>
                </c:pt>
                <c:pt idx="579">
                  <c:v>43.060001</c:v>
                </c:pt>
                <c:pt idx="580">
                  <c:v>42.98</c:v>
                </c:pt>
                <c:pt idx="581">
                  <c:v>43.490001999999997</c:v>
                </c:pt>
                <c:pt idx="582">
                  <c:v>43.380001</c:v>
                </c:pt>
                <c:pt idx="583">
                  <c:v>43.509998000000003</c:v>
                </c:pt>
                <c:pt idx="584">
                  <c:v>44.060001</c:v>
                </c:pt>
                <c:pt idx="585">
                  <c:v>44.110000999999997</c:v>
                </c:pt>
                <c:pt idx="586">
                  <c:v>44.139999000000003</c:v>
                </c:pt>
                <c:pt idx="587">
                  <c:v>45.330002</c:v>
                </c:pt>
                <c:pt idx="588">
                  <c:v>45.049999</c:v>
                </c:pt>
                <c:pt idx="589">
                  <c:v>45.25</c:v>
                </c:pt>
                <c:pt idx="590">
                  <c:v>45.240001999999997</c:v>
                </c:pt>
                <c:pt idx="591">
                  <c:v>45.759998000000003</c:v>
                </c:pt>
                <c:pt idx="592">
                  <c:v>45.099997999999999</c:v>
                </c:pt>
                <c:pt idx="593">
                  <c:v>45.470001000000003</c:v>
                </c:pt>
                <c:pt idx="594">
                  <c:v>45.040000999999997</c:v>
                </c:pt>
                <c:pt idx="595">
                  <c:v>45.16</c:v>
                </c:pt>
                <c:pt idx="596">
                  <c:v>45.279998999999997</c:v>
                </c:pt>
                <c:pt idx="597">
                  <c:v>46.09</c:v>
                </c:pt>
                <c:pt idx="598">
                  <c:v>46.369999</c:v>
                </c:pt>
                <c:pt idx="599">
                  <c:v>46.490001999999997</c:v>
                </c:pt>
                <c:pt idx="600">
                  <c:v>45.990001999999997</c:v>
                </c:pt>
                <c:pt idx="601">
                  <c:v>46.029998999999997</c:v>
                </c:pt>
                <c:pt idx="602">
                  <c:v>46.610000999999997</c:v>
                </c:pt>
                <c:pt idx="603">
                  <c:v>45.560001</c:v>
                </c:pt>
                <c:pt idx="604">
                  <c:v>45.970001000000003</c:v>
                </c:pt>
                <c:pt idx="605">
                  <c:v>46.68</c:v>
                </c:pt>
                <c:pt idx="606">
                  <c:v>47.720001000000003</c:v>
                </c:pt>
                <c:pt idx="607">
                  <c:v>48.400002000000001</c:v>
                </c:pt>
                <c:pt idx="608">
                  <c:v>47.970001000000003</c:v>
                </c:pt>
                <c:pt idx="609">
                  <c:v>48.220001000000003</c:v>
                </c:pt>
                <c:pt idx="610">
                  <c:v>48.080002</c:v>
                </c:pt>
                <c:pt idx="611">
                  <c:v>48.080002</c:v>
                </c:pt>
                <c:pt idx="612">
                  <c:v>47.919998</c:v>
                </c:pt>
                <c:pt idx="613">
                  <c:v>47.709999000000003</c:v>
                </c:pt>
                <c:pt idx="614">
                  <c:v>47.700001</c:v>
                </c:pt>
                <c:pt idx="615">
                  <c:v>47.779998999999997</c:v>
                </c:pt>
                <c:pt idx="616">
                  <c:v>46.91</c:v>
                </c:pt>
                <c:pt idx="617">
                  <c:v>46.09</c:v>
                </c:pt>
                <c:pt idx="618">
                  <c:v>46.220001000000003</c:v>
                </c:pt>
                <c:pt idx="619">
                  <c:v>46.959999000000003</c:v>
                </c:pt>
                <c:pt idx="620">
                  <c:v>46.709999000000003</c:v>
                </c:pt>
                <c:pt idx="621">
                  <c:v>46.200001</c:v>
                </c:pt>
                <c:pt idx="622">
                  <c:v>46</c:v>
                </c:pt>
                <c:pt idx="623">
                  <c:v>45.75</c:v>
                </c:pt>
                <c:pt idx="624">
                  <c:v>46.509998000000003</c:v>
                </c:pt>
                <c:pt idx="625">
                  <c:v>46.549999</c:v>
                </c:pt>
                <c:pt idx="626">
                  <c:v>46.950001</c:v>
                </c:pt>
                <c:pt idx="627">
                  <c:v>46.73</c:v>
                </c:pt>
                <c:pt idx="628">
                  <c:v>47.490001999999997</c:v>
                </c:pt>
                <c:pt idx="629">
                  <c:v>46.740001999999997</c:v>
                </c:pt>
                <c:pt idx="630">
                  <c:v>47.18</c:v>
                </c:pt>
                <c:pt idx="631">
                  <c:v>46.529998999999997</c:v>
                </c:pt>
                <c:pt idx="632">
                  <c:v>46.509998000000003</c:v>
                </c:pt>
                <c:pt idx="633">
                  <c:v>46.220001000000003</c:v>
                </c:pt>
                <c:pt idx="634">
                  <c:v>46.220001000000003</c:v>
                </c:pt>
                <c:pt idx="635">
                  <c:v>46.939999</c:v>
                </c:pt>
                <c:pt idx="636">
                  <c:v>47.299999</c:v>
                </c:pt>
                <c:pt idx="637">
                  <c:v>48.459999000000003</c:v>
                </c:pt>
                <c:pt idx="638">
                  <c:v>48.740001999999997</c:v>
                </c:pt>
                <c:pt idx="639">
                  <c:v>48.84</c:v>
                </c:pt>
                <c:pt idx="640">
                  <c:v>49.060001</c:v>
                </c:pt>
                <c:pt idx="641">
                  <c:v>49.09</c:v>
                </c:pt>
                <c:pt idx="642">
                  <c:v>49.060001</c:v>
                </c:pt>
                <c:pt idx="643">
                  <c:v>50.220001000000003</c:v>
                </c:pt>
                <c:pt idx="644">
                  <c:v>50.459999000000003</c:v>
                </c:pt>
                <c:pt idx="645">
                  <c:v>50.580002</c:v>
                </c:pt>
                <c:pt idx="646">
                  <c:v>50.549999</c:v>
                </c:pt>
                <c:pt idx="647">
                  <c:v>50.549999</c:v>
                </c:pt>
                <c:pt idx="648">
                  <c:v>50.84</c:v>
                </c:pt>
                <c:pt idx="649">
                  <c:v>50.990001999999997</c:v>
                </c:pt>
                <c:pt idx="650">
                  <c:v>51.110000999999997</c:v>
                </c:pt>
                <c:pt idx="651">
                  <c:v>51.349997999999999</c:v>
                </c:pt>
                <c:pt idx="652">
                  <c:v>50.939999</c:v>
                </c:pt>
                <c:pt idx="653">
                  <c:v>50.48</c:v>
                </c:pt>
                <c:pt idx="654">
                  <c:v>50.889999000000003</c:v>
                </c:pt>
                <c:pt idx="655">
                  <c:v>50.68</c:v>
                </c:pt>
                <c:pt idx="656">
                  <c:v>50.450001</c:v>
                </c:pt>
                <c:pt idx="657">
                  <c:v>50.389999000000003</c:v>
                </c:pt>
                <c:pt idx="658">
                  <c:v>50.470001000000003</c:v>
                </c:pt>
                <c:pt idx="659">
                  <c:v>50.200001</c:v>
                </c:pt>
                <c:pt idx="660">
                  <c:v>49.549999</c:v>
                </c:pt>
                <c:pt idx="661">
                  <c:v>49.889999000000003</c:v>
                </c:pt>
                <c:pt idx="662">
                  <c:v>50.240001999999997</c:v>
                </c:pt>
                <c:pt idx="663">
                  <c:v>50.59</c:v>
                </c:pt>
                <c:pt idx="664">
                  <c:v>51.189999</c:v>
                </c:pt>
                <c:pt idx="665">
                  <c:v>51.02</c:v>
                </c:pt>
                <c:pt idx="666">
                  <c:v>51.009998000000003</c:v>
                </c:pt>
                <c:pt idx="667">
                  <c:v>51.110000999999997</c:v>
                </c:pt>
                <c:pt idx="668">
                  <c:v>51.119999</c:v>
                </c:pt>
                <c:pt idx="669">
                  <c:v>50.900002000000001</c:v>
                </c:pt>
                <c:pt idx="670">
                  <c:v>50.919998</c:v>
                </c:pt>
                <c:pt idx="671">
                  <c:v>50.16</c:v>
                </c:pt>
                <c:pt idx="672">
                  <c:v>50.150002000000001</c:v>
                </c:pt>
                <c:pt idx="673">
                  <c:v>50.400002000000001</c:v>
                </c:pt>
                <c:pt idx="674">
                  <c:v>50.810001</c:v>
                </c:pt>
                <c:pt idx="675">
                  <c:v>51.48</c:v>
                </c:pt>
                <c:pt idx="676">
                  <c:v>51.610000999999997</c:v>
                </c:pt>
                <c:pt idx="677">
                  <c:v>51.900002000000001</c:v>
                </c:pt>
                <c:pt idx="678">
                  <c:v>52.099997999999999</c:v>
                </c:pt>
                <c:pt idx="679">
                  <c:v>52.150002000000001</c:v>
                </c:pt>
                <c:pt idx="680">
                  <c:v>52.07</c:v>
                </c:pt>
                <c:pt idx="681">
                  <c:v>52.470001000000003</c:v>
                </c:pt>
                <c:pt idx="682">
                  <c:v>52.48</c:v>
                </c:pt>
                <c:pt idx="683">
                  <c:v>53.099997999999999</c:v>
                </c:pt>
                <c:pt idx="684">
                  <c:v>52.810001</c:v>
                </c:pt>
                <c:pt idx="685">
                  <c:v>52.59</c:v>
                </c:pt>
                <c:pt idx="686">
                  <c:v>52.610000999999997</c:v>
                </c:pt>
                <c:pt idx="687">
                  <c:v>52.299999</c:v>
                </c:pt>
                <c:pt idx="688">
                  <c:v>52.150002000000001</c:v>
                </c:pt>
                <c:pt idx="689">
                  <c:v>52.580002</c:v>
                </c:pt>
                <c:pt idx="690">
                  <c:v>52.720001000000003</c:v>
                </c:pt>
                <c:pt idx="691">
                  <c:v>52.830002</c:v>
                </c:pt>
                <c:pt idx="692">
                  <c:v>51.939999</c:v>
                </c:pt>
                <c:pt idx="693">
                  <c:v>52.02</c:v>
                </c:pt>
                <c:pt idx="694">
                  <c:v>52.349997999999999</c:v>
                </c:pt>
                <c:pt idx="695">
                  <c:v>52.790000999999997</c:v>
                </c:pt>
                <c:pt idx="696">
                  <c:v>52.900002000000001</c:v>
                </c:pt>
                <c:pt idx="697">
                  <c:v>53.439999</c:v>
                </c:pt>
                <c:pt idx="698">
                  <c:v>53.540000999999997</c:v>
                </c:pt>
                <c:pt idx="699">
                  <c:v>53.799999</c:v>
                </c:pt>
                <c:pt idx="700">
                  <c:v>53.599997999999999</c:v>
                </c:pt>
                <c:pt idx="701">
                  <c:v>53.990001999999997</c:v>
                </c:pt>
                <c:pt idx="702">
                  <c:v>54.220001000000003</c:v>
                </c:pt>
                <c:pt idx="703">
                  <c:v>54.18</c:v>
                </c:pt>
                <c:pt idx="704">
                  <c:v>54.459999000000003</c:v>
                </c:pt>
                <c:pt idx="705">
                  <c:v>54.299999</c:v>
                </c:pt>
                <c:pt idx="706">
                  <c:v>54.139999000000003</c:v>
                </c:pt>
                <c:pt idx="707">
                  <c:v>54.330002</c:v>
                </c:pt>
                <c:pt idx="708">
                  <c:v>53.75</c:v>
                </c:pt>
                <c:pt idx="709">
                  <c:v>53.189999</c:v>
                </c:pt>
                <c:pt idx="710">
                  <c:v>53.099997999999999</c:v>
                </c:pt>
                <c:pt idx="711">
                  <c:v>52.490001999999997</c:v>
                </c:pt>
                <c:pt idx="712">
                  <c:v>53.380001</c:v>
                </c:pt>
                <c:pt idx="713">
                  <c:v>52.419998</c:v>
                </c:pt>
                <c:pt idx="714">
                  <c:v>52.950001</c:v>
                </c:pt>
                <c:pt idx="715">
                  <c:v>52.779998999999997</c:v>
                </c:pt>
                <c:pt idx="716">
                  <c:v>52.759998000000003</c:v>
                </c:pt>
                <c:pt idx="717">
                  <c:v>53.82</c:v>
                </c:pt>
                <c:pt idx="718">
                  <c:v>53.990001999999997</c:v>
                </c:pt>
                <c:pt idx="719">
                  <c:v>54.919998</c:v>
                </c:pt>
                <c:pt idx="720">
                  <c:v>55.040000999999997</c:v>
                </c:pt>
                <c:pt idx="721">
                  <c:v>55.349997999999999</c:v>
                </c:pt>
                <c:pt idx="722">
                  <c:v>54.810001</c:v>
                </c:pt>
                <c:pt idx="723">
                  <c:v>55.23</c:v>
                </c:pt>
                <c:pt idx="724">
                  <c:v>55.919998</c:v>
                </c:pt>
                <c:pt idx="725">
                  <c:v>55.959999000000003</c:v>
                </c:pt>
                <c:pt idx="726">
                  <c:v>55.990001999999997</c:v>
                </c:pt>
                <c:pt idx="727">
                  <c:v>55.540000999999997</c:v>
                </c:pt>
                <c:pt idx="728">
                  <c:v>55.450001</c:v>
                </c:pt>
                <c:pt idx="729">
                  <c:v>56</c:v>
                </c:pt>
                <c:pt idx="730">
                  <c:v>56.049999</c:v>
                </c:pt>
                <c:pt idx="731">
                  <c:v>56.110000999999997</c:v>
                </c:pt>
                <c:pt idx="732">
                  <c:v>55.509998000000003</c:v>
                </c:pt>
                <c:pt idx="733">
                  <c:v>55.299999</c:v>
                </c:pt>
                <c:pt idx="734">
                  <c:v>56.099997999999999</c:v>
                </c:pt>
                <c:pt idx="735">
                  <c:v>56.369999</c:v>
                </c:pt>
                <c:pt idx="736">
                  <c:v>55.860000999999997</c:v>
                </c:pt>
                <c:pt idx="737">
                  <c:v>56.279998999999997</c:v>
                </c:pt>
                <c:pt idx="738">
                  <c:v>56.200001</c:v>
                </c:pt>
                <c:pt idx="739">
                  <c:v>55.610000999999997</c:v>
                </c:pt>
                <c:pt idx="740">
                  <c:v>55.580002</c:v>
                </c:pt>
                <c:pt idx="741">
                  <c:v>55.77</c:v>
                </c:pt>
                <c:pt idx="742">
                  <c:v>55.919998</c:v>
                </c:pt>
                <c:pt idx="743">
                  <c:v>56.369999</c:v>
                </c:pt>
                <c:pt idx="744">
                  <c:v>56.18</c:v>
                </c:pt>
                <c:pt idx="745">
                  <c:v>56.23</c:v>
                </c:pt>
                <c:pt idx="746">
                  <c:v>55.48</c:v>
                </c:pt>
                <c:pt idx="747">
                  <c:v>55.400002000000001</c:v>
                </c:pt>
                <c:pt idx="748">
                  <c:v>55.799999</c:v>
                </c:pt>
                <c:pt idx="749">
                  <c:v>56.110000999999997</c:v>
                </c:pt>
                <c:pt idx="750">
                  <c:v>55.93</c:v>
                </c:pt>
                <c:pt idx="751">
                  <c:v>56.09</c:v>
                </c:pt>
                <c:pt idx="752">
                  <c:v>56.119999</c:v>
                </c:pt>
                <c:pt idx="753">
                  <c:v>56.189999</c:v>
                </c:pt>
                <c:pt idx="754">
                  <c:v>56.139999000000003</c:v>
                </c:pt>
                <c:pt idx="755">
                  <c:v>55.529998999999997</c:v>
                </c:pt>
                <c:pt idx="756">
                  <c:v>56.150002000000001</c:v>
                </c:pt>
                <c:pt idx="757">
                  <c:v>56.48</c:v>
                </c:pt>
                <c:pt idx="758">
                  <c:v>56.59</c:v>
                </c:pt>
                <c:pt idx="759">
                  <c:v>56.68</c:v>
                </c:pt>
                <c:pt idx="760">
                  <c:v>56.470001000000003</c:v>
                </c:pt>
                <c:pt idx="761">
                  <c:v>56.549999</c:v>
                </c:pt>
                <c:pt idx="762">
                  <c:v>56.610000999999997</c:v>
                </c:pt>
                <c:pt idx="763">
                  <c:v>57.009998000000003</c:v>
                </c:pt>
                <c:pt idx="764">
                  <c:v>57.080002</c:v>
                </c:pt>
                <c:pt idx="765">
                  <c:v>56.630001</c:v>
                </c:pt>
                <c:pt idx="766">
                  <c:v>57.02</c:v>
                </c:pt>
                <c:pt idx="767">
                  <c:v>56.34</c:v>
                </c:pt>
                <c:pt idx="768">
                  <c:v>55.439999</c:v>
                </c:pt>
                <c:pt idx="769">
                  <c:v>54.939999</c:v>
                </c:pt>
                <c:pt idx="770">
                  <c:v>55.169998</c:v>
                </c:pt>
                <c:pt idx="771">
                  <c:v>55.119999</c:v>
                </c:pt>
                <c:pt idx="772">
                  <c:v>55.310001</c:v>
                </c:pt>
                <c:pt idx="773">
                  <c:v>55.189999</c:v>
                </c:pt>
                <c:pt idx="774">
                  <c:v>54.709999000000003</c:v>
                </c:pt>
                <c:pt idx="775">
                  <c:v>55.130001</c:v>
                </c:pt>
                <c:pt idx="776">
                  <c:v>56.240001999999997</c:v>
                </c:pt>
                <c:pt idx="777">
                  <c:v>56.110000999999997</c:v>
                </c:pt>
                <c:pt idx="778">
                  <c:v>54.599997999999999</c:v>
                </c:pt>
                <c:pt idx="779">
                  <c:v>54.470001000000003</c:v>
                </c:pt>
                <c:pt idx="780">
                  <c:v>54.209999000000003</c:v>
                </c:pt>
                <c:pt idx="781">
                  <c:v>55.040000999999997</c:v>
                </c:pt>
                <c:pt idx="782">
                  <c:v>54.959999000000003</c:v>
                </c:pt>
                <c:pt idx="783">
                  <c:v>55.560001</c:v>
                </c:pt>
                <c:pt idx="784">
                  <c:v>55.59</c:v>
                </c:pt>
                <c:pt idx="785">
                  <c:v>56.209999000000003</c:v>
                </c:pt>
                <c:pt idx="786">
                  <c:v>56.59</c:v>
                </c:pt>
                <c:pt idx="787">
                  <c:v>57.029998999999997</c:v>
                </c:pt>
                <c:pt idx="788">
                  <c:v>57.02</c:v>
                </c:pt>
                <c:pt idx="789">
                  <c:v>56.900002000000001</c:v>
                </c:pt>
                <c:pt idx="790">
                  <c:v>56.650002000000001</c:v>
                </c:pt>
                <c:pt idx="791">
                  <c:v>56.93</c:v>
                </c:pt>
                <c:pt idx="792">
                  <c:v>56.759998000000003</c:v>
                </c:pt>
                <c:pt idx="793">
                  <c:v>56.639999000000003</c:v>
                </c:pt>
                <c:pt idx="794">
                  <c:v>57.200001</c:v>
                </c:pt>
                <c:pt idx="795">
                  <c:v>57.540000999999997</c:v>
                </c:pt>
                <c:pt idx="796">
                  <c:v>57.75</c:v>
                </c:pt>
                <c:pt idx="797">
                  <c:v>58.009998000000003</c:v>
                </c:pt>
                <c:pt idx="798">
                  <c:v>58.470001000000003</c:v>
                </c:pt>
                <c:pt idx="799">
                  <c:v>58.34</c:v>
                </c:pt>
                <c:pt idx="800">
                  <c:v>58.349997999999999</c:v>
                </c:pt>
                <c:pt idx="801">
                  <c:v>58.310001</c:v>
                </c:pt>
                <c:pt idx="802">
                  <c:v>58.450001</c:v>
                </c:pt>
                <c:pt idx="803">
                  <c:v>58.5</c:v>
                </c:pt>
                <c:pt idx="804">
                  <c:v>58.700001</c:v>
                </c:pt>
                <c:pt idx="805">
                  <c:v>59.009998000000003</c:v>
                </c:pt>
                <c:pt idx="806">
                  <c:v>59.380001</c:v>
                </c:pt>
                <c:pt idx="807">
                  <c:v>59.400002000000001</c:v>
                </c:pt>
                <c:pt idx="808">
                  <c:v>59.279998999999997</c:v>
                </c:pt>
                <c:pt idx="809">
                  <c:v>59.689999</c:v>
                </c:pt>
                <c:pt idx="810">
                  <c:v>60.220001000000003</c:v>
                </c:pt>
                <c:pt idx="811">
                  <c:v>59.720001000000003</c:v>
                </c:pt>
                <c:pt idx="812">
                  <c:v>59.18</c:v>
                </c:pt>
                <c:pt idx="813">
                  <c:v>59.34</c:v>
                </c:pt>
                <c:pt idx="814">
                  <c:v>59.509998000000003</c:v>
                </c:pt>
                <c:pt idx="815">
                  <c:v>59.5</c:v>
                </c:pt>
                <c:pt idx="816">
                  <c:v>58.990001999999997</c:v>
                </c:pt>
                <c:pt idx="817">
                  <c:v>59.400002000000001</c:v>
                </c:pt>
                <c:pt idx="818">
                  <c:v>59.529998999999997</c:v>
                </c:pt>
                <c:pt idx="819">
                  <c:v>59.27</c:v>
                </c:pt>
                <c:pt idx="820">
                  <c:v>58.889999000000003</c:v>
                </c:pt>
                <c:pt idx="821">
                  <c:v>58.950001</c:v>
                </c:pt>
                <c:pt idx="822">
                  <c:v>59.369999</c:v>
                </c:pt>
                <c:pt idx="823">
                  <c:v>59.560001</c:v>
                </c:pt>
                <c:pt idx="824">
                  <c:v>59.52</c:v>
                </c:pt>
                <c:pt idx="825">
                  <c:v>59.779998999999997</c:v>
                </c:pt>
                <c:pt idx="826">
                  <c:v>59.849997999999999</c:v>
                </c:pt>
                <c:pt idx="827">
                  <c:v>59.439999</c:v>
                </c:pt>
                <c:pt idx="828">
                  <c:v>59.619999</c:v>
                </c:pt>
                <c:pt idx="829">
                  <c:v>59.970001000000003</c:v>
                </c:pt>
                <c:pt idx="830">
                  <c:v>60.139999000000003</c:v>
                </c:pt>
                <c:pt idx="831">
                  <c:v>60.189999</c:v>
                </c:pt>
                <c:pt idx="832">
                  <c:v>60.18</c:v>
                </c:pt>
                <c:pt idx="833">
                  <c:v>60.16</c:v>
                </c:pt>
                <c:pt idx="834">
                  <c:v>58.84</c:v>
                </c:pt>
                <c:pt idx="835">
                  <c:v>59.150002000000001</c:v>
                </c:pt>
                <c:pt idx="836">
                  <c:v>59.549999</c:v>
                </c:pt>
                <c:pt idx="837">
                  <c:v>59.02</c:v>
                </c:pt>
                <c:pt idx="838">
                  <c:v>59.470001000000003</c:v>
                </c:pt>
                <c:pt idx="839">
                  <c:v>58.540000999999997</c:v>
                </c:pt>
                <c:pt idx="840">
                  <c:v>58.209999000000003</c:v>
                </c:pt>
                <c:pt idx="841">
                  <c:v>56.52</c:v>
                </c:pt>
                <c:pt idx="842">
                  <c:v>56.189999</c:v>
                </c:pt>
                <c:pt idx="843">
                  <c:v>58.310001</c:v>
                </c:pt>
                <c:pt idx="844">
                  <c:v>58.259998000000003</c:v>
                </c:pt>
                <c:pt idx="845">
                  <c:v>58.869999</c:v>
                </c:pt>
                <c:pt idx="846">
                  <c:v>58.299999</c:v>
                </c:pt>
                <c:pt idx="847">
                  <c:v>57.52</c:v>
                </c:pt>
                <c:pt idx="848">
                  <c:v>57.939999</c:v>
                </c:pt>
                <c:pt idx="849">
                  <c:v>57.360000999999997</c:v>
                </c:pt>
                <c:pt idx="850">
                  <c:v>57.200001</c:v>
                </c:pt>
                <c:pt idx="851">
                  <c:v>55.290000999999997</c:v>
                </c:pt>
                <c:pt idx="852">
                  <c:v>55.66</c:v>
                </c:pt>
                <c:pt idx="853">
                  <c:v>55.23</c:v>
                </c:pt>
                <c:pt idx="854">
                  <c:v>54.830002</c:v>
                </c:pt>
                <c:pt idx="855">
                  <c:v>54.540000999999997</c:v>
                </c:pt>
                <c:pt idx="856">
                  <c:v>55.869999</c:v>
                </c:pt>
                <c:pt idx="857">
                  <c:v>55.41</c:v>
                </c:pt>
                <c:pt idx="858">
                  <c:v>54.950001</c:v>
                </c:pt>
                <c:pt idx="859">
                  <c:v>55.869999</c:v>
                </c:pt>
                <c:pt idx="860">
                  <c:v>56.259998000000003</c:v>
                </c:pt>
                <c:pt idx="861">
                  <c:v>54.689999</c:v>
                </c:pt>
                <c:pt idx="862">
                  <c:v>54.279998999999997</c:v>
                </c:pt>
                <c:pt idx="863">
                  <c:v>54.900002000000001</c:v>
                </c:pt>
                <c:pt idx="864">
                  <c:v>54.73</c:v>
                </c:pt>
                <c:pt idx="865">
                  <c:v>56.040000999999997</c:v>
                </c:pt>
                <c:pt idx="866">
                  <c:v>55.84</c:v>
                </c:pt>
                <c:pt idx="867">
                  <c:v>56.110000999999997</c:v>
                </c:pt>
                <c:pt idx="868">
                  <c:v>56.919998</c:v>
                </c:pt>
                <c:pt idx="869">
                  <c:v>56.700001</c:v>
                </c:pt>
                <c:pt idx="870">
                  <c:v>56.880001</c:v>
                </c:pt>
                <c:pt idx="871">
                  <c:v>56.759998000000003</c:v>
                </c:pt>
                <c:pt idx="872">
                  <c:v>56.630001</c:v>
                </c:pt>
                <c:pt idx="873">
                  <c:v>55.869999</c:v>
                </c:pt>
                <c:pt idx="874">
                  <c:v>55.950001</c:v>
                </c:pt>
                <c:pt idx="875">
                  <c:v>55</c:v>
                </c:pt>
                <c:pt idx="876">
                  <c:v>54.580002</c:v>
                </c:pt>
                <c:pt idx="877">
                  <c:v>54.889999000000003</c:v>
                </c:pt>
                <c:pt idx="878">
                  <c:v>53.77</c:v>
                </c:pt>
                <c:pt idx="879">
                  <c:v>53.419998</c:v>
                </c:pt>
                <c:pt idx="880">
                  <c:v>53.57</c:v>
                </c:pt>
                <c:pt idx="881">
                  <c:v>53.400002000000001</c:v>
                </c:pt>
                <c:pt idx="882">
                  <c:v>53.470001000000003</c:v>
                </c:pt>
                <c:pt idx="883">
                  <c:v>54.860000999999997</c:v>
                </c:pt>
                <c:pt idx="884">
                  <c:v>55.630001</c:v>
                </c:pt>
                <c:pt idx="885">
                  <c:v>55.830002</c:v>
                </c:pt>
                <c:pt idx="886">
                  <c:v>55.880001</c:v>
                </c:pt>
                <c:pt idx="887">
                  <c:v>56.740001999999997</c:v>
                </c:pt>
                <c:pt idx="888">
                  <c:v>56.740001999999997</c:v>
                </c:pt>
                <c:pt idx="889">
                  <c:v>56.869999</c:v>
                </c:pt>
                <c:pt idx="890">
                  <c:v>55.82</c:v>
                </c:pt>
                <c:pt idx="891">
                  <c:v>55.91</c:v>
                </c:pt>
                <c:pt idx="892">
                  <c:v>56.830002</c:v>
                </c:pt>
                <c:pt idx="893">
                  <c:v>56.32</c:v>
                </c:pt>
                <c:pt idx="894">
                  <c:v>57.220001000000003</c:v>
                </c:pt>
                <c:pt idx="895">
                  <c:v>57.709999000000003</c:v>
                </c:pt>
                <c:pt idx="896">
                  <c:v>58.240001999999997</c:v>
                </c:pt>
                <c:pt idx="897">
                  <c:v>58.389999000000003</c:v>
                </c:pt>
                <c:pt idx="898">
                  <c:v>57.900002000000001</c:v>
                </c:pt>
                <c:pt idx="899">
                  <c:v>57.330002</c:v>
                </c:pt>
                <c:pt idx="900">
                  <c:v>57.450001</c:v>
                </c:pt>
                <c:pt idx="901">
                  <c:v>58.369999</c:v>
                </c:pt>
                <c:pt idx="902">
                  <c:v>57.75</c:v>
                </c:pt>
                <c:pt idx="903">
                  <c:v>58.099997999999999</c:v>
                </c:pt>
                <c:pt idx="904">
                  <c:v>57.959999000000003</c:v>
                </c:pt>
                <c:pt idx="905">
                  <c:v>58.029998999999997</c:v>
                </c:pt>
                <c:pt idx="906">
                  <c:v>58.34</c:v>
                </c:pt>
                <c:pt idx="907">
                  <c:v>58.290000999999997</c:v>
                </c:pt>
                <c:pt idx="908">
                  <c:v>57.099997999999999</c:v>
                </c:pt>
                <c:pt idx="909">
                  <c:v>56.950001</c:v>
                </c:pt>
                <c:pt idx="910">
                  <c:v>56.860000999999997</c:v>
                </c:pt>
                <c:pt idx="911">
                  <c:v>56.900002000000001</c:v>
                </c:pt>
                <c:pt idx="912">
                  <c:v>57.529998999999997</c:v>
                </c:pt>
                <c:pt idx="913">
                  <c:v>57.799999</c:v>
                </c:pt>
                <c:pt idx="914">
                  <c:v>56.950001</c:v>
                </c:pt>
                <c:pt idx="915">
                  <c:v>56.869999</c:v>
                </c:pt>
                <c:pt idx="916">
                  <c:v>56.779998999999997</c:v>
                </c:pt>
                <c:pt idx="917">
                  <c:v>56.34</c:v>
                </c:pt>
                <c:pt idx="918">
                  <c:v>56.450001</c:v>
                </c:pt>
                <c:pt idx="919">
                  <c:v>56.130001</c:v>
                </c:pt>
                <c:pt idx="920">
                  <c:v>56.669998</c:v>
                </c:pt>
                <c:pt idx="921">
                  <c:v>56.110000999999997</c:v>
                </c:pt>
                <c:pt idx="922">
                  <c:v>56.16</c:v>
                </c:pt>
                <c:pt idx="923">
                  <c:v>57.310001</c:v>
                </c:pt>
                <c:pt idx="924">
                  <c:v>57.689999</c:v>
                </c:pt>
                <c:pt idx="925">
                  <c:v>58.310001</c:v>
                </c:pt>
                <c:pt idx="926">
                  <c:v>57.91</c:v>
                </c:pt>
                <c:pt idx="927">
                  <c:v>58.130001</c:v>
                </c:pt>
                <c:pt idx="928">
                  <c:v>58.349997999999999</c:v>
                </c:pt>
                <c:pt idx="929">
                  <c:v>58.540000999999997</c:v>
                </c:pt>
                <c:pt idx="930">
                  <c:v>58.860000999999997</c:v>
                </c:pt>
                <c:pt idx="931">
                  <c:v>58.810001</c:v>
                </c:pt>
                <c:pt idx="932">
                  <c:v>59.16</c:v>
                </c:pt>
                <c:pt idx="933">
                  <c:v>59.220001000000003</c:v>
                </c:pt>
                <c:pt idx="934">
                  <c:v>59.060001</c:v>
                </c:pt>
                <c:pt idx="935">
                  <c:v>59.779998999999997</c:v>
                </c:pt>
                <c:pt idx="936">
                  <c:v>59.669998</c:v>
                </c:pt>
                <c:pt idx="937">
                  <c:v>59.580002</c:v>
                </c:pt>
                <c:pt idx="938">
                  <c:v>58.810001</c:v>
                </c:pt>
                <c:pt idx="939">
                  <c:v>59.720001000000003</c:v>
                </c:pt>
                <c:pt idx="940">
                  <c:v>59.509998000000003</c:v>
                </c:pt>
                <c:pt idx="941">
                  <c:v>59.740001999999997</c:v>
                </c:pt>
                <c:pt idx="942">
                  <c:v>59.470001000000003</c:v>
                </c:pt>
                <c:pt idx="943">
                  <c:v>59.279998999999997</c:v>
                </c:pt>
                <c:pt idx="944">
                  <c:v>59.380001</c:v>
                </c:pt>
                <c:pt idx="945">
                  <c:v>59.259998000000003</c:v>
                </c:pt>
                <c:pt idx="946">
                  <c:v>60.07</c:v>
                </c:pt>
                <c:pt idx="947">
                  <c:v>60.150002000000001</c:v>
                </c:pt>
                <c:pt idx="948">
                  <c:v>59.919998</c:v>
                </c:pt>
                <c:pt idx="949">
                  <c:v>60.439999</c:v>
                </c:pt>
                <c:pt idx="950">
                  <c:v>60.509998000000003</c:v>
                </c:pt>
                <c:pt idx="951">
                  <c:v>60.77</c:v>
                </c:pt>
                <c:pt idx="952">
                  <c:v>61.299999</c:v>
                </c:pt>
                <c:pt idx="953">
                  <c:v>61.419998</c:v>
                </c:pt>
                <c:pt idx="954">
                  <c:v>61.580002</c:v>
                </c:pt>
                <c:pt idx="955">
                  <c:v>61.740001999999997</c:v>
                </c:pt>
                <c:pt idx="956">
                  <c:v>61.07</c:v>
                </c:pt>
                <c:pt idx="957">
                  <c:v>61.560001</c:v>
                </c:pt>
                <c:pt idx="958">
                  <c:v>61.650002000000001</c:v>
                </c:pt>
                <c:pt idx="959">
                  <c:v>61.830002</c:v>
                </c:pt>
                <c:pt idx="960">
                  <c:v>62.099997999999999</c:v>
                </c:pt>
                <c:pt idx="961">
                  <c:v>61.93</c:v>
                </c:pt>
                <c:pt idx="962">
                  <c:v>61.650002000000001</c:v>
                </c:pt>
                <c:pt idx="963">
                  <c:v>61.759998000000003</c:v>
                </c:pt>
                <c:pt idx="964">
                  <c:v>61.990001999999997</c:v>
                </c:pt>
                <c:pt idx="965">
                  <c:v>61.919998</c:v>
                </c:pt>
                <c:pt idx="966">
                  <c:v>62.16</c:v>
                </c:pt>
                <c:pt idx="967">
                  <c:v>62.389999000000003</c:v>
                </c:pt>
                <c:pt idx="968">
                  <c:v>63.279998999999997</c:v>
                </c:pt>
                <c:pt idx="969">
                  <c:v>63.27</c:v>
                </c:pt>
                <c:pt idx="970">
                  <c:v>63.259998000000003</c:v>
                </c:pt>
                <c:pt idx="971">
                  <c:v>62.889999000000003</c:v>
                </c:pt>
                <c:pt idx="972">
                  <c:v>62.91</c:v>
                </c:pt>
                <c:pt idx="973">
                  <c:v>62.990001999999997</c:v>
                </c:pt>
                <c:pt idx="974">
                  <c:v>62.5</c:v>
                </c:pt>
                <c:pt idx="975">
                  <c:v>62.57</c:v>
                </c:pt>
                <c:pt idx="976">
                  <c:v>61.709999000000003</c:v>
                </c:pt>
                <c:pt idx="977">
                  <c:v>61.869999</c:v>
                </c:pt>
                <c:pt idx="978">
                  <c:v>62.639999000000003</c:v>
                </c:pt>
                <c:pt idx="979">
                  <c:v>62.799999</c:v>
                </c:pt>
                <c:pt idx="980">
                  <c:v>62.869999</c:v>
                </c:pt>
                <c:pt idx="981">
                  <c:v>62.07</c:v>
                </c:pt>
                <c:pt idx="982">
                  <c:v>62.610000999999997</c:v>
                </c:pt>
                <c:pt idx="983">
                  <c:v>62.490001999999997</c:v>
                </c:pt>
                <c:pt idx="984">
                  <c:v>62.18</c:v>
                </c:pt>
                <c:pt idx="985">
                  <c:v>61.849997999999999</c:v>
                </c:pt>
                <c:pt idx="986">
                  <c:v>63</c:v>
                </c:pt>
                <c:pt idx="987">
                  <c:v>63.43</c:v>
                </c:pt>
                <c:pt idx="988">
                  <c:v>63.549999</c:v>
                </c:pt>
                <c:pt idx="989">
                  <c:v>63.470001000000003</c:v>
                </c:pt>
                <c:pt idx="990">
                  <c:v>63.52</c:v>
                </c:pt>
                <c:pt idx="991">
                  <c:v>63.77</c:v>
                </c:pt>
                <c:pt idx="992">
                  <c:v>63.959999000000003</c:v>
                </c:pt>
                <c:pt idx="993">
                  <c:v>64.040001000000004</c:v>
                </c:pt>
                <c:pt idx="994">
                  <c:v>64.019997000000004</c:v>
                </c:pt>
                <c:pt idx="995">
                  <c:v>64.209998999999996</c:v>
                </c:pt>
                <c:pt idx="996">
                  <c:v>64.25</c:v>
                </c:pt>
                <c:pt idx="997">
                  <c:v>64.849997999999999</c:v>
                </c:pt>
                <c:pt idx="998">
                  <c:v>65.099997999999999</c:v>
                </c:pt>
                <c:pt idx="999">
                  <c:v>65.25</c:v>
                </c:pt>
                <c:pt idx="1000">
                  <c:v>65.319999999999993</c:v>
                </c:pt>
                <c:pt idx="1001">
                  <c:v>64.910004000000001</c:v>
                </c:pt>
                <c:pt idx="1002">
                  <c:v>64.769997000000004</c:v>
                </c:pt>
                <c:pt idx="1003">
                  <c:v>64.580001999999993</c:v>
                </c:pt>
                <c:pt idx="1004">
                  <c:v>64.540001000000004</c:v>
                </c:pt>
                <c:pt idx="1005">
                  <c:v>64.580001999999993</c:v>
                </c:pt>
                <c:pt idx="1006">
                  <c:v>64.569999999999993</c:v>
                </c:pt>
                <c:pt idx="1007">
                  <c:v>64.550003000000004</c:v>
                </c:pt>
                <c:pt idx="1008">
                  <c:v>64.830001999999993</c:v>
                </c:pt>
                <c:pt idx="1009">
                  <c:v>64.519997000000004</c:v>
                </c:pt>
                <c:pt idx="1010">
                  <c:v>64.839995999999999</c:v>
                </c:pt>
                <c:pt idx="1011">
                  <c:v>64.75</c:v>
                </c:pt>
                <c:pt idx="1012">
                  <c:v>64.379997000000003</c:v>
                </c:pt>
                <c:pt idx="1013">
                  <c:v>64.510002</c:v>
                </c:pt>
                <c:pt idx="1014">
                  <c:v>64.470000999999996</c:v>
                </c:pt>
                <c:pt idx="1015">
                  <c:v>65.010002</c:v>
                </c:pt>
                <c:pt idx="1016">
                  <c:v>65.080001999999993</c:v>
                </c:pt>
                <c:pt idx="1017">
                  <c:v>65.139999000000003</c:v>
                </c:pt>
                <c:pt idx="1018">
                  <c:v>65.099997999999999</c:v>
                </c:pt>
                <c:pt idx="1019">
                  <c:v>64.669998000000007</c:v>
                </c:pt>
                <c:pt idx="1020">
                  <c:v>64.559997999999993</c:v>
                </c:pt>
                <c:pt idx="1021">
                  <c:v>64.540001000000004</c:v>
                </c:pt>
                <c:pt idx="1022">
                  <c:v>64.889999000000003</c:v>
                </c:pt>
                <c:pt idx="1023">
                  <c:v>64.970000999999996</c:v>
                </c:pt>
                <c:pt idx="1024">
                  <c:v>65.099997999999999</c:v>
                </c:pt>
                <c:pt idx="1025">
                  <c:v>64.739998</c:v>
                </c:pt>
                <c:pt idx="1026">
                  <c:v>63.470001000000003</c:v>
                </c:pt>
                <c:pt idx="1027">
                  <c:v>63.5</c:v>
                </c:pt>
                <c:pt idx="1028">
                  <c:v>63.91</c:v>
                </c:pt>
                <c:pt idx="1029">
                  <c:v>63.650002000000001</c:v>
                </c:pt>
                <c:pt idx="1030">
                  <c:v>63.98</c:v>
                </c:pt>
                <c:pt idx="1031">
                  <c:v>64.459998999999996</c:v>
                </c:pt>
                <c:pt idx="1032">
                  <c:v>64.800003000000004</c:v>
                </c:pt>
                <c:pt idx="1033">
                  <c:v>65.209998999999996</c:v>
                </c:pt>
                <c:pt idx="1034">
                  <c:v>65.319999999999993</c:v>
                </c:pt>
                <c:pt idx="1035">
                  <c:v>64.989998</c:v>
                </c:pt>
                <c:pt idx="1036">
                  <c:v>65.660004000000001</c:v>
                </c:pt>
                <c:pt idx="1037">
                  <c:v>65.449996999999996</c:v>
                </c:pt>
                <c:pt idx="1038">
                  <c:v>65.279999000000004</c:v>
                </c:pt>
                <c:pt idx="1039">
                  <c:v>65.519997000000004</c:v>
                </c:pt>
                <c:pt idx="1040">
                  <c:v>66.010002</c:v>
                </c:pt>
                <c:pt idx="1041">
                  <c:v>66.089995999999999</c:v>
                </c:pt>
                <c:pt idx="1042">
                  <c:v>65.430000000000007</c:v>
                </c:pt>
                <c:pt idx="1043">
                  <c:v>65.069999999999993</c:v>
                </c:pt>
                <c:pt idx="1044">
                  <c:v>64.900002000000001</c:v>
                </c:pt>
                <c:pt idx="1045">
                  <c:v>65.459998999999996</c:v>
                </c:pt>
                <c:pt idx="1046">
                  <c:v>65.589995999999999</c:v>
                </c:pt>
                <c:pt idx="1047">
                  <c:v>64.900002000000001</c:v>
                </c:pt>
                <c:pt idx="1048">
                  <c:v>64.980002999999996</c:v>
                </c:pt>
                <c:pt idx="1049">
                  <c:v>65.790001000000004</c:v>
                </c:pt>
                <c:pt idx="1050">
                  <c:v>65.5</c:v>
                </c:pt>
                <c:pt idx="1051">
                  <c:v>65.139999000000003</c:v>
                </c:pt>
                <c:pt idx="1052">
                  <c:v>65.839995999999999</c:v>
                </c:pt>
                <c:pt idx="1053">
                  <c:v>65.959998999999996</c:v>
                </c:pt>
                <c:pt idx="1054">
                  <c:v>65.410004000000001</c:v>
                </c:pt>
                <c:pt idx="1055">
                  <c:v>65.510002</c:v>
                </c:pt>
                <c:pt idx="1056">
                  <c:v>65.029999000000004</c:v>
                </c:pt>
                <c:pt idx="1057">
                  <c:v>64.470000999999996</c:v>
                </c:pt>
                <c:pt idx="1058">
                  <c:v>63.470001000000003</c:v>
                </c:pt>
                <c:pt idx="1059">
                  <c:v>63.84</c:v>
                </c:pt>
                <c:pt idx="1060">
                  <c:v>64.099997999999999</c:v>
                </c:pt>
                <c:pt idx="1061">
                  <c:v>65.010002</c:v>
                </c:pt>
                <c:pt idx="1062">
                  <c:v>64.870002999999997</c:v>
                </c:pt>
                <c:pt idx="1063">
                  <c:v>65.150002000000001</c:v>
                </c:pt>
                <c:pt idx="1064">
                  <c:v>65.769997000000004</c:v>
                </c:pt>
                <c:pt idx="1065">
                  <c:v>65.660004000000001</c:v>
                </c:pt>
                <c:pt idx="1066">
                  <c:v>65.540001000000004</c:v>
                </c:pt>
                <c:pt idx="1067">
                  <c:v>65.849997999999999</c:v>
                </c:pt>
                <c:pt idx="1068">
                  <c:v>66.330001999999993</c:v>
                </c:pt>
                <c:pt idx="1069">
                  <c:v>66.230002999999996</c:v>
                </c:pt>
                <c:pt idx="1070">
                  <c:v>66.690002000000007</c:v>
                </c:pt>
                <c:pt idx="1071">
                  <c:v>66.839995999999999</c:v>
                </c:pt>
                <c:pt idx="1072">
                  <c:v>66.940002000000007</c:v>
                </c:pt>
                <c:pt idx="1073">
                  <c:v>66.930000000000007</c:v>
                </c:pt>
                <c:pt idx="1074">
                  <c:v>66.769997000000004</c:v>
                </c:pt>
                <c:pt idx="1075">
                  <c:v>66.430000000000007</c:v>
                </c:pt>
                <c:pt idx="1076">
                  <c:v>66.610000999999997</c:v>
                </c:pt>
                <c:pt idx="1077">
                  <c:v>66.730002999999996</c:v>
                </c:pt>
                <c:pt idx="1078">
                  <c:v>66.839995999999999</c:v>
                </c:pt>
                <c:pt idx="1079">
                  <c:v>67.169998000000007</c:v>
                </c:pt>
                <c:pt idx="1080">
                  <c:v>67.410004000000001</c:v>
                </c:pt>
                <c:pt idx="1081">
                  <c:v>66.839995999999999</c:v>
                </c:pt>
                <c:pt idx="1082">
                  <c:v>67.059997999999993</c:v>
                </c:pt>
                <c:pt idx="1083">
                  <c:v>67.730002999999996</c:v>
                </c:pt>
                <c:pt idx="1084">
                  <c:v>67.900002000000001</c:v>
                </c:pt>
                <c:pt idx="1085">
                  <c:v>67.720000999999996</c:v>
                </c:pt>
                <c:pt idx="1086">
                  <c:v>68.099997999999999</c:v>
                </c:pt>
                <c:pt idx="1087">
                  <c:v>68.519997000000004</c:v>
                </c:pt>
                <c:pt idx="1088">
                  <c:v>69.029999000000004</c:v>
                </c:pt>
                <c:pt idx="1089">
                  <c:v>69.180000000000007</c:v>
                </c:pt>
                <c:pt idx="1090">
                  <c:v>69.180000000000007</c:v>
                </c:pt>
                <c:pt idx="1091">
                  <c:v>69.139999000000003</c:v>
                </c:pt>
                <c:pt idx="1092">
                  <c:v>69.099997999999999</c:v>
                </c:pt>
                <c:pt idx="1093">
                  <c:v>68.629997000000003</c:v>
                </c:pt>
                <c:pt idx="1094">
                  <c:v>68.839995999999999</c:v>
                </c:pt>
                <c:pt idx="1095">
                  <c:v>68.989998</c:v>
                </c:pt>
                <c:pt idx="1096">
                  <c:v>69.430000000000007</c:v>
                </c:pt>
                <c:pt idx="1097">
                  <c:v>69.180000000000007</c:v>
                </c:pt>
                <c:pt idx="1098">
                  <c:v>69.919998000000007</c:v>
                </c:pt>
                <c:pt idx="1099">
                  <c:v>69.75</c:v>
                </c:pt>
                <c:pt idx="1100">
                  <c:v>69.550003000000004</c:v>
                </c:pt>
                <c:pt idx="1101">
                  <c:v>69.550003000000004</c:v>
                </c:pt>
                <c:pt idx="1102">
                  <c:v>70.050003000000004</c:v>
                </c:pt>
                <c:pt idx="1103">
                  <c:v>70.410004000000001</c:v>
                </c:pt>
                <c:pt idx="1104">
                  <c:v>70.050003000000004</c:v>
                </c:pt>
                <c:pt idx="1105">
                  <c:v>69.470000999999996</c:v>
                </c:pt>
                <c:pt idx="1106">
                  <c:v>69.410004000000001</c:v>
                </c:pt>
                <c:pt idx="1107">
                  <c:v>69.190002000000007</c:v>
                </c:pt>
                <c:pt idx="1108">
                  <c:v>69.510002</c:v>
                </c:pt>
                <c:pt idx="1109">
                  <c:v>69.819999999999993</c:v>
                </c:pt>
                <c:pt idx="1110">
                  <c:v>70.559997999999993</c:v>
                </c:pt>
                <c:pt idx="1111">
                  <c:v>69.529999000000004</c:v>
                </c:pt>
                <c:pt idx="1112">
                  <c:v>68.849997999999999</c:v>
                </c:pt>
                <c:pt idx="1113">
                  <c:v>68.040001000000004</c:v>
                </c:pt>
                <c:pt idx="1114">
                  <c:v>67.559997999999993</c:v>
                </c:pt>
                <c:pt idx="1115">
                  <c:v>67.410004000000001</c:v>
                </c:pt>
                <c:pt idx="1116">
                  <c:v>67.139999000000003</c:v>
                </c:pt>
                <c:pt idx="1117">
                  <c:v>67.669998000000007</c:v>
                </c:pt>
                <c:pt idx="1118">
                  <c:v>66.809997999999993</c:v>
                </c:pt>
                <c:pt idx="1119">
                  <c:v>67.110000999999997</c:v>
                </c:pt>
                <c:pt idx="1120">
                  <c:v>68.050003000000004</c:v>
                </c:pt>
                <c:pt idx="1121">
                  <c:v>66.970000999999996</c:v>
                </c:pt>
                <c:pt idx="1122">
                  <c:v>67.190002000000007</c:v>
                </c:pt>
                <c:pt idx="1123">
                  <c:v>67.580001999999993</c:v>
                </c:pt>
                <c:pt idx="1124">
                  <c:v>68.190002000000007</c:v>
                </c:pt>
                <c:pt idx="1125">
                  <c:v>68.589995999999999</c:v>
                </c:pt>
                <c:pt idx="1126">
                  <c:v>68.190002000000007</c:v>
                </c:pt>
                <c:pt idx="1127">
                  <c:v>67.809997999999993</c:v>
                </c:pt>
                <c:pt idx="1128">
                  <c:v>67.069999999999993</c:v>
                </c:pt>
                <c:pt idx="1129">
                  <c:v>67.440002000000007</c:v>
                </c:pt>
                <c:pt idx="1130">
                  <c:v>67.989998</c:v>
                </c:pt>
                <c:pt idx="1131">
                  <c:v>68.389999000000003</c:v>
                </c:pt>
                <c:pt idx="1132">
                  <c:v>68.989998</c:v>
                </c:pt>
                <c:pt idx="1133">
                  <c:v>69.75</c:v>
                </c:pt>
                <c:pt idx="1134">
                  <c:v>69.849997999999999</c:v>
                </c:pt>
                <c:pt idx="1135">
                  <c:v>70.110000999999997</c:v>
                </c:pt>
                <c:pt idx="1136">
                  <c:v>70.629997000000003</c:v>
                </c:pt>
                <c:pt idx="1137">
                  <c:v>70.370002999999997</c:v>
                </c:pt>
                <c:pt idx="1138">
                  <c:v>69.489998</c:v>
                </c:pt>
                <c:pt idx="1139">
                  <c:v>69.220000999999996</c:v>
                </c:pt>
                <c:pt idx="1140">
                  <c:v>69.290001000000004</c:v>
                </c:pt>
                <c:pt idx="1141">
                  <c:v>68.930000000000007</c:v>
                </c:pt>
                <c:pt idx="1142">
                  <c:v>69.139999000000003</c:v>
                </c:pt>
                <c:pt idx="1143">
                  <c:v>68.569999999999993</c:v>
                </c:pt>
                <c:pt idx="1144">
                  <c:v>69.709998999999996</c:v>
                </c:pt>
                <c:pt idx="1145">
                  <c:v>69.5</c:v>
                </c:pt>
                <c:pt idx="1146">
                  <c:v>70.120002999999997</c:v>
                </c:pt>
                <c:pt idx="1147">
                  <c:v>70.089995999999999</c:v>
                </c:pt>
                <c:pt idx="1148">
                  <c:v>69.400002000000001</c:v>
                </c:pt>
                <c:pt idx="1149">
                  <c:v>69.019997000000004</c:v>
                </c:pt>
                <c:pt idx="1150">
                  <c:v>68.029999000000004</c:v>
                </c:pt>
                <c:pt idx="1151">
                  <c:v>68.129997000000003</c:v>
                </c:pt>
                <c:pt idx="1152">
                  <c:v>67.739998</c:v>
                </c:pt>
                <c:pt idx="1153">
                  <c:v>67.559997999999993</c:v>
                </c:pt>
                <c:pt idx="1154">
                  <c:v>66.279999000000004</c:v>
                </c:pt>
                <c:pt idx="1155">
                  <c:v>66.790001000000004</c:v>
                </c:pt>
                <c:pt idx="1156">
                  <c:v>63.959999000000003</c:v>
                </c:pt>
                <c:pt idx="1157">
                  <c:v>64.839995999999999</c:v>
                </c:pt>
                <c:pt idx="1158">
                  <c:v>61.709999000000003</c:v>
                </c:pt>
                <c:pt idx="1159">
                  <c:v>63.48</c:v>
                </c:pt>
                <c:pt idx="1160">
                  <c:v>61.290000999999997</c:v>
                </c:pt>
                <c:pt idx="1161">
                  <c:v>63.5</c:v>
                </c:pt>
                <c:pt idx="1162">
                  <c:v>64.370002999999997</c:v>
                </c:pt>
                <c:pt idx="1163">
                  <c:v>65.319999999999993</c:v>
                </c:pt>
                <c:pt idx="1164">
                  <c:v>64.919998000000007</c:v>
                </c:pt>
                <c:pt idx="1165">
                  <c:v>65.120002999999997</c:v>
                </c:pt>
                <c:pt idx="1166">
                  <c:v>63.27</c:v>
                </c:pt>
                <c:pt idx="1167">
                  <c:v>62.450001</c:v>
                </c:pt>
                <c:pt idx="1168">
                  <c:v>62.630001</c:v>
                </c:pt>
                <c:pt idx="1169">
                  <c:v>64.589995999999999</c:v>
                </c:pt>
                <c:pt idx="1170">
                  <c:v>65.069999999999993</c:v>
                </c:pt>
                <c:pt idx="1171">
                  <c:v>64.010002</c:v>
                </c:pt>
                <c:pt idx="1172">
                  <c:v>64.860000999999997</c:v>
                </c:pt>
                <c:pt idx="1173">
                  <c:v>66.279999000000004</c:v>
                </c:pt>
                <c:pt idx="1174">
                  <c:v>66.540001000000004</c:v>
                </c:pt>
                <c:pt idx="1175">
                  <c:v>66.730002999999996</c:v>
                </c:pt>
                <c:pt idx="1176">
                  <c:v>66.290001000000004</c:v>
                </c:pt>
                <c:pt idx="1177">
                  <c:v>65.089995999999999</c:v>
                </c:pt>
                <c:pt idx="1178">
                  <c:v>64.639999000000003</c:v>
                </c:pt>
                <c:pt idx="1179">
                  <c:v>65.949996999999996</c:v>
                </c:pt>
                <c:pt idx="1180">
                  <c:v>65.650002000000001</c:v>
                </c:pt>
                <c:pt idx="1181">
                  <c:v>63.959999000000003</c:v>
                </c:pt>
                <c:pt idx="1182">
                  <c:v>64</c:v>
                </c:pt>
                <c:pt idx="1183">
                  <c:v>64.529999000000004</c:v>
                </c:pt>
                <c:pt idx="1184">
                  <c:v>65.459998999999996</c:v>
                </c:pt>
                <c:pt idx="1185">
                  <c:v>66.330001999999993</c:v>
                </c:pt>
                <c:pt idx="1186">
                  <c:v>66.709998999999996</c:v>
                </c:pt>
                <c:pt idx="1187">
                  <c:v>66.139999000000003</c:v>
                </c:pt>
                <c:pt idx="1188">
                  <c:v>66.110000999999997</c:v>
                </c:pt>
                <c:pt idx="1189">
                  <c:v>64.410004000000001</c:v>
                </c:pt>
                <c:pt idx="1190">
                  <c:v>62.919998</c:v>
                </c:pt>
                <c:pt idx="1191">
                  <c:v>62.959999000000003</c:v>
                </c:pt>
                <c:pt idx="1192">
                  <c:v>64.129997000000003</c:v>
                </c:pt>
                <c:pt idx="1193">
                  <c:v>64.860000999999997</c:v>
                </c:pt>
                <c:pt idx="1194">
                  <c:v>63.540000999999997</c:v>
                </c:pt>
                <c:pt idx="1195">
                  <c:v>64.010002</c:v>
                </c:pt>
                <c:pt idx="1196">
                  <c:v>62.91</c:v>
                </c:pt>
                <c:pt idx="1197">
                  <c:v>61.459999000000003</c:v>
                </c:pt>
                <c:pt idx="1198">
                  <c:v>62.540000999999997</c:v>
                </c:pt>
                <c:pt idx="1199">
                  <c:v>63.189999</c:v>
                </c:pt>
                <c:pt idx="1200">
                  <c:v>64.389999000000003</c:v>
                </c:pt>
                <c:pt idx="1201">
                  <c:v>64.290001000000004</c:v>
                </c:pt>
                <c:pt idx="1202">
                  <c:v>65.739998</c:v>
                </c:pt>
                <c:pt idx="1203">
                  <c:v>65.680000000000007</c:v>
                </c:pt>
                <c:pt idx="1204">
                  <c:v>66.400002000000001</c:v>
                </c:pt>
                <c:pt idx="1205">
                  <c:v>66.300003000000004</c:v>
                </c:pt>
                <c:pt idx="1206">
                  <c:v>67.080001999999993</c:v>
                </c:pt>
                <c:pt idx="1207">
                  <c:v>65.930000000000007</c:v>
                </c:pt>
                <c:pt idx="1208">
                  <c:v>66.819999999999993</c:v>
                </c:pt>
                <c:pt idx="1209">
                  <c:v>66.019997000000004</c:v>
                </c:pt>
                <c:pt idx="1210">
                  <c:v>66.519997000000004</c:v>
                </c:pt>
                <c:pt idx="1211">
                  <c:v>67.849997999999999</c:v>
                </c:pt>
                <c:pt idx="1212">
                  <c:v>67.919998000000007</c:v>
                </c:pt>
                <c:pt idx="1213">
                  <c:v>66.900002000000001</c:v>
                </c:pt>
                <c:pt idx="1214">
                  <c:v>67.339995999999999</c:v>
                </c:pt>
                <c:pt idx="1215">
                  <c:v>68.589995999999999</c:v>
                </c:pt>
                <c:pt idx="1216">
                  <c:v>68.660004000000001</c:v>
                </c:pt>
                <c:pt idx="1217">
                  <c:v>67.550003000000004</c:v>
                </c:pt>
                <c:pt idx="1218">
                  <c:v>66.019997000000004</c:v>
                </c:pt>
                <c:pt idx="1219">
                  <c:v>66.690002000000007</c:v>
                </c:pt>
                <c:pt idx="1220">
                  <c:v>67.660004000000001</c:v>
                </c:pt>
                <c:pt idx="1221">
                  <c:v>67.169998000000007</c:v>
                </c:pt>
                <c:pt idx="1222">
                  <c:v>67.400002000000001</c:v>
                </c:pt>
                <c:pt idx="1223">
                  <c:v>68.139999000000003</c:v>
                </c:pt>
                <c:pt idx="1224">
                  <c:v>66.120002999999997</c:v>
                </c:pt>
                <c:pt idx="1225">
                  <c:v>66.610000999999997</c:v>
                </c:pt>
                <c:pt idx="1226">
                  <c:v>67.5</c:v>
                </c:pt>
                <c:pt idx="1227">
                  <c:v>67.059997999999993</c:v>
                </c:pt>
                <c:pt idx="1228">
                  <c:v>67.440002000000007</c:v>
                </c:pt>
                <c:pt idx="1229">
                  <c:v>66.690002000000007</c:v>
                </c:pt>
                <c:pt idx="1230">
                  <c:v>66.040001000000004</c:v>
                </c:pt>
                <c:pt idx="1231">
                  <c:v>66.120002999999997</c:v>
                </c:pt>
                <c:pt idx="1232">
                  <c:v>65.080001999999993</c:v>
                </c:pt>
                <c:pt idx="1233">
                  <c:v>65.110000999999997</c:v>
                </c:pt>
                <c:pt idx="1234">
                  <c:v>64.089995999999999</c:v>
                </c:pt>
                <c:pt idx="1235">
                  <c:v>64.019997000000004</c:v>
                </c:pt>
                <c:pt idx="1236">
                  <c:v>65.459998999999996</c:v>
                </c:pt>
                <c:pt idx="1237">
                  <c:v>65.910004000000001</c:v>
                </c:pt>
                <c:pt idx="1238">
                  <c:v>67.940002000000007</c:v>
                </c:pt>
                <c:pt idx="1239">
                  <c:v>67.639999000000003</c:v>
                </c:pt>
                <c:pt idx="1240">
                  <c:v>67.699996999999996</c:v>
                </c:pt>
                <c:pt idx="1241">
                  <c:v>68.180000000000007</c:v>
                </c:pt>
                <c:pt idx="1242">
                  <c:v>68.25</c:v>
                </c:pt>
                <c:pt idx="1243">
                  <c:v>68.260002</c:v>
                </c:pt>
                <c:pt idx="1244">
                  <c:v>67.25</c:v>
                </c:pt>
                <c:pt idx="1245">
                  <c:v>68.290001000000004</c:v>
                </c:pt>
                <c:pt idx="1246">
                  <c:v>67.559997999999993</c:v>
                </c:pt>
                <c:pt idx="1247">
                  <c:v>66.870002999999997</c:v>
                </c:pt>
                <c:pt idx="1248">
                  <c:v>66.230002999999996</c:v>
                </c:pt>
                <c:pt idx="1249">
                  <c:v>66.849997999999999</c:v>
                </c:pt>
                <c:pt idx="1250">
                  <c:v>66.809997999999993</c:v>
                </c:pt>
                <c:pt idx="1251">
                  <c:v>66.459998999999996</c:v>
                </c:pt>
                <c:pt idx="1252">
                  <c:v>67.760002</c:v>
                </c:pt>
                <c:pt idx="1253">
                  <c:v>68.660004000000001</c:v>
                </c:pt>
                <c:pt idx="1254">
                  <c:v>68.110000999999997</c:v>
                </c:pt>
                <c:pt idx="1255">
                  <c:v>68.739998</c:v>
                </c:pt>
                <c:pt idx="1256">
                  <c:v>68.75</c:v>
                </c:pt>
                <c:pt idx="1257">
                  <c:v>68.059997999999993</c:v>
                </c:pt>
                <c:pt idx="1258">
                  <c:v>68.720000999999996</c:v>
                </c:pt>
                <c:pt idx="1259">
                  <c:v>68.480002999999996</c:v>
                </c:pt>
                <c:pt idx="1260">
                  <c:v>68.610000999999997</c:v>
                </c:pt>
                <c:pt idx="1261">
                  <c:v>68.760002</c:v>
                </c:pt>
                <c:pt idx="1262">
                  <c:v>69.019997000000004</c:v>
                </c:pt>
                <c:pt idx="1263">
                  <c:v>68.660004000000001</c:v>
                </c:pt>
                <c:pt idx="1264">
                  <c:v>68.830001999999993</c:v>
                </c:pt>
                <c:pt idx="1265">
                  <c:v>69.300003000000004</c:v>
                </c:pt>
                <c:pt idx="1266">
                  <c:v>68.980002999999996</c:v>
                </c:pt>
                <c:pt idx="1267">
                  <c:v>69.199996999999996</c:v>
                </c:pt>
                <c:pt idx="1268">
                  <c:v>68.900002000000001</c:v>
                </c:pt>
                <c:pt idx="1269">
                  <c:v>69.139999000000003</c:v>
                </c:pt>
                <c:pt idx="1270">
                  <c:v>69.489998</c:v>
                </c:pt>
                <c:pt idx="1271">
                  <c:v>69.589995999999999</c:v>
                </c:pt>
                <c:pt idx="1272">
                  <c:v>69.610000999999997</c:v>
                </c:pt>
                <c:pt idx="1273">
                  <c:v>69.379997000000003</c:v>
                </c:pt>
                <c:pt idx="1274">
                  <c:v>69.349997999999999</c:v>
                </c:pt>
                <c:pt idx="1275">
                  <c:v>70.300003000000004</c:v>
                </c:pt>
                <c:pt idx="1276">
                  <c:v>69.860000999999997</c:v>
                </c:pt>
                <c:pt idx="1277">
                  <c:v>69.419998000000007</c:v>
                </c:pt>
                <c:pt idx="1278">
                  <c:v>69.069999999999993</c:v>
                </c:pt>
                <c:pt idx="1279">
                  <c:v>69.120002999999997</c:v>
                </c:pt>
                <c:pt idx="1280">
                  <c:v>69.629997000000003</c:v>
                </c:pt>
                <c:pt idx="1281">
                  <c:v>69.900002000000001</c:v>
                </c:pt>
                <c:pt idx="1282">
                  <c:v>70.529999000000004</c:v>
                </c:pt>
                <c:pt idx="1283">
                  <c:v>70.580001999999993</c:v>
                </c:pt>
                <c:pt idx="1284">
                  <c:v>70.760002</c:v>
                </c:pt>
                <c:pt idx="1285">
                  <c:v>70.760002</c:v>
                </c:pt>
                <c:pt idx="1286">
                  <c:v>71.050003000000004</c:v>
                </c:pt>
                <c:pt idx="1287">
                  <c:v>70.599997999999999</c:v>
                </c:pt>
                <c:pt idx="1288">
                  <c:v>71.080001999999993</c:v>
                </c:pt>
                <c:pt idx="1289">
                  <c:v>71.260002</c:v>
                </c:pt>
                <c:pt idx="1290">
                  <c:v>71.080001999999993</c:v>
                </c:pt>
                <c:pt idx="1291">
                  <c:v>71.779999000000004</c:v>
                </c:pt>
                <c:pt idx="1292">
                  <c:v>71.809997999999993</c:v>
                </c:pt>
                <c:pt idx="1293">
                  <c:v>71.639999000000003</c:v>
                </c:pt>
                <c:pt idx="1294">
                  <c:v>71.510002</c:v>
                </c:pt>
                <c:pt idx="1295">
                  <c:v>71.860000999999997</c:v>
                </c:pt>
                <c:pt idx="1296">
                  <c:v>71.940002000000007</c:v>
                </c:pt>
                <c:pt idx="1297">
                  <c:v>72.069999999999993</c:v>
                </c:pt>
                <c:pt idx="1298">
                  <c:v>72.209998999999996</c:v>
                </c:pt>
                <c:pt idx="1299">
                  <c:v>72.239998</c:v>
                </c:pt>
                <c:pt idx="1300">
                  <c:v>72.489998</c:v>
                </c:pt>
                <c:pt idx="1301">
                  <c:v>72.470000999999996</c:v>
                </c:pt>
                <c:pt idx="1302">
                  <c:v>72.459998999999996</c:v>
                </c:pt>
                <c:pt idx="1303">
                  <c:v>71.459998999999996</c:v>
                </c:pt>
                <c:pt idx="1304">
                  <c:v>71.639999000000003</c:v>
                </c:pt>
                <c:pt idx="1305">
                  <c:v>72.370002999999997</c:v>
                </c:pt>
                <c:pt idx="1306">
                  <c:v>72.629997000000003</c:v>
                </c:pt>
                <c:pt idx="1307">
                  <c:v>72.769997000000004</c:v>
                </c:pt>
                <c:pt idx="1308">
                  <c:v>73.599997999999999</c:v>
                </c:pt>
                <c:pt idx="1309">
                  <c:v>73.360000999999997</c:v>
                </c:pt>
                <c:pt idx="1310">
                  <c:v>73.660004000000001</c:v>
                </c:pt>
                <c:pt idx="1311">
                  <c:v>73.370002999999997</c:v>
                </c:pt>
                <c:pt idx="1312">
                  <c:v>73.580001999999993</c:v>
                </c:pt>
                <c:pt idx="1313">
                  <c:v>73.550003000000004</c:v>
                </c:pt>
                <c:pt idx="1314">
                  <c:v>73.680000000000007</c:v>
                </c:pt>
                <c:pt idx="1315">
                  <c:v>73.620002999999997</c:v>
                </c:pt>
                <c:pt idx="1316">
                  <c:v>73.629997000000003</c:v>
                </c:pt>
                <c:pt idx="1317">
                  <c:v>74</c:v>
                </c:pt>
                <c:pt idx="1318">
                  <c:v>73.900002000000001</c:v>
                </c:pt>
                <c:pt idx="1319">
                  <c:v>73.620002999999997</c:v>
                </c:pt>
                <c:pt idx="1320">
                  <c:v>73.819999999999993</c:v>
                </c:pt>
                <c:pt idx="1321">
                  <c:v>74.120002999999997</c:v>
                </c:pt>
                <c:pt idx="1322">
                  <c:v>74.760002</c:v>
                </c:pt>
                <c:pt idx="1323">
                  <c:v>74.489998</c:v>
                </c:pt>
                <c:pt idx="1324">
                  <c:v>74.199996999999996</c:v>
                </c:pt>
                <c:pt idx="1325">
                  <c:v>74.099997999999999</c:v>
                </c:pt>
                <c:pt idx="1326">
                  <c:v>73.300003000000004</c:v>
                </c:pt>
                <c:pt idx="1327">
                  <c:v>72.199996999999996</c:v>
                </c:pt>
                <c:pt idx="1328">
                  <c:v>72.720000999999996</c:v>
                </c:pt>
                <c:pt idx="1329">
                  <c:v>73.050003000000004</c:v>
                </c:pt>
                <c:pt idx="1330">
                  <c:v>72.940002000000007</c:v>
                </c:pt>
                <c:pt idx="1331">
                  <c:v>73.059997999999993</c:v>
                </c:pt>
                <c:pt idx="1332">
                  <c:v>73.900002000000001</c:v>
                </c:pt>
                <c:pt idx="1333">
                  <c:v>73.75</c:v>
                </c:pt>
                <c:pt idx="1334">
                  <c:v>73.25</c:v>
                </c:pt>
                <c:pt idx="1335">
                  <c:v>73.75</c:v>
                </c:pt>
                <c:pt idx="1336">
                  <c:v>72.930000000000007</c:v>
                </c:pt>
                <c:pt idx="1337">
                  <c:v>72.970000999999996</c:v>
                </c:pt>
                <c:pt idx="1338">
                  <c:v>73.860000999999997</c:v>
                </c:pt>
                <c:pt idx="1339">
                  <c:v>74.449996999999996</c:v>
                </c:pt>
                <c:pt idx="1340">
                  <c:v>74.309997999999993</c:v>
                </c:pt>
                <c:pt idx="1341">
                  <c:v>73.959998999999996</c:v>
                </c:pt>
                <c:pt idx="1342">
                  <c:v>74.169998000000007</c:v>
                </c:pt>
                <c:pt idx="1343">
                  <c:v>74.449996999999996</c:v>
                </c:pt>
                <c:pt idx="1344">
                  <c:v>74.069999999999993</c:v>
                </c:pt>
                <c:pt idx="1345">
                  <c:v>73.300003000000004</c:v>
                </c:pt>
                <c:pt idx="1346">
                  <c:v>73.220000999999996</c:v>
                </c:pt>
                <c:pt idx="1347">
                  <c:v>72.809997999999993</c:v>
                </c:pt>
                <c:pt idx="1348">
                  <c:v>72.319999999999993</c:v>
                </c:pt>
                <c:pt idx="1349">
                  <c:v>72.650002000000001</c:v>
                </c:pt>
                <c:pt idx="1350">
                  <c:v>72.580001999999993</c:v>
                </c:pt>
                <c:pt idx="1351">
                  <c:v>72.120002999999997</c:v>
                </c:pt>
                <c:pt idx="1352">
                  <c:v>71.940002000000007</c:v>
                </c:pt>
                <c:pt idx="1353">
                  <c:v>72.180000000000007</c:v>
                </c:pt>
                <c:pt idx="1354">
                  <c:v>70.989998</c:v>
                </c:pt>
                <c:pt idx="1355">
                  <c:v>70.519997000000004</c:v>
                </c:pt>
                <c:pt idx="1356">
                  <c:v>71.150002000000001</c:v>
                </c:pt>
                <c:pt idx="1357">
                  <c:v>71.209998999999996</c:v>
                </c:pt>
                <c:pt idx="1358">
                  <c:v>71.209998999999996</c:v>
                </c:pt>
                <c:pt idx="1359">
                  <c:v>71.739998</c:v>
                </c:pt>
                <c:pt idx="1360">
                  <c:v>71.720000999999996</c:v>
                </c:pt>
                <c:pt idx="1361">
                  <c:v>72.330001999999993</c:v>
                </c:pt>
                <c:pt idx="1362">
                  <c:v>71.599997999999999</c:v>
                </c:pt>
                <c:pt idx="1363">
                  <c:v>71.379997000000003</c:v>
                </c:pt>
                <c:pt idx="1364">
                  <c:v>69.760002</c:v>
                </c:pt>
                <c:pt idx="1365">
                  <c:v>69.599997999999999</c:v>
                </c:pt>
                <c:pt idx="1366">
                  <c:v>69.739998</c:v>
                </c:pt>
                <c:pt idx="1367">
                  <c:v>70.769997000000004</c:v>
                </c:pt>
                <c:pt idx="1368">
                  <c:v>71.010002</c:v>
                </c:pt>
                <c:pt idx="1369">
                  <c:v>71.489998</c:v>
                </c:pt>
                <c:pt idx="1370">
                  <c:v>70.910004000000001</c:v>
                </c:pt>
                <c:pt idx="1371">
                  <c:v>71.400002000000001</c:v>
                </c:pt>
                <c:pt idx="1372">
                  <c:v>70.940002000000007</c:v>
                </c:pt>
                <c:pt idx="1373">
                  <c:v>71.709998999999996</c:v>
                </c:pt>
                <c:pt idx="1374">
                  <c:v>71.970000999999996</c:v>
                </c:pt>
                <c:pt idx="1375">
                  <c:v>72.120002999999997</c:v>
                </c:pt>
                <c:pt idx="1376">
                  <c:v>72.010002</c:v>
                </c:pt>
                <c:pt idx="1377">
                  <c:v>71.650002000000001</c:v>
                </c:pt>
                <c:pt idx="1378">
                  <c:v>70.459998999999996</c:v>
                </c:pt>
                <c:pt idx="1379">
                  <c:v>70.660004000000001</c:v>
                </c:pt>
                <c:pt idx="1380">
                  <c:v>69.919998000000007</c:v>
                </c:pt>
                <c:pt idx="1381">
                  <c:v>70.129997000000003</c:v>
                </c:pt>
                <c:pt idx="1382">
                  <c:v>70.519997000000004</c:v>
                </c:pt>
                <c:pt idx="1383">
                  <c:v>70.580001999999993</c:v>
                </c:pt>
                <c:pt idx="1384">
                  <c:v>71.800003000000004</c:v>
                </c:pt>
                <c:pt idx="1385">
                  <c:v>72.129997000000003</c:v>
                </c:pt>
                <c:pt idx="1386">
                  <c:v>72.529999000000004</c:v>
                </c:pt>
                <c:pt idx="1387">
                  <c:v>72.529999000000004</c:v>
                </c:pt>
                <c:pt idx="1388">
                  <c:v>72.290001000000004</c:v>
                </c:pt>
                <c:pt idx="1389">
                  <c:v>72.059997999999993</c:v>
                </c:pt>
                <c:pt idx="1390">
                  <c:v>71.919998000000007</c:v>
                </c:pt>
                <c:pt idx="1391">
                  <c:v>71.760002</c:v>
                </c:pt>
                <c:pt idx="1392">
                  <c:v>71.660004000000001</c:v>
                </c:pt>
                <c:pt idx="1393">
                  <c:v>72.620002999999997</c:v>
                </c:pt>
                <c:pt idx="1394">
                  <c:v>72.199996999999996</c:v>
                </c:pt>
                <c:pt idx="1395">
                  <c:v>72.580001999999993</c:v>
                </c:pt>
                <c:pt idx="1396">
                  <c:v>72.849997999999999</c:v>
                </c:pt>
                <c:pt idx="1397">
                  <c:v>73.080001999999993</c:v>
                </c:pt>
                <c:pt idx="1398">
                  <c:v>72.510002</c:v>
                </c:pt>
                <c:pt idx="1399">
                  <c:v>71.809997999999993</c:v>
                </c:pt>
                <c:pt idx="1400">
                  <c:v>71.300003000000004</c:v>
                </c:pt>
                <c:pt idx="1401">
                  <c:v>71.220000999999996</c:v>
                </c:pt>
                <c:pt idx="1402">
                  <c:v>72.470000999999996</c:v>
                </c:pt>
                <c:pt idx="1403">
                  <c:v>73.550003000000004</c:v>
                </c:pt>
                <c:pt idx="1404">
                  <c:v>73.680000000000007</c:v>
                </c:pt>
                <c:pt idx="1405">
                  <c:v>73.260002</c:v>
                </c:pt>
                <c:pt idx="1406">
                  <c:v>72.709998999999996</c:v>
                </c:pt>
                <c:pt idx="1407">
                  <c:v>72.150002000000001</c:v>
                </c:pt>
                <c:pt idx="1408">
                  <c:v>73.519997000000004</c:v>
                </c:pt>
                <c:pt idx="1409">
                  <c:v>73.669998000000007</c:v>
                </c:pt>
                <c:pt idx="1410">
                  <c:v>73.760002</c:v>
                </c:pt>
                <c:pt idx="1411">
                  <c:v>73.989998</c:v>
                </c:pt>
                <c:pt idx="1412">
                  <c:v>73.819999999999993</c:v>
                </c:pt>
                <c:pt idx="1413">
                  <c:v>73.739998</c:v>
                </c:pt>
                <c:pt idx="1414">
                  <c:v>73.790001000000004</c:v>
                </c:pt>
                <c:pt idx="1415">
                  <c:v>73.959998999999996</c:v>
                </c:pt>
                <c:pt idx="1416">
                  <c:v>74.050003000000004</c:v>
                </c:pt>
                <c:pt idx="1417">
                  <c:v>74.709998999999996</c:v>
                </c:pt>
                <c:pt idx="1418">
                  <c:v>74.970000999999996</c:v>
                </c:pt>
                <c:pt idx="1419">
                  <c:v>74.650002000000001</c:v>
                </c:pt>
                <c:pt idx="1420">
                  <c:v>74.389999000000003</c:v>
                </c:pt>
                <c:pt idx="1421">
                  <c:v>74.160004000000001</c:v>
                </c:pt>
                <c:pt idx="1422">
                  <c:v>73.559997999999993</c:v>
                </c:pt>
                <c:pt idx="1423">
                  <c:v>74.110000999999997</c:v>
                </c:pt>
                <c:pt idx="1424">
                  <c:v>74.129997000000003</c:v>
                </c:pt>
                <c:pt idx="1425">
                  <c:v>74.330001999999993</c:v>
                </c:pt>
                <c:pt idx="1426">
                  <c:v>74.230002999999996</c:v>
                </c:pt>
                <c:pt idx="1427">
                  <c:v>73.830001999999993</c:v>
                </c:pt>
                <c:pt idx="1428">
                  <c:v>74.010002</c:v>
                </c:pt>
                <c:pt idx="1429">
                  <c:v>74.160004000000001</c:v>
                </c:pt>
                <c:pt idx="1430">
                  <c:v>74.099997999999999</c:v>
                </c:pt>
                <c:pt idx="1431">
                  <c:v>75.279999000000004</c:v>
                </c:pt>
                <c:pt idx="1432">
                  <c:v>75.110000999999997</c:v>
                </c:pt>
                <c:pt idx="1433">
                  <c:v>74.930000000000007</c:v>
                </c:pt>
                <c:pt idx="1434">
                  <c:v>74.839995999999999</c:v>
                </c:pt>
                <c:pt idx="1435">
                  <c:v>74.400002000000001</c:v>
                </c:pt>
                <c:pt idx="1436">
                  <c:v>75.519997000000004</c:v>
                </c:pt>
                <c:pt idx="1437">
                  <c:v>75.510002</c:v>
                </c:pt>
                <c:pt idx="1438">
                  <c:v>75.440002000000007</c:v>
                </c:pt>
                <c:pt idx="1439">
                  <c:v>75.639999000000003</c:v>
                </c:pt>
                <c:pt idx="1440">
                  <c:v>75.900002000000001</c:v>
                </c:pt>
                <c:pt idx="1441">
                  <c:v>76.059997999999993</c:v>
                </c:pt>
                <c:pt idx="1442">
                  <c:v>75.849997999999999</c:v>
                </c:pt>
                <c:pt idx="1443">
                  <c:v>75.809997999999993</c:v>
                </c:pt>
                <c:pt idx="1444">
                  <c:v>74.620002999999997</c:v>
                </c:pt>
                <c:pt idx="1445">
                  <c:v>74.370002999999997</c:v>
                </c:pt>
                <c:pt idx="1446">
                  <c:v>74.790001000000004</c:v>
                </c:pt>
                <c:pt idx="1447">
                  <c:v>74.489998</c:v>
                </c:pt>
                <c:pt idx="1448">
                  <c:v>74.940002000000007</c:v>
                </c:pt>
                <c:pt idx="1449">
                  <c:v>75.089995999999999</c:v>
                </c:pt>
                <c:pt idx="1450">
                  <c:v>75.330001999999993</c:v>
                </c:pt>
                <c:pt idx="1451">
                  <c:v>75.809997999999993</c:v>
                </c:pt>
                <c:pt idx="1452">
                  <c:v>76.029999000000004</c:v>
                </c:pt>
                <c:pt idx="1453">
                  <c:v>75.849997999999999</c:v>
                </c:pt>
                <c:pt idx="1454">
                  <c:v>75.110000999999997</c:v>
                </c:pt>
                <c:pt idx="1455">
                  <c:v>74.430000000000007</c:v>
                </c:pt>
                <c:pt idx="1456">
                  <c:v>74.489998</c:v>
                </c:pt>
                <c:pt idx="1457">
                  <c:v>74.480002999999996</c:v>
                </c:pt>
                <c:pt idx="1458">
                  <c:v>75.099997999999999</c:v>
                </c:pt>
                <c:pt idx="1459">
                  <c:v>75.580001999999993</c:v>
                </c:pt>
                <c:pt idx="1460">
                  <c:v>75.889999000000003</c:v>
                </c:pt>
                <c:pt idx="1461">
                  <c:v>75.790001000000004</c:v>
                </c:pt>
                <c:pt idx="1462">
                  <c:v>74.879997000000003</c:v>
                </c:pt>
                <c:pt idx="1463">
                  <c:v>74.589995999999999</c:v>
                </c:pt>
                <c:pt idx="1464">
                  <c:v>73.790001000000004</c:v>
                </c:pt>
                <c:pt idx="1465">
                  <c:v>73.589995999999999</c:v>
                </c:pt>
                <c:pt idx="1466">
                  <c:v>73.900002000000001</c:v>
                </c:pt>
                <c:pt idx="1467">
                  <c:v>73.779999000000004</c:v>
                </c:pt>
                <c:pt idx="1468">
                  <c:v>74.269997000000004</c:v>
                </c:pt>
                <c:pt idx="1469">
                  <c:v>74.879997000000003</c:v>
                </c:pt>
                <c:pt idx="1470">
                  <c:v>74.379997000000003</c:v>
                </c:pt>
                <c:pt idx="1471">
                  <c:v>74.440002000000007</c:v>
                </c:pt>
                <c:pt idx="1472">
                  <c:v>74.959998999999996</c:v>
                </c:pt>
                <c:pt idx="1473">
                  <c:v>74.120002999999997</c:v>
                </c:pt>
                <c:pt idx="1474">
                  <c:v>73.059997999999993</c:v>
                </c:pt>
                <c:pt idx="1475">
                  <c:v>72.989998</c:v>
                </c:pt>
                <c:pt idx="1476">
                  <c:v>72.940002000000007</c:v>
                </c:pt>
                <c:pt idx="1477">
                  <c:v>72.980002999999996</c:v>
                </c:pt>
                <c:pt idx="1478">
                  <c:v>71.870002999999997</c:v>
                </c:pt>
                <c:pt idx="1479">
                  <c:v>72.069999999999993</c:v>
                </c:pt>
                <c:pt idx="1480">
                  <c:v>72.709998999999996</c:v>
                </c:pt>
                <c:pt idx="1481">
                  <c:v>74.190002000000007</c:v>
                </c:pt>
                <c:pt idx="1482">
                  <c:v>74.419998000000007</c:v>
                </c:pt>
                <c:pt idx="1483">
                  <c:v>74.739998</c:v>
                </c:pt>
                <c:pt idx="1484">
                  <c:v>75.739998</c:v>
                </c:pt>
                <c:pt idx="1485">
                  <c:v>75.410004000000001</c:v>
                </c:pt>
                <c:pt idx="1486">
                  <c:v>75.360000999999997</c:v>
                </c:pt>
                <c:pt idx="1487">
                  <c:v>76.080001999999993</c:v>
                </c:pt>
                <c:pt idx="1488">
                  <c:v>76.480002999999996</c:v>
                </c:pt>
                <c:pt idx="1489">
                  <c:v>76.459998999999996</c:v>
                </c:pt>
                <c:pt idx="1490">
                  <c:v>75.989998</c:v>
                </c:pt>
                <c:pt idx="1491">
                  <c:v>75.959998999999996</c:v>
                </c:pt>
                <c:pt idx="1492">
                  <c:v>75.690002000000007</c:v>
                </c:pt>
                <c:pt idx="1493">
                  <c:v>75.870002999999997</c:v>
                </c:pt>
                <c:pt idx="1494">
                  <c:v>76.319999999999993</c:v>
                </c:pt>
                <c:pt idx="1495">
                  <c:v>76.180000000000007</c:v>
                </c:pt>
                <c:pt idx="1496">
                  <c:v>76.470000999999996</c:v>
                </c:pt>
                <c:pt idx="1497">
                  <c:v>76.470000999999996</c:v>
                </c:pt>
                <c:pt idx="1498">
                  <c:v>76.150002000000001</c:v>
                </c:pt>
                <c:pt idx="1499">
                  <c:v>75.849997999999999</c:v>
                </c:pt>
                <c:pt idx="1500">
                  <c:v>76.269997000000004</c:v>
                </c:pt>
                <c:pt idx="1501">
                  <c:v>76.519997000000004</c:v>
                </c:pt>
                <c:pt idx="1502">
                  <c:v>75.400002000000001</c:v>
                </c:pt>
                <c:pt idx="1503">
                  <c:v>75.760002</c:v>
                </c:pt>
                <c:pt idx="1504">
                  <c:v>75.300003000000004</c:v>
                </c:pt>
                <c:pt idx="1505">
                  <c:v>75.180000000000007</c:v>
                </c:pt>
                <c:pt idx="1506">
                  <c:v>74.540001000000004</c:v>
                </c:pt>
                <c:pt idx="1507">
                  <c:v>74.739998</c:v>
                </c:pt>
                <c:pt idx="1508">
                  <c:v>74.080001999999993</c:v>
                </c:pt>
                <c:pt idx="1509">
                  <c:v>74.989998</c:v>
                </c:pt>
                <c:pt idx="1510">
                  <c:v>76.949996999999996</c:v>
                </c:pt>
                <c:pt idx="1511">
                  <c:v>76.809997999999993</c:v>
                </c:pt>
                <c:pt idx="1512">
                  <c:v>77.209998999999996</c:v>
                </c:pt>
                <c:pt idx="1513">
                  <c:v>76.739998</c:v>
                </c:pt>
                <c:pt idx="1514">
                  <c:v>76.660004000000001</c:v>
                </c:pt>
                <c:pt idx="1515">
                  <c:v>76.970000999999996</c:v>
                </c:pt>
                <c:pt idx="1516">
                  <c:v>77.470000999999996</c:v>
                </c:pt>
                <c:pt idx="1517">
                  <c:v>77.739998</c:v>
                </c:pt>
                <c:pt idx="1518">
                  <c:v>78.019997000000004</c:v>
                </c:pt>
                <c:pt idx="1519">
                  <c:v>78.489998</c:v>
                </c:pt>
                <c:pt idx="1520">
                  <c:v>78.239998</c:v>
                </c:pt>
                <c:pt idx="1521">
                  <c:v>78.940002000000007</c:v>
                </c:pt>
                <c:pt idx="1522">
                  <c:v>78.930000000000007</c:v>
                </c:pt>
                <c:pt idx="1523">
                  <c:v>78.940002000000007</c:v>
                </c:pt>
                <c:pt idx="1524">
                  <c:v>78.739998</c:v>
                </c:pt>
                <c:pt idx="1525">
                  <c:v>79.190002000000007</c:v>
                </c:pt>
                <c:pt idx="1526">
                  <c:v>79.720000999999996</c:v>
                </c:pt>
                <c:pt idx="1527">
                  <c:v>79.680000000000007</c:v>
                </c:pt>
                <c:pt idx="1528">
                  <c:v>79.959998999999996</c:v>
                </c:pt>
                <c:pt idx="1529">
                  <c:v>79.559997999999993</c:v>
                </c:pt>
                <c:pt idx="1530">
                  <c:v>79.580001999999993</c:v>
                </c:pt>
                <c:pt idx="1531">
                  <c:v>80.050003000000004</c:v>
                </c:pt>
                <c:pt idx="1532">
                  <c:v>79.309997999999993</c:v>
                </c:pt>
                <c:pt idx="1533">
                  <c:v>80.25</c:v>
                </c:pt>
                <c:pt idx="1534">
                  <c:v>80.389999000000003</c:v>
                </c:pt>
                <c:pt idx="1535">
                  <c:v>80.660004000000001</c:v>
                </c:pt>
                <c:pt idx="1536">
                  <c:v>80.75</c:v>
                </c:pt>
                <c:pt idx="1537">
                  <c:v>80.699996999999996</c:v>
                </c:pt>
                <c:pt idx="1538">
                  <c:v>80.75</c:v>
                </c:pt>
                <c:pt idx="1539">
                  <c:v>80.769997000000004</c:v>
                </c:pt>
                <c:pt idx="1540">
                  <c:v>80.940002000000007</c:v>
                </c:pt>
                <c:pt idx="1541">
                  <c:v>81.419998000000007</c:v>
                </c:pt>
                <c:pt idx="1542">
                  <c:v>82.110000999999997</c:v>
                </c:pt>
                <c:pt idx="1543">
                  <c:v>81.510002</c:v>
                </c:pt>
                <c:pt idx="1544">
                  <c:v>81.300003000000004</c:v>
                </c:pt>
                <c:pt idx="1545">
                  <c:v>81.870002999999997</c:v>
                </c:pt>
                <c:pt idx="1546">
                  <c:v>80.599997999999999</c:v>
                </c:pt>
                <c:pt idx="1547">
                  <c:v>81</c:v>
                </c:pt>
                <c:pt idx="1548">
                  <c:v>81.809997999999993</c:v>
                </c:pt>
                <c:pt idx="1549">
                  <c:v>81.809997999999993</c:v>
                </c:pt>
                <c:pt idx="1550">
                  <c:v>81.940002000000007</c:v>
                </c:pt>
                <c:pt idx="1551">
                  <c:v>82.419998000000007</c:v>
                </c:pt>
                <c:pt idx="1552">
                  <c:v>82.870002999999997</c:v>
                </c:pt>
                <c:pt idx="1553">
                  <c:v>83.029999000000004</c:v>
                </c:pt>
                <c:pt idx="1554">
                  <c:v>83.040001000000004</c:v>
                </c:pt>
                <c:pt idx="1555">
                  <c:v>83.290001000000004</c:v>
                </c:pt>
                <c:pt idx="1556">
                  <c:v>83.349997999999999</c:v>
                </c:pt>
                <c:pt idx="1557">
                  <c:v>83.190002000000007</c:v>
                </c:pt>
                <c:pt idx="1558">
                  <c:v>83.349997999999999</c:v>
                </c:pt>
                <c:pt idx="1559">
                  <c:v>83.769997000000004</c:v>
                </c:pt>
                <c:pt idx="1560">
                  <c:v>83.410004000000001</c:v>
                </c:pt>
                <c:pt idx="1561">
                  <c:v>82.989998</c:v>
                </c:pt>
                <c:pt idx="1562">
                  <c:v>83.18</c:v>
                </c:pt>
                <c:pt idx="1563">
                  <c:v>84.139999000000003</c:v>
                </c:pt>
                <c:pt idx="1564">
                  <c:v>83.660004000000001</c:v>
                </c:pt>
                <c:pt idx="1565">
                  <c:v>84.18</c:v>
                </c:pt>
                <c:pt idx="1566">
                  <c:v>83.830001999999993</c:v>
                </c:pt>
                <c:pt idx="1567">
                  <c:v>84.730002999999996</c:v>
                </c:pt>
                <c:pt idx="1568">
                  <c:v>84.57</c:v>
                </c:pt>
                <c:pt idx="1569">
                  <c:v>85.029999000000004</c:v>
                </c:pt>
                <c:pt idx="1570">
                  <c:v>84.699996999999996</c:v>
                </c:pt>
                <c:pt idx="1571">
                  <c:v>85.360000999999997</c:v>
                </c:pt>
                <c:pt idx="1572">
                  <c:v>84.419998000000007</c:v>
                </c:pt>
                <c:pt idx="1573">
                  <c:v>84.760002</c:v>
                </c:pt>
                <c:pt idx="1574">
                  <c:v>84.080001999999993</c:v>
                </c:pt>
                <c:pt idx="1575">
                  <c:v>85</c:v>
                </c:pt>
                <c:pt idx="1576">
                  <c:v>84.779999000000004</c:v>
                </c:pt>
                <c:pt idx="1577">
                  <c:v>85.760002</c:v>
                </c:pt>
                <c:pt idx="1578">
                  <c:v>86.279999000000004</c:v>
                </c:pt>
                <c:pt idx="1579">
                  <c:v>86.32</c:v>
                </c:pt>
                <c:pt idx="1580">
                  <c:v>84.449996999999996</c:v>
                </c:pt>
                <c:pt idx="1581">
                  <c:v>86.120002999999997</c:v>
                </c:pt>
                <c:pt idx="1582">
                  <c:v>85.099997999999999</c:v>
                </c:pt>
                <c:pt idx="1583">
                  <c:v>84.910004000000001</c:v>
                </c:pt>
                <c:pt idx="1584">
                  <c:v>86.220000999999996</c:v>
                </c:pt>
                <c:pt idx="1585">
                  <c:v>86.529999000000004</c:v>
                </c:pt>
                <c:pt idx="1586">
                  <c:v>87.489998</c:v>
                </c:pt>
                <c:pt idx="1587">
                  <c:v>86.32</c:v>
                </c:pt>
                <c:pt idx="1588">
                  <c:v>87.139999000000003</c:v>
                </c:pt>
                <c:pt idx="1589">
                  <c:v>87.029999000000004</c:v>
                </c:pt>
                <c:pt idx="1590">
                  <c:v>87.43</c:v>
                </c:pt>
                <c:pt idx="1591">
                  <c:v>87.489998</c:v>
                </c:pt>
                <c:pt idx="1592">
                  <c:v>87</c:v>
                </c:pt>
                <c:pt idx="1593">
                  <c:v>87.400002000000001</c:v>
                </c:pt>
                <c:pt idx="1594">
                  <c:v>88.18</c:v>
                </c:pt>
                <c:pt idx="1595">
                  <c:v>87.769997000000004</c:v>
                </c:pt>
                <c:pt idx="1596">
                  <c:v>88.550003000000004</c:v>
                </c:pt>
                <c:pt idx="1597">
                  <c:v>88.739998</c:v>
                </c:pt>
                <c:pt idx="1598">
                  <c:v>88.230002999999996</c:v>
                </c:pt>
                <c:pt idx="1599">
                  <c:v>88.790001000000004</c:v>
                </c:pt>
                <c:pt idx="1600">
                  <c:v>88.900002000000001</c:v>
                </c:pt>
                <c:pt idx="1601">
                  <c:v>89.889999000000003</c:v>
                </c:pt>
                <c:pt idx="1602">
                  <c:v>90.699996999999996</c:v>
                </c:pt>
                <c:pt idx="1603">
                  <c:v>90.290001000000004</c:v>
                </c:pt>
                <c:pt idx="1604">
                  <c:v>90.739998</c:v>
                </c:pt>
                <c:pt idx="1605">
                  <c:v>90.099997999999999</c:v>
                </c:pt>
                <c:pt idx="1606">
                  <c:v>89.959998999999996</c:v>
                </c:pt>
                <c:pt idx="1607">
                  <c:v>89.550003000000004</c:v>
                </c:pt>
                <c:pt idx="1608">
                  <c:v>89.290001000000004</c:v>
                </c:pt>
                <c:pt idx="1609">
                  <c:v>89.589995999999999</c:v>
                </c:pt>
                <c:pt idx="1610">
                  <c:v>90.220000999999996</c:v>
                </c:pt>
                <c:pt idx="1611">
                  <c:v>88.82</c:v>
                </c:pt>
                <c:pt idx="1612">
                  <c:v>88.739998</c:v>
                </c:pt>
                <c:pt idx="1613">
                  <c:v>87.25</c:v>
                </c:pt>
                <c:pt idx="1614">
                  <c:v>87.879997000000003</c:v>
                </c:pt>
                <c:pt idx="1615">
                  <c:v>87.870002999999997</c:v>
                </c:pt>
                <c:pt idx="1616">
                  <c:v>86.519997000000004</c:v>
                </c:pt>
                <c:pt idx="1617">
                  <c:v>87.059997999999993</c:v>
                </c:pt>
                <c:pt idx="1618">
                  <c:v>88.370002999999997</c:v>
                </c:pt>
                <c:pt idx="1619">
                  <c:v>88.410004000000001</c:v>
                </c:pt>
                <c:pt idx="1620">
                  <c:v>87.860000999999997</c:v>
                </c:pt>
                <c:pt idx="1621">
                  <c:v>87.5</c:v>
                </c:pt>
                <c:pt idx="1622">
                  <c:v>88.489998</c:v>
                </c:pt>
                <c:pt idx="1623">
                  <c:v>88.379997000000003</c:v>
                </c:pt>
                <c:pt idx="1624">
                  <c:v>88.949996999999996</c:v>
                </c:pt>
                <c:pt idx="1625">
                  <c:v>89.480002999999996</c:v>
                </c:pt>
                <c:pt idx="1626">
                  <c:v>88.029999000000004</c:v>
                </c:pt>
                <c:pt idx="1627">
                  <c:v>85.150002000000001</c:v>
                </c:pt>
                <c:pt idx="1628">
                  <c:v>85.830001999999993</c:v>
                </c:pt>
                <c:pt idx="1629">
                  <c:v>85.07</c:v>
                </c:pt>
                <c:pt idx="1630">
                  <c:v>85.709998999999996</c:v>
                </c:pt>
                <c:pt idx="1631">
                  <c:v>86.260002</c:v>
                </c:pt>
                <c:pt idx="1632">
                  <c:v>87.029999000000004</c:v>
                </c:pt>
                <c:pt idx="1633">
                  <c:v>86.75</c:v>
                </c:pt>
                <c:pt idx="1634">
                  <c:v>87.540001000000004</c:v>
                </c:pt>
                <c:pt idx="1635">
                  <c:v>87.480002999999996</c:v>
                </c:pt>
                <c:pt idx="1636">
                  <c:v>87.389999000000003</c:v>
                </c:pt>
                <c:pt idx="1637">
                  <c:v>87.739998</c:v>
                </c:pt>
                <c:pt idx="1638">
                  <c:v>88.260002</c:v>
                </c:pt>
                <c:pt idx="1639">
                  <c:v>89.089995999999999</c:v>
                </c:pt>
                <c:pt idx="1640">
                  <c:v>89.110000999999997</c:v>
                </c:pt>
                <c:pt idx="1641">
                  <c:v>90.480002999999996</c:v>
                </c:pt>
                <c:pt idx="1642">
                  <c:v>90.639999000000003</c:v>
                </c:pt>
                <c:pt idx="1643">
                  <c:v>90.690002000000007</c:v>
                </c:pt>
                <c:pt idx="1644">
                  <c:v>89.900002000000001</c:v>
                </c:pt>
                <c:pt idx="1645">
                  <c:v>90.290001000000004</c:v>
                </c:pt>
                <c:pt idx="1646">
                  <c:v>90.690002000000007</c:v>
                </c:pt>
                <c:pt idx="1647">
                  <c:v>90.959998999999996</c:v>
                </c:pt>
                <c:pt idx="1648">
                  <c:v>90.970000999999996</c:v>
                </c:pt>
                <c:pt idx="1649">
                  <c:v>90.720000999999996</c:v>
                </c:pt>
                <c:pt idx="1650">
                  <c:v>90.339995999999999</c:v>
                </c:pt>
                <c:pt idx="1651">
                  <c:v>90.589995999999999</c:v>
                </c:pt>
                <c:pt idx="1652">
                  <c:v>90.639999000000003</c:v>
                </c:pt>
                <c:pt idx="1653">
                  <c:v>90.5</c:v>
                </c:pt>
                <c:pt idx="1654">
                  <c:v>90.550003000000004</c:v>
                </c:pt>
                <c:pt idx="1655">
                  <c:v>90.440002000000007</c:v>
                </c:pt>
                <c:pt idx="1656">
                  <c:v>91.669998000000007</c:v>
                </c:pt>
                <c:pt idx="1657">
                  <c:v>91.860000999999997</c:v>
                </c:pt>
                <c:pt idx="1658">
                  <c:v>91.830001999999993</c:v>
                </c:pt>
                <c:pt idx="1659">
                  <c:v>91.699996999999996</c:v>
                </c:pt>
                <c:pt idx="1660">
                  <c:v>91.080001999999993</c:v>
                </c:pt>
                <c:pt idx="1661">
                  <c:v>91.830001999999993</c:v>
                </c:pt>
                <c:pt idx="1662">
                  <c:v>91.550003000000004</c:v>
                </c:pt>
                <c:pt idx="1663">
                  <c:v>91.5</c:v>
                </c:pt>
                <c:pt idx="1664">
                  <c:v>91.43</c:v>
                </c:pt>
                <c:pt idx="1665">
                  <c:v>90.790001000000004</c:v>
                </c:pt>
                <c:pt idx="1666">
                  <c:v>89.290001000000004</c:v>
                </c:pt>
                <c:pt idx="1667">
                  <c:v>88.849997999999999</c:v>
                </c:pt>
                <c:pt idx="1668">
                  <c:v>88.410004000000001</c:v>
                </c:pt>
                <c:pt idx="1669">
                  <c:v>88.699996999999996</c:v>
                </c:pt>
                <c:pt idx="1670">
                  <c:v>88.099997999999999</c:v>
                </c:pt>
                <c:pt idx="1671">
                  <c:v>88.790001000000004</c:v>
                </c:pt>
                <c:pt idx="1672">
                  <c:v>89.290001000000004</c:v>
                </c:pt>
                <c:pt idx="1673">
                  <c:v>88.440002000000007</c:v>
                </c:pt>
                <c:pt idx="1674">
                  <c:v>87.410004000000001</c:v>
                </c:pt>
                <c:pt idx="1675">
                  <c:v>87.07</c:v>
                </c:pt>
                <c:pt idx="1676">
                  <c:v>87.650002000000001</c:v>
                </c:pt>
                <c:pt idx="1677">
                  <c:v>87.419998000000007</c:v>
                </c:pt>
                <c:pt idx="1678">
                  <c:v>87.519997000000004</c:v>
                </c:pt>
                <c:pt idx="1679">
                  <c:v>88.419998000000007</c:v>
                </c:pt>
                <c:pt idx="1680">
                  <c:v>88.419998000000007</c:v>
                </c:pt>
                <c:pt idx="1681">
                  <c:v>88.519997000000004</c:v>
                </c:pt>
                <c:pt idx="1682">
                  <c:v>89.330001999999993</c:v>
                </c:pt>
                <c:pt idx="1683">
                  <c:v>89.459998999999996</c:v>
                </c:pt>
                <c:pt idx="1684">
                  <c:v>89.980002999999996</c:v>
                </c:pt>
                <c:pt idx="1685">
                  <c:v>89.769997000000004</c:v>
                </c:pt>
                <c:pt idx="1686">
                  <c:v>90.389999000000003</c:v>
                </c:pt>
                <c:pt idx="1687">
                  <c:v>91.029999000000004</c:v>
                </c:pt>
                <c:pt idx="1688">
                  <c:v>91.410004000000001</c:v>
                </c:pt>
                <c:pt idx="1689">
                  <c:v>92.519997000000004</c:v>
                </c:pt>
                <c:pt idx="1690">
                  <c:v>92.330001999999993</c:v>
                </c:pt>
                <c:pt idx="1691">
                  <c:v>91.730002999999996</c:v>
                </c:pt>
                <c:pt idx="1692">
                  <c:v>91.029999000000004</c:v>
                </c:pt>
                <c:pt idx="1693">
                  <c:v>90.589995999999999</c:v>
                </c:pt>
                <c:pt idx="1694">
                  <c:v>89.949996999999996</c:v>
                </c:pt>
                <c:pt idx="1695">
                  <c:v>90.269997000000004</c:v>
                </c:pt>
                <c:pt idx="1696">
                  <c:v>89.910004000000001</c:v>
                </c:pt>
                <c:pt idx="1697">
                  <c:v>89.300003000000004</c:v>
                </c:pt>
                <c:pt idx="1698">
                  <c:v>89.769997000000004</c:v>
                </c:pt>
                <c:pt idx="1699">
                  <c:v>89.419998000000007</c:v>
                </c:pt>
                <c:pt idx="1700">
                  <c:v>88.910004000000001</c:v>
                </c:pt>
                <c:pt idx="1701">
                  <c:v>89.290001000000004</c:v>
                </c:pt>
                <c:pt idx="1702">
                  <c:v>88.790001000000004</c:v>
                </c:pt>
                <c:pt idx="1703">
                  <c:v>88</c:v>
                </c:pt>
                <c:pt idx="1704">
                  <c:v>87.870002999999997</c:v>
                </c:pt>
                <c:pt idx="1705">
                  <c:v>89.68</c:v>
                </c:pt>
                <c:pt idx="1706">
                  <c:v>89.910004000000001</c:v>
                </c:pt>
                <c:pt idx="1707">
                  <c:v>90.330001999999993</c:v>
                </c:pt>
                <c:pt idx="1708">
                  <c:v>89.529999000000004</c:v>
                </c:pt>
                <c:pt idx="1709">
                  <c:v>90.650002000000001</c:v>
                </c:pt>
                <c:pt idx="1710">
                  <c:v>91.559997999999993</c:v>
                </c:pt>
                <c:pt idx="1711">
                  <c:v>91.900002000000001</c:v>
                </c:pt>
                <c:pt idx="1712">
                  <c:v>91.739998</c:v>
                </c:pt>
                <c:pt idx="1713">
                  <c:v>92.809997999999993</c:v>
                </c:pt>
                <c:pt idx="1714">
                  <c:v>92.709998999999996</c:v>
                </c:pt>
                <c:pt idx="1715">
                  <c:v>92.730002999999996</c:v>
                </c:pt>
                <c:pt idx="1716">
                  <c:v>92.970000999999996</c:v>
                </c:pt>
                <c:pt idx="1717">
                  <c:v>93.870002999999997</c:v>
                </c:pt>
                <c:pt idx="1718">
                  <c:v>94.599997999999999</c:v>
                </c:pt>
                <c:pt idx="1719">
                  <c:v>93.940002000000007</c:v>
                </c:pt>
                <c:pt idx="1720">
                  <c:v>93.5</c:v>
                </c:pt>
                <c:pt idx="1721">
                  <c:v>93.669998000000007</c:v>
                </c:pt>
                <c:pt idx="1722">
                  <c:v>94.07</c:v>
                </c:pt>
                <c:pt idx="1723">
                  <c:v>94.209998999999996</c:v>
                </c:pt>
                <c:pt idx="1724">
                  <c:v>94.660004000000001</c:v>
                </c:pt>
                <c:pt idx="1725">
                  <c:v>93.120002999999997</c:v>
                </c:pt>
                <c:pt idx="1726">
                  <c:v>93.68</c:v>
                </c:pt>
                <c:pt idx="1727">
                  <c:v>93.620002999999997</c:v>
                </c:pt>
                <c:pt idx="1728">
                  <c:v>93.610000999999997</c:v>
                </c:pt>
                <c:pt idx="1729">
                  <c:v>94.809997999999993</c:v>
                </c:pt>
                <c:pt idx="1730">
                  <c:v>95.379997000000003</c:v>
                </c:pt>
                <c:pt idx="1731">
                  <c:v>95.639999000000003</c:v>
                </c:pt>
                <c:pt idx="1732">
                  <c:v>95.279999000000004</c:v>
                </c:pt>
                <c:pt idx="1733">
                  <c:v>94.75</c:v>
                </c:pt>
                <c:pt idx="1734">
                  <c:v>94.300003000000004</c:v>
                </c:pt>
                <c:pt idx="1735">
                  <c:v>94.93</c:v>
                </c:pt>
                <c:pt idx="1736">
                  <c:v>95.279999000000004</c:v>
                </c:pt>
                <c:pt idx="1737">
                  <c:v>94.970000999999996</c:v>
                </c:pt>
                <c:pt idx="1738">
                  <c:v>95</c:v>
                </c:pt>
                <c:pt idx="1739">
                  <c:v>95.290001000000004</c:v>
                </c:pt>
                <c:pt idx="1740">
                  <c:v>95.410004000000001</c:v>
                </c:pt>
                <c:pt idx="1741">
                  <c:v>94.580001999999993</c:v>
                </c:pt>
                <c:pt idx="1742">
                  <c:v>94.660004000000001</c:v>
                </c:pt>
                <c:pt idx="1743">
                  <c:v>94.720000999999996</c:v>
                </c:pt>
                <c:pt idx="1744">
                  <c:v>94.239998</c:v>
                </c:pt>
                <c:pt idx="1745">
                  <c:v>95.540001000000004</c:v>
                </c:pt>
                <c:pt idx="1746">
                  <c:v>95.739998</c:v>
                </c:pt>
                <c:pt idx="1747">
                  <c:v>95.230002999999996</c:v>
                </c:pt>
                <c:pt idx="1748">
                  <c:v>94.629997000000003</c:v>
                </c:pt>
                <c:pt idx="1749">
                  <c:v>93.68</c:v>
                </c:pt>
                <c:pt idx="1750">
                  <c:v>93.830001999999993</c:v>
                </c:pt>
                <c:pt idx="1751">
                  <c:v>94.029999000000004</c:v>
                </c:pt>
                <c:pt idx="1752">
                  <c:v>93.970000999999996</c:v>
                </c:pt>
                <c:pt idx="1753">
                  <c:v>95.029999000000004</c:v>
                </c:pt>
                <c:pt idx="1754">
                  <c:v>94.620002999999997</c:v>
                </c:pt>
                <c:pt idx="1755">
                  <c:v>94.93</c:v>
                </c:pt>
                <c:pt idx="1756">
                  <c:v>94.489998</c:v>
                </c:pt>
                <c:pt idx="1757">
                  <c:v>94.730002999999996</c:v>
                </c:pt>
                <c:pt idx="1758">
                  <c:v>95.129997000000003</c:v>
                </c:pt>
                <c:pt idx="1759">
                  <c:v>95.290001000000004</c:v>
                </c:pt>
                <c:pt idx="1760">
                  <c:v>95.610000999999997</c:v>
                </c:pt>
                <c:pt idx="1761">
                  <c:v>95.720000999999996</c:v>
                </c:pt>
                <c:pt idx="1762">
                  <c:v>94.660004000000001</c:v>
                </c:pt>
                <c:pt idx="1763">
                  <c:v>94.459998999999996</c:v>
                </c:pt>
                <c:pt idx="1764">
                  <c:v>94.300003000000004</c:v>
                </c:pt>
                <c:pt idx="1765">
                  <c:v>94.699996999999996</c:v>
                </c:pt>
                <c:pt idx="1766">
                  <c:v>94.290001000000004</c:v>
                </c:pt>
                <c:pt idx="1767">
                  <c:v>94.470000999999996</c:v>
                </c:pt>
                <c:pt idx="1768">
                  <c:v>94.790001000000004</c:v>
                </c:pt>
                <c:pt idx="1769">
                  <c:v>93.760002</c:v>
                </c:pt>
                <c:pt idx="1770">
                  <c:v>94.559997999999993</c:v>
                </c:pt>
                <c:pt idx="1771">
                  <c:v>94.629997000000003</c:v>
                </c:pt>
                <c:pt idx="1772">
                  <c:v>94.459998999999996</c:v>
                </c:pt>
                <c:pt idx="1773">
                  <c:v>93.639999000000003</c:v>
                </c:pt>
                <c:pt idx="1774">
                  <c:v>93.93</c:v>
                </c:pt>
                <c:pt idx="1775">
                  <c:v>94.25</c:v>
                </c:pt>
                <c:pt idx="1776">
                  <c:v>93.239998</c:v>
                </c:pt>
                <c:pt idx="1777">
                  <c:v>91.879997000000003</c:v>
                </c:pt>
                <c:pt idx="1778">
                  <c:v>91.480002999999996</c:v>
                </c:pt>
                <c:pt idx="1779">
                  <c:v>92.190002000000007</c:v>
                </c:pt>
                <c:pt idx="1780">
                  <c:v>90.470000999999996</c:v>
                </c:pt>
                <c:pt idx="1781">
                  <c:v>91.059997999999993</c:v>
                </c:pt>
                <c:pt idx="1782">
                  <c:v>90.440002000000007</c:v>
                </c:pt>
                <c:pt idx="1783">
                  <c:v>88.220000999999996</c:v>
                </c:pt>
                <c:pt idx="1784">
                  <c:v>89.129997000000003</c:v>
                </c:pt>
                <c:pt idx="1785">
                  <c:v>88.830001999999993</c:v>
                </c:pt>
                <c:pt idx="1786">
                  <c:v>90.040001000000004</c:v>
                </c:pt>
                <c:pt idx="1787">
                  <c:v>91.139999000000003</c:v>
                </c:pt>
                <c:pt idx="1788">
                  <c:v>91.370002999999997</c:v>
                </c:pt>
                <c:pt idx="1789">
                  <c:v>92.089995999999999</c:v>
                </c:pt>
                <c:pt idx="1790">
                  <c:v>91.800003000000004</c:v>
                </c:pt>
                <c:pt idx="1791">
                  <c:v>92.419998000000007</c:v>
                </c:pt>
                <c:pt idx="1792">
                  <c:v>92.870002999999997</c:v>
                </c:pt>
                <c:pt idx="1793">
                  <c:v>92.610000999999997</c:v>
                </c:pt>
                <c:pt idx="1794">
                  <c:v>92.160004000000001</c:v>
                </c:pt>
                <c:pt idx="1795">
                  <c:v>92.900002000000001</c:v>
                </c:pt>
                <c:pt idx="1796">
                  <c:v>92.949996999999996</c:v>
                </c:pt>
                <c:pt idx="1797">
                  <c:v>93.32</c:v>
                </c:pt>
                <c:pt idx="1798">
                  <c:v>93.559997999999993</c:v>
                </c:pt>
                <c:pt idx="1799">
                  <c:v>93.739998</c:v>
                </c:pt>
                <c:pt idx="1800">
                  <c:v>93.980002999999996</c:v>
                </c:pt>
                <c:pt idx="1801">
                  <c:v>94.300003000000004</c:v>
                </c:pt>
                <c:pt idx="1802">
                  <c:v>93.82</c:v>
                </c:pt>
                <c:pt idx="1803">
                  <c:v>95.169998000000007</c:v>
                </c:pt>
                <c:pt idx="1804">
                  <c:v>94.989998</c:v>
                </c:pt>
                <c:pt idx="1805">
                  <c:v>95.260002</c:v>
                </c:pt>
                <c:pt idx="1806">
                  <c:v>95.269997000000004</c:v>
                </c:pt>
                <c:pt idx="1807">
                  <c:v>95.169998000000007</c:v>
                </c:pt>
                <c:pt idx="1808">
                  <c:v>94.720000999999996</c:v>
                </c:pt>
                <c:pt idx="1809">
                  <c:v>94.82</c:v>
                </c:pt>
                <c:pt idx="1810">
                  <c:v>94.029999000000004</c:v>
                </c:pt>
                <c:pt idx="1811">
                  <c:v>94.110000999999997</c:v>
                </c:pt>
                <c:pt idx="1812">
                  <c:v>94.860000999999997</c:v>
                </c:pt>
                <c:pt idx="1813">
                  <c:v>95.400002000000001</c:v>
                </c:pt>
                <c:pt idx="1814">
                  <c:v>94.739998</c:v>
                </c:pt>
                <c:pt idx="1815">
                  <c:v>94.839995999999999</c:v>
                </c:pt>
                <c:pt idx="1816">
                  <c:v>94.589995999999999</c:v>
                </c:pt>
                <c:pt idx="1817">
                  <c:v>94.550003000000004</c:v>
                </c:pt>
                <c:pt idx="1818">
                  <c:v>94.120002999999997</c:v>
                </c:pt>
                <c:pt idx="1819">
                  <c:v>94.019997000000004</c:v>
                </c:pt>
                <c:pt idx="1820">
                  <c:v>93.959998999999996</c:v>
                </c:pt>
                <c:pt idx="1821">
                  <c:v>94.480002999999996</c:v>
                </c:pt>
                <c:pt idx="1822">
                  <c:v>95.220000999999996</c:v>
                </c:pt>
                <c:pt idx="1823">
                  <c:v>95.690002000000007</c:v>
                </c:pt>
                <c:pt idx="1824">
                  <c:v>95.959998999999996</c:v>
                </c:pt>
                <c:pt idx="1825">
                  <c:v>95.720000999999996</c:v>
                </c:pt>
                <c:pt idx="1826">
                  <c:v>94.940002000000007</c:v>
                </c:pt>
                <c:pt idx="1827">
                  <c:v>94.82</c:v>
                </c:pt>
                <c:pt idx="1828">
                  <c:v>95.110000999999997</c:v>
                </c:pt>
                <c:pt idx="1829">
                  <c:v>95.540001000000004</c:v>
                </c:pt>
                <c:pt idx="1830">
                  <c:v>94.519997000000004</c:v>
                </c:pt>
                <c:pt idx="1831">
                  <c:v>93.669998000000007</c:v>
                </c:pt>
                <c:pt idx="1832">
                  <c:v>94</c:v>
                </c:pt>
                <c:pt idx="1833">
                  <c:v>94.75</c:v>
                </c:pt>
                <c:pt idx="1834">
                  <c:v>95.739998</c:v>
                </c:pt>
                <c:pt idx="1835">
                  <c:v>95.970000999999996</c:v>
                </c:pt>
                <c:pt idx="1836">
                  <c:v>96.019997000000004</c:v>
                </c:pt>
                <c:pt idx="1837">
                  <c:v>96.339995999999999</c:v>
                </c:pt>
                <c:pt idx="1838">
                  <c:v>95.970000999999996</c:v>
                </c:pt>
                <c:pt idx="1839">
                  <c:v>96.309997999999993</c:v>
                </c:pt>
                <c:pt idx="1840">
                  <c:v>95.769997000000004</c:v>
                </c:pt>
                <c:pt idx="1841">
                  <c:v>96.589995999999999</c:v>
                </c:pt>
                <c:pt idx="1842">
                  <c:v>96.43</c:v>
                </c:pt>
                <c:pt idx="1843">
                  <c:v>96.809997999999993</c:v>
                </c:pt>
                <c:pt idx="1844">
                  <c:v>96.75</c:v>
                </c:pt>
                <c:pt idx="1845">
                  <c:v>96.849997999999999</c:v>
                </c:pt>
                <c:pt idx="1846">
                  <c:v>96.690002000000007</c:v>
                </c:pt>
                <c:pt idx="1847">
                  <c:v>95.889999000000003</c:v>
                </c:pt>
                <c:pt idx="1848">
                  <c:v>96.889999000000003</c:v>
                </c:pt>
                <c:pt idx="1849">
                  <c:v>96.879997000000003</c:v>
                </c:pt>
                <c:pt idx="1850">
                  <c:v>97.169998000000007</c:v>
                </c:pt>
                <c:pt idx="1851">
                  <c:v>97.68</c:v>
                </c:pt>
                <c:pt idx="1852">
                  <c:v>97.849997999999999</c:v>
                </c:pt>
                <c:pt idx="1853">
                  <c:v>97.129997000000003</c:v>
                </c:pt>
                <c:pt idx="1854">
                  <c:v>96.18</c:v>
                </c:pt>
                <c:pt idx="1855">
                  <c:v>96.849997999999999</c:v>
                </c:pt>
                <c:pt idx="1856">
                  <c:v>96.919998000000007</c:v>
                </c:pt>
                <c:pt idx="1857">
                  <c:v>96.32</c:v>
                </c:pt>
                <c:pt idx="1858">
                  <c:v>97.080001999999993</c:v>
                </c:pt>
                <c:pt idx="1859">
                  <c:v>97.059997999999993</c:v>
                </c:pt>
                <c:pt idx="1860">
                  <c:v>97.489998</c:v>
                </c:pt>
                <c:pt idx="1861">
                  <c:v>97.989998</c:v>
                </c:pt>
                <c:pt idx="1862">
                  <c:v>97.989998</c:v>
                </c:pt>
                <c:pt idx="1863">
                  <c:v>98.629997000000003</c:v>
                </c:pt>
                <c:pt idx="1864">
                  <c:v>98.93</c:v>
                </c:pt>
                <c:pt idx="1865">
                  <c:v>98.739998</c:v>
                </c:pt>
                <c:pt idx="1866">
                  <c:v>98.470000999999996</c:v>
                </c:pt>
                <c:pt idx="1867">
                  <c:v>98.870002999999997</c:v>
                </c:pt>
                <c:pt idx="1868">
                  <c:v>99.169998000000007</c:v>
                </c:pt>
                <c:pt idx="1869">
                  <c:v>99.669998000000007</c:v>
                </c:pt>
                <c:pt idx="1870">
                  <c:v>99.650002000000001</c:v>
                </c:pt>
                <c:pt idx="1871">
                  <c:v>99.730002999999996</c:v>
                </c:pt>
                <c:pt idx="1872">
                  <c:v>99.349997999999999</c:v>
                </c:pt>
                <c:pt idx="1873">
                  <c:v>98.459998999999996</c:v>
                </c:pt>
                <c:pt idx="1874">
                  <c:v>98.580001999999993</c:v>
                </c:pt>
                <c:pt idx="1875">
                  <c:v>98.949996999999996</c:v>
                </c:pt>
                <c:pt idx="1876">
                  <c:v>99.269997000000004</c:v>
                </c:pt>
                <c:pt idx="1877">
                  <c:v>100.08000199999999</c:v>
                </c:pt>
                <c:pt idx="1878">
                  <c:v>100.510002</c:v>
                </c:pt>
                <c:pt idx="1879">
                  <c:v>100.349998</c:v>
                </c:pt>
                <c:pt idx="1880">
                  <c:v>100.019997</c:v>
                </c:pt>
                <c:pt idx="1881">
                  <c:v>99.209998999999996</c:v>
                </c:pt>
                <c:pt idx="1882">
                  <c:v>99.32</c:v>
                </c:pt>
                <c:pt idx="1883">
                  <c:v>99.029999000000004</c:v>
                </c:pt>
                <c:pt idx="1884">
                  <c:v>99.290001000000004</c:v>
                </c:pt>
                <c:pt idx="1885">
                  <c:v>99.309997999999993</c:v>
                </c:pt>
                <c:pt idx="1886">
                  <c:v>99.839995999999999</c:v>
                </c:pt>
                <c:pt idx="1887">
                  <c:v>99.839995999999999</c:v>
                </c:pt>
                <c:pt idx="1888">
                  <c:v>100.529999</c:v>
                </c:pt>
                <c:pt idx="1889">
                  <c:v>100.290001</c:v>
                </c:pt>
                <c:pt idx="1890">
                  <c:v>100.029999</c:v>
                </c:pt>
                <c:pt idx="1891">
                  <c:v>100.480003</c:v>
                </c:pt>
                <c:pt idx="1892">
                  <c:v>100.239998</c:v>
                </c:pt>
                <c:pt idx="1893">
                  <c:v>100.32</c:v>
                </c:pt>
                <c:pt idx="1894">
                  <c:v>100.66999800000001</c:v>
                </c:pt>
                <c:pt idx="1895">
                  <c:v>99.730002999999996</c:v>
                </c:pt>
                <c:pt idx="1896">
                  <c:v>99.730002999999996</c:v>
                </c:pt>
                <c:pt idx="1897">
                  <c:v>98.970000999999996</c:v>
                </c:pt>
                <c:pt idx="1898">
                  <c:v>99.779999000000004</c:v>
                </c:pt>
                <c:pt idx="1899">
                  <c:v>99.43</c:v>
                </c:pt>
                <c:pt idx="1900">
                  <c:v>99.360000999999997</c:v>
                </c:pt>
                <c:pt idx="1901">
                  <c:v>99.410004000000001</c:v>
                </c:pt>
                <c:pt idx="1902">
                  <c:v>99.57</c:v>
                </c:pt>
                <c:pt idx="1903">
                  <c:v>98.949996999999996</c:v>
                </c:pt>
                <c:pt idx="1904">
                  <c:v>98.730002999999996</c:v>
                </c:pt>
                <c:pt idx="1905">
                  <c:v>98.040001000000004</c:v>
                </c:pt>
                <c:pt idx="1906">
                  <c:v>97.25</c:v>
                </c:pt>
                <c:pt idx="1907">
                  <c:v>95.610000999999997</c:v>
                </c:pt>
                <c:pt idx="1908">
                  <c:v>96</c:v>
                </c:pt>
                <c:pt idx="1909">
                  <c:v>96.540001000000004</c:v>
                </c:pt>
                <c:pt idx="1910">
                  <c:v>96.199996999999996</c:v>
                </c:pt>
                <c:pt idx="1911">
                  <c:v>97.330001999999993</c:v>
                </c:pt>
                <c:pt idx="1912">
                  <c:v>96.489998</c:v>
                </c:pt>
                <c:pt idx="1913">
                  <c:v>97.580001999999993</c:v>
                </c:pt>
                <c:pt idx="1914">
                  <c:v>98.269997000000004</c:v>
                </c:pt>
                <c:pt idx="1915">
                  <c:v>98</c:v>
                </c:pt>
                <c:pt idx="1916">
                  <c:v>98.300003000000004</c:v>
                </c:pt>
                <c:pt idx="1917">
                  <c:v>98.709998999999996</c:v>
                </c:pt>
                <c:pt idx="1918">
                  <c:v>98.949996999999996</c:v>
                </c:pt>
                <c:pt idx="1919">
                  <c:v>99.690002000000007</c:v>
                </c:pt>
                <c:pt idx="1920">
                  <c:v>99.830001999999993</c:v>
                </c:pt>
                <c:pt idx="1921">
                  <c:v>100.089996</c:v>
                </c:pt>
                <c:pt idx="1922">
                  <c:v>100.08000199999999</c:v>
                </c:pt>
                <c:pt idx="1923">
                  <c:v>99.93</c:v>
                </c:pt>
                <c:pt idx="1924">
                  <c:v>100.510002</c:v>
                </c:pt>
                <c:pt idx="1925">
                  <c:v>100.379997</c:v>
                </c:pt>
                <c:pt idx="1926">
                  <c:v>100.480003</c:v>
                </c:pt>
                <c:pt idx="1927">
                  <c:v>100.389999</c:v>
                </c:pt>
                <c:pt idx="1928">
                  <c:v>100.610001</c:v>
                </c:pt>
                <c:pt idx="1929">
                  <c:v>100.779999</c:v>
                </c:pt>
                <c:pt idx="1930">
                  <c:v>100.68</c:v>
                </c:pt>
                <c:pt idx="1931">
                  <c:v>100.790001</c:v>
                </c:pt>
                <c:pt idx="1932">
                  <c:v>101.029999</c:v>
                </c:pt>
                <c:pt idx="1933">
                  <c:v>100.480003</c:v>
                </c:pt>
                <c:pt idx="1934">
                  <c:v>100.08000199999999</c:v>
                </c:pt>
                <c:pt idx="1935">
                  <c:v>100.489998</c:v>
                </c:pt>
                <c:pt idx="1936">
                  <c:v>100.610001</c:v>
                </c:pt>
                <c:pt idx="1937">
                  <c:v>100</c:v>
                </c:pt>
                <c:pt idx="1938">
                  <c:v>100.089996</c:v>
                </c:pt>
                <c:pt idx="1939">
                  <c:v>100.58000199999999</c:v>
                </c:pt>
                <c:pt idx="1940">
                  <c:v>100.480003</c:v>
                </c:pt>
                <c:pt idx="1941">
                  <c:v>100.91999800000001</c:v>
                </c:pt>
                <c:pt idx="1942">
                  <c:v>101.019997</c:v>
                </c:pt>
                <c:pt idx="1943">
                  <c:v>100.360001</c:v>
                </c:pt>
                <c:pt idx="1944">
                  <c:v>99.620002999999997</c:v>
                </c:pt>
                <c:pt idx="1945">
                  <c:v>100.07</c:v>
                </c:pt>
                <c:pt idx="1946">
                  <c:v>98.790001000000004</c:v>
                </c:pt>
                <c:pt idx="1947">
                  <c:v>99.550003000000004</c:v>
                </c:pt>
                <c:pt idx="1948">
                  <c:v>99.080001999999993</c:v>
                </c:pt>
                <c:pt idx="1949">
                  <c:v>98.75</c:v>
                </c:pt>
                <c:pt idx="1950">
                  <c:v>98.120002999999997</c:v>
                </c:pt>
                <c:pt idx="1951">
                  <c:v>98.459998999999996</c:v>
                </c:pt>
                <c:pt idx="1952">
                  <c:v>99.440002000000007</c:v>
                </c:pt>
                <c:pt idx="1953">
                  <c:v>99.5</c:v>
                </c:pt>
                <c:pt idx="1954">
                  <c:v>98.400002000000001</c:v>
                </c:pt>
                <c:pt idx="1955">
                  <c:v>99.739998</c:v>
                </c:pt>
                <c:pt idx="1956">
                  <c:v>98.220000999999996</c:v>
                </c:pt>
                <c:pt idx="1957">
                  <c:v>98.07</c:v>
                </c:pt>
                <c:pt idx="1958">
                  <c:v>96.480002999999996</c:v>
                </c:pt>
                <c:pt idx="1959">
                  <c:v>96.599997999999999</c:v>
                </c:pt>
                <c:pt idx="1960">
                  <c:v>96</c:v>
                </c:pt>
                <c:pt idx="1961">
                  <c:v>95.959998999999996</c:v>
                </c:pt>
                <c:pt idx="1962">
                  <c:v>96.889999000000003</c:v>
                </c:pt>
                <c:pt idx="1963">
                  <c:v>98.290001000000004</c:v>
                </c:pt>
                <c:pt idx="1964">
                  <c:v>99.099997999999999</c:v>
                </c:pt>
                <c:pt idx="1965">
                  <c:v>99.050003000000004</c:v>
                </c:pt>
                <c:pt idx="1966">
                  <c:v>99.18</c:v>
                </c:pt>
                <c:pt idx="1967">
                  <c:v>99.900002000000001</c:v>
                </c:pt>
                <c:pt idx="1968">
                  <c:v>99.919998000000007</c:v>
                </c:pt>
                <c:pt idx="1969">
                  <c:v>100.870003</c:v>
                </c:pt>
                <c:pt idx="1970">
                  <c:v>100.55999799999999</c:v>
                </c:pt>
                <c:pt idx="1971">
                  <c:v>101.260002</c:v>
                </c:pt>
                <c:pt idx="1972">
                  <c:v>102.110001</c:v>
                </c:pt>
                <c:pt idx="1973">
                  <c:v>102.459999</c:v>
                </c:pt>
                <c:pt idx="1974">
                  <c:v>102.389999</c:v>
                </c:pt>
                <c:pt idx="1975">
                  <c:v>103.040001</c:v>
                </c:pt>
                <c:pt idx="1976">
                  <c:v>103.519997</c:v>
                </c:pt>
                <c:pt idx="1977">
                  <c:v>103.519997</c:v>
                </c:pt>
                <c:pt idx="1978">
                  <c:v>103.83000199999999</c:v>
                </c:pt>
                <c:pt idx="1979">
                  <c:v>103.80999799999999</c:v>
                </c:pt>
                <c:pt idx="1980">
                  <c:v>104.120003</c:v>
                </c:pt>
                <c:pt idx="1981">
                  <c:v>104.25</c:v>
                </c:pt>
                <c:pt idx="1982">
                  <c:v>103.83000199999999</c:v>
                </c:pt>
                <c:pt idx="1983">
                  <c:v>104.449997</c:v>
                </c:pt>
                <c:pt idx="1984">
                  <c:v>104.94000200000001</c:v>
                </c:pt>
                <c:pt idx="1985">
                  <c:v>105.19000200000001</c:v>
                </c:pt>
                <c:pt idx="1986">
                  <c:v>105.08000199999999</c:v>
                </c:pt>
                <c:pt idx="1987">
                  <c:v>105.389999</c:v>
                </c:pt>
                <c:pt idx="1988">
                  <c:v>105.5</c:v>
                </c:pt>
                <c:pt idx="1989">
                  <c:v>105.739998</c:v>
                </c:pt>
                <c:pt idx="1990">
                  <c:v>105.980003</c:v>
                </c:pt>
                <c:pt idx="1991">
                  <c:v>107.050003</c:v>
                </c:pt>
                <c:pt idx="1992">
                  <c:v>106.209999</c:v>
                </c:pt>
                <c:pt idx="1993">
                  <c:v>106.699997</c:v>
                </c:pt>
                <c:pt idx="1994">
                  <c:v>106.550003</c:v>
                </c:pt>
                <c:pt idx="1995">
                  <c:v>106.199997</c:v>
                </c:pt>
                <c:pt idx="1996">
                  <c:v>106.199997</c:v>
                </c:pt>
                <c:pt idx="1997">
                  <c:v>105.629997</c:v>
                </c:pt>
                <c:pt idx="1998">
                  <c:v>105.370003</c:v>
                </c:pt>
                <c:pt idx="1999">
                  <c:v>104.040001</c:v>
                </c:pt>
                <c:pt idx="2000">
                  <c:v>104.650002</c:v>
                </c:pt>
                <c:pt idx="2001">
                  <c:v>103.25</c:v>
                </c:pt>
                <c:pt idx="2002">
                  <c:v>102.449997</c:v>
                </c:pt>
                <c:pt idx="2003">
                  <c:v>101.389999</c:v>
                </c:pt>
                <c:pt idx="2004">
                  <c:v>103.07</c:v>
                </c:pt>
                <c:pt idx="2005">
                  <c:v>105.120003</c:v>
                </c:pt>
                <c:pt idx="2006">
                  <c:v>105.33000199999999</c:v>
                </c:pt>
                <c:pt idx="2007">
                  <c:v>106.029999</c:v>
                </c:pt>
                <c:pt idx="2008">
                  <c:v>106.730003</c:v>
                </c:pt>
                <c:pt idx="2009">
                  <c:v>106.07</c:v>
                </c:pt>
                <c:pt idx="2010">
                  <c:v>106.449997</c:v>
                </c:pt>
                <c:pt idx="2011">
                  <c:v>106.370003</c:v>
                </c:pt>
                <c:pt idx="2012">
                  <c:v>105.83000199999999</c:v>
                </c:pt>
                <c:pt idx="2013">
                  <c:v>104.760002</c:v>
                </c:pt>
                <c:pt idx="2014">
                  <c:v>104.160004</c:v>
                </c:pt>
                <c:pt idx="2015">
                  <c:v>102.989998</c:v>
                </c:pt>
                <c:pt idx="2016">
                  <c:v>102.400002</c:v>
                </c:pt>
                <c:pt idx="2017">
                  <c:v>104.129997</c:v>
                </c:pt>
                <c:pt idx="2018">
                  <c:v>105.82</c:v>
                </c:pt>
                <c:pt idx="2019">
                  <c:v>104.959999</c:v>
                </c:pt>
                <c:pt idx="2020">
                  <c:v>104.470001</c:v>
                </c:pt>
                <c:pt idx="2021">
                  <c:v>104.239998</c:v>
                </c:pt>
                <c:pt idx="2022">
                  <c:v>103.970001</c:v>
                </c:pt>
                <c:pt idx="2023">
                  <c:v>103.41999800000001</c:v>
                </c:pt>
                <c:pt idx="2024">
                  <c:v>104.470001</c:v>
                </c:pt>
                <c:pt idx="2025">
                  <c:v>104.839996</c:v>
                </c:pt>
                <c:pt idx="2026">
                  <c:v>105.379997</c:v>
                </c:pt>
                <c:pt idx="2027">
                  <c:v>106.68</c:v>
                </c:pt>
                <c:pt idx="2028">
                  <c:v>105.470001</c:v>
                </c:pt>
                <c:pt idx="2029">
                  <c:v>105.57</c:v>
                </c:pt>
                <c:pt idx="2030">
                  <c:v>104.33000199999999</c:v>
                </c:pt>
                <c:pt idx="2031">
                  <c:v>103.260002</c:v>
                </c:pt>
                <c:pt idx="2032">
                  <c:v>104.510002</c:v>
                </c:pt>
                <c:pt idx="2033">
                  <c:v>102.540001</c:v>
                </c:pt>
                <c:pt idx="2034">
                  <c:v>103.949997</c:v>
                </c:pt>
                <c:pt idx="2035">
                  <c:v>105.120003</c:v>
                </c:pt>
                <c:pt idx="2036">
                  <c:v>105.040001</c:v>
                </c:pt>
                <c:pt idx="2037">
                  <c:v>105.66999800000001</c:v>
                </c:pt>
                <c:pt idx="2038">
                  <c:v>105.089996</c:v>
                </c:pt>
                <c:pt idx="2039">
                  <c:v>104.519997</c:v>
                </c:pt>
                <c:pt idx="2040">
                  <c:v>105.800003</c:v>
                </c:pt>
                <c:pt idx="2041">
                  <c:v>106.220001</c:v>
                </c:pt>
                <c:pt idx="2042">
                  <c:v>106.75</c:v>
                </c:pt>
                <c:pt idx="2043">
                  <c:v>106.660004</c:v>
                </c:pt>
                <c:pt idx="2044">
                  <c:v>106.550003</c:v>
                </c:pt>
                <c:pt idx="2045">
                  <c:v>106.980003</c:v>
                </c:pt>
                <c:pt idx="2046">
                  <c:v>106.83000199999999</c:v>
                </c:pt>
                <c:pt idx="2047">
                  <c:v>107.349998</c:v>
                </c:pt>
                <c:pt idx="2048">
                  <c:v>107.290001</c:v>
                </c:pt>
                <c:pt idx="2049">
                  <c:v>107.720001</c:v>
                </c:pt>
                <c:pt idx="2050">
                  <c:v>107.769997</c:v>
                </c:pt>
                <c:pt idx="2051">
                  <c:v>107.66999800000001</c:v>
                </c:pt>
                <c:pt idx="2052">
                  <c:v>107.879997</c:v>
                </c:pt>
                <c:pt idx="2053">
                  <c:v>108.230003</c:v>
                </c:pt>
                <c:pt idx="2054">
                  <c:v>107.760002</c:v>
                </c:pt>
                <c:pt idx="2055">
                  <c:v>107.019997</c:v>
                </c:pt>
                <c:pt idx="2056">
                  <c:v>107.029999</c:v>
                </c:pt>
                <c:pt idx="2057">
                  <c:v>104.849998</c:v>
                </c:pt>
                <c:pt idx="2058">
                  <c:v>105.44000200000001</c:v>
                </c:pt>
                <c:pt idx="2059">
                  <c:v>103.839996</c:v>
                </c:pt>
                <c:pt idx="2060">
                  <c:v>103.089996</c:v>
                </c:pt>
                <c:pt idx="2061">
                  <c:v>104.5</c:v>
                </c:pt>
                <c:pt idx="2062">
                  <c:v>103.589996</c:v>
                </c:pt>
                <c:pt idx="2063">
                  <c:v>104.699997</c:v>
                </c:pt>
                <c:pt idx="2064">
                  <c:v>104.150002</c:v>
                </c:pt>
                <c:pt idx="2065">
                  <c:v>105.07</c:v>
                </c:pt>
                <c:pt idx="2066">
                  <c:v>104.75</c:v>
                </c:pt>
                <c:pt idx="2067">
                  <c:v>105.910004</c:v>
                </c:pt>
                <c:pt idx="2068">
                  <c:v>106.209999</c:v>
                </c:pt>
                <c:pt idx="2069">
                  <c:v>105.489998</c:v>
                </c:pt>
                <c:pt idx="2070">
                  <c:v>104.739998</c:v>
                </c:pt>
                <c:pt idx="2071">
                  <c:v>104.260002</c:v>
                </c:pt>
                <c:pt idx="2072">
                  <c:v>105.08000199999999</c:v>
                </c:pt>
                <c:pt idx="2073">
                  <c:v>106.05999799999999</c:v>
                </c:pt>
                <c:pt idx="2074">
                  <c:v>105.550003</c:v>
                </c:pt>
                <c:pt idx="2075">
                  <c:v>105.379997</c:v>
                </c:pt>
                <c:pt idx="2076">
                  <c:v>106.150002</c:v>
                </c:pt>
                <c:pt idx="2077">
                  <c:v>107.010002</c:v>
                </c:pt>
                <c:pt idx="2078">
                  <c:v>106.5</c:v>
                </c:pt>
                <c:pt idx="2079">
                  <c:v>106.870003</c:v>
                </c:pt>
                <c:pt idx="2080">
                  <c:v>107.129997</c:v>
                </c:pt>
                <c:pt idx="2081">
                  <c:v>107.260002</c:v>
                </c:pt>
                <c:pt idx="2082">
                  <c:v>106.66999800000001</c:v>
                </c:pt>
                <c:pt idx="2083">
                  <c:v>106.83000199999999</c:v>
                </c:pt>
                <c:pt idx="2084">
                  <c:v>106.879997</c:v>
                </c:pt>
                <c:pt idx="2085">
                  <c:v>107.470001</c:v>
                </c:pt>
                <c:pt idx="2086">
                  <c:v>106.68</c:v>
                </c:pt>
                <c:pt idx="2087">
                  <c:v>107.279999</c:v>
                </c:pt>
                <c:pt idx="2088">
                  <c:v>107.290001</c:v>
                </c:pt>
                <c:pt idx="2089">
                  <c:v>107.480003</c:v>
                </c:pt>
                <c:pt idx="2090">
                  <c:v>107.120003</c:v>
                </c:pt>
                <c:pt idx="2091">
                  <c:v>106.80999799999999</c:v>
                </c:pt>
                <c:pt idx="2092">
                  <c:v>106.449997</c:v>
                </c:pt>
                <c:pt idx="2093">
                  <c:v>106.269997</c:v>
                </c:pt>
                <c:pt idx="2094">
                  <c:v>105.75</c:v>
                </c:pt>
                <c:pt idx="2095">
                  <c:v>105.110001</c:v>
                </c:pt>
                <c:pt idx="2096">
                  <c:v>106.099998</c:v>
                </c:pt>
                <c:pt idx="2097">
                  <c:v>106.370003</c:v>
                </c:pt>
                <c:pt idx="2098">
                  <c:v>105.58000199999999</c:v>
                </c:pt>
                <c:pt idx="2099">
                  <c:v>105.69000200000001</c:v>
                </c:pt>
                <c:pt idx="2100">
                  <c:v>106.160004</c:v>
                </c:pt>
                <c:pt idx="2101">
                  <c:v>107.120003</c:v>
                </c:pt>
                <c:pt idx="2102">
                  <c:v>106.860001</c:v>
                </c:pt>
                <c:pt idx="2103">
                  <c:v>106.550003</c:v>
                </c:pt>
                <c:pt idx="2104">
                  <c:v>106.389999</c:v>
                </c:pt>
                <c:pt idx="2105">
                  <c:v>107.849998</c:v>
                </c:pt>
                <c:pt idx="2106">
                  <c:v>108.160004</c:v>
                </c:pt>
                <c:pt idx="2107">
                  <c:v>107.989998</c:v>
                </c:pt>
                <c:pt idx="2108">
                  <c:v>107.949997</c:v>
                </c:pt>
                <c:pt idx="2109">
                  <c:v>108.040001</c:v>
                </c:pt>
                <c:pt idx="2110">
                  <c:v>108.019997</c:v>
                </c:pt>
                <c:pt idx="2111">
                  <c:v>107.58000199999999</c:v>
                </c:pt>
                <c:pt idx="2112">
                  <c:v>106.69000200000001</c:v>
                </c:pt>
                <c:pt idx="2113">
                  <c:v>107.139999</c:v>
                </c:pt>
                <c:pt idx="2114">
                  <c:v>107.239998</c:v>
                </c:pt>
                <c:pt idx="2115">
                  <c:v>106.519997</c:v>
                </c:pt>
                <c:pt idx="2116">
                  <c:v>106.529999</c:v>
                </c:pt>
                <c:pt idx="2117">
                  <c:v>106.449997</c:v>
                </c:pt>
                <c:pt idx="2118">
                  <c:v>106.55999799999999</c:v>
                </c:pt>
                <c:pt idx="2119">
                  <c:v>105.69000200000001</c:v>
                </c:pt>
                <c:pt idx="2120">
                  <c:v>104.80999799999999</c:v>
                </c:pt>
                <c:pt idx="2121">
                  <c:v>104.949997</c:v>
                </c:pt>
                <c:pt idx="2122">
                  <c:v>105.120003</c:v>
                </c:pt>
                <c:pt idx="2123">
                  <c:v>106.18</c:v>
                </c:pt>
                <c:pt idx="2124">
                  <c:v>106.089996</c:v>
                </c:pt>
                <c:pt idx="2125">
                  <c:v>105.93</c:v>
                </c:pt>
                <c:pt idx="2126">
                  <c:v>104.959999</c:v>
                </c:pt>
                <c:pt idx="2127">
                  <c:v>105.94000200000001</c:v>
                </c:pt>
                <c:pt idx="2128">
                  <c:v>106.639999</c:v>
                </c:pt>
                <c:pt idx="2129">
                  <c:v>107.720001</c:v>
                </c:pt>
                <c:pt idx="2130">
                  <c:v>107.720001</c:v>
                </c:pt>
                <c:pt idx="2131">
                  <c:v>108.08000199999999</c:v>
                </c:pt>
                <c:pt idx="2132">
                  <c:v>107.949997</c:v>
                </c:pt>
                <c:pt idx="2133">
                  <c:v>106.80999799999999</c:v>
                </c:pt>
                <c:pt idx="2134">
                  <c:v>106.75</c:v>
                </c:pt>
                <c:pt idx="2135">
                  <c:v>106.839996</c:v>
                </c:pt>
                <c:pt idx="2136">
                  <c:v>104.720001</c:v>
                </c:pt>
                <c:pt idx="2137">
                  <c:v>104.889999</c:v>
                </c:pt>
                <c:pt idx="2138">
                  <c:v>106.120003</c:v>
                </c:pt>
                <c:pt idx="2139">
                  <c:v>106.029999</c:v>
                </c:pt>
                <c:pt idx="2140">
                  <c:v>105.800003</c:v>
                </c:pt>
                <c:pt idx="2141">
                  <c:v>107.220001</c:v>
                </c:pt>
                <c:pt idx="2142">
                  <c:v>105.620003</c:v>
                </c:pt>
                <c:pt idx="2143">
                  <c:v>105.41999800000001</c:v>
                </c:pt>
                <c:pt idx="2144">
                  <c:v>106.410004</c:v>
                </c:pt>
                <c:pt idx="2145">
                  <c:v>107.68</c:v>
                </c:pt>
                <c:pt idx="2146">
                  <c:v>107.82</c:v>
                </c:pt>
                <c:pt idx="2147">
                  <c:v>107.25</c:v>
                </c:pt>
                <c:pt idx="2148">
                  <c:v>107.889999</c:v>
                </c:pt>
                <c:pt idx="2149">
                  <c:v>107.839996</c:v>
                </c:pt>
                <c:pt idx="2150">
                  <c:v>108.08000199999999</c:v>
                </c:pt>
                <c:pt idx="2151">
                  <c:v>107.699997</c:v>
                </c:pt>
                <c:pt idx="2152">
                  <c:v>107.849998</c:v>
                </c:pt>
                <c:pt idx="2153">
                  <c:v>107.769997</c:v>
                </c:pt>
                <c:pt idx="2154">
                  <c:v>106.900002</c:v>
                </c:pt>
                <c:pt idx="2155">
                  <c:v>106.58000199999999</c:v>
                </c:pt>
                <c:pt idx="2156">
                  <c:v>107.91999800000001</c:v>
                </c:pt>
                <c:pt idx="2157">
                  <c:v>108.589996</c:v>
                </c:pt>
                <c:pt idx="2158">
                  <c:v>108.410004</c:v>
                </c:pt>
                <c:pt idx="2159">
                  <c:v>108.379997</c:v>
                </c:pt>
                <c:pt idx="2160">
                  <c:v>108.339996</c:v>
                </c:pt>
                <c:pt idx="2161">
                  <c:v>108.68</c:v>
                </c:pt>
                <c:pt idx="2162">
                  <c:v>109.57</c:v>
                </c:pt>
                <c:pt idx="2163">
                  <c:v>108.849998</c:v>
                </c:pt>
                <c:pt idx="2164">
                  <c:v>108.55999799999999</c:v>
                </c:pt>
                <c:pt idx="2165">
                  <c:v>109.379997</c:v>
                </c:pt>
                <c:pt idx="2166">
                  <c:v>108.66999800000001</c:v>
                </c:pt>
                <c:pt idx="2167">
                  <c:v>108.129997</c:v>
                </c:pt>
                <c:pt idx="2168">
                  <c:v>108.239998</c:v>
                </c:pt>
                <c:pt idx="2169">
                  <c:v>108.599998</c:v>
                </c:pt>
                <c:pt idx="2170">
                  <c:v>108.83000199999999</c:v>
                </c:pt>
                <c:pt idx="2171">
                  <c:v>108.69000200000001</c:v>
                </c:pt>
                <c:pt idx="2172">
                  <c:v>107.989998</c:v>
                </c:pt>
                <c:pt idx="2173">
                  <c:v>106.290001</c:v>
                </c:pt>
                <c:pt idx="2174">
                  <c:v>103.540001</c:v>
                </c:pt>
                <c:pt idx="2175">
                  <c:v>99.459998999999996</c:v>
                </c:pt>
                <c:pt idx="2176">
                  <c:v>98.57</c:v>
                </c:pt>
                <c:pt idx="2177">
                  <c:v>101.379997</c:v>
                </c:pt>
                <c:pt idx="2178">
                  <c:v>103.459999</c:v>
                </c:pt>
                <c:pt idx="2179">
                  <c:v>103.58000199999999</c:v>
                </c:pt>
                <c:pt idx="2180">
                  <c:v>103.040001</c:v>
                </c:pt>
                <c:pt idx="2181">
                  <c:v>100.480003</c:v>
                </c:pt>
                <c:pt idx="2182">
                  <c:v>102.07</c:v>
                </c:pt>
                <c:pt idx="2183">
                  <c:v>102.730003</c:v>
                </c:pt>
                <c:pt idx="2184">
                  <c:v>101.160004</c:v>
                </c:pt>
                <c:pt idx="2185">
                  <c:v>103.379997</c:v>
                </c:pt>
                <c:pt idx="2186">
                  <c:v>101.529999</c:v>
                </c:pt>
                <c:pt idx="2187">
                  <c:v>101.870003</c:v>
                </c:pt>
                <c:pt idx="2188">
                  <c:v>102.220001</c:v>
                </c:pt>
                <c:pt idx="2189">
                  <c:v>102.089996</c:v>
                </c:pt>
                <c:pt idx="2190">
                  <c:v>103.639999</c:v>
                </c:pt>
                <c:pt idx="2191">
                  <c:v>105.199997</c:v>
                </c:pt>
                <c:pt idx="2192">
                  <c:v>105.25</c:v>
                </c:pt>
                <c:pt idx="2193">
                  <c:v>103.91999800000001</c:v>
                </c:pt>
                <c:pt idx="2194">
                  <c:v>104.449997</c:v>
                </c:pt>
                <c:pt idx="2195">
                  <c:v>102.94000200000001</c:v>
                </c:pt>
                <c:pt idx="2196">
                  <c:v>102.839996</c:v>
                </c:pt>
                <c:pt idx="2197">
                  <c:v>103.029999</c:v>
                </c:pt>
                <c:pt idx="2198">
                  <c:v>103.44000200000001</c:v>
                </c:pt>
                <c:pt idx="2199">
                  <c:v>101.269997</c:v>
                </c:pt>
                <c:pt idx="2200">
                  <c:v>101.230003</c:v>
                </c:pt>
                <c:pt idx="2201">
                  <c:v>102.599998</c:v>
                </c:pt>
                <c:pt idx="2202">
                  <c:v>102.55999799999999</c:v>
                </c:pt>
                <c:pt idx="2203">
                  <c:v>103.860001</c:v>
                </c:pt>
                <c:pt idx="2204">
                  <c:v>105.660004</c:v>
                </c:pt>
                <c:pt idx="2205">
                  <c:v>105.16999800000001</c:v>
                </c:pt>
                <c:pt idx="2206">
                  <c:v>106.029999</c:v>
                </c:pt>
                <c:pt idx="2207">
                  <c:v>107.400002</c:v>
                </c:pt>
                <c:pt idx="2208">
                  <c:v>107.589996</c:v>
                </c:pt>
                <c:pt idx="2209">
                  <c:v>107.699997</c:v>
                </c:pt>
                <c:pt idx="2210">
                  <c:v>107.019997</c:v>
                </c:pt>
                <c:pt idx="2211">
                  <c:v>106.58000199999999</c:v>
                </c:pt>
                <c:pt idx="2212">
                  <c:v>107.599998</c:v>
                </c:pt>
                <c:pt idx="2213">
                  <c:v>108.599998</c:v>
                </c:pt>
                <c:pt idx="2214">
                  <c:v>108.970001</c:v>
                </c:pt>
                <c:pt idx="2215">
                  <c:v>108.779999</c:v>
                </c:pt>
                <c:pt idx="2216">
                  <c:v>108.730003</c:v>
                </c:pt>
                <c:pt idx="2217">
                  <c:v>110.790001</c:v>
                </c:pt>
                <c:pt idx="2218">
                  <c:v>110.449997</c:v>
                </c:pt>
                <c:pt idx="2219">
                  <c:v>110.470001</c:v>
                </c:pt>
                <c:pt idx="2220">
                  <c:v>109.75</c:v>
                </c:pt>
                <c:pt idx="2221">
                  <c:v>110.44000200000001</c:v>
                </c:pt>
                <c:pt idx="2222">
                  <c:v>110.089996</c:v>
                </c:pt>
                <c:pt idx="2223">
                  <c:v>109.519997</c:v>
                </c:pt>
                <c:pt idx="2224">
                  <c:v>110.019997</c:v>
                </c:pt>
                <c:pt idx="2225">
                  <c:v>109.599998</c:v>
                </c:pt>
                <c:pt idx="2226">
                  <c:v>109.25</c:v>
                </c:pt>
                <c:pt idx="2227">
                  <c:v>109.550003</c:v>
                </c:pt>
                <c:pt idx="2228">
                  <c:v>108.290001</c:v>
                </c:pt>
                <c:pt idx="2229">
                  <c:v>107.449997</c:v>
                </c:pt>
                <c:pt idx="2230">
                  <c:v>107.80999799999999</c:v>
                </c:pt>
                <c:pt idx="2231">
                  <c:v>107.720001</c:v>
                </c:pt>
                <c:pt idx="2232">
                  <c:v>106.120003</c:v>
                </c:pt>
                <c:pt idx="2233">
                  <c:v>104.739998</c:v>
                </c:pt>
                <c:pt idx="2234">
                  <c:v>106.18</c:v>
                </c:pt>
                <c:pt idx="2235">
                  <c:v>105.620003</c:v>
                </c:pt>
                <c:pt idx="2236">
                  <c:v>107.44000200000001</c:v>
                </c:pt>
                <c:pt idx="2237">
                  <c:v>108.050003</c:v>
                </c:pt>
                <c:pt idx="2238">
                  <c:v>108.050003</c:v>
                </c:pt>
                <c:pt idx="2239">
                  <c:v>108.879997</c:v>
                </c:pt>
                <c:pt idx="2240">
                  <c:v>109.120003</c:v>
                </c:pt>
                <c:pt idx="2241">
                  <c:v>109.550003</c:v>
                </c:pt>
                <c:pt idx="2242">
                  <c:v>109.66999800000001</c:v>
                </c:pt>
                <c:pt idx="2243">
                  <c:v>108.68</c:v>
                </c:pt>
                <c:pt idx="2244">
                  <c:v>109.510002</c:v>
                </c:pt>
                <c:pt idx="2245">
                  <c:v>108.699997</c:v>
                </c:pt>
                <c:pt idx="2246">
                  <c:v>107.529999</c:v>
                </c:pt>
                <c:pt idx="2247">
                  <c:v>109.760002</c:v>
                </c:pt>
                <c:pt idx="2248">
                  <c:v>109.739998</c:v>
                </c:pt>
                <c:pt idx="2249">
                  <c:v>109.30999799999999</c:v>
                </c:pt>
                <c:pt idx="2250">
                  <c:v>108.150002</c:v>
                </c:pt>
                <c:pt idx="2251">
                  <c:v>108.230003</c:v>
                </c:pt>
                <c:pt idx="2252">
                  <c:v>106.589996</c:v>
                </c:pt>
                <c:pt idx="2253">
                  <c:v>107.260002</c:v>
                </c:pt>
                <c:pt idx="2254">
                  <c:v>108.43</c:v>
                </c:pt>
                <c:pt idx="2255">
                  <c:v>110.5</c:v>
                </c:pt>
                <c:pt idx="2256">
                  <c:v>109</c:v>
                </c:pt>
                <c:pt idx="2257">
                  <c:v>107.160004</c:v>
                </c:pt>
                <c:pt idx="2258">
                  <c:v>108.019997</c:v>
                </c:pt>
                <c:pt idx="2259">
                  <c:v>109.199997</c:v>
                </c:pt>
                <c:pt idx="2260">
                  <c:v>110.239998</c:v>
                </c:pt>
                <c:pt idx="2261">
                  <c:v>109.199997</c:v>
                </c:pt>
                <c:pt idx="2262">
                  <c:v>109.07</c:v>
                </c:pt>
                <c:pt idx="2263">
                  <c:v>110</c:v>
                </c:pt>
                <c:pt idx="2264">
                  <c:v>109.41999800000001</c:v>
                </c:pt>
                <c:pt idx="2265">
                  <c:v>108.43</c:v>
                </c:pt>
                <c:pt idx="2266">
                  <c:v>106.730003</c:v>
                </c:pt>
                <c:pt idx="2267">
                  <c:v>107.110001</c:v>
                </c:pt>
                <c:pt idx="2268">
                  <c:v>106.110001</c:v>
                </c:pt>
                <c:pt idx="2269">
                  <c:v>104</c:v>
                </c:pt>
                <c:pt idx="2270">
                  <c:v>103.050003</c:v>
                </c:pt>
                <c:pt idx="2271">
                  <c:v>103.75</c:v>
                </c:pt>
                <c:pt idx="2272">
                  <c:v>104.410004</c:v>
                </c:pt>
                <c:pt idx="2273">
                  <c:v>102.44000200000001</c:v>
                </c:pt>
                <c:pt idx="2274">
                  <c:v>102.470001</c:v>
                </c:pt>
                <c:pt idx="2275">
                  <c:v>100.900002</c:v>
                </c:pt>
                <c:pt idx="2276">
                  <c:v>101.860001</c:v>
                </c:pt>
                <c:pt idx="2277">
                  <c:v>100.779999</c:v>
                </c:pt>
                <c:pt idx="2278">
                  <c:v>101.489998</c:v>
                </c:pt>
                <c:pt idx="2279">
                  <c:v>103.08000199999999</c:v>
                </c:pt>
                <c:pt idx="2280">
                  <c:v>102.150002</c:v>
                </c:pt>
                <c:pt idx="2281">
                  <c:v>103.529999</c:v>
                </c:pt>
                <c:pt idx="2282">
                  <c:v>103.089996</c:v>
                </c:pt>
                <c:pt idx="2283">
                  <c:v>104.230003</c:v>
                </c:pt>
                <c:pt idx="2284">
                  <c:v>106.300003</c:v>
                </c:pt>
                <c:pt idx="2285">
                  <c:v>106.379997</c:v>
                </c:pt>
                <c:pt idx="2286">
                  <c:v>104.970001</c:v>
                </c:pt>
                <c:pt idx="2287">
                  <c:v>104.839996</c:v>
                </c:pt>
                <c:pt idx="2288">
                  <c:v>103.91999800000001</c:v>
                </c:pt>
                <c:pt idx="2289">
                  <c:v>102.970001</c:v>
                </c:pt>
                <c:pt idx="2290">
                  <c:v>102.260002</c:v>
                </c:pt>
                <c:pt idx="2291">
                  <c:v>102.769997</c:v>
                </c:pt>
                <c:pt idx="2292">
                  <c:v>102.800003</c:v>
                </c:pt>
                <c:pt idx="2293">
                  <c:v>101.510002</c:v>
                </c:pt>
                <c:pt idx="2294">
                  <c:v>103.05999799999999</c:v>
                </c:pt>
                <c:pt idx="2295">
                  <c:v>104.510002</c:v>
                </c:pt>
                <c:pt idx="2296">
                  <c:v>105.93</c:v>
                </c:pt>
                <c:pt idx="2297">
                  <c:v>105.760002</c:v>
                </c:pt>
                <c:pt idx="2298">
                  <c:v>105.720001</c:v>
                </c:pt>
                <c:pt idx="2299">
                  <c:v>106.83000199999999</c:v>
                </c:pt>
                <c:pt idx="2300">
                  <c:v>106.480003</c:v>
                </c:pt>
                <c:pt idx="2301">
                  <c:v>106.730003</c:v>
                </c:pt>
                <c:pt idx="2302">
                  <c:v>108.339996</c:v>
                </c:pt>
                <c:pt idx="2303">
                  <c:v>107.449997</c:v>
                </c:pt>
                <c:pt idx="2304">
                  <c:v>106.989998</c:v>
                </c:pt>
                <c:pt idx="2305">
                  <c:v>108.510002</c:v>
                </c:pt>
                <c:pt idx="2306">
                  <c:v>108.879997</c:v>
                </c:pt>
                <c:pt idx="2307">
                  <c:v>109.839996</c:v>
                </c:pt>
                <c:pt idx="2308">
                  <c:v>110.410004</c:v>
                </c:pt>
                <c:pt idx="2309">
                  <c:v>109.66999800000001</c:v>
                </c:pt>
                <c:pt idx="2310">
                  <c:v>109.290001</c:v>
                </c:pt>
                <c:pt idx="2311">
                  <c:v>109.91999800000001</c:v>
                </c:pt>
                <c:pt idx="2312">
                  <c:v>110.099998</c:v>
                </c:pt>
                <c:pt idx="2313">
                  <c:v>110.970001</c:v>
                </c:pt>
                <c:pt idx="2314">
                  <c:v>110.970001</c:v>
                </c:pt>
                <c:pt idx="2315">
                  <c:v>111</c:v>
                </c:pt>
                <c:pt idx="2316">
                  <c:v>111.540001</c:v>
                </c:pt>
                <c:pt idx="2317">
                  <c:v>112.68</c:v>
                </c:pt>
                <c:pt idx="2318">
                  <c:v>112.540001</c:v>
                </c:pt>
                <c:pt idx="2319">
                  <c:v>112.709999</c:v>
                </c:pt>
                <c:pt idx="2320">
                  <c:v>111.889999</c:v>
                </c:pt>
                <c:pt idx="2321">
                  <c:v>110.82</c:v>
                </c:pt>
                <c:pt idx="2322">
                  <c:v>110.68</c:v>
                </c:pt>
                <c:pt idx="2323">
                  <c:v>111.099998</c:v>
                </c:pt>
                <c:pt idx="2324">
                  <c:v>112.260002</c:v>
                </c:pt>
                <c:pt idx="2325">
                  <c:v>112.68</c:v>
                </c:pt>
                <c:pt idx="2326">
                  <c:v>112.540001</c:v>
                </c:pt>
                <c:pt idx="2327">
                  <c:v>113.519997</c:v>
                </c:pt>
                <c:pt idx="2328">
                  <c:v>112.769997</c:v>
                </c:pt>
                <c:pt idx="2329">
                  <c:v>112.16999800000001</c:v>
                </c:pt>
                <c:pt idx="2330">
                  <c:v>113.029999</c:v>
                </c:pt>
                <c:pt idx="2331">
                  <c:v>112.150002</c:v>
                </c:pt>
                <c:pt idx="2332">
                  <c:v>112.5</c:v>
                </c:pt>
                <c:pt idx="2333">
                  <c:v>111.82</c:v>
                </c:pt>
                <c:pt idx="2334">
                  <c:v>112.540001</c:v>
                </c:pt>
                <c:pt idx="2335">
                  <c:v>112.58000199999999</c:v>
                </c:pt>
                <c:pt idx="2336">
                  <c:v>112.110001</c:v>
                </c:pt>
                <c:pt idx="2337">
                  <c:v>112.629997</c:v>
                </c:pt>
                <c:pt idx="2338">
                  <c:v>113.230003</c:v>
                </c:pt>
                <c:pt idx="2339">
                  <c:v>113.43</c:v>
                </c:pt>
                <c:pt idx="2340">
                  <c:v>112.269997</c:v>
                </c:pt>
                <c:pt idx="2341">
                  <c:v>111</c:v>
                </c:pt>
                <c:pt idx="2342">
                  <c:v>111.489998</c:v>
                </c:pt>
                <c:pt idx="2343">
                  <c:v>111.75</c:v>
                </c:pt>
                <c:pt idx="2344">
                  <c:v>111.82</c:v>
                </c:pt>
                <c:pt idx="2345">
                  <c:v>112.129997</c:v>
                </c:pt>
                <c:pt idx="2346">
                  <c:v>111.91999800000001</c:v>
                </c:pt>
                <c:pt idx="2347">
                  <c:v>111.970001</c:v>
                </c:pt>
                <c:pt idx="2348">
                  <c:v>112.94000200000001</c:v>
                </c:pt>
                <c:pt idx="2349">
                  <c:v>112.279999</c:v>
                </c:pt>
                <c:pt idx="2350">
                  <c:v>112.139999</c:v>
                </c:pt>
                <c:pt idx="2351">
                  <c:v>111.91999800000001</c:v>
                </c:pt>
                <c:pt idx="2352">
                  <c:v>112.760002</c:v>
                </c:pt>
                <c:pt idx="2353">
                  <c:v>112.989998</c:v>
                </c:pt>
                <c:pt idx="2354">
                  <c:v>114.400002</c:v>
                </c:pt>
                <c:pt idx="2355">
                  <c:v>113.360001</c:v>
                </c:pt>
                <c:pt idx="2356">
                  <c:v>113.889999</c:v>
                </c:pt>
                <c:pt idx="2357">
                  <c:v>112.709999</c:v>
                </c:pt>
                <c:pt idx="2358">
                  <c:v>113.279999</c:v>
                </c:pt>
                <c:pt idx="2359">
                  <c:v>111.529999</c:v>
                </c:pt>
                <c:pt idx="2360">
                  <c:v>110.699997</c:v>
                </c:pt>
                <c:pt idx="2361">
                  <c:v>110.900002</c:v>
                </c:pt>
                <c:pt idx="2362">
                  <c:v>110.760002</c:v>
                </c:pt>
                <c:pt idx="2363">
                  <c:v>110.760002</c:v>
                </c:pt>
                <c:pt idx="2364">
                  <c:v>112.239998</c:v>
                </c:pt>
                <c:pt idx="2365">
                  <c:v>112.449997</c:v>
                </c:pt>
                <c:pt idx="2366">
                  <c:v>112.57</c:v>
                </c:pt>
                <c:pt idx="2367">
                  <c:v>112.889999</c:v>
                </c:pt>
                <c:pt idx="2368">
                  <c:v>112.519997</c:v>
                </c:pt>
                <c:pt idx="2369">
                  <c:v>112.889999</c:v>
                </c:pt>
                <c:pt idx="2370">
                  <c:v>113.160004</c:v>
                </c:pt>
                <c:pt idx="2371">
                  <c:v>113.480003</c:v>
                </c:pt>
                <c:pt idx="2372">
                  <c:v>113.660004</c:v>
                </c:pt>
                <c:pt idx="2373">
                  <c:v>113.949997</c:v>
                </c:pt>
                <c:pt idx="2374">
                  <c:v>114.540001</c:v>
                </c:pt>
                <c:pt idx="2375">
                  <c:v>114.900002</c:v>
                </c:pt>
                <c:pt idx="2376">
                  <c:v>114.290001</c:v>
                </c:pt>
                <c:pt idx="2377">
                  <c:v>113.16999800000001</c:v>
                </c:pt>
                <c:pt idx="2378">
                  <c:v>113.19000200000001</c:v>
                </c:pt>
                <c:pt idx="2379">
                  <c:v>113.290001</c:v>
                </c:pt>
                <c:pt idx="2380">
                  <c:v>113.80999799999999</c:v>
                </c:pt>
                <c:pt idx="2381">
                  <c:v>113.660004</c:v>
                </c:pt>
                <c:pt idx="2382">
                  <c:v>114.550003</c:v>
                </c:pt>
                <c:pt idx="2383">
                  <c:v>114.089996</c:v>
                </c:pt>
                <c:pt idx="2384">
                  <c:v>113.709999</c:v>
                </c:pt>
                <c:pt idx="2385">
                  <c:v>114.620003</c:v>
                </c:pt>
                <c:pt idx="2386">
                  <c:v>110.889999</c:v>
                </c:pt>
                <c:pt idx="2387">
                  <c:v>109.83000199999999</c:v>
                </c:pt>
                <c:pt idx="2388">
                  <c:v>111.260002</c:v>
                </c:pt>
                <c:pt idx="2389">
                  <c:v>112.800003</c:v>
                </c:pt>
                <c:pt idx="2390">
                  <c:v>115.349998</c:v>
                </c:pt>
                <c:pt idx="2391">
                  <c:v>115.44000200000001</c:v>
                </c:pt>
                <c:pt idx="2392">
                  <c:v>115.239998</c:v>
                </c:pt>
                <c:pt idx="2393">
                  <c:v>115.489998</c:v>
                </c:pt>
                <c:pt idx="2394">
                  <c:v>115.68</c:v>
                </c:pt>
                <c:pt idx="2395">
                  <c:v>117.279999</c:v>
                </c:pt>
                <c:pt idx="2396">
                  <c:v>117.529999</c:v>
                </c:pt>
                <c:pt idx="2397">
                  <c:v>117.610001</c:v>
                </c:pt>
                <c:pt idx="2398">
                  <c:v>117.800003</c:v>
                </c:pt>
                <c:pt idx="2399">
                  <c:v>117.860001</c:v>
                </c:pt>
                <c:pt idx="2400">
                  <c:v>117.91999800000001</c:v>
                </c:pt>
                <c:pt idx="2401">
                  <c:v>117.82</c:v>
                </c:pt>
                <c:pt idx="2402">
                  <c:v>117.57</c:v>
                </c:pt>
                <c:pt idx="2403">
                  <c:v>117.550003</c:v>
                </c:pt>
                <c:pt idx="2404">
                  <c:v>117.33000199999999</c:v>
                </c:pt>
                <c:pt idx="2405">
                  <c:v>117.80999799999999</c:v>
                </c:pt>
                <c:pt idx="2406">
                  <c:v>117.94000200000001</c:v>
                </c:pt>
                <c:pt idx="2407">
                  <c:v>117.300003</c:v>
                </c:pt>
                <c:pt idx="2408">
                  <c:v>115.879997</c:v>
                </c:pt>
                <c:pt idx="2409">
                  <c:v>116.120003</c:v>
                </c:pt>
                <c:pt idx="2410">
                  <c:v>116.93</c:v>
                </c:pt>
                <c:pt idx="2411">
                  <c:v>116.779999</c:v>
                </c:pt>
                <c:pt idx="2412">
                  <c:v>115.83000199999999</c:v>
                </c:pt>
                <c:pt idx="2413">
                  <c:v>115.410004</c:v>
                </c:pt>
                <c:pt idx="2414">
                  <c:v>115.760002</c:v>
                </c:pt>
                <c:pt idx="2415">
                  <c:v>116.370003</c:v>
                </c:pt>
                <c:pt idx="2416">
                  <c:v>116.220001</c:v>
                </c:pt>
                <c:pt idx="2417">
                  <c:v>116.389999</c:v>
                </c:pt>
                <c:pt idx="2418">
                  <c:v>116.540001</c:v>
                </c:pt>
                <c:pt idx="2419">
                  <c:v>116.949997</c:v>
                </c:pt>
                <c:pt idx="2420">
                  <c:v>117.010002</c:v>
                </c:pt>
                <c:pt idx="2421">
                  <c:v>117.150002</c:v>
                </c:pt>
                <c:pt idx="2422">
                  <c:v>116.389999</c:v>
                </c:pt>
                <c:pt idx="2423">
                  <c:v>116.760002</c:v>
                </c:pt>
                <c:pt idx="2424">
                  <c:v>117.019997</c:v>
                </c:pt>
                <c:pt idx="2425">
                  <c:v>117.139999</c:v>
                </c:pt>
                <c:pt idx="2426">
                  <c:v>117.08000199999999</c:v>
                </c:pt>
                <c:pt idx="2427">
                  <c:v>117.5</c:v>
                </c:pt>
                <c:pt idx="2428">
                  <c:v>117.120003</c:v>
                </c:pt>
                <c:pt idx="2429">
                  <c:v>116.970001</c:v>
                </c:pt>
                <c:pt idx="2430">
                  <c:v>116.510002</c:v>
                </c:pt>
                <c:pt idx="2431">
                  <c:v>117.139999</c:v>
                </c:pt>
                <c:pt idx="2432">
                  <c:v>116.540001</c:v>
                </c:pt>
                <c:pt idx="2433">
                  <c:v>116.529999</c:v>
                </c:pt>
                <c:pt idx="2434">
                  <c:v>116.540001</c:v>
                </c:pt>
                <c:pt idx="2435">
                  <c:v>117.160004</c:v>
                </c:pt>
                <c:pt idx="2436">
                  <c:v>117.400002</c:v>
                </c:pt>
                <c:pt idx="2437">
                  <c:v>116.83000199999999</c:v>
                </c:pt>
                <c:pt idx="2438">
                  <c:v>116.010002</c:v>
                </c:pt>
                <c:pt idx="2439">
                  <c:v>112.57</c:v>
                </c:pt>
                <c:pt idx="2440">
                  <c:v>114.790001</c:v>
                </c:pt>
                <c:pt idx="2441">
                  <c:v>113.18</c:v>
                </c:pt>
                <c:pt idx="2442">
                  <c:v>112.839996</c:v>
                </c:pt>
                <c:pt idx="2443">
                  <c:v>113.82</c:v>
                </c:pt>
                <c:pt idx="2444">
                  <c:v>113.360001</c:v>
                </c:pt>
                <c:pt idx="2445">
                  <c:v>113.620003</c:v>
                </c:pt>
                <c:pt idx="2446">
                  <c:v>113.620003</c:v>
                </c:pt>
                <c:pt idx="2447">
                  <c:v>114.41999800000001</c:v>
                </c:pt>
                <c:pt idx="2448">
                  <c:v>115.349998</c:v>
                </c:pt>
                <c:pt idx="2449">
                  <c:v>114.760002</c:v>
                </c:pt>
                <c:pt idx="2450">
                  <c:v>113.08000199999999</c:v>
                </c:pt>
                <c:pt idx="2451">
                  <c:v>113.610001</c:v>
                </c:pt>
                <c:pt idx="2452">
                  <c:v>113.870003</c:v>
                </c:pt>
                <c:pt idx="2453">
                  <c:v>112.900002</c:v>
                </c:pt>
                <c:pt idx="2454">
                  <c:v>113.900002</c:v>
                </c:pt>
                <c:pt idx="2455">
                  <c:v>113.489998</c:v>
                </c:pt>
                <c:pt idx="2456">
                  <c:v>112.610001</c:v>
                </c:pt>
                <c:pt idx="2457">
                  <c:v>112.730003</c:v>
                </c:pt>
                <c:pt idx="2458">
                  <c:v>112.80999799999999</c:v>
                </c:pt>
                <c:pt idx="2459">
                  <c:v>112.44000200000001</c:v>
                </c:pt>
                <c:pt idx="2460">
                  <c:v>112.589996</c:v>
                </c:pt>
                <c:pt idx="2461">
                  <c:v>111.57</c:v>
                </c:pt>
                <c:pt idx="2462">
                  <c:v>112.07</c:v>
                </c:pt>
                <c:pt idx="2463">
                  <c:v>111.66999800000001</c:v>
                </c:pt>
                <c:pt idx="2464">
                  <c:v>111.769997</c:v>
                </c:pt>
                <c:pt idx="2465">
                  <c:v>111.349998</c:v>
                </c:pt>
                <c:pt idx="2466">
                  <c:v>111.779999</c:v>
                </c:pt>
                <c:pt idx="2467">
                  <c:v>111.55999799999999</c:v>
                </c:pt>
                <c:pt idx="2468">
                  <c:v>111.230003</c:v>
                </c:pt>
                <c:pt idx="2469">
                  <c:v>111.660004</c:v>
                </c:pt>
                <c:pt idx="2470">
                  <c:v>112.400002</c:v>
                </c:pt>
                <c:pt idx="2471">
                  <c:v>111.949997</c:v>
                </c:pt>
                <c:pt idx="2472">
                  <c:v>112</c:v>
                </c:pt>
                <c:pt idx="2473">
                  <c:v>111.230003</c:v>
                </c:pt>
                <c:pt idx="2474">
                  <c:v>111.93</c:v>
                </c:pt>
                <c:pt idx="2475">
                  <c:v>112.029999</c:v>
                </c:pt>
                <c:pt idx="2476">
                  <c:v>111.360001</c:v>
                </c:pt>
                <c:pt idx="2477">
                  <c:v>111.040001</c:v>
                </c:pt>
                <c:pt idx="2478">
                  <c:v>110.470001</c:v>
                </c:pt>
                <c:pt idx="2479">
                  <c:v>109.720001</c:v>
                </c:pt>
                <c:pt idx="2480">
                  <c:v>111.620003</c:v>
                </c:pt>
                <c:pt idx="2481">
                  <c:v>112.629997</c:v>
                </c:pt>
                <c:pt idx="2482">
                  <c:v>110.860001</c:v>
                </c:pt>
                <c:pt idx="2483">
                  <c:v>108.43</c:v>
                </c:pt>
                <c:pt idx="2484">
                  <c:v>108.58000199999999</c:v>
                </c:pt>
                <c:pt idx="2485">
                  <c:v>108.209999</c:v>
                </c:pt>
                <c:pt idx="2486">
                  <c:v>109.010002</c:v>
                </c:pt>
                <c:pt idx="2487">
                  <c:v>109.05999799999999</c:v>
                </c:pt>
                <c:pt idx="2488">
                  <c:v>109.449997</c:v>
                </c:pt>
                <c:pt idx="2489">
                  <c:v>108.779999</c:v>
                </c:pt>
                <c:pt idx="2490">
                  <c:v>109.480003</c:v>
                </c:pt>
                <c:pt idx="2491">
                  <c:v>110.220001</c:v>
                </c:pt>
                <c:pt idx="2492">
                  <c:v>109.639999</c:v>
                </c:pt>
                <c:pt idx="2493">
                  <c:v>110.44000200000001</c:v>
                </c:pt>
                <c:pt idx="2494">
                  <c:v>110.300003</c:v>
                </c:pt>
                <c:pt idx="2495">
                  <c:v>110.379997</c:v>
                </c:pt>
                <c:pt idx="2496">
                  <c:v>108.709999</c:v>
                </c:pt>
                <c:pt idx="2497">
                  <c:v>108.139999</c:v>
                </c:pt>
                <c:pt idx="2498">
                  <c:v>108.410004</c:v>
                </c:pt>
                <c:pt idx="2499">
                  <c:v>109.120003</c:v>
                </c:pt>
                <c:pt idx="2500">
                  <c:v>109.459999</c:v>
                </c:pt>
                <c:pt idx="2501">
                  <c:v>111.58000199999999</c:v>
                </c:pt>
                <c:pt idx="2502">
                  <c:v>111.459999</c:v>
                </c:pt>
                <c:pt idx="2503">
                  <c:v>112.470001</c:v>
                </c:pt>
                <c:pt idx="2504">
                  <c:v>112.610001</c:v>
                </c:pt>
                <c:pt idx="2505">
                  <c:v>113.05999799999999</c:v>
                </c:pt>
                <c:pt idx="2506">
                  <c:v>111.709999</c:v>
                </c:pt>
                <c:pt idx="2507">
                  <c:v>111.980003</c:v>
                </c:pt>
                <c:pt idx="2508">
                  <c:v>112.160004</c:v>
                </c:pt>
                <c:pt idx="2509">
                  <c:v>112.18</c:v>
                </c:pt>
                <c:pt idx="2510">
                  <c:v>112.30999799999999</c:v>
                </c:pt>
                <c:pt idx="2511">
                  <c:v>111.510002</c:v>
                </c:pt>
                <c:pt idx="2512">
                  <c:v>111.220001</c:v>
                </c:pt>
                <c:pt idx="2513">
                  <c:v>111.410004</c:v>
                </c:pt>
                <c:pt idx="2514">
                  <c:v>111.449997</c:v>
                </c:pt>
                <c:pt idx="2515">
                  <c:v>110.790001</c:v>
                </c:pt>
                <c:pt idx="2516">
                  <c:v>111.239998</c:v>
                </c:pt>
                <c:pt idx="2517">
                  <c:v>110.720001</c:v>
                </c:pt>
                <c:pt idx="2518">
                  <c:v>111.30999799999999</c:v>
                </c:pt>
                <c:pt idx="2519">
                  <c:v>112.290001</c:v>
                </c:pt>
                <c:pt idx="2520">
                  <c:v>112.209999</c:v>
                </c:pt>
                <c:pt idx="2521">
                  <c:v>112.209999</c:v>
                </c:pt>
                <c:pt idx="2522">
                  <c:v>111.449997</c:v>
                </c:pt>
                <c:pt idx="2523">
                  <c:v>111.199997</c:v>
                </c:pt>
                <c:pt idx="2524">
                  <c:v>111.279999</c:v>
                </c:pt>
                <c:pt idx="2525">
                  <c:v>111.209999</c:v>
                </c:pt>
                <c:pt idx="2526">
                  <c:v>111.339996</c:v>
                </c:pt>
                <c:pt idx="2527">
                  <c:v>112.459999</c:v>
                </c:pt>
                <c:pt idx="2528">
                  <c:v>112.790001</c:v>
                </c:pt>
                <c:pt idx="2529">
                  <c:v>112.489998</c:v>
                </c:pt>
                <c:pt idx="2530">
                  <c:v>113.32</c:v>
                </c:pt>
                <c:pt idx="2531">
                  <c:v>113.30999799999999</c:v>
                </c:pt>
                <c:pt idx="2532">
                  <c:v>114.639999</c:v>
                </c:pt>
                <c:pt idx="2533">
                  <c:v>115.25</c:v>
                </c:pt>
                <c:pt idx="2534">
                  <c:v>114.339996</c:v>
                </c:pt>
                <c:pt idx="2535">
                  <c:v>113.769997</c:v>
                </c:pt>
                <c:pt idx="2536">
                  <c:v>113.529999</c:v>
                </c:pt>
                <c:pt idx="2537">
                  <c:v>113.790001</c:v>
                </c:pt>
                <c:pt idx="2538">
                  <c:v>113.360001</c:v>
                </c:pt>
                <c:pt idx="2539">
                  <c:v>113.82</c:v>
                </c:pt>
                <c:pt idx="2540">
                  <c:v>114.230003</c:v>
                </c:pt>
                <c:pt idx="2541">
                  <c:v>113.949997</c:v>
                </c:pt>
                <c:pt idx="2542">
                  <c:v>114.389999</c:v>
                </c:pt>
                <c:pt idx="2543">
                  <c:v>114.900002</c:v>
                </c:pt>
                <c:pt idx="2544">
                  <c:v>115.489998</c:v>
                </c:pt>
                <c:pt idx="2545">
                  <c:v>116.040001</c:v>
                </c:pt>
                <c:pt idx="2546">
                  <c:v>116.139999</c:v>
                </c:pt>
                <c:pt idx="2547">
                  <c:v>116.269997</c:v>
                </c:pt>
                <c:pt idx="2548">
                  <c:v>117.16999800000001</c:v>
                </c:pt>
                <c:pt idx="2549">
                  <c:v>116.879997</c:v>
                </c:pt>
                <c:pt idx="2550">
                  <c:v>117.650002</c:v>
                </c:pt>
                <c:pt idx="2551">
                  <c:v>118.720001</c:v>
                </c:pt>
                <c:pt idx="2552">
                  <c:v>118.69000200000001</c:v>
                </c:pt>
                <c:pt idx="2553">
                  <c:v>118.44000200000001</c:v>
                </c:pt>
                <c:pt idx="2554">
                  <c:v>118.66999800000001</c:v>
                </c:pt>
                <c:pt idx="2555">
                  <c:v>118.5</c:v>
                </c:pt>
                <c:pt idx="2556">
                  <c:v>118.720001</c:v>
                </c:pt>
                <c:pt idx="2557">
                  <c:v>119.629997</c:v>
                </c:pt>
                <c:pt idx="2558">
                  <c:v>119.550003</c:v>
                </c:pt>
                <c:pt idx="2559">
                  <c:v>119.449997</c:v>
                </c:pt>
                <c:pt idx="2560">
                  <c:v>119.07</c:v>
                </c:pt>
                <c:pt idx="2561">
                  <c:v>118.800003</c:v>
                </c:pt>
                <c:pt idx="2562">
                  <c:v>118.709999</c:v>
                </c:pt>
                <c:pt idx="2563">
                  <c:v>118.83000199999999</c:v>
                </c:pt>
                <c:pt idx="2564">
                  <c:v>119.519997</c:v>
                </c:pt>
                <c:pt idx="2565">
                  <c:v>119.69000200000001</c:v>
                </c:pt>
                <c:pt idx="2566">
                  <c:v>119.529999</c:v>
                </c:pt>
                <c:pt idx="2567">
                  <c:v>120.660004</c:v>
                </c:pt>
                <c:pt idx="2568">
                  <c:v>120.699997</c:v>
                </c:pt>
                <c:pt idx="2569">
                  <c:v>120.510002</c:v>
                </c:pt>
                <c:pt idx="2570">
                  <c:v>120.55999799999999</c:v>
                </c:pt>
                <c:pt idx="2571">
                  <c:v>119.790001</c:v>
                </c:pt>
                <c:pt idx="2572">
                  <c:v>119.379997</c:v>
                </c:pt>
                <c:pt idx="2573">
                  <c:v>119.30999799999999</c:v>
                </c:pt>
                <c:pt idx="2574">
                  <c:v>118.730003</c:v>
                </c:pt>
                <c:pt idx="2575">
                  <c:v>118.730003</c:v>
                </c:pt>
                <c:pt idx="2576">
                  <c:v>119.349998</c:v>
                </c:pt>
                <c:pt idx="2577">
                  <c:v>119.540001</c:v>
                </c:pt>
                <c:pt idx="2578">
                  <c:v>119.010002</c:v>
                </c:pt>
                <c:pt idx="2579">
                  <c:v>118.75</c:v>
                </c:pt>
                <c:pt idx="2580">
                  <c:v>118.410004</c:v>
                </c:pt>
                <c:pt idx="2581">
                  <c:v>118.239998</c:v>
                </c:pt>
                <c:pt idx="2582">
                  <c:v>118.029999</c:v>
                </c:pt>
                <c:pt idx="2583">
                  <c:v>118.08000199999999</c:v>
                </c:pt>
                <c:pt idx="2584">
                  <c:v>118.08000199999999</c:v>
                </c:pt>
                <c:pt idx="2585">
                  <c:v>118.360001</c:v>
                </c:pt>
                <c:pt idx="2586">
                  <c:v>118.519997</c:v>
                </c:pt>
                <c:pt idx="2587">
                  <c:v>118.779999</c:v>
                </c:pt>
                <c:pt idx="2588">
                  <c:v>118.089996</c:v>
                </c:pt>
                <c:pt idx="2589">
                  <c:v>118.94000200000001</c:v>
                </c:pt>
                <c:pt idx="2590">
                  <c:v>119.379997</c:v>
                </c:pt>
                <c:pt idx="2591">
                  <c:v>119.050003</c:v>
                </c:pt>
                <c:pt idx="2592">
                  <c:v>119.209999</c:v>
                </c:pt>
                <c:pt idx="2593">
                  <c:v>118.639999</c:v>
                </c:pt>
                <c:pt idx="2594">
                  <c:v>119.769997</c:v>
                </c:pt>
                <c:pt idx="2595">
                  <c:v>120.110001</c:v>
                </c:pt>
                <c:pt idx="2596">
                  <c:v>119.269997</c:v>
                </c:pt>
                <c:pt idx="2597">
                  <c:v>119.239998</c:v>
                </c:pt>
                <c:pt idx="2598">
                  <c:v>119.019997</c:v>
                </c:pt>
                <c:pt idx="2599">
                  <c:v>118.389999</c:v>
                </c:pt>
                <c:pt idx="2600">
                  <c:v>117.720001</c:v>
                </c:pt>
                <c:pt idx="2601">
                  <c:v>117.629997</c:v>
                </c:pt>
                <c:pt idx="2602">
                  <c:v>118.099998</c:v>
                </c:pt>
                <c:pt idx="2603">
                  <c:v>118.75</c:v>
                </c:pt>
                <c:pt idx="2604">
                  <c:v>119.050003</c:v>
                </c:pt>
                <c:pt idx="2605">
                  <c:v>118.910004</c:v>
                </c:pt>
                <c:pt idx="2606">
                  <c:v>119.300003</c:v>
                </c:pt>
                <c:pt idx="2607">
                  <c:v>119.129997</c:v>
                </c:pt>
                <c:pt idx="2608">
                  <c:v>118.83000199999999</c:v>
                </c:pt>
                <c:pt idx="2609">
                  <c:v>119.30999799999999</c:v>
                </c:pt>
                <c:pt idx="2610">
                  <c:v>119.199997</c:v>
                </c:pt>
                <c:pt idx="2611">
                  <c:v>118.449997</c:v>
                </c:pt>
                <c:pt idx="2612">
                  <c:v>118.33000199999999</c:v>
                </c:pt>
                <c:pt idx="2613">
                  <c:v>119.07</c:v>
                </c:pt>
                <c:pt idx="2614">
                  <c:v>119.94000200000001</c:v>
                </c:pt>
                <c:pt idx="2615">
                  <c:v>120</c:v>
                </c:pt>
                <c:pt idx="2616">
                  <c:v>120.75</c:v>
                </c:pt>
                <c:pt idx="2617">
                  <c:v>121.550003</c:v>
                </c:pt>
                <c:pt idx="2618">
                  <c:v>121.900002</c:v>
                </c:pt>
                <c:pt idx="2619">
                  <c:v>122.05999799999999</c:v>
                </c:pt>
                <c:pt idx="2620">
                  <c:v>122.349998</c:v>
                </c:pt>
                <c:pt idx="2621">
                  <c:v>123.30999799999999</c:v>
                </c:pt>
                <c:pt idx="2622">
                  <c:v>123.68</c:v>
                </c:pt>
                <c:pt idx="2623">
                  <c:v>123.80999799999999</c:v>
                </c:pt>
                <c:pt idx="2624">
                  <c:v>123.650002</c:v>
                </c:pt>
                <c:pt idx="2625">
                  <c:v>123.839996</c:v>
                </c:pt>
                <c:pt idx="2626">
                  <c:v>122.980003</c:v>
                </c:pt>
                <c:pt idx="2627">
                  <c:v>122.650002</c:v>
                </c:pt>
                <c:pt idx="2628">
                  <c:v>122.730003</c:v>
                </c:pt>
                <c:pt idx="2629">
                  <c:v>123.269997</c:v>
                </c:pt>
                <c:pt idx="2630">
                  <c:v>123.839996</c:v>
                </c:pt>
                <c:pt idx="2631">
                  <c:v>123.889999</c:v>
                </c:pt>
                <c:pt idx="2632">
                  <c:v>123.400002</c:v>
                </c:pt>
                <c:pt idx="2633">
                  <c:v>124.05999799999999</c:v>
                </c:pt>
                <c:pt idx="2634">
                  <c:v>123.470001</c:v>
                </c:pt>
                <c:pt idx="2635">
                  <c:v>123.129997</c:v>
                </c:pt>
                <c:pt idx="2636">
                  <c:v>122.839996</c:v>
                </c:pt>
                <c:pt idx="2637">
                  <c:v>123.199997</c:v>
                </c:pt>
                <c:pt idx="2638">
                  <c:v>123.510002</c:v>
                </c:pt>
                <c:pt idx="2639">
                  <c:v>121.540001</c:v>
                </c:pt>
                <c:pt idx="2640">
                  <c:v>122.16999800000001</c:v>
                </c:pt>
                <c:pt idx="2641">
                  <c:v>120.82</c:v>
                </c:pt>
                <c:pt idx="2642">
                  <c:v>121.730003</c:v>
                </c:pt>
                <c:pt idx="2643">
                  <c:v>121.720001</c:v>
                </c:pt>
                <c:pt idx="2644">
                  <c:v>121.389999</c:v>
                </c:pt>
                <c:pt idx="2645">
                  <c:v>120.360001</c:v>
                </c:pt>
                <c:pt idx="2646">
                  <c:v>120.93</c:v>
                </c:pt>
                <c:pt idx="2647">
                  <c:v>120.760002</c:v>
                </c:pt>
                <c:pt idx="2648">
                  <c:v>120.43</c:v>
                </c:pt>
                <c:pt idx="2649">
                  <c:v>121.18</c:v>
                </c:pt>
                <c:pt idx="2650">
                  <c:v>120.980003</c:v>
                </c:pt>
                <c:pt idx="2651">
                  <c:v>121.769997</c:v>
                </c:pt>
                <c:pt idx="2652">
                  <c:v>121.879997</c:v>
                </c:pt>
                <c:pt idx="2653">
                  <c:v>121.959999</c:v>
                </c:pt>
                <c:pt idx="2654">
                  <c:v>122.620003</c:v>
                </c:pt>
                <c:pt idx="2655">
                  <c:v>122.55999799999999</c:v>
                </c:pt>
                <c:pt idx="2656">
                  <c:v>122.80999799999999</c:v>
                </c:pt>
                <c:pt idx="2657">
                  <c:v>122.279999</c:v>
                </c:pt>
                <c:pt idx="2658">
                  <c:v>122.800003</c:v>
                </c:pt>
                <c:pt idx="2659">
                  <c:v>122.69000200000001</c:v>
                </c:pt>
                <c:pt idx="2660">
                  <c:v>123.339996</c:v>
                </c:pt>
                <c:pt idx="2661">
                  <c:v>122.199997</c:v>
                </c:pt>
                <c:pt idx="2662">
                  <c:v>121.849998</c:v>
                </c:pt>
                <c:pt idx="2663">
                  <c:v>121.459999</c:v>
                </c:pt>
                <c:pt idx="2664">
                  <c:v>121.360001</c:v>
                </c:pt>
                <c:pt idx="2665">
                  <c:v>121.68</c:v>
                </c:pt>
                <c:pt idx="2666">
                  <c:v>121.58000199999999</c:v>
                </c:pt>
                <c:pt idx="2667">
                  <c:v>122.269997</c:v>
                </c:pt>
                <c:pt idx="2668">
                  <c:v>122</c:v>
                </c:pt>
                <c:pt idx="2669">
                  <c:v>122.010002</c:v>
                </c:pt>
                <c:pt idx="2670">
                  <c:v>120.989998</c:v>
                </c:pt>
                <c:pt idx="2671">
                  <c:v>121.209999</c:v>
                </c:pt>
                <c:pt idx="2672">
                  <c:v>122.160004</c:v>
                </c:pt>
                <c:pt idx="2673">
                  <c:v>122.339996</c:v>
                </c:pt>
                <c:pt idx="2674">
                  <c:v>122.870003</c:v>
                </c:pt>
                <c:pt idx="2675">
                  <c:v>121.32</c:v>
                </c:pt>
                <c:pt idx="2676">
                  <c:v>120.720001</c:v>
                </c:pt>
                <c:pt idx="2677">
                  <c:v>121</c:v>
                </c:pt>
                <c:pt idx="2678">
                  <c:v>121.339996</c:v>
                </c:pt>
                <c:pt idx="2679">
                  <c:v>121</c:v>
                </c:pt>
                <c:pt idx="2680">
                  <c:v>120.16999800000001</c:v>
                </c:pt>
                <c:pt idx="2681">
                  <c:v>120.400002</c:v>
                </c:pt>
                <c:pt idx="2682">
                  <c:v>120.16999800000001</c:v>
                </c:pt>
                <c:pt idx="2683">
                  <c:v>120.260002</c:v>
                </c:pt>
                <c:pt idx="2684">
                  <c:v>120.5</c:v>
                </c:pt>
                <c:pt idx="2685">
                  <c:v>120.839996</c:v>
                </c:pt>
                <c:pt idx="2686">
                  <c:v>121.589996</c:v>
                </c:pt>
                <c:pt idx="2687">
                  <c:v>121.25</c:v>
                </c:pt>
                <c:pt idx="2688">
                  <c:v>121.459999</c:v>
                </c:pt>
                <c:pt idx="2689">
                  <c:v>121.57</c:v>
                </c:pt>
                <c:pt idx="2690">
                  <c:v>121.360001</c:v>
                </c:pt>
                <c:pt idx="2691">
                  <c:v>122.41999800000001</c:v>
                </c:pt>
                <c:pt idx="2692">
                  <c:v>122.43</c:v>
                </c:pt>
                <c:pt idx="2693">
                  <c:v>122.360001</c:v>
                </c:pt>
                <c:pt idx="2694">
                  <c:v>122.5</c:v>
                </c:pt>
                <c:pt idx="2695">
                  <c:v>122.720001</c:v>
                </c:pt>
                <c:pt idx="2696">
                  <c:v>122.790001</c:v>
                </c:pt>
                <c:pt idx="2697">
                  <c:v>122.5</c:v>
                </c:pt>
                <c:pt idx="2698">
                  <c:v>121.800003</c:v>
                </c:pt>
                <c:pt idx="2699">
                  <c:v>120.93</c:v>
                </c:pt>
                <c:pt idx="2700">
                  <c:v>120.739998</c:v>
                </c:pt>
                <c:pt idx="2701">
                  <c:v>121.05999799999999</c:v>
                </c:pt>
                <c:pt idx="2702">
                  <c:v>120.989998</c:v>
                </c:pt>
                <c:pt idx="2703">
                  <c:v>120.33000199999999</c:v>
                </c:pt>
                <c:pt idx="2704">
                  <c:v>120.599998</c:v>
                </c:pt>
                <c:pt idx="2705">
                  <c:v>120.66999800000001</c:v>
                </c:pt>
                <c:pt idx="2706">
                  <c:v>120.83000199999999</c:v>
                </c:pt>
                <c:pt idx="2707">
                  <c:v>121.07</c:v>
                </c:pt>
                <c:pt idx="2708">
                  <c:v>121.75</c:v>
                </c:pt>
                <c:pt idx="2709">
                  <c:v>121.980003</c:v>
                </c:pt>
                <c:pt idx="2710">
                  <c:v>121.779999</c:v>
                </c:pt>
                <c:pt idx="2711">
                  <c:v>121.360001</c:v>
                </c:pt>
                <c:pt idx="2712">
                  <c:v>122.110001</c:v>
                </c:pt>
                <c:pt idx="2713">
                  <c:v>122.25</c:v>
                </c:pt>
                <c:pt idx="2714">
                  <c:v>122.510002</c:v>
                </c:pt>
                <c:pt idx="2715">
                  <c:v>122.82</c:v>
                </c:pt>
                <c:pt idx="2716">
                  <c:v>123.019997</c:v>
                </c:pt>
                <c:pt idx="2717">
                  <c:v>122.58000199999999</c:v>
                </c:pt>
                <c:pt idx="2718">
                  <c:v>122.480003</c:v>
                </c:pt>
                <c:pt idx="2719">
                  <c:v>121.779999</c:v>
                </c:pt>
                <c:pt idx="2720">
                  <c:v>121.769997</c:v>
                </c:pt>
                <c:pt idx="2721">
                  <c:v>121.400002</c:v>
                </c:pt>
                <c:pt idx="2722">
                  <c:v>121.41999800000001</c:v>
                </c:pt>
                <c:pt idx="2723">
                  <c:v>120.730003</c:v>
                </c:pt>
                <c:pt idx="2724">
                  <c:v>121.459999</c:v>
                </c:pt>
                <c:pt idx="2725">
                  <c:v>120.860001</c:v>
                </c:pt>
                <c:pt idx="2726">
                  <c:v>119.879997</c:v>
                </c:pt>
                <c:pt idx="2727">
                  <c:v>120.69000200000001</c:v>
                </c:pt>
                <c:pt idx="2728">
                  <c:v>120.66999800000001</c:v>
                </c:pt>
                <c:pt idx="2729">
                  <c:v>119.57</c:v>
                </c:pt>
                <c:pt idx="2730">
                  <c:v>119.260002</c:v>
                </c:pt>
                <c:pt idx="2731">
                  <c:v>118.550003</c:v>
                </c:pt>
                <c:pt idx="2732">
                  <c:v>119.08000199999999</c:v>
                </c:pt>
                <c:pt idx="2733">
                  <c:v>120.239998</c:v>
                </c:pt>
                <c:pt idx="2734">
                  <c:v>120.110001</c:v>
                </c:pt>
                <c:pt idx="2735">
                  <c:v>120.83000199999999</c:v>
                </c:pt>
                <c:pt idx="2736">
                  <c:v>121.699997</c:v>
                </c:pt>
                <c:pt idx="2737">
                  <c:v>122.099998</c:v>
                </c:pt>
                <c:pt idx="2738">
                  <c:v>121.139999</c:v>
                </c:pt>
                <c:pt idx="2739">
                  <c:v>122.129997</c:v>
                </c:pt>
                <c:pt idx="2740">
                  <c:v>122.19000200000001</c:v>
                </c:pt>
                <c:pt idx="2741">
                  <c:v>122.410004</c:v>
                </c:pt>
                <c:pt idx="2742">
                  <c:v>122.82</c:v>
                </c:pt>
                <c:pt idx="2743">
                  <c:v>122.709999</c:v>
                </c:pt>
                <c:pt idx="2744">
                  <c:v>122.900002</c:v>
                </c:pt>
                <c:pt idx="2745">
                  <c:v>122.949997</c:v>
                </c:pt>
                <c:pt idx="2746">
                  <c:v>123.949997</c:v>
                </c:pt>
                <c:pt idx="2747">
                  <c:v>124.239998</c:v>
                </c:pt>
                <c:pt idx="2748">
                  <c:v>124.769997</c:v>
                </c:pt>
                <c:pt idx="2749">
                  <c:v>125</c:v>
                </c:pt>
                <c:pt idx="2750">
                  <c:v>125.860001</c:v>
                </c:pt>
                <c:pt idx="2751">
                  <c:v>125.510002</c:v>
                </c:pt>
                <c:pt idx="2752">
                  <c:v>125.94000200000001</c:v>
                </c:pt>
                <c:pt idx="2753">
                  <c:v>125.459999</c:v>
                </c:pt>
                <c:pt idx="2754">
                  <c:v>125.730003</c:v>
                </c:pt>
                <c:pt idx="2755">
                  <c:v>125.839996</c:v>
                </c:pt>
                <c:pt idx="2756">
                  <c:v>125.94000200000001</c:v>
                </c:pt>
                <c:pt idx="2757">
                  <c:v>126.58000199999999</c:v>
                </c:pt>
                <c:pt idx="2758">
                  <c:v>126.239998</c:v>
                </c:pt>
                <c:pt idx="2759">
                  <c:v>127.410004</c:v>
                </c:pt>
                <c:pt idx="2760">
                  <c:v>127.66999800000001</c:v>
                </c:pt>
                <c:pt idx="2761">
                  <c:v>127.150002</c:v>
                </c:pt>
                <c:pt idx="2762">
                  <c:v>126.849998</c:v>
                </c:pt>
                <c:pt idx="2763">
                  <c:v>127</c:v>
                </c:pt>
                <c:pt idx="2764">
                  <c:v>126.889999</c:v>
                </c:pt>
                <c:pt idx="2765">
                  <c:v>127.019997</c:v>
                </c:pt>
                <c:pt idx="2766">
                  <c:v>126.83000199999999</c:v>
                </c:pt>
                <c:pt idx="2767">
                  <c:v>126.900002</c:v>
                </c:pt>
                <c:pt idx="2768">
                  <c:v>126.730003</c:v>
                </c:pt>
                <c:pt idx="2769">
                  <c:v>126.550003</c:v>
                </c:pt>
                <c:pt idx="2770">
                  <c:v>126.620003</c:v>
                </c:pt>
                <c:pt idx="2771">
                  <c:v>127.25</c:v>
                </c:pt>
                <c:pt idx="2772">
                  <c:v>127.709999</c:v>
                </c:pt>
                <c:pt idx="2773">
                  <c:v>128.279999</c:v>
                </c:pt>
                <c:pt idx="2774">
                  <c:v>128.11000100000001</c:v>
                </c:pt>
                <c:pt idx="2775">
                  <c:v>127.41999800000001</c:v>
                </c:pt>
                <c:pt idx="2776">
                  <c:v>127.660004</c:v>
                </c:pt>
                <c:pt idx="2777">
                  <c:v>127.760002</c:v>
                </c:pt>
                <c:pt idx="2778">
                  <c:v>127.599998</c:v>
                </c:pt>
                <c:pt idx="2779">
                  <c:v>128.86000100000001</c:v>
                </c:pt>
                <c:pt idx="2780">
                  <c:v>128.36999499999999</c:v>
                </c:pt>
                <c:pt idx="2781">
                  <c:v>130.05999800000001</c:v>
                </c:pt>
                <c:pt idx="2782">
                  <c:v>130.550003</c:v>
                </c:pt>
                <c:pt idx="2783">
                  <c:v>130.529999</c:v>
                </c:pt>
                <c:pt idx="2784">
                  <c:v>130.63999899999999</c:v>
                </c:pt>
                <c:pt idx="2785">
                  <c:v>129.63000500000001</c:v>
                </c:pt>
                <c:pt idx="2786">
                  <c:v>130.33999600000001</c:v>
                </c:pt>
                <c:pt idx="2787">
                  <c:v>129.38999899999999</c:v>
                </c:pt>
                <c:pt idx="2788">
                  <c:v>128.929993</c:v>
                </c:pt>
                <c:pt idx="2789">
                  <c:v>129.13000500000001</c:v>
                </c:pt>
                <c:pt idx="2790">
                  <c:v>128.38999899999999</c:v>
                </c:pt>
                <c:pt idx="2791">
                  <c:v>126</c:v>
                </c:pt>
                <c:pt idx="2792">
                  <c:v>121.550003</c:v>
                </c:pt>
                <c:pt idx="2793">
                  <c:v>123.550003</c:v>
                </c:pt>
                <c:pt idx="2794">
                  <c:v>123.519997</c:v>
                </c:pt>
                <c:pt idx="2795">
                  <c:v>120.110001</c:v>
                </c:pt>
                <c:pt idx="2796">
                  <c:v>120.610001</c:v>
                </c:pt>
                <c:pt idx="2797">
                  <c:v>122.269997</c:v>
                </c:pt>
                <c:pt idx="2798">
                  <c:v>122.349998</c:v>
                </c:pt>
                <c:pt idx="2799">
                  <c:v>122.849998</c:v>
                </c:pt>
                <c:pt idx="2800">
                  <c:v>124.400002</c:v>
                </c:pt>
                <c:pt idx="2801">
                  <c:v>124.30999799999999</c:v>
                </c:pt>
                <c:pt idx="2802">
                  <c:v>122.720001</c:v>
                </c:pt>
                <c:pt idx="2803">
                  <c:v>121.75</c:v>
                </c:pt>
                <c:pt idx="2804">
                  <c:v>121.970001</c:v>
                </c:pt>
                <c:pt idx="2805">
                  <c:v>123.139999</c:v>
                </c:pt>
                <c:pt idx="2806">
                  <c:v>124.25</c:v>
                </c:pt>
                <c:pt idx="2807">
                  <c:v>122.55999799999999</c:v>
                </c:pt>
                <c:pt idx="2808">
                  <c:v>120.80999799999999</c:v>
                </c:pt>
                <c:pt idx="2809">
                  <c:v>120</c:v>
                </c:pt>
                <c:pt idx="2810">
                  <c:v>121.19000200000001</c:v>
                </c:pt>
                <c:pt idx="2811">
                  <c:v>122.139999</c:v>
                </c:pt>
                <c:pt idx="2812">
                  <c:v>122.540001</c:v>
                </c:pt>
                <c:pt idx="2813">
                  <c:v>121.800003</c:v>
                </c:pt>
                <c:pt idx="2814">
                  <c:v>123.08000199999999</c:v>
                </c:pt>
                <c:pt idx="2815">
                  <c:v>123.82</c:v>
                </c:pt>
                <c:pt idx="2816">
                  <c:v>124</c:v>
                </c:pt>
                <c:pt idx="2817">
                  <c:v>123.699997</c:v>
                </c:pt>
                <c:pt idx="2818">
                  <c:v>122.5</c:v>
                </c:pt>
                <c:pt idx="2819">
                  <c:v>121.80999799999999</c:v>
                </c:pt>
                <c:pt idx="2820">
                  <c:v>121.80999799999999</c:v>
                </c:pt>
                <c:pt idx="2821">
                  <c:v>120.75</c:v>
                </c:pt>
                <c:pt idx="2822">
                  <c:v>120.300003</c:v>
                </c:pt>
                <c:pt idx="2823">
                  <c:v>119.44000200000001</c:v>
                </c:pt>
                <c:pt idx="2824">
                  <c:v>117.099998</c:v>
                </c:pt>
                <c:pt idx="2825">
                  <c:v>115.41999800000001</c:v>
                </c:pt>
                <c:pt idx="2826">
                  <c:v>117.260002</c:v>
                </c:pt>
                <c:pt idx="2827">
                  <c:v>116.839996</c:v>
                </c:pt>
                <c:pt idx="2828">
                  <c:v>117.589996</c:v>
                </c:pt>
                <c:pt idx="2829">
                  <c:v>118.910004</c:v>
                </c:pt>
                <c:pt idx="2830">
                  <c:v>115.980003</c:v>
                </c:pt>
                <c:pt idx="2831">
                  <c:v>117.94000200000001</c:v>
                </c:pt>
                <c:pt idx="2832">
                  <c:v>120.08000199999999</c:v>
                </c:pt>
                <c:pt idx="2833">
                  <c:v>120.949997</c:v>
                </c:pt>
                <c:pt idx="2834">
                  <c:v>119.33000199999999</c:v>
                </c:pt>
                <c:pt idx="2835">
                  <c:v>119.18</c:v>
                </c:pt>
                <c:pt idx="2836">
                  <c:v>120.16999800000001</c:v>
                </c:pt>
                <c:pt idx="2837">
                  <c:v>119.769997</c:v>
                </c:pt>
                <c:pt idx="2838">
                  <c:v>119.639999</c:v>
                </c:pt>
                <c:pt idx="2839">
                  <c:v>119.879997</c:v>
                </c:pt>
                <c:pt idx="2840">
                  <c:v>120.720001</c:v>
                </c:pt>
                <c:pt idx="2841">
                  <c:v>121.05999799999999</c:v>
                </c:pt>
                <c:pt idx="2842">
                  <c:v>120.129997</c:v>
                </c:pt>
                <c:pt idx="2843">
                  <c:v>116.650002</c:v>
                </c:pt>
                <c:pt idx="2844">
                  <c:v>114.709999</c:v>
                </c:pt>
                <c:pt idx="2845">
                  <c:v>114.800003</c:v>
                </c:pt>
                <c:pt idx="2846">
                  <c:v>113.889999</c:v>
                </c:pt>
                <c:pt idx="2847">
                  <c:v>113.699997</c:v>
                </c:pt>
                <c:pt idx="2848">
                  <c:v>114.66999800000001</c:v>
                </c:pt>
                <c:pt idx="2849">
                  <c:v>115.110001</c:v>
                </c:pt>
                <c:pt idx="2850">
                  <c:v>114.07</c:v>
                </c:pt>
                <c:pt idx="2851">
                  <c:v>113.370003</c:v>
                </c:pt>
                <c:pt idx="2852">
                  <c:v>111.94000200000001</c:v>
                </c:pt>
                <c:pt idx="2853">
                  <c:v>111.68</c:v>
                </c:pt>
                <c:pt idx="2854">
                  <c:v>113.300003</c:v>
                </c:pt>
                <c:pt idx="2855">
                  <c:v>113.25</c:v>
                </c:pt>
                <c:pt idx="2856">
                  <c:v>112.660004</c:v>
                </c:pt>
                <c:pt idx="2857">
                  <c:v>113.099998</c:v>
                </c:pt>
                <c:pt idx="2858">
                  <c:v>114.019997</c:v>
                </c:pt>
                <c:pt idx="2859">
                  <c:v>113.800003</c:v>
                </c:pt>
                <c:pt idx="2860">
                  <c:v>113.540001</c:v>
                </c:pt>
                <c:pt idx="2861">
                  <c:v>112.989998</c:v>
                </c:pt>
                <c:pt idx="2862">
                  <c:v>113.900002</c:v>
                </c:pt>
                <c:pt idx="2863">
                  <c:v>114.489998</c:v>
                </c:pt>
                <c:pt idx="2864">
                  <c:v>114.110001</c:v>
                </c:pt>
                <c:pt idx="2865">
                  <c:v>114.620003</c:v>
                </c:pt>
                <c:pt idx="2866">
                  <c:v>114.260002</c:v>
                </c:pt>
                <c:pt idx="2867">
                  <c:v>114.760002</c:v>
                </c:pt>
                <c:pt idx="2868">
                  <c:v>114.739998</c:v>
                </c:pt>
                <c:pt idx="2869">
                  <c:v>114.949997</c:v>
                </c:pt>
                <c:pt idx="2870">
                  <c:v>114.389999</c:v>
                </c:pt>
                <c:pt idx="2871">
                  <c:v>115.599998</c:v>
                </c:pt>
                <c:pt idx="2872">
                  <c:v>114.470001</c:v>
                </c:pt>
                <c:pt idx="2873">
                  <c:v>115.029999</c:v>
                </c:pt>
                <c:pt idx="2874">
                  <c:v>115.910004</c:v>
                </c:pt>
                <c:pt idx="2875">
                  <c:v>115.779999</c:v>
                </c:pt>
                <c:pt idx="2876">
                  <c:v>116.5</c:v>
                </c:pt>
                <c:pt idx="2877">
                  <c:v>116.959999</c:v>
                </c:pt>
                <c:pt idx="2878">
                  <c:v>118.400002</c:v>
                </c:pt>
                <c:pt idx="2879">
                  <c:v>119.30999799999999</c:v>
                </c:pt>
                <c:pt idx="2880">
                  <c:v>119.720001</c:v>
                </c:pt>
                <c:pt idx="2881">
                  <c:v>119.129997</c:v>
                </c:pt>
                <c:pt idx="2882">
                  <c:v>119.519997</c:v>
                </c:pt>
                <c:pt idx="2883">
                  <c:v>120.730003</c:v>
                </c:pt>
                <c:pt idx="2884">
                  <c:v>119.620003</c:v>
                </c:pt>
                <c:pt idx="2885">
                  <c:v>119.349998</c:v>
                </c:pt>
                <c:pt idx="2886">
                  <c:v>119.44000200000001</c:v>
                </c:pt>
                <c:pt idx="2887">
                  <c:v>118.769997</c:v>
                </c:pt>
                <c:pt idx="2888">
                  <c:v>119.209999</c:v>
                </c:pt>
                <c:pt idx="2889">
                  <c:v>118.910004</c:v>
                </c:pt>
                <c:pt idx="2890">
                  <c:v>118.05999799999999</c:v>
                </c:pt>
                <c:pt idx="2891">
                  <c:v>117.290001</c:v>
                </c:pt>
                <c:pt idx="2892">
                  <c:v>117.980003</c:v>
                </c:pt>
                <c:pt idx="2893">
                  <c:v>118.269997</c:v>
                </c:pt>
                <c:pt idx="2894">
                  <c:v>117.849998</c:v>
                </c:pt>
                <c:pt idx="2895">
                  <c:v>117.389999</c:v>
                </c:pt>
                <c:pt idx="2896">
                  <c:v>119.05999799999999</c:v>
                </c:pt>
                <c:pt idx="2897">
                  <c:v>119.41999800000001</c:v>
                </c:pt>
                <c:pt idx="2898">
                  <c:v>119.349998</c:v>
                </c:pt>
                <c:pt idx="2899">
                  <c:v>120.519997</c:v>
                </c:pt>
                <c:pt idx="2900">
                  <c:v>120.019997</c:v>
                </c:pt>
                <c:pt idx="2901">
                  <c:v>120.019997</c:v>
                </c:pt>
                <c:pt idx="2902">
                  <c:v>120.339996</c:v>
                </c:pt>
                <c:pt idx="2903">
                  <c:v>119.75</c:v>
                </c:pt>
                <c:pt idx="2904">
                  <c:v>120.959999</c:v>
                </c:pt>
                <c:pt idx="2905">
                  <c:v>120.349998</c:v>
                </c:pt>
                <c:pt idx="2906">
                  <c:v>120.25</c:v>
                </c:pt>
                <c:pt idx="2907">
                  <c:v>120.459999</c:v>
                </c:pt>
                <c:pt idx="2908">
                  <c:v>119.730003</c:v>
                </c:pt>
                <c:pt idx="2909">
                  <c:v>119.360001</c:v>
                </c:pt>
                <c:pt idx="2910">
                  <c:v>119.959999</c:v>
                </c:pt>
                <c:pt idx="2911">
                  <c:v>120.050003</c:v>
                </c:pt>
                <c:pt idx="2912">
                  <c:v>119.69000200000001</c:v>
                </c:pt>
                <c:pt idx="2913">
                  <c:v>119.199997</c:v>
                </c:pt>
                <c:pt idx="2914">
                  <c:v>120.25</c:v>
                </c:pt>
                <c:pt idx="2915">
                  <c:v>119.019997</c:v>
                </c:pt>
                <c:pt idx="2916">
                  <c:v>120.529999</c:v>
                </c:pt>
                <c:pt idx="2917">
                  <c:v>121.800003</c:v>
                </c:pt>
                <c:pt idx="2918">
                  <c:v>121.620003</c:v>
                </c:pt>
                <c:pt idx="2919">
                  <c:v>121.480003</c:v>
                </c:pt>
                <c:pt idx="2920">
                  <c:v>120.739998</c:v>
                </c:pt>
                <c:pt idx="2921">
                  <c:v>120.55999799999999</c:v>
                </c:pt>
                <c:pt idx="2922">
                  <c:v>119.870003</c:v>
                </c:pt>
                <c:pt idx="2923">
                  <c:v>119.269997</c:v>
                </c:pt>
                <c:pt idx="2924">
                  <c:v>119.82</c:v>
                </c:pt>
                <c:pt idx="2925">
                  <c:v>119.599998</c:v>
                </c:pt>
                <c:pt idx="2926">
                  <c:v>120.480003</c:v>
                </c:pt>
                <c:pt idx="2927">
                  <c:v>120.970001</c:v>
                </c:pt>
                <c:pt idx="2928">
                  <c:v>121.540001</c:v>
                </c:pt>
                <c:pt idx="2929">
                  <c:v>121.290001</c:v>
                </c:pt>
                <c:pt idx="2930">
                  <c:v>120.400002</c:v>
                </c:pt>
                <c:pt idx="2931">
                  <c:v>119.949997</c:v>
                </c:pt>
                <c:pt idx="2932">
                  <c:v>120.07</c:v>
                </c:pt>
                <c:pt idx="2933">
                  <c:v>120.650002</c:v>
                </c:pt>
                <c:pt idx="2934">
                  <c:v>120.160004</c:v>
                </c:pt>
                <c:pt idx="2935">
                  <c:v>120.239998</c:v>
                </c:pt>
                <c:pt idx="2936">
                  <c:v>119.089996</c:v>
                </c:pt>
                <c:pt idx="2937">
                  <c:v>118.949997</c:v>
                </c:pt>
                <c:pt idx="2938">
                  <c:v>118.360001</c:v>
                </c:pt>
                <c:pt idx="2939">
                  <c:v>119.300003</c:v>
                </c:pt>
                <c:pt idx="2940">
                  <c:v>119.43</c:v>
                </c:pt>
                <c:pt idx="2941">
                  <c:v>118.839996</c:v>
                </c:pt>
                <c:pt idx="2942">
                  <c:v>119.55999799999999</c:v>
                </c:pt>
                <c:pt idx="2943">
                  <c:v>119.410004</c:v>
                </c:pt>
                <c:pt idx="2944">
                  <c:v>120.870003</c:v>
                </c:pt>
                <c:pt idx="2945">
                  <c:v>121.040001</c:v>
                </c:pt>
                <c:pt idx="2946">
                  <c:v>121.32</c:v>
                </c:pt>
                <c:pt idx="2947">
                  <c:v>121.360001</c:v>
                </c:pt>
                <c:pt idx="2948">
                  <c:v>121.110001</c:v>
                </c:pt>
                <c:pt idx="2949">
                  <c:v>121.089996</c:v>
                </c:pt>
                <c:pt idx="2950">
                  <c:v>122.360001</c:v>
                </c:pt>
                <c:pt idx="2951">
                  <c:v>122.459999</c:v>
                </c:pt>
                <c:pt idx="2952">
                  <c:v>120.650002</c:v>
                </c:pt>
                <c:pt idx="2953">
                  <c:v>119.769997</c:v>
                </c:pt>
                <c:pt idx="2954">
                  <c:v>119.050003</c:v>
                </c:pt>
                <c:pt idx="2955">
                  <c:v>118.900002</c:v>
                </c:pt>
                <c:pt idx="2956">
                  <c:v>118.870003</c:v>
                </c:pt>
                <c:pt idx="2957">
                  <c:v>119.05999799999999</c:v>
                </c:pt>
                <c:pt idx="2958">
                  <c:v>119.019997</c:v>
                </c:pt>
                <c:pt idx="2959">
                  <c:v>118.089996</c:v>
                </c:pt>
                <c:pt idx="2960">
                  <c:v>117.05999799999999</c:v>
                </c:pt>
                <c:pt idx="2961">
                  <c:v>116.839996</c:v>
                </c:pt>
                <c:pt idx="2962">
                  <c:v>117.720001</c:v>
                </c:pt>
                <c:pt idx="2963">
                  <c:v>116.91999800000001</c:v>
                </c:pt>
                <c:pt idx="2964">
                  <c:v>114.41999800000001</c:v>
                </c:pt>
                <c:pt idx="2965">
                  <c:v>112.129997</c:v>
                </c:pt>
                <c:pt idx="2966">
                  <c:v>112.720001</c:v>
                </c:pt>
                <c:pt idx="2967">
                  <c:v>113.279999</c:v>
                </c:pt>
                <c:pt idx="2968">
                  <c:v>114.849998</c:v>
                </c:pt>
                <c:pt idx="2969">
                  <c:v>114.769997</c:v>
                </c:pt>
                <c:pt idx="2970">
                  <c:v>113.75</c:v>
                </c:pt>
                <c:pt idx="2971">
                  <c:v>115.08000199999999</c:v>
                </c:pt>
                <c:pt idx="2972">
                  <c:v>114.349998</c:v>
                </c:pt>
                <c:pt idx="2973">
                  <c:v>114.83000199999999</c:v>
                </c:pt>
                <c:pt idx="2974">
                  <c:v>114.44000200000001</c:v>
                </c:pt>
                <c:pt idx="2975">
                  <c:v>115.57</c:v>
                </c:pt>
                <c:pt idx="2976">
                  <c:v>113.870003</c:v>
                </c:pt>
                <c:pt idx="2977">
                  <c:v>114.480003</c:v>
                </c:pt>
                <c:pt idx="2978">
                  <c:v>116.889999</c:v>
                </c:pt>
                <c:pt idx="2979">
                  <c:v>116.69000200000001</c:v>
                </c:pt>
                <c:pt idx="2980">
                  <c:v>117.779999</c:v>
                </c:pt>
                <c:pt idx="2981">
                  <c:v>117.470001</c:v>
                </c:pt>
                <c:pt idx="2982">
                  <c:v>118.30999799999999</c:v>
                </c:pt>
                <c:pt idx="2983">
                  <c:v>118.83000199999999</c:v>
                </c:pt>
                <c:pt idx="2984">
                  <c:v>119.459999</c:v>
                </c:pt>
                <c:pt idx="2985">
                  <c:v>119.160004</c:v>
                </c:pt>
                <c:pt idx="2986">
                  <c:v>118.529999</c:v>
                </c:pt>
                <c:pt idx="2987">
                  <c:v>117.5</c:v>
                </c:pt>
                <c:pt idx="2988">
                  <c:v>117.470001</c:v>
                </c:pt>
                <c:pt idx="2989">
                  <c:v>117.040001</c:v>
                </c:pt>
                <c:pt idx="2990">
                  <c:v>116.970001</c:v>
                </c:pt>
                <c:pt idx="2991">
                  <c:v>117.099998</c:v>
                </c:pt>
                <c:pt idx="2992">
                  <c:v>116.43</c:v>
                </c:pt>
                <c:pt idx="2993">
                  <c:v>115</c:v>
                </c:pt>
                <c:pt idx="2994">
                  <c:v>114.839996</c:v>
                </c:pt>
                <c:pt idx="2995">
                  <c:v>114.779999</c:v>
                </c:pt>
                <c:pt idx="2996">
                  <c:v>115.68</c:v>
                </c:pt>
                <c:pt idx="2997">
                  <c:v>115.83000199999999</c:v>
                </c:pt>
                <c:pt idx="2998">
                  <c:v>116.989998</c:v>
                </c:pt>
                <c:pt idx="2999">
                  <c:v>116.94000200000001</c:v>
                </c:pt>
                <c:pt idx="3000">
                  <c:v>117.849998</c:v>
                </c:pt>
                <c:pt idx="3001">
                  <c:v>118.290001</c:v>
                </c:pt>
                <c:pt idx="3002">
                  <c:v>115.93</c:v>
                </c:pt>
                <c:pt idx="3003">
                  <c:v>115.75</c:v>
                </c:pt>
                <c:pt idx="3004">
                  <c:v>113.900002</c:v>
                </c:pt>
                <c:pt idx="3005">
                  <c:v>113.55999799999999</c:v>
                </c:pt>
                <c:pt idx="3006">
                  <c:v>114.389999</c:v>
                </c:pt>
                <c:pt idx="3007">
                  <c:v>114.480003</c:v>
                </c:pt>
                <c:pt idx="3008">
                  <c:v>114.69000200000001</c:v>
                </c:pt>
                <c:pt idx="3009">
                  <c:v>113.239998</c:v>
                </c:pt>
                <c:pt idx="3010">
                  <c:v>110.029999</c:v>
                </c:pt>
                <c:pt idx="3011">
                  <c:v>109.099998</c:v>
                </c:pt>
                <c:pt idx="3012">
                  <c:v>107.80999799999999</c:v>
                </c:pt>
                <c:pt idx="3013">
                  <c:v>106.339996</c:v>
                </c:pt>
                <c:pt idx="3014">
                  <c:v>105.360001</c:v>
                </c:pt>
                <c:pt idx="3015">
                  <c:v>102.260002</c:v>
                </c:pt>
                <c:pt idx="3016">
                  <c:v>105.5</c:v>
                </c:pt>
                <c:pt idx="3017">
                  <c:v>106.260002</c:v>
                </c:pt>
                <c:pt idx="3018">
                  <c:v>106.279999</c:v>
                </c:pt>
                <c:pt idx="3019">
                  <c:v>106.44000200000001</c:v>
                </c:pt>
                <c:pt idx="3020">
                  <c:v>106.209999</c:v>
                </c:pt>
                <c:pt idx="3021">
                  <c:v>104.870003</c:v>
                </c:pt>
                <c:pt idx="3022">
                  <c:v>107.80999799999999</c:v>
                </c:pt>
                <c:pt idx="3023">
                  <c:v>108.269997</c:v>
                </c:pt>
                <c:pt idx="3024">
                  <c:v>109.58000199999999</c:v>
                </c:pt>
                <c:pt idx="3025">
                  <c:v>109.269997</c:v>
                </c:pt>
                <c:pt idx="3026">
                  <c:v>109.769997</c:v>
                </c:pt>
                <c:pt idx="3027">
                  <c:v>110.019997</c:v>
                </c:pt>
                <c:pt idx="3028">
                  <c:v>109.629997</c:v>
                </c:pt>
                <c:pt idx="3029">
                  <c:v>110.489998</c:v>
                </c:pt>
                <c:pt idx="3030">
                  <c:v>109.870003</c:v>
                </c:pt>
                <c:pt idx="3031">
                  <c:v>110.709999</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t"/>
        <c:numFmt formatCode="m/d/yyyy" sourceLinked="1"/>
        <c:majorTickMark val="none"/>
        <c:minorTickMark val="none"/>
        <c:tickLblPos val="nextTo"/>
        <c:crossAx val="659085568"/>
        <c:crosses val="max"/>
        <c:auto val="1"/>
        <c:lblOffset val="100"/>
        <c:baseTimeUnit val="days"/>
      </c:dateAx>
      <c:valAx>
        <c:axId val="65908556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SpecializedServices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39085</c:v>
                </c:pt>
                <c:pt idx="1">
                  <c:v>39086</c:v>
                </c:pt>
                <c:pt idx="2">
                  <c:v>39087</c:v>
                </c:pt>
                <c:pt idx="3">
                  <c:v>39090</c:v>
                </c:pt>
                <c:pt idx="4">
                  <c:v>39091</c:v>
                </c:pt>
                <c:pt idx="5">
                  <c:v>39092</c:v>
                </c:pt>
                <c:pt idx="6">
                  <c:v>39093</c:v>
                </c:pt>
                <c:pt idx="7">
                  <c:v>39094</c:v>
                </c:pt>
                <c:pt idx="8">
                  <c:v>39098</c:v>
                </c:pt>
                <c:pt idx="9">
                  <c:v>39099</c:v>
                </c:pt>
                <c:pt idx="10">
                  <c:v>39100</c:v>
                </c:pt>
                <c:pt idx="11">
                  <c:v>39101</c:v>
                </c:pt>
                <c:pt idx="12">
                  <c:v>39104</c:v>
                </c:pt>
                <c:pt idx="13">
                  <c:v>39105</c:v>
                </c:pt>
                <c:pt idx="14">
                  <c:v>39106</c:v>
                </c:pt>
                <c:pt idx="15">
                  <c:v>39107</c:v>
                </c:pt>
                <c:pt idx="16">
                  <c:v>39108</c:v>
                </c:pt>
                <c:pt idx="17">
                  <c:v>39111</c:v>
                </c:pt>
                <c:pt idx="18">
                  <c:v>39112</c:v>
                </c:pt>
                <c:pt idx="19">
                  <c:v>39113</c:v>
                </c:pt>
                <c:pt idx="20">
                  <c:v>39114</c:v>
                </c:pt>
                <c:pt idx="21">
                  <c:v>39115</c:v>
                </c:pt>
                <c:pt idx="22">
                  <c:v>39118</c:v>
                </c:pt>
                <c:pt idx="23">
                  <c:v>39119</c:v>
                </c:pt>
                <c:pt idx="24">
                  <c:v>39120</c:v>
                </c:pt>
                <c:pt idx="25">
                  <c:v>39121</c:v>
                </c:pt>
                <c:pt idx="26">
                  <c:v>39122</c:v>
                </c:pt>
                <c:pt idx="27">
                  <c:v>39125</c:v>
                </c:pt>
                <c:pt idx="28">
                  <c:v>39126</c:v>
                </c:pt>
                <c:pt idx="29">
                  <c:v>39127</c:v>
                </c:pt>
                <c:pt idx="30">
                  <c:v>39128</c:v>
                </c:pt>
                <c:pt idx="31">
                  <c:v>39129</c:v>
                </c:pt>
                <c:pt idx="32">
                  <c:v>39133</c:v>
                </c:pt>
                <c:pt idx="33">
                  <c:v>39134</c:v>
                </c:pt>
                <c:pt idx="34">
                  <c:v>39135</c:v>
                </c:pt>
                <c:pt idx="35">
                  <c:v>39136</c:v>
                </c:pt>
                <c:pt idx="36">
                  <c:v>39139</c:v>
                </c:pt>
                <c:pt idx="37">
                  <c:v>39140</c:v>
                </c:pt>
                <c:pt idx="38">
                  <c:v>39141</c:v>
                </c:pt>
                <c:pt idx="39">
                  <c:v>39142</c:v>
                </c:pt>
                <c:pt idx="40">
                  <c:v>39143</c:v>
                </c:pt>
                <c:pt idx="41">
                  <c:v>39146</c:v>
                </c:pt>
                <c:pt idx="42">
                  <c:v>39147</c:v>
                </c:pt>
                <c:pt idx="43">
                  <c:v>39148</c:v>
                </c:pt>
                <c:pt idx="44">
                  <c:v>39149</c:v>
                </c:pt>
                <c:pt idx="45">
                  <c:v>39150</c:v>
                </c:pt>
                <c:pt idx="46">
                  <c:v>39153</c:v>
                </c:pt>
                <c:pt idx="47">
                  <c:v>39154</c:v>
                </c:pt>
                <c:pt idx="48">
                  <c:v>39155</c:v>
                </c:pt>
                <c:pt idx="49">
                  <c:v>39156</c:v>
                </c:pt>
                <c:pt idx="50">
                  <c:v>39157</c:v>
                </c:pt>
                <c:pt idx="51">
                  <c:v>39160</c:v>
                </c:pt>
                <c:pt idx="52">
                  <c:v>39161</c:v>
                </c:pt>
                <c:pt idx="53">
                  <c:v>39162</c:v>
                </c:pt>
                <c:pt idx="54">
                  <c:v>39163</c:v>
                </c:pt>
                <c:pt idx="55">
                  <c:v>39164</c:v>
                </c:pt>
                <c:pt idx="56">
                  <c:v>39167</c:v>
                </c:pt>
                <c:pt idx="57">
                  <c:v>39168</c:v>
                </c:pt>
                <c:pt idx="58">
                  <c:v>39169</c:v>
                </c:pt>
                <c:pt idx="59">
                  <c:v>39170</c:v>
                </c:pt>
                <c:pt idx="60">
                  <c:v>39171</c:v>
                </c:pt>
                <c:pt idx="61">
                  <c:v>39174</c:v>
                </c:pt>
                <c:pt idx="62">
                  <c:v>39175</c:v>
                </c:pt>
                <c:pt idx="63">
                  <c:v>39176</c:v>
                </c:pt>
                <c:pt idx="64">
                  <c:v>39177</c:v>
                </c:pt>
                <c:pt idx="65">
                  <c:v>39181</c:v>
                </c:pt>
                <c:pt idx="66">
                  <c:v>39182</c:v>
                </c:pt>
                <c:pt idx="67">
                  <c:v>39183</c:v>
                </c:pt>
                <c:pt idx="68">
                  <c:v>39184</c:v>
                </c:pt>
                <c:pt idx="69">
                  <c:v>39185</c:v>
                </c:pt>
                <c:pt idx="70">
                  <c:v>39188</c:v>
                </c:pt>
                <c:pt idx="71">
                  <c:v>39189</c:v>
                </c:pt>
                <c:pt idx="72">
                  <c:v>39190</c:v>
                </c:pt>
                <c:pt idx="73">
                  <c:v>39191</c:v>
                </c:pt>
                <c:pt idx="74">
                  <c:v>39192</c:v>
                </c:pt>
                <c:pt idx="75">
                  <c:v>39195</c:v>
                </c:pt>
                <c:pt idx="76">
                  <c:v>39196</c:v>
                </c:pt>
                <c:pt idx="77">
                  <c:v>39197</c:v>
                </c:pt>
                <c:pt idx="78">
                  <c:v>39198</c:v>
                </c:pt>
                <c:pt idx="79">
                  <c:v>39199</c:v>
                </c:pt>
                <c:pt idx="80">
                  <c:v>39202</c:v>
                </c:pt>
                <c:pt idx="81">
                  <c:v>39203</c:v>
                </c:pt>
                <c:pt idx="82">
                  <c:v>39204</c:v>
                </c:pt>
                <c:pt idx="83">
                  <c:v>39205</c:v>
                </c:pt>
                <c:pt idx="84">
                  <c:v>39206</c:v>
                </c:pt>
                <c:pt idx="85">
                  <c:v>39209</c:v>
                </c:pt>
                <c:pt idx="86">
                  <c:v>39210</c:v>
                </c:pt>
                <c:pt idx="87">
                  <c:v>39211</c:v>
                </c:pt>
                <c:pt idx="88">
                  <c:v>39212</c:v>
                </c:pt>
                <c:pt idx="89">
                  <c:v>39213</c:v>
                </c:pt>
                <c:pt idx="90">
                  <c:v>39216</c:v>
                </c:pt>
                <c:pt idx="91">
                  <c:v>39217</c:v>
                </c:pt>
                <c:pt idx="92">
                  <c:v>39218</c:v>
                </c:pt>
                <c:pt idx="93">
                  <c:v>39219</c:v>
                </c:pt>
                <c:pt idx="94">
                  <c:v>39220</c:v>
                </c:pt>
                <c:pt idx="95">
                  <c:v>39223</c:v>
                </c:pt>
                <c:pt idx="96">
                  <c:v>39224</c:v>
                </c:pt>
                <c:pt idx="97">
                  <c:v>39225</c:v>
                </c:pt>
                <c:pt idx="98">
                  <c:v>39226</c:v>
                </c:pt>
                <c:pt idx="99">
                  <c:v>39227</c:v>
                </c:pt>
                <c:pt idx="100">
                  <c:v>39231</c:v>
                </c:pt>
                <c:pt idx="101">
                  <c:v>39232</c:v>
                </c:pt>
                <c:pt idx="102">
                  <c:v>39233</c:v>
                </c:pt>
                <c:pt idx="103">
                  <c:v>39234</c:v>
                </c:pt>
                <c:pt idx="104">
                  <c:v>39237</c:v>
                </c:pt>
                <c:pt idx="105">
                  <c:v>39238</c:v>
                </c:pt>
                <c:pt idx="106">
                  <c:v>39239</c:v>
                </c:pt>
                <c:pt idx="107">
                  <c:v>39240</c:v>
                </c:pt>
                <c:pt idx="108">
                  <c:v>39241</c:v>
                </c:pt>
                <c:pt idx="109">
                  <c:v>39244</c:v>
                </c:pt>
                <c:pt idx="110">
                  <c:v>39245</c:v>
                </c:pt>
                <c:pt idx="111">
                  <c:v>39246</c:v>
                </c:pt>
                <c:pt idx="112">
                  <c:v>39247</c:v>
                </c:pt>
                <c:pt idx="113">
                  <c:v>39248</c:v>
                </c:pt>
                <c:pt idx="114">
                  <c:v>39251</c:v>
                </c:pt>
                <c:pt idx="115">
                  <c:v>39252</c:v>
                </c:pt>
                <c:pt idx="116">
                  <c:v>39253</c:v>
                </c:pt>
                <c:pt idx="117">
                  <c:v>39254</c:v>
                </c:pt>
                <c:pt idx="118">
                  <c:v>39255</c:v>
                </c:pt>
                <c:pt idx="119">
                  <c:v>39258</c:v>
                </c:pt>
                <c:pt idx="120">
                  <c:v>39259</c:v>
                </c:pt>
                <c:pt idx="121">
                  <c:v>39260</c:v>
                </c:pt>
                <c:pt idx="122">
                  <c:v>39261</c:v>
                </c:pt>
                <c:pt idx="123">
                  <c:v>39262</c:v>
                </c:pt>
                <c:pt idx="124">
                  <c:v>39265</c:v>
                </c:pt>
                <c:pt idx="125">
                  <c:v>39266</c:v>
                </c:pt>
                <c:pt idx="126">
                  <c:v>39268</c:v>
                </c:pt>
                <c:pt idx="127">
                  <c:v>39269</c:v>
                </c:pt>
                <c:pt idx="128">
                  <c:v>39272</c:v>
                </c:pt>
                <c:pt idx="129">
                  <c:v>39273</c:v>
                </c:pt>
                <c:pt idx="130">
                  <c:v>39274</c:v>
                </c:pt>
                <c:pt idx="131">
                  <c:v>39275</c:v>
                </c:pt>
                <c:pt idx="132">
                  <c:v>39276</c:v>
                </c:pt>
                <c:pt idx="133">
                  <c:v>39279</c:v>
                </c:pt>
                <c:pt idx="134">
                  <c:v>39280</c:v>
                </c:pt>
                <c:pt idx="135">
                  <c:v>39281</c:v>
                </c:pt>
                <c:pt idx="136">
                  <c:v>39282</c:v>
                </c:pt>
                <c:pt idx="137">
                  <c:v>39283</c:v>
                </c:pt>
                <c:pt idx="138">
                  <c:v>39286</c:v>
                </c:pt>
                <c:pt idx="139">
                  <c:v>39287</c:v>
                </c:pt>
                <c:pt idx="140">
                  <c:v>39288</c:v>
                </c:pt>
                <c:pt idx="141">
                  <c:v>39289</c:v>
                </c:pt>
                <c:pt idx="142">
                  <c:v>39290</c:v>
                </c:pt>
                <c:pt idx="143">
                  <c:v>39293</c:v>
                </c:pt>
                <c:pt idx="144">
                  <c:v>39294</c:v>
                </c:pt>
                <c:pt idx="145">
                  <c:v>39295</c:v>
                </c:pt>
                <c:pt idx="146">
                  <c:v>39296</c:v>
                </c:pt>
                <c:pt idx="147">
                  <c:v>39297</c:v>
                </c:pt>
                <c:pt idx="148">
                  <c:v>39300</c:v>
                </c:pt>
                <c:pt idx="149">
                  <c:v>39301</c:v>
                </c:pt>
                <c:pt idx="150">
                  <c:v>39302</c:v>
                </c:pt>
                <c:pt idx="151">
                  <c:v>39303</c:v>
                </c:pt>
                <c:pt idx="152">
                  <c:v>39304</c:v>
                </c:pt>
                <c:pt idx="153">
                  <c:v>39307</c:v>
                </c:pt>
                <c:pt idx="154">
                  <c:v>39308</c:v>
                </c:pt>
                <c:pt idx="155">
                  <c:v>39309</c:v>
                </c:pt>
                <c:pt idx="156">
                  <c:v>39310</c:v>
                </c:pt>
                <c:pt idx="157">
                  <c:v>39311</c:v>
                </c:pt>
                <c:pt idx="158">
                  <c:v>39314</c:v>
                </c:pt>
                <c:pt idx="159">
                  <c:v>39315</c:v>
                </c:pt>
                <c:pt idx="160">
                  <c:v>39316</c:v>
                </c:pt>
                <c:pt idx="161">
                  <c:v>39317</c:v>
                </c:pt>
                <c:pt idx="162">
                  <c:v>39318</c:v>
                </c:pt>
                <c:pt idx="163">
                  <c:v>39321</c:v>
                </c:pt>
                <c:pt idx="164">
                  <c:v>39322</c:v>
                </c:pt>
                <c:pt idx="165">
                  <c:v>39323</c:v>
                </c:pt>
                <c:pt idx="166">
                  <c:v>39324</c:v>
                </c:pt>
                <c:pt idx="167">
                  <c:v>39325</c:v>
                </c:pt>
                <c:pt idx="168">
                  <c:v>39329</c:v>
                </c:pt>
                <c:pt idx="169">
                  <c:v>39330</c:v>
                </c:pt>
                <c:pt idx="170">
                  <c:v>39331</c:v>
                </c:pt>
                <c:pt idx="171">
                  <c:v>39332</c:v>
                </c:pt>
                <c:pt idx="172">
                  <c:v>39335</c:v>
                </c:pt>
                <c:pt idx="173">
                  <c:v>39336</c:v>
                </c:pt>
                <c:pt idx="174">
                  <c:v>39337</c:v>
                </c:pt>
                <c:pt idx="175">
                  <c:v>39338</c:v>
                </c:pt>
                <c:pt idx="176">
                  <c:v>39339</c:v>
                </c:pt>
                <c:pt idx="177">
                  <c:v>39342</c:v>
                </c:pt>
                <c:pt idx="178">
                  <c:v>39343</c:v>
                </c:pt>
                <c:pt idx="179">
                  <c:v>39344</c:v>
                </c:pt>
                <c:pt idx="180">
                  <c:v>39345</c:v>
                </c:pt>
                <c:pt idx="181">
                  <c:v>39346</c:v>
                </c:pt>
                <c:pt idx="182">
                  <c:v>39349</c:v>
                </c:pt>
                <c:pt idx="183">
                  <c:v>39350</c:v>
                </c:pt>
                <c:pt idx="184">
                  <c:v>39351</c:v>
                </c:pt>
                <c:pt idx="185">
                  <c:v>39352</c:v>
                </c:pt>
                <c:pt idx="186">
                  <c:v>39353</c:v>
                </c:pt>
                <c:pt idx="187">
                  <c:v>39356</c:v>
                </c:pt>
                <c:pt idx="188">
                  <c:v>39357</c:v>
                </c:pt>
                <c:pt idx="189">
                  <c:v>39358</c:v>
                </c:pt>
                <c:pt idx="190">
                  <c:v>39359</c:v>
                </c:pt>
                <c:pt idx="191">
                  <c:v>39360</c:v>
                </c:pt>
                <c:pt idx="192">
                  <c:v>39363</c:v>
                </c:pt>
                <c:pt idx="193">
                  <c:v>39364</c:v>
                </c:pt>
                <c:pt idx="194">
                  <c:v>39365</c:v>
                </c:pt>
                <c:pt idx="195">
                  <c:v>39366</c:v>
                </c:pt>
                <c:pt idx="196">
                  <c:v>39367</c:v>
                </c:pt>
                <c:pt idx="197">
                  <c:v>39370</c:v>
                </c:pt>
                <c:pt idx="198">
                  <c:v>39371</c:v>
                </c:pt>
                <c:pt idx="199">
                  <c:v>39372</c:v>
                </c:pt>
                <c:pt idx="200">
                  <c:v>39373</c:v>
                </c:pt>
                <c:pt idx="201">
                  <c:v>39374</c:v>
                </c:pt>
                <c:pt idx="202">
                  <c:v>39377</c:v>
                </c:pt>
                <c:pt idx="203">
                  <c:v>39378</c:v>
                </c:pt>
                <c:pt idx="204">
                  <c:v>39379</c:v>
                </c:pt>
                <c:pt idx="205">
                  <c:v>39380</c:v>
                </c:pt>
                <c:pt idx="206">
                  <c:v>39381</c:v>
                </c:pt>
                <c:pt idx="207">
                  <c:v>39384</c:v>
                </c:pt>
                <c:pt idx="208">
                  <c:v>39385</c:v>
                </c:pt>
                <c:pt idx="209">
                  <c:v>39386</c:v>
                </c:pt>
                <c:pt idx="210">
                  <c:v>39387</c:v>
                </c:pt>
                <c:pt idx="211">
                  <c:v>39388</c:v>
                </c:pt>
                <c:pt idx="212">
                  <c:v>39391</c:v>
                </c:pt>
                <c:pt idx="213">
                  <c:v>39392</c:v>
                </c:pt>
                <c:pt idx="214">
                  <c:v>39393</c:v>
                </c:pt>
                <c:pt idx="215">
                  <c:v>39394</c:v>
                </c:pt>
                <c:pt idx="216">
                  <c:v>39395</c:v>
                </c:pt>
                <c:pt idx="217">
                  <c:v>39398</c:v>
                </c:pt>
                <c:pt idx="218">
                  <c:v>39399</c:v>
                </c:pt>
                <c:pt idx="219">
                  <c:v>39400</c:v>
                </c:pt>
                <c:pt idx="220">
                  <c:v>39401</c:v>
                </c:pt>
                <c:pt idx="221">
                  <c:v>39402</c:v>
                </c:pt>
                <c:pt idx="222">
                  <c:v>39405</c:v>
                </c:pt>
                <c:pt idx="223">
                  <c:v>39406</c:v>
                </c:pt>
                <c:pt idx="224">
                  <c:v>39407</c:v>
                </c:pt>
                <c:pt idx="225">
                  <c:v>39409</c:v>
                </c:pt>
                <c:pt idx="226">
                  <c:v>39412</c:v>
                </c:pt>
                <c:pt idx="227">
                  <c:v>39413</c:v>
                </c:pt>
                <c:pt idx="228">
                  <c:v>39414</c:v>
                </c:pt>
                <c:pt idx="229">
                  <c:v>39415</c:v>
                </c:pt>
                <c:pt idx="230">
                  <c:v>39416</c:v>
                </c:pt>
                <c:pt idx="231">
                  <c:v>39419</c:v>
                </c:pt>
                <c:pt idx="232">
                  <c:v>39420</c:v>
                </c:pt>
                <c:pt idx="233">
                  <c:v>39421</c:v>
                </c:pt>
                <c:pt idx="234">
                  <c:v>39422</c:v>
                </c:pt>
                <c:pt idx="235">
                  <c:v>39423</c:v>
                </c:pt>
                <c:pt idx="236">
                  <c:v>39426</c:v>
                </c:pt>
                <c:pt idx="237">
                  <c:v>39427</c:v>
                </c:pt>
                <c:pt idx="238">
                  <c:v>39428</c:v>
                </c:pt>
                <c:pt idx="239">
                  <c:v>39429</c:v>
                </c:pt>
                <c:pt idx="240">
                  <c:v>39430</c:v>
                </c:pt>
                <c:pt idx="241">
                  <c:v>39433</c:v>
                </c:pt>
                <c:pt idx="242">
                  <c:v>39434</c:v>
                </c:pt>
                <c:pt idx="243">
                  <c:v>39435</c:v>
                </c:pt>
                <c:pt idx="244">
                  <c:v>39436</c:v>
                </c:pt>
                <c:pt idx="245">
                  <c:v>39437</c:v>
                </c:pt>
                <c:pt idx="246">
                  <c:v>39440</c:v>
                </c:pt>
                <c:pt idx="247">
                  <c:v>39442</c:v>
                </c:pt>
                <c:pt idx="248">
                  <c:v>39443</c:v>
                </c:pt>
                <c:pt idx="249">
                  <c:v>39444</c:v>
                </c:pt>
                <c:pt idx="250">
                  <c:v>39447</c:v>
                </c:pt>
                <c:pt idx="251">
                  <c:v>39449</c:v>
                </c:pt>
                <c:pt idx="252">
                  <c:v>39450</c:v>
                </c:pt>
                <c:pt idx="253">
                  <c:v>39451</c:v>
                </c:pt>
                <c:pt idx="254">
                  <c:v>39454</c:v>
                </c:pt>
                <c:pt idx="255">
                  <c:v>39455</c:v>
                </c:pt>
                <c:pt idx="256">
                  <c:v>39456</c:v>
                </c:pt>
                <c:pt idx="257">
                  <c:v>39457</c:v>
                </c:pt>
                <c:pt idx="258">
                  <c:v>39458</c:v>
                </c:pt>
                <c:pt idx="259">
                  <c:v>39461</c:v>
                </c:pt>
                <c:pt idx="260">
                  <c:v>39462</c:v>
                </c:pt>
                <c:pt idx="261">
                  <c:v>39463</c:v>
                </c:pt>
                <c:pt idx="262">
                  <c:v>39464</c:v>
                </c:pt>
                <c:pt idx="263">
                  <c:v>39465</c:v>
                </c:pt>
                <c:pt idx="264">
                  <c:v>39469</c:v>
                </c:pt>
                <c:pt idx="265">
                  <c:v>39470</c:v>
                </c:pt>
                <c:pt idx="266">
                  <c:v>39471</c:v>
                </c:pt>
                <c:pt idx="267">
                  <c:v>39472</c:v>
                </c:pt>
                <c:pt idx="268">
                  <c:v>39475</c:v>
                </c:pt>
                <c:pt idx="269">
                  <c:v>39476</c:v>
                </c:pt>
                <c:pt idx="270">
                  <c:v>39477</c:v>
                </c:pt>
                <c:pt idx="271">
                  <c:v>39478</c:v>
                </c:pt>
                <c:pt idx="272">
                  <c:v>39479</c:v>
                </c:pt>
                <c:pt idx="273">
                  <c:v>39482</c:v>
                </c:pt>
                <c:pt idx="274">
                  <c:v>39483</c:v>
                </c:pt>
                <c:pt idx="275">
                  <c:v>39484</c:v>
                </c:pt>
                <c:pt idx="276">
                  <c:v>39485</c:v>
                </c:pt>
                <c:pt idx="277">
                  <c:v>39486</c:v>
                </c:pt>
                <c:pt idx="278">
                  <c:v>39489</c:v>
                </c:pt>
                <c:pt idx="279">
                  <c:v>39490</c:v>
                </c:pt>
                <c:pt idx="280">
                  <c:v>39491</c:v>
                </c:pt>
                <c:pt idx="281">
                  <c:v>39492</c:v>
                </c:pt>
                <c:pt idx="282">
                  <c:v>39493</c:v>
                </c:pt>
                <c:pt idx="283">
                  <c:v>39497</c:v>
                </c:pt>
                <c:pt idx="284">
                  <c:v>39498</c:v>
                </c:pt>
                <c:pt idx="285">
                  <c:v>39499</c:v>
                </c:pt>
                <c:pt idx="286">
                  <c:v>39500</c:v>
                </c:pt>
                <c:pt idx="287">
                  <c:v>39503</c:v>
                </c:pt>
                <c:pt idx="288">
                  <c:v>39504</c:v>
                </c:pt>
                <c:pt idx="289">
                  <c:v>39505</c:v>
                </c:pt>
                <c:pt idx="290">
                  <c:v>39506</c:v>
                </c:pt>
                <c:pt idx="291">
                  <c:v>39507</c:v>
                </c:pt>
                <c:pt idx="292">
                  <c:v>39510</c:v>
                </c:pt>
                <c:pt idx="293">
                  <c:v>39511</c:v>
                </c:pt>
                <c:pt idx="294">
                  <c:v>39512</c:v>
                </c:pt>
                <c:pt idx="295">
                  <c:v>39513</c:v>
                </c:pt>
                <c:pt idx="296">
                  <c:v>39514</c:v>
                </c:pt>
                <c:pt idx="297">
                  <c:v>39517</c:v>
                </c:pt>
                <c:pt idx="298">
                  <c:v>39518</c:v>
                </c:pt>
                <c:pt idx="299">
                  <c:v>39519</c:v>
                </c:pt>
                <c:pt idx="300">
                  <c:v>39520</c:v>
                </c:pt>
                <c:pt idx="301">
                  <c:v>39521</c:v>
                </c:pt>
                <c:pt idx="302">
                  <c:v>39524</c:v>
                </c:pt>
                <c:pt idx="303">
                  <c:v>39525</c:v>
                </c:pt>
                <c:pt idx="304">
                  <c:v>39526</c:v>
                </c:pt>
                <c:pt idx="305">
                  <c:v>39527</c:v>
                </c:pt>
                <c:pt idx="306">
                  <c:v>39531</c:v>
                </c:pt>
                <c:pt idx="307">
                  <c:v>39532</c:v>
                </c:pt>
                <c:pt idx="308">
                  <c:v>39533</c:v>
                </c:pt>
                <c:pt idx="309">
                  <c:v>39534</c:v>
                </c:pt>
                <c:pt idx="310">
                  <c:v>39535</c:v>
                </c:pt>
                <c:pt idx="311">
                  <c:v>39538</c:v>
                </c:pt>
                <c:pt idx="312">
                  <c:v>39539</c:v>
                </c:pt>
                <c:pt idx="313">
                  <c:v>39540</c:v>
                </c:pt>
                <c:pt idx="314">
                  <c:v>39541</c:v>
                </c:pt>
                <c:pt idx="315">
                  <c:v>39542</c:v>
                </c:pt>
                <c:pt idx="316">
                  <c:v>39545</c:v>
                </c:pt>
                <c:pt idx="317">
                  <c:v>39546</c:v>
                </c:pt>
                <c:pt idx="318">
                  <c:v>39547</c:v>
                </c:pt>
                <c:pt idx="319">
                  <c:v>39548</c:v>
                </c:pt>
                <c:pt idx="320">
                  <c:v>39549</c:v>
                </c:pt>
                <c:pt idx="321">
                  <c:v>39552</c:v>
                </c:pt>
                <c:pt idx="322">
                  <c:v>39553</c:v>
                </c:pt>
                <c:pt idx="323">
                  <c:v>39554</c:v>
                </c:pt>
                <c:pt idx="324">
                  <c:v>39555</c:v>
                </c:pt>
                <c:pt idx="325">
                  <c:v>39556</c:v>
                </c:pt>
                <c:pt idx="326">
                  <c:v>39559</c:v>
                </c:pt>
                <c:pt idx="327">
                  <c:v>39560</c:v>
                </c:pt>
                <c:pt idx="328">
                  <c:v>39561</c:v>
                </c:pt>
                <c:pt idx="329">
                  <c:v>39562</c:v>
                </c:pt>
                <c:pt idx="330">
                  <c:v>39563</c:v>
                </c:pt>
                <c:pt idx="331">
                  <c:v>39566</c:v>
                </c:pt>
                <c:pt idx="332">
                  <c:v>39567</c:v>
                </c:pt>
                <c:pt idx="333">
                  <c:v>39568</c:v>
                </c:pt>
                <c:pt idx="334">
                  <c:v>39569</c:v>
                </c:pt>
                <c:pt idx="335">
                  <c:v>39570</c:v>
                </c:pt>
                <c:pt idx="336">
                  <c:v>39573</c:v>
                </c:pt>
                <c:pt idx="337">
                  <c:v>39574</c:v>
                </c:pt>
                <c:pt idx="338">
                  <c:v>39575</c:v>
                </c:pt>
                <c:pt idx="339">
                  <c:v>39576</c:v>
                </c:pt>
                <c:pt idx="340">
                  <c:v>39577</c:v>
                </c:pt>
                <c:pt idx="341">
                  <c:v>39580</c:v>
                </c:pt>
                <c:pt idx="342">
                  <c:v>39581</c:v>
                </c:pt>
                <c:pt idx="343">
                  <c:v>39582</c:v>
                </c:pt>
                <c:pt idx="344">
                  <c:v>39583</c:v>
                </c:pt>
                <c:pt idx="345">
                  <c:v>39584</c:v>
                </c:pt>
                <c:pt idx="346">
                  <c:v>39587</c:v>
                </c:pt>
                <c:pt idx="347">
                  <c:v>39588</c:v>
                </c:pt>
                <c:pt idx="348">
                  <c:v>39589</c:v>
                </c:pt>
                <c:pt idx="349">
                  <c:v>39590</c:v>
                </c:pt>
                <c:pt idx="350">
                  <c:v>39591</c:v>
                </c:pt>
                <c:pt idx="351">
                  <c:v>39595</c:v>
                </c:pt>
                <c:pt idx="352">
                  <c:v>39596</c:v>
                </c:pt>
                <c:pt idx="353">
                  <c:v>39597</c:v>
                </c:pt>
                <c:pt idx="354">
                  <c:v>39598</c:v>
                </c:pt>
                <c:pt idx="355">
                  <c:v>39601</c:v>
                </c:pt>
                <c:pt idx="356">
                  <c:v>39602</c:v>
                </c:pt>
                <c:pt idx="357">
                  <c:v>39603</c:v>
                </c:pt>
                <c:pt idx="358">
                  <c:v>39604</c:v>
                </c:pt>
                <c:pt idx="359">
                  <c:v>39605</c:v>
                </c:pt>
                <c:pt idx="360">
                  <c:v>39608</c:v>
                </c:pt>
                <c:pt idx="361">
                  <c:v>39609</c:v>
                </c:pt>
                <c:pt idx="362">
                  <c:v>39610</c:v>
                </c:pt>
                <c:pt idx="363">
                  <c:v>39611</c:v>
                </c:pt>
                <c:pt idx="364">
                  <c:v>39612</c:v>
                </c:pt>
                <c:pt idx="365">
                  <c:v>39615</c:v>
                </c:pt>
                <c:pt idx="366">
                  <c:v>39616</c:v>
                </c:pt>
                <c:pt idx="367">
                  <c:v>39617</c:v>
                </c:pt>
                <c:pt idx="368">
                  <c:v>39618</c:v>
                </c:pt>
                <c:pt idx="369">
                  <c:v>39619</c:v>
                </c:pt>
                <c:pt idx="370">
                  <c:v>39622</c:v>
                </c:pt>
                <c:pt idx="371">
                  <c:v>39623</c:v>
                </c:pt>
                <c:pt idx="372">
                  <c:v>39624</c:v>
                </c:pt>
                <c:pt idx="373">
                  <c:v>39625</c:v>
                </c:pt>
                <c:pt idx="374">
                  <c:v>39626</c:v>
                </c:pt>
                <c:pt idx="375">
                  <c:v>39629</c:v>
                </c:pt>
                <c:pt idx="376">
                  <c:v>39630</c:v>
                </c:pt>
                <c:pt idx="377">
                  <c:v>39631</c:v>
                </c:pt>
                <c:pt idx="378">
                  <c:v>39632</c:v>
                </c:pt>
                <c:pt idx="379">
                  <c:v>39636</c:v>
                </c:pt>
                <c:pt idx="380">
                  <c:v>39637</c:v>
                </c:pt>
                <c:pt idx="381">
                  <c:v>39638</c:v>
                </c:pt>
                <c:pt idx="382">
                  <c:v>39639</c:v>
                </c:pt>
                <c:pt idx="383">
                  <c:v>39640</c:v>
                </c:pt>
                <c:pt idx="384">
                  <c:v>39643</c:v>
                </c:pt>
                <c:pt idx="385">
                  <c:v>39644</c:v>
                </c:pt>
                <c:pt idx="386">
                  <c:v>39645</c:v>
                </c:pt>
                <c:pt idx="387">
                  <c:v>39646</c:v>
                </c:pt>
                <c:pt idx="388">
                  <c:v>39647</c:v>
                </c:pt>
                <c:pt idx="389">
                  <c:v>39650</c:v>
                </c:pt>
                <c:pt idx="390">
                  <c:v>39651</c:v>
                </c:pt>
                <c:pt idx="391">
                  <c:v>39652</c:v>
                </c:pt>
                <c:pt idx="392">
                  <c:v>39653</c:v>
                </c:pt>
                <c:pt idx="393">
                  <c:v>39654</c:v>
                </c:pt>
                <c:pt idx="394">
                  <c:v>39657</c:v>
                </c:pt>
                <c:pt idx="395">
                  <c:v>39658</c:v>
                </c:pt>
                <c:pt idx="396">
                  <c:v>39659</c:v>
                </c:pt>
                <c:pt idx="397">
                  <c:v>39660</c:v>
                </c:pt>
                <c:pt idx="398">
                  <c:v>39661</c:v>
                </c:pt>
                <c:pt idx="399">
                  <c:v>39664</c:v>
                </c:pt>
                <c:pt idx="400">
                  <c:v>39665</c:v>
                </c:pt>
                <c:pt idx="401">
                  <c:v>39666</c:v>
                </c:pt>
                <c:pt idx="402">
                  <c:v>39667</c:v>
                </c:pt>
                <c:pt idx="403">
                  <c:v>39668</c:v>
                </c:pt>
                <c:pt idx="404">
                  <c:v>39671</c:v>
                </c:pt>
                <c:pt idx="405">
                  <c:v>39672</c:v>
                </c:pt>
                <c:pt idx="406">
                  <c:v>39673</c:v>
                </c:pt>
                <c:pt idx="407">
                  <c:v>39674</c:v>
                </c:pt>
                <c:pt idx="408">
                  <c:v>39675</c:v>
                </c:pt>
                <c:pt idx="409">
                  <c:v>39678</c:v>
                </c:pt>
                <c:pt idx="410">
                  <c:v>39679</c:v>
                </c:pt>
                <c:pt idx="411">
                  <c:v>39680</c:v>
                </c:pt>
                <c:pt idx="412">
                  <c:v>39681</c:v>
                </c:pt>
                <c:pt idx="413">
                  <c:v>39682</c:v>
                </c:pt>
                <c:pt idx="414">
                  <c:v>39685</c:v>
                </c:pt>
                <c:pt idx="415">
                  <c:v>39686</c:v>
                </c:pt>
                <c:pt idx="416">
                  <c:v>39687</c:v>
                </c:pt>
                <c:pt idx="417">
                  <c:v>39688</c:v>
                </c:pt>
                <c:pt idx="418">
                  <c:v>39689</c:v>
                </c:pt>
                <c:pt idx="419">
                  <c:v>39693</c:v>
                </c:pt>
                <c:pt idx="420">
                  <c:v>39694</c:v>
                </c:pt>
                <c:pt idx="421">
                  <c:v>39695</c:v>
                </c:pt>
                <c:pt idx="422">
                  <c:v>39696</c:v>
                </c:pt>
                <c:pt idx="423">
                  <c:v>39699</c:v>
                </c:pt>
                <c:pt idx="424">
                  <c:v>39700</c:v>
                </c:pt>
                <c:pt idx="425">
                  <c:v>39701</c:v>
                </c:pt>
                <c:pt idx="426">
                  <c:v>39702</c:v>
                </c:pt>
                <c:pt idx="427">
                  <c:v>39703</c:v>
                </c:pt>
                <c:pt idx="428">
                  <c:v>39706</c:v>
                </c:pt>
                <c:pt idx="429">
                  <c:v>39707</c:v>
                </c:pt>
                <c:pt idx="430">
                  <c:v>39708</c:v>
                </c:pt>
                <c:pt idx="431">
                  <c:v>39709</c:v>
                </c:pt>
                <c:pt idx="432">
                  <c:v>39710</c:v>
                </c:pt>
                <c:pt idx="433">
                  <c:v>39713</c:v>
                </c:pt>
                <c:pt idx="434">
                  <c:v>39714</c:v>
                </c:pt>
                <c:pt idx="435">
                  <c:v>39715</c:v>
                </c:pt>
                <c:pt idx="436">
                  <c:v>39716</c:v>
                </c:pt>
                <c:pt idx="437">
                  <c:v>39717</c:v>
                </c:pt>
                <c:pt idx="438">
                  <c:v>39720</c:v>
                </c:pt>
                <c:pt idx="439">
                  <c:v>39721</c:v>
                </c:pt>
                <c:pt idx="440">
                  <c:v>39722</c:v>
                </c:pt>
                <c:pt idx="441">
                  <c:v>39723</c:v>
                </c:pt>
                <c:pt idx="442">
                  <c:v>39724</c:v>
                </c:pt>
                <c:pt idx="443">
                  <c:v>39727</c:v>
                </c:pt>
                <c:pt idx="444">
                  <c:v>39728</c:v>
                </c:pt>
                <c:pt idx="445">
                  <c:v>39729</c:v>
                </c:pt>
                <c:pt idx="446">
                  <c:v>39730</c:v>
                </c:pt>
                <c:pt idx="447">
                  <c:v>39731</c:v>
                </c:pt>
                <c:pt idx="448">
                  <c:v>39734</c:v>
                </c:pt>
                <c:pt idx="449">
                  <c:v>39735</c:v>
                </c:pt>
                <c:pt idx="450">
                  <c:v>39736</c:v>
                </c:pt>
                <c:pt idx="451">
                  <c:v>39737</c:v>
                </c:pt>
                <c:pt idx="452">
                  <c:v>39738</c:v>
                </c:pt>
                <c:pt idx="453">
                  <c:v>39741</c:v>
                </c:pt>
                <c:pt idx="454">
                  <c:v>39742</c:v>
                </c:pt>
                <c:pt idx="455">
                  <c:v>39743</c:v>
                </c:pt>
                <c:pt idx="456">
                  <c:v>39744</c:v>
                </c:pt>
                <c:pt idx="457">
                  <c:v>39745</c:v>
                </c:pt>
                <c:pt idx="458">
                  <c:v>39748</c:v>
                </c:pt>
                <c:pt idx="459">
                  <c:v>39749</c:v>
                </c:pt>
                <c:pt idx="460">
                  <c:v>39750</c:v>
                </c:pt>
                <c:pt idx="461">
                  <c:v>39751</c:v>
                </c:pt>
                <c:pt idx="462">
                  <c:v>39752</c:v>
                </c:pt>
                <c:pt idx="463">
                  <c:v>39755</c:v>
                </c:pt>
                <c:pt idx="464">
                  <c:v>39756</c:v>
                </c:pt>
                <c:pt idx="465">
                  <c:v>39757</c:v>
                </c:pt>
                <c:pt idx="466">
                  <c:v>39758</c:v>
                </c:pt>
                <c:pt idx="467">
                  <c:v>39759</c:v>
                </c:pt>
                <c:pt idx="468">
                  <c:v>39762</c:v>
                </c:pt>
                <c:pt idx="469">
                  <c:v>39763</c:v>
                </c:pt>
                <c:pt idx="470">
                  <c:v>39764</c:v>
                </c:pt>
                <c:pt idx="471">
                  <c:v>39765</c:v>
                </c:pt>
                <c:pt idx="472">
                  <c:v>39766</c:v>
                </c:pt>
                <c:pt idx="473">
                  <c:v>39769</c:v>
                </c:pt>
                <c:pt idx="474">
                  <c:v>39770</c:v>
                </c:pt>
                <c:pt idx="475">
                  <c:v>39771</c:v>
                </c:pt>
                <c:pt idx="476">
                  <c:v>39772</c:v>
                </c:pt>
                <c:pt idx="477">
                  <c:v>39773</c:v>
                </c:pt>
                <c:pt idx="478">
                  <c:v>39776</c:v>
                </c:pt>
                <c:pt idx="479">
                  <c:v>39777</c:v>
                </c:pt>
                <c:pt idx="480">
                  <c:v>39778</c:v>
                </c:pt>
                <c:pt idx="481">
                  <c:v>39780</c:v>
                </c:pt>
                <c:pt idx="482">
                  <c:v>39783</c:v>
                </c:pt>
                <c:pt idx="483">
                  <c:v>39784</c:v>
                </c:pt>
                <c:pt idx="484">
                  <c:v>39785</c:v>
                </c:pt>
                <c:pt idx="485">
                  <c:v>39786</c:v>
                </c:pt>
                <c:pt idx="486">
                  <c:v>39787</c:v>
                </c:pt>
                <c:pt idx="487">
                  <c:v>39790</c:v>
                </c:pt>
                <c:pt idx="488">
                  <c:v>39791</c:v>
                </c:pt>
                <c:pt idx="489">
                  <c:v>39792</c:v>
                </c:pt>
                <c:pt idx="490">
                  <c:v>39793</c:v>
                </c:pt>
                <c:pt idx="491">
                  <c:v>39794</c:v>
                </c:pt>
                <c:pt idx="492">
                  <c:v>39797</c:v>
                </c:pt>
                <c:pt idx="493">
                  <c:v>39798</c:v>
                </c:pt>
                <c:pt idx="494">
                  <c:v>39799</c:v>
                </c:pt>
                <c:pt idx="495">
                  <c:v>39800</c:v>
                </c:pt>
                <c:pt idx="496">
                  <c:v>39801</c:v>
                </c:pt>
                <c:pt idx="497">
                  <c:v>39804</c:v>
                </c:pt>
                <c:pt idx="498">
                  <c:v>39805</c:v>
                </c:pt>
                <c:pt idx="499">
                  <c:v>39806</c:v>
                </c:pt>
                <c:pt idx="500">
                  <c:v>39808</c:v>
                </c:pt>
                <c:pt idx="501">
                  <c:v>39811</c:v>
                </c:pt>
                <c:pt idx="502">
                  <c:v>39812</c:v>
                </c:pt>
                <c:pt idx="503">
                  <c:v>39813</c:v>
                </c:pt>
                <c:pt idx="504">
                  <c:v>39815</c:v>
                </c:pt>
                <c:pt idx="505">
                  <c:v>39818</c:v>
                </c:pt>
                <c:pt idx="506">
                  <c:v>39819</c:v>
                </c:pt>
                <c:pt idx="507">
                  <c:v>39820</c:v>
                </c:pt>
                <c:pt idx="508">
                  <c:v>39821</c:v>
                </c:pt>
                <c:pt idx="509">
                  <c:v>39822</c:v>
                </c:pt>
                <c:pt idx="510">
                  <c:v>39825</c:v>
                </c:pt>
                <c:pt idx="511">
                  <c:v>39826</c:v>
                </c:pt>
                <c:pt idx="512">
                  <c:v>39827</c:v>
                </c:pt>
                <c:pt idx="513">
                  <c:v>39828</c:v>
                </c:pt>
                <c:pt idx="514">
                  <c:v>39829</c:v>
                </c:pt>
                <c:pt idx="515">
                  <c:v>39833</c:v>
                </c:pt>
                <c:pt idx="516">
                  <c:v>39834</c:v>
                </c:pt>
                <c:pt idx="517">
                  <c:v>39835</c:v>
                </c:pt>
                <c:pt idx="518">
                  <c:v>39836</c:v>
                </c:pt>
                <c:pt idx="519">
                  <c:v>39839</c:v>
                </c:pt>
                <c:pt idx="520">
                  <c:v>39840</c:v>
                </c:pt>
                <c:pt idx="521">
                  <c:v>39841</c:v>
                </c:pt>
                <c:pt idx="522">
                  <c:v>39842</c:v>
                </c:pt>
                <c:pt idx="523">
                  <c:v>39843</c:v>
                </c:pt>
                <c:pt idx="524">
                  <c:v>39846</c:v>
                </c:pt>
                <c:pt idx="525">
                  <c:v>39847</c:v>
                </c:pt>
                <c:pt idx="526">
                  <c:v>39848</c:v>
                </c:pt>
                <c:pt idx="527">
                  <c:v>39849</c:v>
                </c:pt>
                <c:pt idx="528">
                  <c:v>39850</c:v>
                </c:pt>
                <c:pt idx="529">
                  <c:v>39853</c:v>
                </c:pt>
                <c:pt idx="530">
                  <c:v>39854</c:v>
                </c:pt>
                <c:pt idx="531">
                  <c:v>39855</c:v>
                </c:pt>
                <c:pt idx="532">
                  <c:v>39856</c:v>
                </c:pt>
                <c:pt idx="533">
                  <c:v>39857</c:v>
                </c:pt>
                <c:pt idx="534">
                  <c:v>39861</c:v>
                </c:pt>
                <c:pt idx="535">
                  <c:v>39862</c:v>
                </c:pt>
                <c:pt idx="536">
                  <c:v>39863</c:v>
                </c:pt>
                <c:pt idx="537">
                  <c:v>39864</c:v>
                </c:pt>
                <c:pt idx="538">
                  <c:v>39867</c:v>
                </c:pt>
                <c:pt idx="539">
                  <c:v>39868</c:v>
                </c:pt>
                <c:pt idx="540">
                  <c:v>39869</c:v>
                </c:pt>
                <c:pt idx="541">
                  <c:v>39870</c:v>
                </c:pt>
                <c:pt idx="542">
                  <c:v>39871</c:v>
                </c:pt>
                <c:pt idx="543">
                  <c:v>39874</c:v>
                </c:pt>
                <c:pt idx="544">
                  <c:v>39875</c:v>
                </c:pt>
                <c:pt idx="545">
                  <c:v>39876</c:v>
                </c:pt>
                <c:pt idx="546">
                  <c:v>39877</c:v>
                </c:pt>
                <c:pt idx="547">
                  <c:v>39878</c:v>
                </c:pt>
                <c:pt idx="548">
                  <c:v>39881</c:v>
                </c:pt>
                <c:pt idx="549">
                  <c:v>39882</c:v>
                </c:pt>
                <c:pt idx="550">
                  <c:v>39883</c:v>
                </c:pt>
                <c:pt idx="551">
                  <c:v>39884</c:v>
                </c:pt>
                <c:pt idx="552">
                  <c:v>39885</c:v>
                </c:pt>
                <c:pt idx="553">
                  <c:v>39888</c:v>
                </c:pt>
                <c:pt idx="554">
                  <c:v>39889</c:v>
                </c:pt>
                <c:pt idx="555">
                  <c:v>39890</c:v>
                </c:pt>
                <c:pt idx="556">
                  <c:v>39891</c:v>
                </c:pt>
                <c:pt idx="557">
                  <c:v>39892</c:v>
                </c:pt>
                <c:pt idx="558">
                  <c:v>39895</c:v>
                </c:pt>
                <c:pt idx="559">
                  <c:v>39896</c:v>
                </c:pt>
                <c:pt idx="560">
                  <c:v>39897</c:v>
                </c:pt>
                <c:pt idx="561">
                  <c:v>39898</c:v>
                </c:pt>
                <c:pt idx="562">
                  <c:v>39899</c:v>
                </c:pt>
                <c:pt idx="563">
                  <c:v>39902</c:v>
                </c:pt>
                <c:pt idx="564">
                  <c:v>39903</c:v>
                </c:pt>
                <c:pt idx="565">
                  <c:v>39904</c:v>
                </c:pt>
                <c:pt idx="566">
                  <c:v>39905</c:v>
                </c:pt>
                <c:pt idx="567">
                  <c:v>39906</c:v>
                </c:pt>
                <c:pt idx="568">
                  <c:v>39909</c:v>
                </c:pt>
                <c:pt idx="569">
                  <c:v>39910</c:v>
                </c:pt>
                <c:pt idx="570">
                  <c:v>39911</c:v>
                </c:pt>
                <c:pt idx="571">
                  <c:v>39912</c:v>
                </c:pt>
                <c:pt idx="572">
                  <c:v>39916</c:v>
                </c:pt>
                <c:pt idx="573">
                  <c:v>39917</c:v>
                </c:pt>
                <c:pt idx="574">
                  <c:v>39918</c:v>
                </c:pt>
                <c:pt idx="575">
                  <c:v>39919</c:v>
                </c:pt>
                <c:pt idx="576">
                  <c:v>39920</c:v>
                </c:pt>
                <c:pt idx="577">
                  <c:v>39923</c:v>
                </c:pt>
                <c:pt idx="578">
                  <c:v>39924</c:v>
                </c:pt>
                <c:pt idx="579">
                  <c:v>39925</c:v>
                </c:pt>
                <c:pt idx="580">
                  <c:v>39926</c:v>
                </c:pt>
                <c:pt idx="581">
                  <c:v>39927</c:v>
                </c:pt>
                <c:pt idx="582">
                  <c:v>39930</c:v>
                </c:pt>
                <c:pt idx="583">
                  <c:v>39931</c:v>
                </c:pt>
                <c:pt idx="584">
                  <c:v>39932</c:v>
                </c:pt>
                <c:pt idx="585">
                  <c:v>39933</c:v>
                </c:pt>
                <c:pt idx="586">
                  <c:v>39934</c:v>
                </c:pt>
                <c:pt idx="587">
                  <c:v>39937</c:v>
                </c:pt>
                <c:pt idx="588">
                  <c:v>39938</c:v>
                </c:pt>
                <c:pt idx="589">
                  <c:v>39939</c:v>
                </c:pt>
                <c:pt idx="590">
                  <c:v>39940</c:v>
                </c:pt>
                <c:pt idx="591">
                  <c:v>39941</c:v>
                </c:pt>
                <c:pt idx="592">
                  <c:v>39944</c:v>
                </c:pt>
                <c:pt idx="593">
                  <c:v>39945</c:v>
                </c:pt>
                <c:pt idx="594">
                  <c:v>39946</c:v>
                </c:pt>
                <c:pt idx="595">
                  <c:v>39947</c:v>
                </c:pt>
                <c:pt idx="596">
                  <c:v>39948</c:v>
                </c:pt>
                <c:pt idx="597">
                  <c:v>39951</c:v>
                </c:pt>
                <c:pt idx="598">
                  <c:v>39952</c:v>
                </c:pt>
                <c:pt idx="599">
                  <c:v>39953</c:v>
                </c:pt>
                <c:pt idx="600">
                  <c:v>39954</c:v>
                </c:pt>
                <c:pt idx="601">
                  <c:v>39955</c:v>
                </c:pt>
                <c:pt idx="602">
                  <c:v>39959</c:v>
                </c:pt>
                <c:pt idx="603">
                  <c:v>39960</c:v>
                </c:pt>
                <c:pt idx="604">
                  <c:v>39961</c:v>
                </c:pt>
                <c:pt idx="605">
                  <c:v>39962</c:v>
                </c:pt>
                <c:pt idx="606">
                  <c:v>39965</c:v>
                </c:pt>
                <c:pt idx="607">
                  <c:v>39966</c:v>
                </c:pt>
                <c:pt idx="608">
                  <c:v>39967</c:v>
                </c:pt>
                <c:pt idx="609">
                  <c:v>39968</c:v>
                </c:pt>
                <c:pt idx="610">
                  <c:v>39969</c:v>
                </c:pt>
                <c:pt idx="611">
                  <c:v>39972</c:v>
                </c:pt>
                <c:pt idx="612">
                  <c:v>39973</c:v>
                </c:pt>
                <c:pt idx="613">
                  <c:v>39974</c:v>
                </c:pt>
                <c:pt idx="614">
                  <c:v>39975</c:v>
                </c:pt>
                <c:pt idx="615">
                  <c:v>39976</c:v>
                </c:pt>
                <c:pt idx="616">
                  <c:v>39979</c:v>
                </c:pt>
                <c:pt idx="617">
                  <c:v>39980</c:v>
                </c:pt>
                <c:pt idx="618">
                  <c:v>39981</c:v>
                </c:pt>
                <c:pt idx="619">
                  <c:v>39982</c:v>
                </c:pt>
                <c:pt idx="620">
                  <c:v>39983</c:v>
                </c:pt>
                <c:pt idx="621">
                  <c:v>39986</c:v>
                </c:pt>
                <c:pt idx="622">
                  <c:v>39987</c:v>
                </c:pt>
                <c:pt idx="623">
                  <c:v>39988</c:v>
                </c:pt>
                <c:pt idx="624">
                  <c:v>39989</c:v>
                </c:pt>
                <c:pt idx="625">
                  <c:v>39990</c:v>
                </c:pt>
                <c:pt idx="626">
                  <c:v>39993</c:v>
                </c:pt>
                <c:pt idx="627">
                  <c:v>39994</c:v>
                </c:pt>
                <c:pt idx="628">
                  <c:v>39995</c:v>
                </c:pt>
                <c:pt idx="629">
                  <c:v>39996</c:v>
                </c:pt>
                <c:pt idx="630">
                  <c:v>40000</c:v>
                </c:pt>
                <c:pt idx="631">
                  <c:v>40001</c:v>
                </c:pt>
                <c:pt idx="632">
                  <c:v>40002</c:v>
                </c:pt>
                <c:pt idx="633">
                  <c:v>40003</c:v>
                </c:pt>
                <c:pt idx="634">
                  <c:v>40004</c:v>
                </c:pt>
                <c:pt idx="635">
                  <c:v>40007</c:v>
                </c:pt>
                <c:pt idx="636">
                  <c:v>40008</c:v>
                </c:pt>
                <c:pt idx="637">
                  <c:v>40009</c:v>
                </c:pt>
                <c:pt idx="638">
                  <c:v>40010</c:v>
                </c:pt>
                <c:pt idx="639">
                  <c:v>40011</c:v>
                </c:pt>
                <c:pt idx="640">
                  <c:v>40014</c:v>
                </c:pt>
                <c:pt idx="641">
                  <c:v>40015</c:v>
                </c:pt>
                <c:pt idx="642">
                  <c:v>40016</c:v>
                </c:pt>
                <c:pt idx="643">
                  <c:v>40017</c:v>
                </c:pt>
                <c:pt idx="644">
                  <c:v>40018</c:v>
                </c:pt>
                <c:pt idx="645">
                  <c:v>40021</c:v>
                </c:pt>
                <c:pt idx="646">
                  <c:v>40022</c:v>
                </c:pt>
                <c:pt idx="647">
                  <c:v>40023</c:v>
                </c:pt>
                <c:pt idx="648">
                  <c:v>40024</c:v>
                </c:pt>
                <c:pt idx="649">
                  <c:v>40025</c:v>
                </c:pt>
                <c:pt idx="650">
                  <c:v>40028</c:v>
                </c:pt>
                <c:pt idx="651">
                  <c:v>40029</c:v>
                </c:pt>
                <c:pt idx="652">
                  <c:v>40030</c:v>
                </c:pt>
                <c:pt idx="653">
                  <c:v>40031</c:v>
                </c:pt>
                <c:pt idx="654">
                  <c:v>40032</c:v>
                </c:pt>
                <c:pt idx="655">
                  <c:v>40035</c:v>
                </c:pt>
                <c:pt idx="656">
                  <c:v>40036</c:v>
                </c:pt>
                <c:pt idx="657">
                  <c:v>40037</c:v>
                </c:pt>
                <c:pt idx="658">
                  <c:v>40038</c:v>
                </c:pt>
                <c:pt idx="659">
                  <c:v>40039</c:v>
                </c:pt>
                <c:pt idx="660">
                  <c:v>40042</c:v>
                </c:pt>
                <c:pt idx="661">
                  <c:v>40043</c:v>
                </c:pt>
                <c:pt idx="662">
                  <c:v>40044</c:v>
                </c:pt>
                <c:pt idx="663">
                  <c:v>40045</c:v>
                </c:pt>
                <c:pt idx="664">
                  <c:v>40046</c:v>
                </c:pt>
                <c:pt idx="665">
                  <c:v>40049</c:v>
                </c:pt>
                <c:pt idx="666">
                  <c:v>40050</c:v>
                </c:pt>
                <c:pt idx="667">
                  <c:v>40051</c:v>
                </c:pt>
                <c:pt idx="668">
                  <c:v>40052</c:v>
                </c:pt>
                <c:pt idx="669">
                  <c:v>40053</c:v>
                </c:pt>
                <c:pt idx="670">
                  <c:v>40056</c:v>
                </c:pt>
                <c:pt idx="671">
                  <c:v>40057</c:v>
                </c:pt>
                <c:pt idx="672">
                  <c:v>40058</c:v>
                </c:pt>
                <c:pt idx="673">
                  <c:v>40059</c:v>
                </c:pt>
                <c:pt idx="674">
                  <c:v>40060</c:v>
                </c:pt>
                <c:pt idx="675">
                  <c:v>40064</c:v>
                </c:pt>
                <c:pt idx="676">
                  <c:v>40065</c:v>
                </c:pt>
                <c:pt idx="677">
                  <c:v>40066</c:v>
                </c:pt>
                <c:pt idx="678">
                  <c:v>40067</c:v>
                </c:pt>
                <c:pt idx="679">
                  <c:v>40070</c:v>
                </c:pt>
                <c:pt idx="680">
                  <c:v>40071</c:v>
                </c:pt>
                <c:pt idx="681">
                  <c:v>40072</c:v>
                </c:pt>
                <c:pt idx="682">
                  <c:v>40073</c:v>
                </c:pt>
                <c:pt idx="683">
                  <c:v>40074</c:v>
                </c:pt>
                <c:pt idx="684">
                  <c:v>40077</c:v>
                </c:pt>
                <c:pt idx="685">
                  <c:v>40078</c:v>
                </c:pt>
                <c:pt idx="686">
                  <c:v>40079</c:v>
                </c:pt>
                <c:pt idx="687">
                  <c:v>40080</c:v>
                </c:pt>
                <c:pt idx="688">
                  <c:v>40081</c:v>
                </c:pt>
                <c:pt idx="689">
                  <c:v>40084</c:v>
                </c:pt>
                <c:pt idx="690">
                  <c:v>40085</c:v>
                </c:pt>
                <c:pt idx="691">
                  <c:v>40086</c:v>
                </c:pt>
                <c:pt idx="692">
                  <c:v>40087</c:v>
                </c:pt>
                <c:pt idx="693">
                  <c:v>40088</c:v>
                </c:pt>
                <c:pt idx="694">
                  <c:v>40091</c:v>
                </c:pt>
                <c:pt idx="695">
                  <c:v>40092</c:v>
                </c:pt>
                <c:pt idx="696">
                  <c:v>40093</c:v>
                </c:pt>
                <c:pt idx="697">
                  <c:v>40094</c:v>
                </c:pt>
                <c:pt idx="698">
                  <c:v>40095</c:v>
                </c:pt>
                <c:pt idx="699">
                  <c:v>40098</c:v>
                </c:pt>
                <c:pt idx="700">
                  <c:v>40099</c:v>
                </c:pt>
                <c:pt idx="701">
                  <c:v>40100</c:v>
                </c:pt>
                <c:pt idx="702">
                  <c:v>40101</c:v>
                </c:pt>
                <c:pt idx="703">
                  <c:v>40102</c:v>
                </c:pt>
                <c:pt idx="704">
                  <c:v>40105</c:v>
                </c:pt>
                <c:pt idx="705">
                  <c:v>40106</c:v>
                </c:pt>
                <c:pt idx="706">
                  <c:v>40107</c:v>
                </c:pt>
                <c:pt idx="707">
                  <c:v>40108</c:v>
                </c:pt>
                <c:pt idx="708">
                  <c:v>40109</c:v>
                </c:pt>
                <c:pt idx="709">
                  <c:v>40112</c:v>
                </c:pt>
                <c:pt idx="710">
                  <c:v>40113</c:v>
                </c:pt>
                <c:pt idx="711">
                  <c:v>40114</c:v>
                </c:pt>
                <c:pt idx="712">
                  <c:v>40115</c:v>
                </c:pt>
                <c:pt idx="713">
                  <c:v>40116</c:v>
                </c:pt>
                <c:pt idx="714">
                  <c:v>40119</c:v>
                </c:pt>
                <c:pt idx="715">
                  <c:v>40120</c:v>
                </c:pt>
                <c:pt idx="716">
                  <c:v>40121</c:v>
                </c:pt>
                <c:pt idx="717">
                  <c:v>40122</c:v>
                </c:pt>
                <c:pt idx="718">
                  <c:v>40123</c:v>
                </c:pt>
                <c:pt idx="719">
                  <c:v>40126</c:v>
                </c:pt>
                <c:pt idx="720">
                  <c:v>40127</c:v>
                </c:pt>
                <c:pt idx="721">
                  <c:v>40128</c:v>
                </c:pt>
                <c:pt idx="722">
                  <c:v>40129</c:v>
                </c:pt>
                <c:pt idx="723">
                  <c:v>40130</c:v>
                </c:pt>
                <c:pt idx="724">
                  <c:v>40133</c:v>
                </c:pt>
                <c:pt idx="725">
                  <c:v>40134</c:v>
                </c:pt>
                <c:pt idx="726">
                  <c:v>40135</c:v>
                </c:pt>
                <c:pt idx="727">
                  <c:v>40136</c:v>
                </c:pt>
                <c:pt idx="728">
                  <c:v>40137</c:v>
                </c:pt>
                <c:pt idx="729">
                  <c:v>40140</c:v>
                </c:pt>
                <c:pt idx="730">
                  <c:v>40141</c:v>
                </c:pt>
                <c:pt idx="731">
                  <c:v>40142</c:v>
                </c:pt>
                <c:pt idx="732">
                  <c:v>40144</c:v>
                </c:pt>
                <c:pt idx="733">
                  <c:v>40147</c:v>
                </c:pt>
                <c:pt idx="734">
                  <c:v>40148</c:v>
                </c:pt>
                <c:pt idx="735">
                  <c:v>40149</c:v>
                </c:pt>
                <c:pt idx="736">
                  <c:v>40150</c:v>
                </c:pt>
                <c:pt idx="737">
                  <c:v>40151</c:v>
                </c:pt>
                <c:pt idx="738">
                  <c:v>40154</c:v>
                </c:pt>
                <c:pt idx="739">
                  <c:v>40155</c:v>
                </c:pt>
                <c:pt idx="740">
                  <c:v>40156</c:v>
                </c:pt>
                <c:pt idx="741">
                  <c:v>40157</c:v>
                </c:pt>
                <c:pt idx="742">
                  <c:v>40158</c:v>
                </c:pt>
                <c:pt idx="743">
                  <c:v>40161</c:v>
                </c:pt>
                <c:pt idx="744">
                  <c:v>40162</c:v>
                </c:pt>
                <c:pt idx="745">
                  <c:v>40163</c:v>
                </c:pt>
                <c:pt idx="746">
                  <c:v>40164</c:v>
                </c:pt>
                <c:pt idx="747">
                  <c:v>40165</c:v>
                </c:pt>
                <c:pt idx="748">
                  <c:v>40168</c:v>
                </c:pt>
                <c:pt idx="749">
                  <c:v>40169</c:v>
                </c:pt>
                <c:pt idx="750">
                  <c:v>40170</c:v>
                </c:pt>
                <c:pt idx="751">
                  <c:v>40171</c:v>
                </c:pt>
                <c:pt idx="752">
                  <c:v>40175</c:v>
                </c:pt>
                <c:pt idx="753">
                  <c:v>40176</c:v>
                </c:pt>
                <c:pt idx="754">
                  <c:v>40177</c:v>
                </c:pt>
                <c:pt idx="755">
                  <c:v>40178</c:v>
                </c:pt>
                <c:pt idx="756">
                  <c:v>40182</c:v>
                </c:pt>
                <c:pt idx="757">
                  <c:v>40183</c:v>
                </c:pt>
                <c:pt idx="758">
                  <c:v>40184</c:v>
                </c:pt>
                <c:pt idx="759">
                  <c:v>40185</c:v>
                </c:pt>
                <c:pt idx="760">
                  <c:v>40186</c:v>
                </c:pt>
                <c:pt idx="761">
                  <c:v>40189</c:v>
                </c:pt>
                <c:pt idx="762">
                  <c:v>40190</c:v>
                </c:pt>
                <c:pt idx="763">
                  <c:v>40191</c:v>
                </c:pt>
                <c:pt idx="764">
                  <c:v>40192</c:v>
                </c:pt>
                <c:pt idx="765">
                  <c:v>40193</c:v>
                </c:pt>
                <c:pt idx="766">
                  <c:v>40197</c:v>
                </c:pt>
                <c:pt idx="767">
                  <c:v>40198</c:v>
                </c:pt>
                <c:pt idx="768">
                  <c:v>40199</c:v>
                </c:pt>
                <c:pt idx="769">
                  <c:v>40200</c:v>
                </c:pt>
                <c:pt idx="770">
                  <c:v>40203</c:v>
                </c:pt>
                <c:pt idx="771">
                  <c:v>40204</c:v>
                </c:pt>
                <c:pt idx="772">
                  <c:v>40205</c:v>
                </c:pt>
                <c:pt idx="773">
                  <c:v>40206</c:v>
                </c:pt>
                <c:pt idx="774">
                  <c:v>40207</c:v>
                </c:pt>
                <c:pt idx="775">
                  <c:v>40210</c:v>
                </c:pt>
                <c:pt idx="776">
                  <c:v>40211</c:v>
                </c:pt>
                <c:pt idx="777">
                  <c:v>40212</c:v>
                </c:pt>
                <c:pt idx="778">
                  <c:v>40213</c:v>
                </c:pt>
                <c:pt idx="779">
                  <c:v>40214</c:v>
                </c:pt>
                <c:pt idx="780">
                  <c:v>40217</c:v>
                </c:pt>
                <c:pt idx="781">
                  <c:v>40218</c:v>
                </c:pt>
                <c:pt idx="782">
                  <c:v>40219</c:v>
                </c:pt>
                <c:pt idx="783">
                  <c:v>40220</c:v>
                </c:pt>
                <c:pt idx="784">
                  <c:v>40221</c:v>
                </c:pt>
                <c:pt idx="785">
                  <c:v>40225</c:v>
                </c:pt>
                <c:pt idx="786">
                  <c:v>40226</c:v>
                </c:pt>
                <c:pt idx="787">
                  <c:v>40227</c:v>
                </c:pt>
                <c:pt idx="788">
                  <c:v>40228</c:v>
                </c:pt>
                <c:pt idx="789">
                  <c:v>40231</c:v>
                </c:pt>
                <c:pt idx="790">
                  <c:v>40232</c:v>
                </c:pt>
                <c:pt idx="791">
                  <c:v>40233</c:v>
                </c:pt>
                <c:pt idx="792">
                  <c:v>40234</c:v>
                </c:pt>
                <c:pt idx="793">
                  <c:v>40235</c:v>
                </c:pt>
                <c:pt idx="794">
                  <c:v>40238</c:v>
                </c:pt>
                <c:pt idx="795">
                  <c:v>40239</c:v>
                </c:pt>
                <c:pt idx="796">
                  <c:v>40240</c:v>
                </c:pt>
                <c:pt idx="797">
                  <c:v>40241</c:v>
                </c:pt>
                <c:pt idx="798">
                  <c:v>40242</c:v>
                </c:pt>
                <c:pt idx="799">
                  <c:v>40245</c:v>
                </c:pt>
                <c:pt idx="800">
                  <c:v>40246</c:v>
                </c:pt>
                <c:pt idx="801">
                  <c:v>40247</c:v>
                </c:pt>
                <c:pt idx="802">
                  <c:v>40248</c:v>
                </c:pt>
                <c:pt idx="803">
                  <c:v>40249</c:v>
                </c:pt>
                <c:pt idx="804">
                  <c:v>40252</c:v>
                </c:pt>
                <c:pt idx="805">
                  <c:v>40253</c:v>
                </c:pt>
                <c:pt idx="806">
                  <c:v>40254</c:v>
                </c:pt>
                <c:pt idx="807">
                  <c:v>40255</c:v>
                </c:pt>
                <c:pt idx="808">
                  <c:v>40256</c:v>
                </c:pt>
                <c:pt idx="809">
                  <c:v>40259</c:v>
                </c:pt>
                <c:pt idx="810">
                  <c:v>40260</c:v>
                </c:pt>
                <c:pt idx="811">
                  <c:v>40261</c:v>
                </c:pt>
                <c:pt idx="812">
                  <c:v>40262</c:v>
                </c:pt>
                <c:pt idx="813">
                  <c:v>40263</c:v>
                </c:pt>
                <c:pt idx="814">
                  <c:v>40266</c:v>
                </c:pt>
                <c:pt idx="815">
                  <c:v>40267</c:v>
                </c:pt>
                <c:pt idx="816">
                  <c:v>40268</c:v>
                </c:pt>
                <c:pt idx="817">
                  <c:v>40269</c:v>
                </c:pt>
                <c:pt idx="818">
                  <c:v>40273</c:v>
                </c:pt>
                <c:pt idx="819">
                  <c:v>40274</c:v>
                </c:pt>
                <c:pt idx="820">
                  <c:v>40275</c:v>
                </c:pt>
                <c:pt idx="821">
                  <c:v>40276</c:v>
                </c:pt>
                <c:pt idx="822">
                  <c:v>40277</c:v>
                </c:pt>
                <c:pt idx="823">
                  <c:v>40280</c:v>
                </c:pt>
                <c:pt idx="824">
                  <c:v>40281</c:v>
                </c:pt>
                <c:pt idx="825">
                  <c:v>40282</c:v>
                </c:pt>
                <c:pt idx="826">
                  <c:v>40283</c:v>
                </c:pt>
                <c:pt idx="827">
                  <c:v>40284</c:v>
                </c:pt>
                <c:pt idx="828">
                  <c:v>40287</c:v>
                </c:pt>
                <c:pt idx="829">
                  <c:v>40288</c:v>
                </c:pt>
                <c:pt idx="830">
                  <c:v>40289</c:v>
                </c:pt>
                <c:pt idx="831">
                  <c:v>40290</c:v>
                </c:pt>
                <c:pt idx="832">
                  <c:v>40291</c:v>
                </c:pt>
                <c:pt idx="833">
                  <c:v>40294</c:v>
                </c:pt>
                <c:pt idx="834">
                  <c:v>40295</c:v>
                </c:pt>
                <c:pt idx="835">
                  <c:v>40296</c:v>
                </c:pt>
                <c:pt idx="836">
                  <c:v>40297</c:v>
                </c:pt>
                <c:pt idx="837">
                  <c:v>40298</c:v>
                </c:pt>
                <c:pt idx="838">
                  <c:v>40301</c:v>
                </c:pt>
                <c:pt idx="839">
                  <c:v>40302</c:v>
                </c:pt>
                <c:pt idx="840">
                  <c:v>40303</c:v>
                </c:pt>
                <c:pt idx="841">
                  <c:v>40304</c:v>
                </c:pt>
                <c:pt idx="842">
                  <c:v>40305</c:v>
                </c:pt>
                <c:pt idx="843">
                  <c:v>40308</c:v>
                </c:pt>
                <c:pt idx="844">
                  <c:v>40309</c:v>
                </c:pt>
                <c:pt idx="845">
                  <c:v>40310</c:v>
                </c:pt>
                <c:pt idx="846">
                  <c:v>40311</c:v>
                </c:pt>
                <c:pt idx="847">
                  <c:v>40312</c:v>
                </c:pt>
                <c:pt idx="848">
                  <c:v>40315</c:v>
                </c:pt>
                <c:pt idx="849">
                  <c:v>40316</c:v>
                </c:pt>
                <c:pt idx="850">
                  <c:v>40317</c:v>
                </c:pt>
                <c:pt idx="851">
                  <c:v>40318</c:v>
                </c:pt>
                <c:pt idx="852">
                  <c:v>40319</c:v>
                </c:pt>
                <c:pt idx="853">
                  <c:v>40322</c:v>
                </c:pt>
                <c:pt idx="854">
                  <c:v>40323</c:v>
                </c:pt>
                <c:pt idx="855">
                  <c:v>40324</c:v>
                </c:pt>
                <c:pt idx="856">
                  <c:v>40325</c:v>
                </c:pt>
                <c:pt idx="857">
                  <c:v>40326</c:v>
                </c:pt>
                <c:pt idx="858">
                  <c:v>40330</c:v>
                </c:pt>
                <c:pt idx="859">
                  <c:v>40331</c:v>
                </c:pt>
                <c:pt idx="860">
                  <c:v>40332</c:v>
                </c:pt>
                <c:pt idx="861">
                  <c:v>40333</c:v>
                </c:pt>
                <c:pt idx="862">
                  <c:v>40336</c:v>
                </c:pt>
                <c:pt idx="863">
                  <c:v>40337</c:v>
                </c:pt>
                <c:pt idx="864">
                  <c:v>40338</c:v>
                </c:pt>
                <c:pt idx="865">
                  <c:v>40339</c:v>
                </c:pt>
                <c:pt idx="866">
                  <c:v>40340</c:v>
                </c:pt>
                <c:pt idx="867">
                  <c:v>40343</c:v>
                </c:pt>
                <c:pt idx="868">
                  <c:v>40344</c:v>
                </c:pt>
                <c:pt idx="869">
                  <c:v>40345</c:v>
                </c:pt>
                <c:pt idx="870">
                  <c:v>40346</c:v>
                </c:pt>
                <c:pt idx="871">
                  <c:v>40347</c:v>
                </c:pt>
                <c:pt idx="872">
                  <c:v>40350</c:v>
                </c:pt>
                <c:pt idx="873">
                  <c:v>40351</c:v>
                </c:pt>
                <c:pt idx="874">
                  <c:v>40352</c:v>
                </c:pt>
                <c:pt idx="875">
                  <c:v>40353</c:v>
                </c:pt>
                <c:pt idx="876">
                  <c:v>40354</c:v>
                </c:pt>
                <c:pt idx="877">
                  <c:v>40357</c:v>
                </c:pt>
                <c:pt idx="878">
                  <c:v>40358</c:v>
                </c:pt>
                <c:pt idx="879">
                  <c:v>40359</c:v>
                </c:pt>
                <c:pt idx="880">
                  <c:v>40360</c:v>
                </c:pt>
                <c:pt idx="881">
                  <c:v>40361</c:v>
                </c:pt>
                <c:pt idx="882">
                  <c:v>40365</c:v>
                </c:pt>
                <c:pt idx="883">
                  <c:v>40366</c:v>
                </c:pt>
                <c:pt idx="884">
                  <c:v>40367</c:v>
                </c:pt>
                <c:pt idx="885">
                  <c:v>40368</c:v>
                </c:pt>
                <c:pt idx="886">
                  <c:v>40371</c:v>
                </c:pt>
                <c:pt idx="887">
                  <c:v>40372</c:v>
                </c:pt>
                <c:pt idx="888">
                  <c:v>40373</c:v>
                </c:pt>
                <c:pt idx="889">
                  <c:v>40374</c:v>
                </c:pt>
                <c:pt idx="890">
                  <c:v>40375</c:v>
                </c:pt>
                <c:pt idx="891">
                  <c:v>40378</c:v>
                </c:pt>
                <c:pt idx="892">
                  <c:v>40379</c:v>
                </c:pt>
                <c:pt idx="893">
                  <c:v>40380</c:v>
                </c:pt>
                <c:pt idx="894">
                  <c:v>40381</c:v>
                </c:pt>
                <c:pt idx="895">
                  <c:v>40382</c:v>
                </c:pt>
                <c:pt idx="896">
                  <c:v>40385</c:v>
                </c:pt>
                <c:pt idx="897">
                  <c:v>40386</c:v>
                </c:pt>
                <c:pt idx="898">
                  <c:v>40387</c:v>
                </c:pt>
                <c:pt idx="899">
                  <c:v>40388</c:v>
                </c:pt>
                <c:pt idx="900">
                  <c:v>40389</c:v>
                </c:pt>
                <c:pt idx="901">
                  <c:v>40392</c:v>
                </c:pt>
                <c:pt idx="902">
                  <c:v>40393</c:v>
                </c:pt>
                <c:pt idx="903">
                  <c:v>40394</c:v>
                </c:pt>
                <c:pt idx="904">
                  <c:v>40395</c:v>
                </c:pt>
                <c:pt idx="905">
                  <c:v>40396</c:v>
                </c:pt>
                <c:pt idx="906">
                  <c:v>40399</c:v>
                </c:pt>
                <c:pt idx="907">
                  <c:v>40400</c:v>
                </c:pt>
                <c:pt idx="908">
                  <c:v>40401</c:v>
                </c:pt>
                <c:pt idx="909">
                  <c:v>40402</c:v>
                </c:pt>
                <c:pt idx="910">
                  <c:v>40403</c:v>
                </c:pt>
                <c:pt idx="911">
                  <c:v>40406</c:v>
                </c:pt>
                <c:pt idx="912">
                  <c:v>40407</c:v>
                </c:pt>
                <c:pt idx="913">
                  <c:v>40408</c:v>
                </c:pt>
                <c:pt idx="914">
                  <c:v>40409</c:v>
                </c:pt>
                <c:pt idx="915">
                  <c:v>40410</c:v>
                </c:pt>
                <c:pt idx="916">
                  <c:v>40413</c:v>
                </c:pt>
                <c:pt idx="917">
                  <c:v>40414</c:v>
                </c:pt>
                <c:pt idx="918">
                  <c:v>40415</c:v>
                </c:pt>
                <c:pt idx="919">
                  <c:v>40416</c:v>
                </c:pt>
                <c:pt idx="920">
                  <c:v>40417</c:v>
                </c:pt>
                <c:pt idx="921">
                  <c:v>40420</c:v>
                </c:pt>
                <c:pt idx="922">
                  <c:v>40421</c:v>
                </c:pt>
                <c:pt idx="923">
                  <c:v>40422</c:v>
                </c:pt>
                <c:pt idx="924">
                  <c:v>40423</c:v>
                </c:pt>
                <c:pt idx="925">
                  <c:v>40424</c:v>
                </c:pt>
                <c:pt idx="926">
                  <c:v>40428</c:v>
                </c:pt>
                <c:pt idx="927">
                  <c:v>40429</c:v>
                </c:pt>
                <c:pt idx="928">
                  <c:v>40430</c:v>
                </c:pt>
                <c:pt idx="929">
                  <c:v>40431</c:v>
                </c:pt>
                <c:pt idx="930">
                  <c:v>40434</c:v>
                </c:pt>
                <c:pt idx="931">
                  <c:v>40435</c:v>
                </c:pt>
                <c:pt idx="932">
                  <c:v>40436</c:v>
                </c:pt>
                <c:pt idx="933">
                  <c:v>40437</c:v>
                </c:pt>
                <c:pt idx="934">
                  <c:v>40438</c:v>
                </c:pt>
                <c:pt idx="935">
                  <c:v>40441</c:v>
                </c:pt>
                <c:pt idx="936">
                  <c:v>40442</c:v>
                </c:pt>
                <c:pt idx="937">
                  <c:v>40443</c:v>
                </c:pt>
                <c:pt idx="938">
                  <c:v>40444</c:v>
                </c:pt>
                <c:pt idx="939">
                  <c:v>40445</c:v>
                </c:pt>
                <c:pt idx="940">
                  <c:v>40448</c:v>
                </c:pt>
                <c:pt idx="941">
                  <c:v>40449</c:v>
                </c:pt>
                <c:pt idx="942">
                  <c:v>40450</c:v>
                </c:pt>
                <c:pt idx="943">
                  <c:v>40451</c:v>
                </c:pt>
                <c:pt idx="944">
                  <c:v>40452</c:v>
                </c:pt>
                <c:pt idx="945">
                  <c:v>40455</c:v>
                </c:pt>
                <c:pt idx="946">
                  <c:v>40456</c:v>
                </c:pt>
                <c:pt idx="947">
                  <c:v>40457</c:v>
                </c:pt>
                <c:pt idx="948">
                  <c:v>40458</c:v>
                </c:pt>
                <c:pt idx="949">
                  <c:v>40459</c:v>
                </c:pt>
                <c:pt idx="950">
                  <c:v>40462</c:v>
                </c:pt>
                <c:pt idx="951">
                  <c:v>40463</c:v>
                </c:pt>
                <c:pt idx="952">
                  <c:v>40464</c:v>
                </c:pt>
                <c:pt idx="953">
                  <c:v>40465</c:v>
                </c:pt>
                <c:pt idx="954">
                  <c:v>40466</c:v>
                </c:pt>
                <c:pt idx="955">
                  <c:v>40469</c:v>
                </c:pt>
                <c:pt idx="956">
                  <c:v>40470</c:v>
                </c:pt>
                <c:pt idx="957">
                  <c:v>40471</c:v>
                </c:pt>
                <c:pt idx="958">
                  <c:v>40472</c:v>
                </c:pt>
                <c:pt idx="959">
                  <c:v>40473</c:v>
                </c:pt>
                <c:pt idx="960">
                  <c:v>40476</c:v>
                </c:pt>
                <c:pt idx="961">
                  <c:v>40477</c:v>
                </c:pt>
                <c:pt idx="962">
                  <c:v>40478</c:v>
                </c:pt>
                <c:pt idx="963">
                  <c:v>40479</c:v>
                </c:pt>
                <c:pt idx="964">
                  <c:v>40480</c:v>
                </c:pt>
                <c:pt idx="965">
                  <c:v>40483</c:v>
                </c:pt>
                <c:pt idx="966">
                  <c:v>40484</c:v>
                </c:pt>
                <c:pt idx="967">
                  <c:v>40485</c:v>
                </c:pt>
                <c:pt idx="968">
                  <c:v>40486</c:v>
                </c:pt>
                <c:pt idx="969">
                  <c:v>40487</c:v>
                </c:pt>
                <c:pt idx="970">
                  <c:v>40490</c:v>
                </c:pt>
                <c:pt idx="971">
                  <c:v>40491</c:v>
                </c:pt>
                <c:pt idx="972">
                  <c:v>40492</c:v>
                </c:pt>
                <c:pt idx="973">
                  <c:v>40493</c:v>
                </c:pt>
                <c:pt idx="974">
                  <c:v>40494</c:v>
                </c:pt>
                <c:pt idx="975">
                  <c:v>40497</c:v>
                </c:pt>
                <c:pt idx="976">
                  <c:v>40498</c:v>
                </c:pt>
                <c:pt idx="977">
                  <c:v>40499</c:v>
                </c:pt>
                <c:pt idx="978">
                  <c:v>40500</c:v>
                </c:pt>
                <c:pt idx="979">
                  <c:v>40501</c:v>
                </c:pt>
                <c:pt idx="980">
                  <c:v>40504</c:v>
                </c:pt>
                <c:pt idx="981">
                  <c:v>40505</c:v>
                </c:pt>
                <c:pt idx="982">
                  <c:v>40506</c:v>
                </c:pt>
                <c:pt idx="983">
                  <c:v>40508</c:v>
                </c:pt>
                <c:pt idx="984">
                  <c:v>40511</c:v>
                </c:pt>
                <c:pt idx="985">
                  <c:v>40512</c:v>
                </c:pt>
                <c:pt idx="986">
                  <c:v>40513</c:v>
                </c:pt>
                <c:pt idx="987">
                  <c:v>40514</c:v>
                </c:pt>
                <c:pt idx="988">
                  <c:v>40515</c:v>
                </c:pt>
                <c:pt idx="989">
                  <c:v>40518</c:v>
                </c:pt>
                <c:pt idx="990">
                  <c:v>40519</c:v>
                </c:pt>
                <c:pt idx="991">
                  <c:v>40520</c:v>
                </c:pt>
                <c:pt idx="992">
                  <c:v>40521</c:v>
                </c:pt>
                <c:pt idx="993">
                  <c:v>40522</c:v>
                </c:pt>
                <c:pt idx="994">
                  <c:v>40525</c:v>
                </c:pt>
                <c:pt idx="995">
                  <c:v>40526</c:v>
                </c:pt>
                <c:pt idx="996">
                  <c:v>40527</c:v>
                </c:pt>
                <c:pt idx="997">
                  <c:v>40528</c:v>
                </c:pt>
                <c:pt idx="998">
                  <c:v>40529</c:v>
                </c:pt>
                <c:pt idx="999">
                  <c:v>40532</c:v>
                </c:pt>
                <c:pt idx="1000">
                  <c:v>40533</c:v>
                </c:pt>
                <c:pt idx="1001">
                  <c:v>40534</c:v>
                </c:pt>
                <c:pt idx="1002">
                  <c:v>40535</c:v>
                </c:pt>
                <c:pt idx="1003">
                  <c:v>40539</c:v>
                </c:pt>
                <c:pt idx="1004">
                  <c:v>40540</c:v>
                </c:pt>
                <c:pt idx="1005">
                  <c:v>40541</c:v>
                </c:pt>
                <c:pt idx="1006">
                  <c:v>40542</c:v>
                </c:pt>
                <c:pt idx="1007">
                  <c:v>40543</c:v>
                </c:pt>
                <c:pt idx="1008">
                  <c:v>40546</c:v>
                </c:pt>
                <c:pt idx="1009">
                  <c:v>40547</c:v>
                </c:pt>
                <c:pt idx="1010">
                  <c:v>40548</c:v>
                </c:pt>
                <c:pt idx="1011">
                  <c:v>40549</c:v>
                </c:pt>
                <c:pt idx="1012">
                  <c:v>40550</c:v>
                </c:pt>
                <c:pt idx="1013">
                  <c:v>40553</c:v>
                </c:pt>
                <c:pt idx="1014">
                  <c:v>40554</c:v>
                </c:pt>
                <c:pt idx="1015">
                  <c:v>40555</c:v>
                </c:pt>
                <c:pt idx="1016">
                  <c:v>40556</c:v>
                </c:pt>
                <c:pt idx="1017">
                  <c:v>40557</c:v>
                </c:pt>
                <c:pt idx="1018">
                  <c:v>40561</c:v>
                </c:pt>
                <c:pt idx="1019">
                  <c:v>40562</c:v>
                </c:pt>
                <c:pt idx="1020">
                  <c:v>40563</c:v>
                </c:pt>
                <c:pt idx="1021">
                  <c:v>40564</c:v>
                </c:pt>
                <c:pt idx="1022">
                  <c:v>40567</c:v>
                </c:pt>
                <c:pt idx="1023">
                  <c:v>40568</c:v>
                </c:pt>
                <c:pt idx="1024">
                  <c:v>40569</c:v>
                </c:pt>
                <c:pt idx="1025">
                  <c:v>40570</c:v>
                </c:pt>
                <c:pt idx="1026">
                  <c:v>40571</c:v>
                </c:pt>
                <c:pt idx="1027">
                  <c:v>40574</c:v>
                </c:pt>
                <c:pt idx="1028">
                  <c:v>40575</c:v>
                </c:pt>
                <c:pt idx="1029">
                  <c:v>40576</c:v>
                </c:pt>
                <c:pt idx="1030">
                  <c:v>40577</c:v>
                </c:pt>
                <c:pt idx="1031">
                  <c:v>40578</c:v>
                </c:pt>
                <c:pt idx="1032">
                  <c:v>40581</c:v>
                </c:pt>
                <c:pt idx="1033">
                  <c:v>40582</c:v>
                </c:pt>
                <c:pt idx="1034">
                  <c:v>40583</c:v>
                </c:pt>
                <c:pt idx="1035">
                  <c:v>40584</c:v>
                </c:pt>
                <c:pt idx="1036">
                  <c:v>40585</c:v>
                </c:pt>
                <c:pt idx="1037">
                  <c:v>40588</c:v>
                </c:pt>
                <c:pt idx="1038">
                  <c:v>40589</c:v>
                </c:pt>
                <c:pt idx="1039">
                  <c:v>40590</c:v>
                </c:pt>
                <c:pt idx="1040">
                  <c:v>40591</c:v>
                </c:pt>
                <c:pt idx="1041">
                  <c:v>40592</c:v>
                </c:pt>
                <c:pt idx="1042">
                  <c:v>40596</c:v>
                </c:pt>
                <c:pt idx="1043">
                  <c:v>40597</c:v>
                </c:pt>
                <c:pt idx="1044">
                  <c:v>40598</c:v>
                </c:pt>
                <c:pt idx="1045">
                  <c:v>40599</c:v>
                </c:pt>
                <c:pt idx="1046">
                  <c:v>40602</c:v>
                </c:pt>
                <c:pt idx="1047">
                  <c:v>40603</c:v>
                </c:pt>
                <c:pt idx="1048">
                  <c:v>40604</c:v>
                </c:pt>
                <c:pt idx="1049">
                  <c:v>40605</c:v>
                </c:pt>
                <c:pt idx="1050">
                  <c:v>40606</c:v>
                </c:pt>
                <c:pt idx="1051">
                  <c:v>40609</c:v>
                </c:pt>
                <c:pt idx="1052">
                  <c:v>40610</c:v>
                </c:pt>
                <c:pt idx="1053">
                  <c:v>40611</c:v>
                </c:pt>
                <c:pt idx="1054">
                  <c:v>40612</c:v>
                </c:pt>
                <c:pt idx="1055">
                  <c:v>40613</c:v>
                </c:pt>
                <c:pt idx="1056">
                  <c:v>40616</c:v>
                </c:pt>
                <c:pt idx="1057">
                  <c:v>40617</c:v>
                </c:pt>
                <c:pt idx="1058">
                  <c:v>40618</c:v>
                </c:pt>
                <c:pt idx="1059">
                  <c:v>40619</c:v>
                </c:pt>
                <c:pt idx="1060">
                  <c:v>40620</c:v>
                </c:pt>
                <c:pt idx="1061">
                  <c:v>40623</c:v>
                </c:pt>
                <c:pt idx="1062">
                  <c:v>40624</c:v>
                </c:pt>
                <c:pt idx="1063">
                  <c:v>40625</c:v>
                </c:pt>
                <c:pt idx="1064">
                  <c:v>40626</c:v>
                </c:pt>
                <c:pt idx="1065">
                  <c:v>40627</c:v>
                </c:pt>
                <c:pt idx="1066">
                  <c:v>40630</c:v>
                </c:pt>
                <c:pt idx="1067">
                  <c:v>40631</c:v>
                </c:pt>
                <c:pt idx="1068">
                  <c:v>40632</c:v>
                </c:pt>
                <c:pt idx="1069">
                  <c:v>40633</c:v>
                </c:pt>
                <c:pt idx="1070">
                  <c:v>40634</c:v>
                </c:pt>
                <c:pt idx="1071">
                  <c:v>40637</c:v>
                </c:pt>
                <c:pt idx="1072">
                  <c:v>40638</c:v>
                </c:pt>
                <c:pt idx="1073">
                  <c:v>40639</c:v>
                </c:pt>
                <c:pt idx="1074">
                  <c:v>40640</c:v>
                </c:pt>
                <c:pt idx="1075">
                  <c:v>40641</c:v>
                </c:pt>
                <c:pt idx="1076">
                  <c:v>40644</c:v>
                </c:pt>
                <c:pt idx="1077">
                  <c:v>40645</c:v>
                </c:pt>
                <c:pt idx="1078">
                  <c:v>40646</c:v>
                </c:pt>
                <c:pt idx="1079">
                  <c:v>40647</c:v>
                </c:pt>
                <c:pt idx="1080">
                  <c:v>40648</c:v>
                </c:pt>
                <c:pt idx="1081">
                  <c:v>40651</c:v>
                </c:pt>
                <c:pt idx="1082">
                  <c:v>40652</c:v>
                </c:pt>
                <c:pt idx="1083">
                  <c:v>40653</c:v>
                </c:pt>
                <c:pt idx="1084">
                  <c:v>40654</c:v>
                </c:pt>
                <c:pt idx="1085">
                  <c:v>40658</c:v>
                </c:pt>
                <c:pt idx="1086">
                  <c:v>40659</c:v>
                </c:pt>
                <c:pt idx="1087">
                  <c:v>40660</c:v>
                </c:pt>
                <c:pt idx="1088">
                  <c:v>40661</c:v>
                </c:pt>
                <c:pt idx="1089">
                  <c:v>40662</c:v>
                </c:pt>
                <c:pt idx="1090">
                  <c:v>40665</c:v>
                </c:pt>
                <c:pt idx="1091">
                  <c:v>40666</c:v>
                </c:pt>
                <c:pt idx="1092">
                  <c:v>40667</c:v>
                </c:pt>
                <c:pt idx="1093">
                  <c:v>40668</c:v>
                </c:pt>
                <c:pt idx="1094">
                  <c:v>40669</c:v>
                </c:pt>
                <c:pt idx="1095">
                  <c:v>40672</c:v>
                </c:pt>
                <c:pt idx="1096">
                  <c:v>40673</c:v>
                </c:pt>
                <c:pt idx="1097">
                  <c:v>40674</c:v>
                </c:pt>
                <c:pt idx="1098">
                  <c:v>40675</c:v>
                </c:pt>
                <c:pt idx="1099">
                  <c:v>40676</c:v>
                </c:pt>
                <c:pt idx="1100">
                  <c:v>40679</c:v>
                </c:pt>
                <c:pt idx="1101">
                  <c:v>40680</c:v>
                </c:pt>
                <c:pt idx="1102">
                  <c:v>40681</c:v>
                </c:pt>
                <c:pt idx="1103">
                  <c:v>40682</c:v>
                </c:pt>
                <c:pt idx="1104">
                  <c:v>40683</c:v>
                </c:pt>
                <c:pt idx="1105">
                  <c:v>40686</c:v>
                </c:pt>
                <c:pt idx="1106">
                  <c:v>40687</c:v>
                </c:pt>
                <c:pt idx="1107">
                  <c:v>40688</c:v>
                </c:pt>
                <c:pt idx="1108">
                  <c:v>40689</c:v>
                </c:pt>
                <c:pt idx="1109">
                  <c:v>40690</c:v>
                </c:pt>
                <c:pt idx="1110">
                  <c:v>40694</c:v>
                </c:pt>
                <c:pt idx="1111">
                  <c:v>40695</c:v>
                </c:pt>
                <c:pt idx="1112">
                  <c:v>40696</c:v>
                </c:pt>
                <c:pt idx="1113">
                  <c:v>40697</c:v>
                </c:pt>
                <c:pt idx="1114">
                  <c:v>40700</c:v>
                </c:pt>
                <c:pt idx="1115">
                  <c:v>40701</c:v>
                </c:pt>
                <c:pt idx="1116">
                  <c:v>40702</c:v>
                </c:pt>
                <c:pt idx="1117">
                  <c:v>40703</c:v>
                </c:pt>
                <c:pt idx="1118">
                  <c:v>40704</c:v>
                </c:pt>
                <c:pt idx="1119">
                  <c:v>40707</c:v>
                </c:pt>
                <c:pt idx="1120">
                  <c:v>40708</c:v>
                </c:pt>
                <c:pt idx="1121">
                  <c:v>40709</c:v>
                </c:pt>
                <c:pt idx="1122">
                  <c:v>40710</c:v>
                </c:pt>
                <c:pt idx="1123">
                  <c:v>40711</c:v>
                </c:pt>
                <c:pt idx="1124">
                  <c:v>40714</c:v>
                </c:pt>
                <c:pt idx="1125">
                  <c:v>40715</c:v>
                </c:pt>
                <c:pt idx="1126">
                  <c:v>40716</c:v>
                </c:pt>
                <c:pt idx="1127">
                  <c:v>40717</c:v>
                </c:pt>
                <c:pt idx="1128">
                  <c:v>40718</c:v>
                </c:pt>
                <c:pt idx="1129">
                  <c:v>40721</c:v>
                </c:pt>
                <c:pt idx="1130">
                  <c:v>40722</c:v>
                </c:pt>
                <c:pt idx="1131">
                  <c:v>40723</c:v>
                </c:pt>
                <c:pt idx="1132">
                  <c:v>40724</c:v>
                </c:pt>
                <c:pt idx="1133">
                  <c:v>40725</c:v>
                </c:pt>
                <c:pt idx="1134">
                  <c:v>40729</c:v>
                </c:pt>
                <c:pt idx="1135">
                  <c:v>40730</c:v>
                </c:pt>
                <c:pt idx="1136">
                  <c:v>40731</c:v>
                </c:pt>
                <c:pt idx="1137">
                  <c:v>40732</c:v>
                </c:pt>
                <c:pt idx="1138">
                  <c:v>40735</c:v>
                </c:pt>
                <c:pt idx="1139">
                  <c:v>40736</c:v>
                </c:pt>
                <c:pt idx="1140">
                  <c:v>40737</c:v>
                </c:pt>
                <c:pt idx="1141">
                  <c:v>40738</c:v>
                </c:pt>
                <c:pt idx="1142">
                  <c:v>40739</c:v>
                </c:pt>
                <c:pt idx="1143">
                  <c:v>40742</c:v>
                </c:pt>
                <c:pt idx="1144">
                  <c:v>40743</c:v>
                </c:pt>
                <c:pt idx="1145">
                  <c:v>40744</c:v>
                </c:pt>
                <c:pt idx="1146">
                  <c:v>40745</c:v>
                </c:pt>
                <c:pt idx="1147">
                  <c:v>40746</c:v>
                </c:pt>
                <c:pt idx="1148">
                  <c:v>40749</c:v>
                </c:pt>
                <c:pt idx="1149">
                  <c:v>40750</c:v>
                </c:pt>
                <c:pt idx="1150">
                  <c:v>40751</c:v>
                </c:pt>
                <c:pt idx="1151">
                  <c:v>40752</c:v>
                </c:pt>
                <c:pt idx="1152">
                  <c:v>40753</c:v>
                </c:pt>
                <c:pt idx="1153">
                  <c:v>40756</c:v>
                </c:pt>
                <c:pt idx="1154">
                  <c:v>40757</c:v>
                </c:pt>
                <c:pt idx="1155">
                  <c:v>40758</c:v>
                </c:pt>
                <c:pt idx="1156">
                  <c:v>40759</c:v>
                </c:pt>
                <c:pt idx="1157">
                  <c:v>40760</c:v>
                </c:pt>
                <c:pt idx="1158">
                  <c:v>40763</c:v>
                </c:pt>
                <c:pt idx="1159">
                  <c:v>40764</c:v>
                </c:pt>
                <c:pt idx="1160">
                  <c:v>40765</c:v>
                </c:pt>
                <c:pt idx="1161">
                  <c:v>40766</c:v>
                </c:pt>
                <c:pt idx="1162">
                  <c:v>40767</c:v>
                </c:pt>
                <c:pt idx="1163">
                  <c:v>40770</c:v>
                </c:pt>
                <c:pt idx="1164">
                  <c:v>40771</c:v>
                </c:pt>
                <c:pt idx="1165">
                  <c:v>40772</c:v>
                </c:pt>
                <c:pt idx="1166">
                  <c:v>40773</c:v>
                </c:pt>
                <c:pt idx="1167">
                  <c:v>40774</c:v>
                </c:pt>
                <c:pt idx="1168">
                  <c:v>40777</c:v>
                </c:pt>
                <c:pt idx="1169">
                  <c:v>40778</c:v>
                </c:pt>
                <c:pt idx="1170">
                  <c:v>40779</c:v>
                </c:pt>
                <c:pt idx="1171">
                  <c:v>40780</c:v>
                </c:pt>
                <c:pt idx="1172">
                  <c:v>40781</c:v>
                </c:pt>
                <c:pt idx="1173">
                  <c:v>40784</c:v>
                </c:pt>
                <c:pt idx="1174">
                  <c:v>40785</c:v>
                </c:pt>
                <c:pt idx="1175">
                  <c:v>40786</c:v>
                </c:pt>
                <c:pt idx="1176">
                  <c:v>40787</c:v>
                </c:pt>
                <c:pt idx="1177">
                  <c:v>40788</c:v>
                </c:pt>
                <c:pt idx="1178">
                  <c:v>40792</c:v>
                </c:pt>
                <c:pt idx="1179">
                  <c:v>40793</c:v>
                </c:pt>
                <c:pt idx="1180">
                  <c:v>40794</c:v>
                </c:pt>
                <c:pt idx="1181">
                  <c:v>40795</c:v>
                </c:pt>
                <c:pt idx="1182">
                  <c:v>40798</c:v>
                </c:pt>
                <c:pt idx="1183">
                  <c:v>40799</c:v>
                </c:pt>
                <c:pt idx="1184">
                  <c:v>40800</c:v>
                </c:pt>
                <c:pt idx="1185">
                  <c:v>40801</c:v>
                </c:pt>
                <c:pt idx="1186">
                  <c:v>40802</c:v>
                </c:pt>
                <c:pt idx="1187">
                  <c:v>40805</c:v>
                </c:pt>
                <c:pt idx="1188">
                  <c:v>40806</c:v>
                </c:pt>
                <c:pt idx="1189">
                  <c:v>40807</c:v>
                </c:pt>
                <c:pt idx="1190">
                  <c:v>40808</c:v>
                </c:pt>
                <c:pt idx="1191">
                  <c:v>40809</c:v>
                </c:pt>
                <c:pt idx="1192">
                  <c:v>40812</c:v>
                </c:pt>
                <c:pt idx="1193">
                  <c:v>40813</c:v>
                </c:pt>
                <c:pt idx="1194">
                  <c:v>40814</c:v>
                </c:pt>
                <c:pt idx="1195">
                  <c:v>40815</c:v>
                </c:pt>
                <c:pt idx="1196">
                  <c:v>40816</c:v>
                </c:pt>
                <c:pt idx="1197">
                  <c:v>40819</c:v>
                </c:pt>
                <c:pt idx="1198">
                  <c:v>40820</c:v>
                </c:pt>
                <c:pt idx="1199">
                  <c:v>40821</c:v>
                </c:pt>
                <c:pt idx="1200">
                  <c:v>40822</c:v>
                </c:pt>
                <c:pt idx="1201">
                  <c:v>40823</c:v>
                </c:pt>
                <c:pt idx="1202">
                  <c:v>40826</c:v>
                </c:pt>
                <c:pt idx="1203">
                  <c:v>40827</c:v>
                </c:pt>
                <c:pt idx="1204">
                  <c:v>40828</c:v>
                </c:pt>
                <c:pt idx="1205">
                  <c:v>40829</c:v>
                </c:pt>
                <c:pt idx="1206">
                  <c:v>40830</c:v>
                </c:pt>
                <c:pt idx="1207">
                  <c:v>40833</c:v>
                </c:pt>
                <c:pt idx="1208">
                  <c:v>40834</c:v>
                </c:pt>
                <c:pt idx="1209">
                  <c:v>40835</c:v>
                </c:pt>
                <c:pt idx="1210">
                  <c:v>40836</c:v>
                </c:pt>
                <c:pt idx="1211">
                  <c:v>40837</c:v>
                </c:pt>
                <c:pt idx="1212">
                  <c:v>40840</c:v>
                </c:pt>
                <c:pt idx="1213">
                  <c:v>40841</c:v>
                </c:pt>
                <c:pt idx="1214">
                  <c:v>40842</c:v>
                </c:pt>
                <c:pt idx="1215">
                  <c:v>40843</c:v>
                </c:pt>
                <c:pt idx="1216">
                  <c:v>40844</c:v>
                </c:pt>
                <c:pt idx="1217">
                  <c:v>40847</c:v>
                </c:pt>
                <c:pt idx="1218">
                  <c:v>40848</c:v>
                </c:pt>
                <c:pt idx="1219">
                  <c:v>40849</c:v>
                </c:pt>
                <c:pt idx="1220">
                  <c:v>40850</c:v>
                </c:pt>
                <c:pt idx="1221">
                  <c:v>40851</c:v>
                </c:pt>
                <c:pt idx="1222">
                  <c:v>40854</c:v>
                </c:pt>
                <c:pt idx="1223">
                  <c:v>40855</c:v>
                </c:pt>
                <c:pt idx="1224">
                  <c:v>40856</c:v>
                </c:pt>
                <c:pt idx="1225">
                  <c:v>40857</c:v>
                </c:pt>
                <c:pt idx="1226">
                  <c:v>40858</c:v>
                </c:pt>
                <c:pt idx="1227">
                  <c:v>40861</c:v>
                </c:pt>
                <c:pt idx="1228">
                  <c:v>40862</c:v>
                </c:pt>
                <c:pt idx="1229">
                  <c:v>40863</c:v>
                </c:pt>
                <c:pt idx="1230">
                  <c:v>40864</c:v>
                </c:pt>
                <c:pt idx="1231">
                  <c:v>40865</c:v>
                </c:pt>
                <c:pt idx="1232">
                  <c:v>40868</c:v>
                </c:pt>
                <c:pt idx="1233">
                  <c:v>40869</c:v>
                </c:pt>
                <c:pt idx="1234">
                  <c:v>40870</c:v>
                </c:pt>
                <c:pt idx="1235">
                  <c:v>40872</c:v>
                </c:pt>
                <c:pt idx="1236">
                  <c:v>40875</c:v>
                </c:pt>
                <c:pt idx="1237">
                  <c:v>40876</c:v>
                </c:pt>
                <c:pt idx="1238">
                  <c:v>40877</c:v>
                </c:pt>
                <c:pt idx="1239">
                  <c:v>40878</c:v>
                </c:pt>
                <c:pt idx="1240">
                  <c:v>40879</c:v>
                </c:pt>
                <c:pt idx="1241">
                  <c:v>40882</c:v>
                </c:pt>
                <c:pt idx="1242">
                  <c:v>40883</c:v>
                </c:pt>
                <c:pt idx="1243">
                  <c:v>40884</c:v>
                </c:pt>
                <c:pt idx="1244">
                  <c:v>40885</c:v>
                </c:pt>
                <c:pt idx="1245">
                  <c:v>40886</c:v>
                </c:pt>
                <c:pt idx="1246">
                  <c:v>40889</c:v>
                </c:pt>
                <c:pt idx="1247">
                  <c:v>40890</c:v>
                </c:pt>
                <c:pt idx="1248">
                  <c:v>40891</c:v>
                </c:pt>
                <c:pt idx="1249">
                  <c:v>40892</c:v>
                </c:pt>
                <c:pt idx="1250">
                  <c:v>40893</c:v>
                </c:pt>
                <c:pt idx="1251">
                  <c:v>40896</c:v>
                </c:pt>
                <c:pt idx="1252">
                  <c:v>40897</c:v>
                </c:pt>
                <c:pt idx="1253">
                  <c:v>40898</c:v>
                </c:pt>
                <c:pt idx="1254">
                  <c:v>40899</c:v>
                </c:pt>
                <c:pt idx="1255">
                  <c:v>40900</c:v>
                </c:pt>
                <c:pt idx="1256">
                  <c:v>40904</c:v>
                </c:pt>
                <c:pt idx="1257">
                  <c:v>40905</c:v>
                </c:pt>
                <c:pt idx="1258">
                  <c:v>40906</c:v>
                </c:pt>
                <c:pt idx="1259">
                  <c:v>40907</c:v>
                </c:pt>
                <c:pt idx="1260">
                  <c:v>40911</c:v>
                </c:pt>
                <c:pt idx="1261">
                  <c:v>40912</c:v>
                </c:pt>
                <c:pt idx="1262">
                  <c:v>40913</c:v>
                </c:pt>
                <c:pt idx="1263">
                  <c:v>40914</c:v>
                </c:pt>
                <c:pt idx="1264">
                  <c:v>40917</c:v>
                </c:pt>
                <c:pt idx="1265">
                  <c:v>40918</c:v>
                </c:pt>
                <c:pt idx="1266">
                  <c:v>40919</c:v>
                </c:pt>
                <c:pt idx="1267">
                  <c:v>40920</c:v>
                </c:pt>
                <c:pt idx="1268">
                  <c:v>40921</c:v>
                </c:pt>
                <c:pt idx="1269">
                  <c:v>40925</c:v>
                </c:pt>
                <c:pt idx="1270">
                  <c:v>40926</c:v>
                </c:pt>
                <c:pt idx="1271">
                  <c:v>40927</c:v>
                </c:pt>
                <c:pt idx="1272">
                  <c:v>40928</c:v>
                </c:pt>
                <c:pt idx="1273">
                  <c:v>40931</c:v>
                </c:pt>
                <c:pt idx="1274">
                  <c:v>40932</c:v>
                </c:pt>
                <c:pt idx="1275">
                  <c:v>40933</c:v>
                </c:pt>
                <c:pt idx="1276">
                  <c:v>40934</c:v>
                </c:pt>
                <c:pt idx="1277">
                  <c:v>40935</c:v>
                </c:pt>
                <c:pt idx="1278">
                  <c:v>40938</c:v>
                </c:pt>
                <c:pt idx="1279">
                  <c:v>40939</c:v>
                </c:pt>
                <c:pt idx="1280">
                  <c:v>40940</c:v>
                </c:pt>
                <c:pt idx="1281">
                  <c:v>40941</c:v>
                </c:pt>
                <c:pt idx="1282">
                  <c:v>40942</c:v>
                </c:pt>
                <c:pt idx="1283">
                  <c:v>40945</c:v>
                </c:pt>
                <c:pt idx="1284">
                  <c:v>40946</c:v>
                </c:pt>
                <c:pt idx="1285">
                  <c:v>40947</c:v>
                </c:pt>
                <c:pt idx="1286">
                  <c:v>40948</c:v>
                </c:pt>
                <c:pt idx="1287">
                  <c:v>40949</c:v>
                </c:pt>
                <c:pt idx="1288">
                  <c:v>40952</c:v>
                </c:pt>
                <c:pt idx="1289">
                  <c:v>40953</c:v>
                </c:pt>
                <c:pt idx="1290">
                  <c:v>40954</c:v>
                </c:pt>
                <c:pt idx="1291">
                  <c:v>40955</c:v>
                </c:pt>
                <c:pt idx="1292">
                  <c:v>40956</c:v>
                </c:pt>
                <c:pt idx="1293">
                  <c:v>40960</c:v>
                </c:pt>
                <c:pt idx="1294">
                  <c:v>40961</c:v>
                </c:pt>
                <c:pt idx="1295">
                  <c:v>40962</c:v>
                </c:pt>
                <c:pt idx="1296">
                  <c:v>40963</c:v>
                </c:pt>
                <c:pt idx="1297">
                  <c:v>40966</c:v>
                </c:pt>
                <c:pt idx="1298">
                  <c:v>40967</c:v>
                </c:pt>
                <c:pt idx="1299">
                  <c:v>40968</c:v>
                </c:pt>
                <c:pt idx="1300">
                  <c:v>40969</c:v>
                </c:pt>
                <c:pt idx="1301">
                  <c:v>40970</c:v>
                </c:pt>
                <c:pt idx="1302">
                  <c:v>40973</c:v>
                </c:pt>
                <c:pt idx="1303">
                  <c:v>40974</c:v>
                </c:pt>
                <c:pt idx="1304">
                  <c:v>40975</c:v>
                </c:pt>
                <c:pt idx="1305">
                  <c:v>40976</c:v>
                </c:pt>
                <c:pt idx="1306">
                  <c:v>40977</c:v>
                </c:pt>
                <c:pt idx="1307">
                  <c:v>40980</c:v>
                </c:pt>
                <c:pt idx="1308">
                  <c:v>40981</c:v>
                </c:pt>
                <c:pt idx="1309">
                  <c:v>40982</c:v>
                </c:pt>
                <c:pt idx="1310">
                  <c:v>40983</c:v>
                </c:pt>
                <c:pt idx="1311">
                  <c:v>40984</c:v>
                </c:pt>
                <c:pt idx="1312">
                  <c:v>40987</c:v>
                </c:pt>
                <c:pt idx="1313">
                  <c:v>40988</c:v>
                </c:pt>
                <c:pt idx="1314">
                  <c:v>40989</c:v>
                </c:pt>
                <c:pt idx="1315">
                  <c:v>40990</c:v>
                </c:pt>
                <c:pt idx="1316">
                  <c:v>40991</c:v>
                </c:pt>
                <c:pt idx="1317">
                  <c:v>40994</c:v>
                </c:pt>
                <c:pt idx="1318">
                  <c:v>40995</c:v>
                </c:pt>
                <c:pt idx="1319">
                  <c:v>40996</c:v>
                </c:pt>
                <c:pt idx="1320">
                  <c:v>40997</c:v>
                </c:pt>
                <c:pt idx="1321">
                  <c:v>40998</c:v>
                </c:pt>
                <c:pt idx="1322">
                  <c:v>41001</c:v>
                </c:pt>
                <c:pt idx="1323">
                  <c:v>41002</c:v>
                </c:pt>
                <c:pt idx="1324">
                  <c:v>41003</c:v>
                </c:pt>
                <c:pt idx="1325">
                  <c:v>41004</c:v>
                </c:pt>
                <c:pt idx="1326">
                  <c:v>41008</c:v>
                </c:pt>
                <c:pt idx="1327">
                  <c:v>41009</c:v>
                </c:pt>
                <c:pt idx="1328">
                  <c:v>41010</c:v>
                </c:pt>
                <c:pt idx="1329">
                  <c:v>41011</c:v>
                </c:pt>
                <c:pt idx="1330">
                  <c:v>41012</c:v>
                </c:pt>
                <c:pt idx="1331">
                  <c:v>41015</c:v>
                </c:pt>
                <c:pt idx="1332">
                  <c:v>41016</c:v>
                </c:pt>
                <c:pt idx="1333">
                  <c:v>41017</c:v>
                </c:pt>
                <c:pt idx="1334">
                  <c:v>41018</c:v>
                </c:pt>
                <c:pt idx="1335">
                  <c:v>41019</c:v>
                </c:pt>
                <c:pt idx="1336">
                  <c:v>41022</c:v>
                </c:pt>
                <c:pt idx="1337">
                  <c:v>41023</c:v>
                </c:pt>
                <c:pt idx="1338">
                  <c:v>41024</c:v>
                </c:pt>
                <c:pt idx="1339">
                  <c:v>41025</c:v>
                </c:pt>
                <c:pt idx="1340">
                  <c:v>41026</c:v>
                </c:pt>
                <c:pt idx="1341">
                  <c:v>41029</c:v>
                </c:pt>
                <c:pt idx="1342">
                  <c:v>41030</c:v>
                </c:pt>
                <c:pt idx="1343">
                  <c:v>41031</c:v>
                </c:pt>
                <c:pt idx="1344">
                  <c:v>41032</c:v>
                </c:pt>
                <c:pt idx="1345">
                  <c:v>41033</c:v>
                </c:pt>
                <c:pt idx="1346">
                  <c:v>41036</c:v>
                </c:pt>
                <c:pt idx="1347">
                  <c:v>41037</c:v>
                </c:pt>
                <c:pt idx="1348">
                  <c:v>41038</c:v>
                </c:pt>
                <c:pt idx="1349">
                  <c:v>41039</c:v>
                </c:pt>
                <c:pt idx="1350">
                  <c:v>41040</c:v>
                </c:pt>
                <c:pt idx="1351">
                  <c:v>41043</c:v>
                </c:pt>
                <c:pt idx="1352">
                  <c:v>41044</c:v>
                </c:pt>
                <c:pt idx="1353">
                  <c:v>41045</c:v>
                </c:pt>
                <c:pt idx="1354">
                  <c:v>41046</c:v>
                </c:pt>
                <c:pt idx="1355">
                  <c:v>41047</c:v>
                </c:pt>
                <c:pt idx="1356">
                  <c:v>41050</c:v>
                </c:pt>
                <c:pt idx="1357">
                  <c:v>41051</c:v>
                </c:pt>
                <c:pt idx="1358">
                  <c:v>41052</c:v>
                </c:pt>
                <c:pt idx="1359">
                  <c:v>41053</c:v>
                </c:pt>
                <c:pt idx="1360">
                  <c:v>41054</c:v>
                </c:pt>
                <c:pt idx="1361">
                  <c:v>41058</c:v>
                </c:pt>
                <c:pt idx="1362">
                  <c:v>41059</c:v>
                </c:pt>
                <c:pt idx="1363">
                  <c:v>41060</c:v>
                </c:pt>
                <c:pt idx="1364">
                  <c:v>41061</c:v>
                </c:pt>
                <c:pt idx="1365">
                  <c:v>41064</c:v>
                </c:pt>
                <c:pt idx="1366">
                  <c:v>41065</c:v>
                </c:pt>
                <c:pt idx="1367">
                  <c:v>41066</c:v>
                </c:pt>
                <c:pt idx="1368">
                  <c:v>41067</c:v>
                </c:pt>
                <c:pt idx="1369">
                  <c:v>41068</c:v>
                </c:pt>
                <c:pt idx="1370">
                  <c:v>41071</c:v>
                </c:pt>
                <c:pt idx="1371">
                  <c:v>41072</c:v>
                </c:pt>
                <c:pt idx="1372">
                  <c:v>41073</c:v>
                </c:pt>
                <c:pt idx="1373">
                  <c:v>41074</c:v>
                </c:pt>
                <c:pt idx="1374">
                  <c:v>41075</c:v>
                </c:pt>
                <c:pt idx="1375">
                  <c:v>41078</c:v>
                </c:pt>
                <c:pt idx="1376">
                  <c:v>41079</c:v>
                </c:pt>
                <c:pt idx="1377">
                  <c:v>41080</c:v>
                </c:pt>
                <c:pt idx="1378">
                  <c:v>41081</c:v>
                </c:pt>
                <c:pt idx="1379">
                  <c:v>41082</c:v>
                </c:pt>
                <c:pt idx="1380">
                  <c:v>41085</c:v>
                </c:pt>
                <c:pt idx="1381">
                  <c:v>41086</c:v>
                </c:pt>
                <c:pt idx="1382">
                  <c:v>41087</c:v>
                </c:pt>
                <c:pt idx="1383">
                  <c:v>41088</c:v>
                </c:pt>
                <c:pt idx="1384">
                  <c:v>41089</c:v>
                </c:pt>
                <c:pt idx="1385">
                  <c:v>41092</c:v>
                </c:pt>
                <c:pt idx="1386">
                  <c:v>41093</c:v>
                </c:pt>
                <c:pt idx="1387">
                  <c:v>41095</c:v>
                </c:pt>
                <c:pt idx="1388">
                  <c:v>41096</c:v>
                </c:pt>
                <c:pt idx="1389">
                  <c:v>41099</c:v>
                </c:pt>
                <c:pt idx="1390">
                  <c:v>41100</c:v>
                </c:pt>
                <c:pt idx="1391">
                  <c:v>41101</c:v>
                </c:pt>
                <c:pt idx="1392">
                  <c:v>41102</c:v>
                </c:pt>
                <c:pt idx="1393">
                  <c:v>41103</c:v>
                </c:pt>
                <c:pt idx="1394">
                  <c:v>41106</c:v>
                </c:pt>
                <c:pt idx="1395">
                  <c:v>41107</c:v>
                </c:pt>
                <c:pt idx="1396">
                  <c:v>41108</c:v>
                </c:pt>
                <c:pt idx="1397">
                  <c:v>41109</c:v>
                </c:pt>
                <c:pt idx="1398">
                  <c:v>41110</c:v>
                </c:pt>
                <c:pt idx="1399">
                  <c:v>41113</c:v>
                </c:pt>
                <c:pt idx="1400">
                  <c:v>41114</c:v>
                </c:pt>
                <c:pt idx="1401">
                  <c:v>41115</c:v>
                </c:pt>
                <c:pt idx="1402">
                  <c:v>41116</c:v>
                </c:pt>
                <c:pt idx="1403">
                  <c:v>41117</c:v>
                </c:pt>
                <c:pt idx="1404">
                  <c:v>41120</c:v>
                </c:pt>
                <c:pt idx="1405">
                  <c:v>41121</c:v>
                </c:pt>
                <c:pt idx="1406">
                  <c:v>41122</c:v>
                </c:pt>
                <c:pt idx="1407">
                  <c:v>41123</c:v>
                </c:pt>
                <c:pt idx="1408">
                  <c:v>41124</c:v>
                </c:pt>
                <c:pt idx="1409">
                  <c:v>41127</c:v>
                </c:pt>
                <c:pt idx="1410">
                  <c:v>41128</c:v>
                </c:pt>
                <c:pt idx="1411">
                  <c:v>41129</c:v>
                </c:pt>
                <c:pt idx="1412">
                  <c:v>41130</c:v>
                </c:pt>
                <c:pt idx="1413">
                  <c:v>41131</c:v>
                </c:pt>
                <c:pt idx="1414">
                  <c:v>41134</c:v>
                </c:pt>
                <c:pt idx="1415">
                  <c:v>41135</c:v>
                </c:pt>
                <c:pt idx="1416">
                  <c:v>41136</c:v>
                </c:pt>
                <c:pt idx="1417">
                  <c:v>41137</c:v>
                </c:pt>
                <c:pt idx="1418">
                  <c:v>41138</c:v>
                </c:pt>
                <c:pt idx="1419">
                  <c:v>41141</c:v>
                </c:pt>
                <c:pt idx="1420">
                  <c:v>41142</c:v>
                </c:pt>
                <c:pt idx="1421">
                  <c:v>41143</c:v>
                </c:pt>
                <c:pt idx="1422">
                  <c:v>41144</c:v>
                </c:pt>
                <c:pt idx="1423">
                  <c:v>41145</c:v>
                </c:pt>
                <c:pt idx="1424">
                  <c:v>41148</c:v>
                </c:pt>
                <c:pt idx="1425">
                  <c:v>41149</c:v>
                </c:pt>
                <c:pt idx="1426">
                  <c:v>41150</c:v>
                </c:pt>
                <c:pt idx="1427">
                  <c:v>41151</c:v>
                </c:pt>
                <c:pt idx="1428">
                  <c:v>41152</c:v>
                </c:pt>
                <c:pt idx="1429">
                  <c:v>41156</c:v>
                </c:pt>
                <c:pt idx="1430">
                  <c:v>41157</c:v>
                </c:pt>
                <c:pt idx="1431">
                  <c:v>41158</c:v>
                </c:pt>
                <c:pt idx="1432">
                  <c:v>41159</c:v>
                </c:pt>
                <c:pt idx="1433">
                  <c:v>41162</c:v>
                </c:pt>
                <c:pt idx="1434">
                  <c:v>41163</c:v>
                </c:pt>
                <c:pt idx="1435">
                  <c:v>41164</c:v>
                </c:pt>
                <c:pt idx="1436">
                  <c:v>41165</c:v>
                </c:pt>
                <c:pt idx="1437">
                  <c:v>41166</c:v>
                </c:pt>
                <c:pt idx="1438">
                  <c:v>41169</c:v>
                </c:pt>
                <c:pt idx="1439">
                  <c:v>41170</c:v>
                </c:pt>
                <c:pt idx="1440">
                  <c:v>41171</c:v>
                </c:pt>
                <c:pt idx="1441">
                  <c:v>41172</c:v>
                </c:pt>
                <c:pt idx="1442">
                  <c:v>41173</c:v>
                </c:pt>
                <c:pt idx="1443">
                  <c:v>41176</c:v>
                </c:pt>
                <c:pt idx="1444">
                  <c:v>41177</c:v>
                </c:pt>
                <c:pt idx="1445">
                  <c:v>41178</c:v>
                </c:pt>
                <c:pt idx="1446">
                  <c:v>41179</c:v>
                </c:pt>
                <c:pt idx="1447">
                  <c:v>41180</c:v>
                </c:pt>
                <c:pt idx="1448">
                  <c:v>41183</c:v>
                </c:pt>
                <c:pt idx="1449">
                  <c:v>41184</c:v>
                </c:pt>
                <c:pt idx="1450">
                  <c:v>41185</c:v>
                </c:pt>
                <c:pt idx="1451">
                  <c:v>41186</c:v>
                </c:pt>
                <c:pt idx="1452">
                  <c:v>41187</c:v>
                </c:pt>
                <c:pt idx="1453">
                  <c:v>41190</c:v>
                </c:pt>
                <c:pt idx="1454">
                  <c:v>41191</c:v>
                </c:pt>
                <c:pt idx="1455">
                  <c:v>41192</c:v>
                </c:pt>
                <c:pt idx="1456">
                  <c:v>41193</c:v>
                </c:pt>
                <c:pt idx="1457">
                  <c:v>41194</c:v>
                </c:pt>
                <c:pt idx="1458">
                  <c:v>41197</c:v>
                </c:pt>
                <c:pt idx="1459">
                  <c:v>41198</c:v>
                </c:pt>
                <c:pt idx="1460">
                  <c:v>41199</c:v>
                </c:pt>
                <c:pt idx="1461">
                  <c:v>41200</c:v>
                </c:pt>
                <c:pt idx="1462">
                  <c:v>41201</c:v>
                </c:pt>
                <c:pt idx="1463">
                  <c:v>41204</c:v>
                </c:pt>
                <c:pt idx="1464">
                  <c:v>41205</c:v>
                </c:pt>
                <c:pt idx="1465">
                  <c:v>41206</c:v>
                </c:pt>
                <c:pt idx="1466">
                  <c:v>41207</c:v>
                </c:pt>
                <c:pt idx="1467">
                  <c:v>41208</c:v>
                </c:pt>
                <c:pt idx="1468">
                  <c:v>41213</c:v>
                </c:pt>
                <c:pt idx="1469">
                  <c:v>41214</c:v>
                </c:pt>
                <c:pt idx="1470">
                  <c:v>41215</c:v>
                </c:pt>
                <c:pt idx="1471">
                  <c:v>41218</c:v>
                </c:pt>
                <c:pt idx="1472">
                  <c:v>41219</c:v>
                </c:pt>
                <c:pt idx="1473">
                  <c:v>41220</c:v>
                </c:pt>
                <c:pt idx="1474">
                  <c:v>41221</c:v>
                </c:pt>
                <c:pt idx="1475">
                  <c:v>41222</c:v>
                </c:pt>
                <c:pt idx="1476">
                  <c:v>41225</c:v>
                </c:pt>
                <c:pt idx="1477">
                  <c:v>41226</c:v>
                </c:pt>
                <c:pt idx="1478">
                  <c:v>41227</c:v>
                </c:pt>
                <c:pt idx="1479">
                  <c:v>41228</c:v>
                </c:pt>
                <c:pt idx="1480">
                  <c:v>41229</c:v>
                </c:pt>
                <c:pt idx="1481">
                  <c:v>41232</c:v>
                </c:pt>
                <c:pt idx="1482">
                  <c:v>41233</c:v>
                </c:pt>
                <c:pt idx="1483">
                  <c:v>41234</c:v>
                </c:pt>
                <c:pt idx="1484">
                  <c:v>41236</c:v>
                </c:pt>
                <c:pt idx="1485">
                  <c:v>41239</c:v>
                </c:pt>
                <c:pt idx="1486">
                  <c:v>41240</c:v>
                </c:pt>
                <c:pt idx="1487">
                  <c:v>41241</c:v>
                </c:pt>
                <c:pt idx="1488">
                  <c:v>41242</c:v>
                </c:pt>
                <c:pt idx="1489">
                  <c:v>41243</c:v>
                </c:pt>
                <c:pt idx="1490">
                  <c:v>41246</c:v>
                </c:pt>
                <c:pt idx="1491">
                  <c:v>41247</c:v>
                </c:pt>
                <c:pt idx="1492">
                  <c:v>41248</c:v>
                </c:pt>
                <c:pt idx="1493">
                  <c:v>41249</c:v>
                </c:pt>
                <c:pt idx="1494">
                  <c:v>41250</c:v>
                </c:pt>
                <c:pt idx="1495">
                  <c:v>41253</c:v>
                </c:pt>
                <c:pt idx="1496">
                  <c:v>41254</c:v>
                </c:pt>
                <c:pt idx="1497">
                  <c:v>41255</c:v>
                </c:pt>
                <c:pt idx="1498">
                  <c:v>41256</c:v>
                </c:pt>
                <c:pt idx="1499">
                  <c:v>41257</c:v>
                </c:pt>
                <c:pt idx="1500">
                  <c:v>41260</c:v>
                </c:pt>
                <c:pt idx="1501">
                  <c:v>41261</c:v>
                </c:pt>
                <c:pt idx="1502">
                  <c:v>41262</c:v>
                </c:pt>
                <c:pt idx="1503">
                  <c:v>41263</c:v>
                </c:pt>
                <c:pt idx="1504">
                  <c:v>41264</c:v>
                </c:pt>
                <c:pt idx="1505">
                  <c:v>41267</c:v>
                </c:pt>
                <c:pt idx="1506">
                  <c:v>41269</c:v>
                </c:pt>
                <c:pt idx="1507">
                  <c:v>41270</c:v>
                </c:pt>
                <c:pt idx="1508">
                  <c:v>41271</c:v>
                </c:pt>
                <c:pt idx="1509">
                  <c:v>41274</c:v>
                </c:pt>
                <c:pt idx="1510">
                  <c:v>41276</c:v>
                </c:pt>
                <c:pt idx="1511">
                  <c:v>41277</c:v>
                </c:pt>
                <c:pt idx="1512">
                  <c:v>41278</c:v>
                </c:pt>
                <c:pt idx="1513">
                  <c:v>41281</c:v>
                </c:pt>
                <c:pt idx="1514">
                  <c:v>41282</c:v>
                </c:pt>
                <c:pt idx="1515">
                  <c:v>41283</c:v>
                </c:pt>
                <c:pt idx="1516">
                  <c:v>41284</c:v>
                </c:pt>
                <c:pt idx="1517">
                  <c:v>41285</c:v>
                </c:pt>
                <c:pt idx="1518">
                  <c:v>41288</c:v>
                </c:pt>
                <c:pt idx="1519">
                  <c:v>41289</c:v>
                </c:pt>
                <c:pt idx="1520">
                  <c:v>41290</c:v>
                </c:pt>
                <c:pt idx="1521">
                  <c:v>41291</c:v>
                </c:pt>
                <c:pt idx="1522">
                  <c:v>41292</c:v>
                </c:pt>
                <c:pt idx="1523">
                  <c:v>41296</c:v>
                </c:pt>
                <c:pt idx="1524">
                  <c:v>41297</c:v>
                </c:pt>
                <c:pt idx="1525">
                  <c:v>41298</c:v>
                </c:pt>
                <c:pt idx="1526">
                  <c:v>41299</c:v>
                </c:pt>
                <c:pt idx="1527">
                  <c:v>41302</c:v>
                </c:pt>
                <c:pt idx="1528">
                  <c:v>41303</c:v>
                </c:pt>
                <c:pt idx="1529">
                  <c:v>41304</c:v>
                </c:pt>
                <c:pt idx="1530">
                  <c:v>41305</c:v>
                </c:pt>
                <c:pt idx="1531">
                  <c:v>41306</c:v>
                </c:pt>
                <c:pt idx="1532">
                  <c:v>41309</c:v>
                </c:pt>
                <c:pt idx="1533">
                  <c:v>41310</c:v>
                </c:pt>
                <c:pt idx="1534">
                  <c:v>41311</c:v>
                </c:pt>
                <c:pt idx="1535">
                  <c:v>41312</c:v>
                </c:pt>
                <c:pt idx="1536">
                  <c:v>41313</c:v>
                </c:pt>
                <c:pt idx="1537">
                  <c:v>41316</c:v>
                </c:pt>
                <c:pt idx="1538">
                  <c:v>41317</c:v>
                </c:pt>
                <c:pt idx="1539">
                  <c:v>41318</c:v>
                </c:pt>
                <c:pt idx="1540">
                  <c:v>41319</c:v>
                </c:pt>
                <c:pt idx="1541">
                  <c:v>41320</c:v>
                </c:pt>
                <c:pt idx="1542">
                  <c:v>41324</c:v>
                </c:pt>
                <c:pt idx="1543">
                  <c:v>41325</c:v>
                </c:pt>
                <c:pt idx="1544">
                  <c:v>41326</c:v>
                </c:pt>
                <c:pt idx="1545">
                  <c:v>41327</c:v>
                </c:pt>
                <c:pt idx="1546">
                  <c:v>41330</c:v>
                </c:pt>
                <c:pt idx="1547">
                  <c:v>41331</c:v>
                </c:pt>
                <c:pt idx="1548">
                  <c:v>41332</c:v>
                </c:pt>
                <c:pt idx="1549">
                  <c:v>41333</c:v>
                </c:pt>
                <c:pt idx="1550">
                  <c:v>41334</c:v>
                </c:pt>
                <c:pt idx="1551">
                  <c:v>41337</c:v>
                </c:pt>
                <c:pt idx="1552">
                  <c:v>41338</c:v>
                </c:pt>
                <c:pt idx="1553">
                  <c:v>41339</c:v>
                </c:pt>
                <c:pt idx="1554">
                  <c:v>41340</c:v>
                </c:pt>
                <c:pt idx="1555">
                  <c:v>41341</c:v>
                </c:pt>
                <c:pt idx="1556">
                  <c:v>41344</c:v>
                </c:pt>
                <c:pt idx="1557">
                  <c:v>41345</c:v>
                </c:pt>
                <c:pt idx="1558">
                  <c:v>41346</c:v>
                </c:pt>
                <c:pt idx="1559">
                  <c:v>41347</c:v>
                </c:pt>
                <c:pt idx="1560">
                  <c:v>41348</c:v>
                </c:pt>
                <c:pt idx="1561">
                  <c:v>41351</c:v>
                </c:pt>
                <c:pt idx="1562">
                  <c:v>41352</c:v>
                </c:pt>
                <c:pt idx="1563">
                  <c:v>41353</c:v>
                </c:pt>
                <c:pt idx="1564">
                  <c:v>41354</c:v>
                </c:pt>
                <c:pt idx="1565">
                  <c:v>41355</c:v>
                </c:pt>
                <c:pt idx="1566">
                  <c:v>41358</c:v>
                </c:pt>
                <c:pt idx="1567">
                  <c:v>41359</c:v>
                </c:pt>
                <c:pt idx="1568">
                  <c:v>41360</c:v>
                </c:pt>
                <c:pt idx="1569">
                  <c:v>41361</c:v>
                </c:pt>
                <c:pt idx="1570">
                  <c:v>41365</c:v>
                </c:pt>
                <c:pt idx="1571">
                  <c:v>41366</c:v>
                </c:pt>
                <c:pt idx="1572">
                  <c:v>41367</c:v>
                </c:pt>
                <c:pt idx="1573">
                  <c:v>41368</c:v>
                </c:pt>
                <c:pt idx="1574">
                  <c:v>41369</c:v>
                </c:pt>
                <c:pt idx="1575">
                  <c:v>41372</c:v>
                </c:pt>
                <c:pt idx="1576">
                  <c:v>41373</c:v>
                </c:pt>
                <c:pt idx="1577">
                  <c:v>41374</c:v>
                </c:pt>
                <c:pt idx="1578">
                  <c:v>41375</c:v>
                </c:pt>
                <c:pt idx="1579">
                  <c:v>41376</c:v>
                </c:pt>
                <c:pt idx="1580">
                  <c:v>41379</c:v>
                </c:pt>
                <c:pt idx="1581">
                  <c:v>41380</c:v>
                </c:pt>
                <c:pt idx="1582">
                  <c:v>41381</c:v>
                </c:pt>
                <c:pt idx="1583">
                  <c:v>41382</c:v>
                </c:pt>
                <c:pt idx="1584">
                  <c:v>41383</c:v>
                </c:pt>
                <c:pt idx="1585">
                  <c:v>41386</c:v>
                </c:pt>
                <c:pt idx="1586">
                  <c:v>41387</c:v>
                </c:pt>
                <c:pt idx="1587">
                  <c:v>41388</c:v>
                </c:pt>
                <c:pt idx="1588">
                  <c:v>41389</c:v>
                </c:pt>
                <c:pt idx="1589">
                  <c:v>41390</c:v>
                </c:pt>
                <c:pt idx="1590">
                  <c:v>41393</c:v>
                </c:pt>
                <c:pt idx="1591">
                  <c:v>41394</c:v>
                </c:pt>
                <c:pt idx="1592">
                  <c:v>41395</c:v>
                </c:pt>
                <c:pt idx="1593">
                  <c:v>41396</c:v>
                </c:pt>
                <c:pt idx="1594">
                  <c:v>41397</c:v>
                </c:pt>
                <c:pt idx="1595">
                  <c:v>41400</c:v>
                </c:pt>
                <c:pt idx="1596">
                  <c:v>41401</c:v>
                </c:pt>
                <c:pt idx="1597">
                  <c:v>41402</c:v>
                </c:pt>
                <c:pt idx="1598">
                  <c:v>41403</c:v>
                </c:pt>
                <c:pt idx="1599">
                  <c:v>41404</c:v>
                </c:pt>
                <c:pt idx="1600">
                  <c:v>41407</c:v>
                </c:pt>
                <c:pt idx="1601">
                  <c:v>41408</c:v>
                </c:pt>
                <c:pt idx="1602">
                  <c:v>41409</c:v>
                </c:pt>
                <c:pt idx="1603">
                  <c:v>41410</c:v>
                </c:pt>
                <c:pt idx="1604">
                  <c:v>41411</c:v>
                </c:pt>
                <c:pt idx="1605">
                  <c:v>41414</c:v>
                </c:pt>
                <c:pt idx="1606">
                  <c:v>41415</c:v>
                </c:pt>
                <c:pt idx="1607">
                  <c:v>41416</c:v>
                </c:pt>
                <c:pt idx="1608">
                  <c:v>41417</c:v>
                </c:pt>
                <c:pt idx="1609">
                  <c:v>41418</c:v>
                </c:pt>
                <c:pt idx="1610">
                  <c:v>41422</c:v>
                </c:pt>
                <c:pt idx="1611">
                  <c:v>41423</c:v>
                </c:pt>
                <c:pt idx="1612">
                  <c:v>41424</c:v>
                </c:pt>
                <c:pt idx="1613">
                  <c:v>41425</c:v>
                </c:pt>
                <c:pt idx="1614">
                  <c:v>41428</c:v>
                </c:pt>
                <c:pt idx="1615">
                  <c:v>41429</c:v>
                </c:pt>
                <c:pt idx="1616">
                  <c:v>41430</c:v>
                </c:pt>
                <c:pt idx="1617">
                  <c:v>41431</c:v>
                </c:pt>
                <c:pt idx="1618">
                  <c:v>41432</c:v>
                </c:pt>
                <c:pt idx="1619">
                  <c:v>41435</c:v>
                </c:pt>
                <c:pt idx="1620">
                  <c:v>41436</c:v>
                </c:pt>
                <c:pt idx="1621">
                  <c:v>41437</c:v>
                </c:pt>
                <c:pt idx="1622">
                  <c:v>41438</c:v>
                </c:pt>
                <c:pt idx="1623">
                  <c:v>41439</c:v>
                </c:pt>
                <c:pt idx="1624">
                  <c:v>41442</c:v>
                </c:pt>
                <c:pt idx="1625">
                  <c:v>41443</c:v>
                </c:pt>
                <c:pt idx="1626">
                  <c:v>41444</c:v>
                </c:pt>
                <c:pt idx="1627">
                  <c:v>41445</c:v>
                </c:pt>
                <c:pt idx="1628">
                  <c:v>41446</c:v>
                </c:pt>
                <c:pt idx="1629">
                  <c:v>41449</c:v>
                </c:pt>
                <c:pt idx="1630">
                  <c:v>41450</c:v>
                </c:pt>
                <c:pt idx="1631">
                  <c:v>41451</c:v>
                </c:pt>
                <c:pt idx="1632">
                  <c:v>41452</c:v>
                </c:pt>
                <c:pt idx="1633">
                  <c:v>41453</c:v>
                </c:pt>
                <c:pt idx="1634">
                  <c:v>41456</c:v>
                </c:pt>
                <c:pt idx="1635">
                  <c:v>41457</c:v>
                </c:pt>
                <c:pt idx="1636">
                  <c:v>41458</c:v>
                </c:pt>
                <c:pt idx="1637">
                  <c:v>41460</c:v>
                </c:pt>
                <c:pt idx="1638">
                  <c:v>41463</c:v>
                </c:pt>
                <c:pt idx="1639">
                  <c:v>41464</c:v>
                </c:pt>
                <c:pt idx="1640">
                  <c:v>41465</c:v>
                </c:pt>
                <c:pt idx="1641">
                  <c:v>41466</c:v>
                </c:pt>
                <c:pt idx="1642">
                  <c:v>41467</c:v>
                </c:pt>
                <c:pt idx="1643">
                  <c:v>41470</c:v>
                </c:pt>
                <c:pt idx="1644">
                  <c:v>41471</c:v>
                </c:pt>
                <c:pt idx="1645">
                  <c:v>41472</c:v>
                </c:pt>
                <c:pt idx="1646">
                  <c:v>41473</c:v>
                </c:pt>
                <c:pt idx="1647">
                  <c:v>41474</c:v>
                </c:pt>
                <c:pt idx="1648">
                  <c:v>41477</c:v>
                </c:pt>
                <c:pt idx="1649">
                  <c:v>41478</c:v>
                </c:pt>
                <c:pt idx="1650">
                  <c:v>41479</c:v>
                </c:pt>
                <c:pt idx="1651">
                  <c:v>41480</c:v>
                </c:pt>
                <c:pt idx="1652">
                  <c:v>41481</c:v>
                </c:pt>
                <c:pt idx="1653">
                  <c:v>41484</c:v>
                </c:pt>
                <c:pt idx="1654">
                  <c:v>41485</c:v>
                </c:pt>
                <c:pt idx="1655">
                  <c:v>41486</c:v>
                </c:pt>
                <c:pt idx="1656">
                  <c:v>41487</c:v>
                </c:pt>
                <c:pt idx="1657">
                  <c:v>41488</c:v>
                </c:pt>
                <c:pt idx="1658">
                  <c:v>41491</c:v>
                </c:pt>
                <c:pt idx="1659">
                  <c:v>41492</c:v>
                </c:pt>
                <c:pt idx="1660">
                  <c:v>41493</c:v>
                </c:pt>
                <c:pt idx="1661">
                  <c:v>41494</c:v>
                </c:pt>
                <c:pt idx="1662">
                  <c:v>41495</c:v>
                </c:pt>
                <c:pt idx="1663">
                  <c:v>41498</c:v>
                </c:pt>
                <c:pt idx="1664">
                  <c:v>41499</c:v>
                </c:pt>
                <c:pt idx="1665">
                  <c:v>41500</c:v>
                </c:pt>
                <c:pt idx="1666">
                  <c:v>41501</c:v>
                </c:pt>
                <c:pt idx="1667">
                  <c:v>41502</c:v>
                </c:pt>
                <c:pt idx="1668">
                  <c:v>41505</c:v>
                </c:pt>
                <c:pt idx="1669">
                  <c:v>41506</c:v>
                </c:pt>
                <c:pt idx="1670">
                  <c:v>41507</c:v>
                </c:pt>
                <c:pt idx="1671">
                  <c:v>41508</c:v>
                </c:pt>
                <c:pt idx="1672">
                  <c:v>41509</c:v>
                </c:pt>
                <c:pt idx="1673">
                  <c:v>41512</c:v>
                </c:pt>
                <c:pt idx="1674">
                  <c:v>41513</c:v>
                </c:pt>
                <c:pt idx="1675">
                  <c:v>41514</c:v>
                </c:pt>
                <c:pt idx="1676">
                  <c:v>41515</c:v>
                </c:pt>
                <c:pt idx="1677">
                  <c:v>41516</c:v>
                </c:pt>
                <c:pt idx="1678">
                  <c:v>41520</c:v>
                </c:pt>
                <c:pt idx="1679">
                  <c:v>41521</c:v>
                </c:pt>
                <c:pt idx="1680">
                  <c:v>41522</c:v>
                </c:pt>
                <c:pt idx="1681">
                  <c:v>41523</c:v>
                </c:pt>
                <c:pt idx="1682">
                  <c:v>41526</c:v>
                </c:pt>
                <c:pt idx="1683">
                  <c:v>41527</c:v>
                </c:pt>
                <c:pt idx="1684">
                  <c:v>41528</c:v>
                </c:pt>
                <c:pt idx="1685">
                  <c:v>41529</c:v>
                </c:pt>
                <c:pt idx="1686">
                  <c:v>41530</c:v>
                </c:pt>
                <c:pt idx="1687">
                  <c:v>41533</c:v>
                </c:pt>
                <c:pt idx="1688">
                  <c:v>41534</c:v>
                </c:pt>
                <c:pt idx="1689">
                  <c:v>41535</c:v>
                </c:pt>
                <c:pt idx="1690">
                  <c:v>41536</c:v>
                </c:pt>
                <c:pt idx="1691">
                  <c:v>41537</c:v>
                </c:pt>
                <c:pt idx="1692">
                  <c:v>41540</c:v>
                </c:pt>
                <c:pt idx="1693">
                  <c:v>41541</c:v>
                </c:pt>
                <c:pt idx="1694">
                  <c:v>41542</c:v>
                </c:pt>
                <c:pt idx="1695">
                  <c:v>41543</c:v>
                </c:pt>
                <c:pt idx="1696">
                  <c:v>41544</c:v>
                </c:pt>
                <c:pt idx="1697">
                  <c:v>41547</c:v>
                </c:pt>
                <c:pt idx="1698">
                  <c:v>41548</c:v>
                </c:pt>
                <c:pt idx="1699">
                  <c:v>41549</c:v>
                </c:pt>
                <c:pt idx="1700">
                  <c:v>41550</c:v>
                </c:pt>
                <c:pt idx="1701">
                  <c:v>41551</c:v>
                </c:pt>
                <c:pt idx="1702">
                  <c:v>41554</c:v>
                </c:pt>
                <c:pt idx="1703">
                  <c:v>41555</c:v>
                </c:pt>
                <c:pt idx="1704">
                  <c:v>41556</c:v>
                </c:pt>
                <c:pt idx="1705">
                  <c:v>41557</c:v>
                </c:pt>
                <c:pt idx="1706">
                  <c:v>41558</c:v>
                </c:pt>
                <c:pt idx="1707">
                  <c:v>41561</c:v>
                </c:pt>
                <c:pt idx="1708">
                  <c:v>41562</c:v>
                </c:pt>
                <c:pt idx="1709">
                  <c:v>41563</c:v>
                </c:pt>
                <c:pt idx="1710">
                  <c:v>41564</c:v>
                </c:pt>
                <c:pt idx="1711">
                  <c:v>41565</c:v>
                </c:pt>
                <c:pt idx="1712">
                  <c:v>41568</c:v>
                </c:pt>
                <c:pt idx="1713">
                  <c:v>41569</c:v>
                </c:pt>
                <c:pt idx="1714">
                  <c:v>41570</c:v>
                </c:pt>
                <c:pt idx="1715">
                  <c:v>41571</c:v>
                </c:pt>
                <c:pt idx="1716">
                  <c:v>41572</c:v>
                </c:pt>
                <c:pt idx="1717">
                  <c:v>41575</c:v>
                </c:pt>
                <c:pt idx="1718">
                  <c:v>41576</c:v>
                </c:pt>
                <c:pt idx="1719">
                  <c:v>41577</c:v>
                </c:pt>
                <c:pt idx="1720">
                  <c:v>41578</c:v>
                </c:pt>
                <c:pt idx="1721">
                  <c:v>41579</c:v>
                </c:pt>
                <c:pt idx="1722">
                  <c:v>41582</c:v>
                </c:pt>
                <c:pt idx="1723">
                  <c:v>41583</c:v>
                </c:pt>
                <c:pt idx="1724">
                  <c:v>41584</c:v>
                </c:pt>
                <c:pt idx="1725">
                  <c:v>41585</c:v>
                </c:pt>
                <c:pt idx="1726">
                  <c:v>41586</c:v>
                </c:pt>
                <c:pt idx="1727">
                  <c:v>41589</c:v>
                </c:pt>
                <c:pt idx="1728">
                  <c:v>41590</c:v>
                </c:pt>
                <c:pt idx="1729">
                  <c:v>41591</c:v>
                </c:pt>
                <c:pt idx="1730">
                  <c:v>41592</c:v>
                </c:pt>
                <c:pt idx="1731">
                  <c:v>41593</c:v>
                </c:pt>
                <c:pt idx="1732">
                  <c:v>41596</c:v>
                </c:pt>
                <c:pt idx="1733">
                  <c:v>41597</c:v>
                </c:pt>
                <c:pt idx="1734">
                  <c:v>41598</c:v>
                </c:pt>
                <c:pt idx="1735">
                  <c:v>41599</c:v>
                </c:pt>
                <c:pt idx="1736">
                  <c:v>41600</c:v>
                </c:pt>
                <c:pt idx="1737">
                  <c:v>41603</c:v>
                </c:pt>
                <c:pt idx="1738">
                  <c:v>41604</c:v>
                </c:pt>
                <c:pt idx="1739">
                  <c:v>41605</c:v>
                </c:pt>
                <c:pt idx="1740">
                  <c:v>41607</c:v>
                </c:pt>
                <c:pt idx="1741">
                  <c:v>41610</c:v>
                </c:pt>
                <c:pt idx="1742">
                  <c:v>41611</c:v>
                </c:pt>
                <c:pt idx="1743">
                  <c:v>41612</c:v>
                </c:pt>
                <c:pt idx="1744">
                  <c:v>41613</c:v>
                </c:pt>
                <c:pt idx="1745">
                  <c:v>41614</c:v>
                </c:pt>
                <c:pt idx="1746">
                  <c:v>41617</c:v>
                </c:pt>
                <c:pt idx="1747">
                  <c:v>41618</c:v>
                </c:pt>
                <c:pt idx="1748">
                  <c:v>41619</c:v>
                </c:pt>
                <c:pt idx="1749">
                  <c:v>41620</c:v>
                </c:pt>
                <c:pt idx="1750">
                  <c:v>41621</c:v>
                </c:pt>
                <c:pt idx="1751">
                  <c:v>41624</c:v>
                </c:pt>
                <c:pt idx="1752">
                  <c:v>41625</c:v>
                </c:pt>
                <c:pt idx="1753">
                  <c:v>41626</c:v>
                </c:pt>
                <c:pt idx="1754">
                  <c:v>41627</c:v>
                </c:pt>
                <c:pt idx="1755">
                  <c:v>41628</c:v>
                </c:pt>
                <c:pt idx="1756">
                  <c:v>41631</c:v>
                </c:pt>
                <c:pt idx="1757">
                  <c:v>41632</c:v>
                </c:pt>
                <c:pt idx="1758">
                  <c:v>41634</c:v>
                </c:pt>
                <c:pt idx="1759">
                  <c:v>41635</c:v>
                </c:pt>
                <c:pt idx="1760">
                  <c:v>41638</c:v>
                </c:pt>
                <c:pt idx="1761">
                  <c:v>41639</c:v>
                </c:pt>
                <c:pt idx="1762">
                  <c:v>41641</c:v>
                </c:pt>
                <c:pt idx="1763">
                  <c:v>41642</c:v>
                </c:pt>
                <c:pt idx="1764">
                  <c:v>41645</c:v>
                </c:pt>
                <c:pt idx="1765">
                  <c:v>41646</c:v>
                </c:pt>
                <c:pt idx="1766">
                  <c:v>41647</c:v>
                </c:pt>
                <c:pt idx="1767">
                  <c:v>41648</c:v>
                </c:pt>
                <c:pt idx="1768">
                  <c:v>41649</c:v>
                </c:pt>
                <c:pt idx="1769">
                  <c:v>41652</c:v>
                </c:pt>
                <c:pt idx="1770">
                  <c:v>41653</c:v>
                </c:pt>
                <c:pt idx="1771">
                  <c:v>41654</c:v>
                </c:pt>
                <c:pt idx="1772">
                  <c:v>41655</c:v>
                </c:pt>
                <c:pt idx="1773">
                  <c:v>41656</c:v>
                </c:pt>
                <c:pt idx="1774">
                  <c:v>41660</c:v>
                </c:pt>
                <c:pt idx="1775">
                  <c:v>41661</c:v>
                </c:pt>
                <c:pt idx="1776">
                  <c:v>41662</c:v>
                </c:pt>
                <c:pt idx="1777">
                  <c:v>41663</c:v>
                </c:pt>
                <c:pt idx="1778">
                  <c:v>41666</c:v>
                </c:pt>
                <c:pt idx="1779">
                  <c:v>41667</c:v>
                </c:pt>
                <c:pt idx="1780">
                  <c:v>41668</c:v>
                </c:pt>
                <c:pt idx="1781">
                  <c:v>41669</c:v>
                </c:pt>
                <c:pt idx="1782">
                  <c:v>41670</c:v>
                </c:pt>
                <c:pt idx="1783">
                  <c:v>41673</c:v>
                </c:pt>
                <c:pt idx="1784">
                  <c:v>41674</c:v>
                </c:pt>
                <c:pt idx="1785">
                  <c:v>41675</c:v>
                </c:pt>
                <c:pt idx="1786">
                  <c:v>41676</c:v>
                </c:pt>
                <c:pt idx="1787">
                  <c:v>41677</c:v>
                </c:pt>
                <c:pt idx="1788">
                  <c:v>41680</c:v>
                </c:pt>
                <c:pt idx="1789">
                  <c:v>41681</c:v>
                </c:pt>
                <c:pt idx="1790">
                  <c:v>41682</c:v>
                </c:pt>
                <c:pt idx="1791">
                  <c:v>41683</c:v>
                </c:pt>
                <c:pt idx="1792">
                  <c:v>41684</c:v>
                </c:pt>
                <c:pt idx="1793">
                  <c:v>41688</c:v>
                </c:pt>
                <c:pt idx="1794">
                  <c:v>41689</c:v>
                </c:pt>
                <c:pt idx="1795">
                  <c:v>41690</c:v>
                </c:pt>
                <c:pt idx="1796">
                  <c:v>41691</c:v>
                </c:pt>
                <c:pt idx="1797">
                  <c:v>41694</c:v>
                </c:pt>
                <c:pt idx="1798">
                  <c:v>41695</c:v>
                </c:pt>
                <c:pt idx="1799">
                  <c:v>41696</c:v>
                </c:pt>
                <c:pt idx="1800">
                  <c:v>41697</c:v>
                </c:pt>
                <c:pt idx="1801">
                  <c:v>41698</c:v>
                </c:pt>
                <c:pt idx="1802">
                  <c:v>41701</c:v>
                </c:pt>
                <c:pt idx="1803">
                  <c:v>41702</c:v>
                </c:pt>
                <c:pt idx="1804">
                  <c:v>41703</c:v>
                </c:pt>
                <c:pt idx="1805">
                  <c:v>41704</c:v>
                </c:pt>
                <c:pt idx="1806">
                  <c:v>41705</c:v>
                </c:pt>
                <c:pt idx="1807">
                  <c:v>41708</c:v>
                </c:pt>
                <c:pt idx="1808">
                  <c:v>41709</c:v>
                </c:pt>
                <c:pt idx="1809">
                  <c:v>41710</c:v>
                </c:pt>
                <c:pt idx="1810">
                  <c:v>41711</c:v>
                </c:pt>
                <c:pt idx="1811">
                  <c:v>41712</c:v>
                </c:pt>
                <c:pt idx="1812">
                  <c:v>41715</c:v>
                </c:pt>
                <c:pt idx="1813">
                  <c:v>41716</c:v>
                </c:pt>
                <c:pt idx="1814">
                  <c:v>41717</c:v>
                </c:pt>
                <c:pt idx="1815">
                  <c:v>41718</c:v>
                </c:pt>
                <c:pt idx="1816">
                  <c:v>41719</c:v>
                </c:pt>
                <c:pt idx="1817">
                  <c:v>41722</c:v>
                </c:pt>
                <c:pt idx="1818">
                  <c:v>41723</c:v>
                </c:pt>
                <c:pt idx="1819">
                  <c:v>41724</c:v>
                </c:pt>
                <c:pt idx="1820">
                  <c:v>41725</c:v>
                </c:pt>
                <c:pt idx="1821">
                  <c:v>41726</c:v>
                </c:pt>
                <c:pt idx="1822">
                  <c:v>41729</c:v>
                </c:pt>
                <c:pt idx="1823">
                  <c:v>41730</c:v>
                </c:pt>
                <c:pt idx="1824">
                  <c:v>41731</c:v>
                </c:pt>
                <c:pt idx="1825">
                  <c:v>41732</c:v>
                </c:pt>
                <c:pt idx="1826">
                  <c:v>41733</c:v>
                </c:pt>
                <c:pt idx="1827">
                  <c:v>41736</c:v>
                </c:pt>
                <c:pt idx="1828">
                  <c:v>41737</c:v>
                </c:pt>
                <c:pt idx="1829">
                  <c:v>41738</c:v>
                </c:pt>
                <c:pt idx="1830">
                  <c:v>41739</c:v>
                </c:pt>
                <c:pt idx="1831">
                  <c:v>41740</c:v>
                </c:pt>
                <c:pt idx="1832">
                  <c:v>41743</c:v>
                </c:pt>
                <c:pt idx="1833">
                  <c:v>41744</c:v>
                </c:pt>
                <c:pt idx="1834">
                  <c:v>41745</c:v>
                </c:pt>
                <c:pt idx="1835">
                  <c:v>41746</c:v>
                </c:pt>
                <c:pt idx="1836">
                  <c:v>41750</c:v>
                </c:pt>
                <c:pt idx="1837">
                  <c:v>41751</c:v>
                </c:pt>
                <c:pt idx="1838">
                  <c:v>41752</c:v>
                </c:pt>
                <c:pt idx="1839">
                  <c:v>41753</c:v>
                </c:pt>
                <c:pt idx="1840">
                  <c:v>41754</c:v>
                </c:pt>
                <c:pt idx="1841">
                  <c:v>41757</c:v>
                </c:pt>
                <c:pt idx="1842">
                  <c:v>41758</c:v>
                </c:pt>
                <c:pt idx="1843">
                  <c:v>41759</c:v>
                </c:pt>
                <c:pt idx="1844">
                  <c:v>41760</c:v>
                </c:pt>
                <c:pt idx="1845">
                  <c:v>41761</c:v>
                </c:pt>
                <c:pt idx="1846">
                  <c:v>41764</c:v>
                </c:pt>
                <c:pt idx="1847">
                  <c:v>41765</c:v>
                </c:pt>
                <c:pt idx="1848">
                  <c:v>41766</c:v>
                </c:pt>
                <c:pt idx="1849">
                  <c:v>41767</c:v>
                </c:pt>
                <c:pt idx="1850">
                  <c:v>41768</c:v>
                </c:pt>
                <c:pt idx="1851">
                  <c:v>41771</c:v>
                </c:pt>
                <c:pt idx="1852">
                  <c:v>41772</c:v>
                </c:pt>
                <c:pt idx="1853">
                  <c:v>41773</c:v>
                </c:pt>
                <c:pt idx="1854">
                  <c:v>41774</c:v>
                </c:pt>
                <c:pt idx="1855">
                  <c:v>41775</c:v>
                </c:pt>
                <c:pt idx="1856">
                  <c:v>41778</c:v>
                </c:pt>
                <c:pt idx="1857">
                  <c:v>41779</c:v>
                </c:pt>
                <c:pt idx="1858">
                  <c:v>41780</c:v>
                </c:pt>
                <c:pt idx="1859">
                  <c:v>41781</c:v>
                </c:pt>
                <c:pt idx="1860">
                  <c:v>41782</c:v>
                </c:pt>
                <c:pt idx="1861">
                  <c:v>41786</c:v>
                </c:pt>
                <c:pt idx="1862">
                  <c:v>41787</c:v>
                </c:pt>
                <c:pt idx="1863">
                  <c:v>41788</c:v>
                </c:pt>
                <c:pt idx="1864">
                  <c:v>41789</c:v>
                </c:pt>
                <c:pt idx="1865">
                  <c:v>41792</c:v>
                </c:pt>
                <c:pt idx="1866">
                  <c:v>41793</c:v>
                </c:pt>
                <c:pt idx="1867">
                  <c:v>41794</c:v>
                </c:pt>
                <c:pt idx="1868">
                  <c:v>41795</c:v>
                </c:pt>
                <c:pt idx="1869">
                  <c:v>41796</c:v>
                </c:pt>
                <c:pt idx="1870">
                  <c:v>41799</c:v>
                </c:pt>
                <c:pt idx="1871">
                  <c:v>41800</c:v>
                </c:pt>
                <c:pt idx="1872">
                  <c:v>41801</c:v>
                </c:pt>
                <c:pt idx="1873">
                  <c:v>41802</c:v>
                </c:pt>
                <c:pt idx="1874">
                  <c:v>41803</c:v>
                </c:pt>
                <c:pt idx="1875">
                  <c:v>41806</c:v>
                </c:pt>
                <c:pt idx="1876">
                  <c:v>41807</c:v>
                </c:pt>
                <c:pt idx="1877">
                  <c:v>41808</c:v>
                </c:pt>
                <c:pt idx="1878">
                  <c:v>41809</c:v>
                </c:pt>
                <c:pt idx="1879">
                  <c:v>41810</c:v>
                </c:pt>
                <c:pt idx="1880">
                  <c:v>41813</c:v>
                </c:pt>
                <c:pt idx="1881">
                  <c:v>41814</c:v>
                </c:pt>
                <c:pt idx="1882">
                  <c:v>41815</c:v>
                </c:pt>
                <c:pt idx="1883">
                  <c:v>41816</c:v>
                </c:pt>
                <c:pt idx="1884">
                  <c:v>41817</c:v>
                </c:pt>
                <c:pt idx="1885">
                  <c:v>41820</c:v>
                </c:pt>
                <c:pt idx="1886">
                  <c:v>41821</c:v>
                </c:pt>
                <c:pt idx="1887">
                  <c:v>41822</c:v>
                </c:pt>
                <c:pt idx="1888">
                  <c:v>41823</c:v>
                </c:pt>
                <c:pt idx="1889">
                  <c:v>41827</c:v>
                </c:pt>
                <c:pt idx="1890">
                  <c:v>41828</c:v>
                </c:pt>
                <c:pt idx="1891">
                  <c:v>41829</c:v>
                </c:pt>
                <c:pt idx="1892">
                  <c:v>41830</c:v>
                </c:pt>
                <c:pt idx="1893">
                  <c:v>41831</c:v>
                </c:pt>
                <c:pt idx="1894">
                  <c:v>41834</c:v>
                </c:pt>
                <c:pt idx="1895">
                  <c:v>41835</c:v>
                </c:pt>
                <c:pt idx="1896">
                  <c:v>41836</c:v>
                </c:pt>
                <c:pt idx="1897">
                  <c:v>41837</c:v>
                </c:pt>
                <c:pt idx="1898">
                  <c:v>41838</c:v>
                </c:pt>
                <c:pt idx="1899">
                  <c:v>41841</c:v>
                </c:pt>
                <c:pt idx="1900">
                  <c:v>41842</c:v>
                </c:pt>
                <c:pt idx="1901">
                  <c:v>41843</c:v>
                </c:pt>
                <c:pt idx="1902">
                  <c:v>41844</c:v>
                </c:pt>
                <c:pt idx="1903">
                  <c:v>41845</c:v>
                </c:pt>
                <c:pt idx="1904">
                  <c:v>41848</c:v>
                </c:pt>
                <c:pt idx="1905">
                  <c:v>41849</c:v>
                </c:pt>
                <c:pt idx="1906">
                  <c:v>41850</c:v>
                </c:pt>
                <c:pt idx="1907">
                  <c:v>41851</c:v>
                </c:pt>
                <c:pt idx="1908">
                  <c:v>41852</c:v>
                </c:pt>
                <c:pt idx="1909">
                  <c:v>41855</c:v>
                </c:pt>
                <c:pt idx="1910">
                  <c:v>41856</c:v>
                </c:pt>
                <c:pt idx="1911">
                  <c:v>41857</c:v>
                </c:pt>
                <c:pt idx="1912">
                  <c:v>41858</c:v>
                </c:pt>
                <c:pt idx="1913">
                  <c:v>41859</c:v>
                </c:pt>
                <c:pt idx="1914">
                  <c:v>41862</c:v>
                </c:pt>
                <c:pt idx="1915">
                  <c:v>41863</c:v>
                </c:pt>
                <c:pt idx="1916">
                  <c:v>41864</c:v>
                </c:pt>
                <c:pt idx="1917">
                  <c:v>41865</c:v>
                </c:pt>
                <c:pt idx="1918">
                  <c:v>41866</c:v>
                </c:pt>
                <c:pt idx="1919">
                  <c:v>41869</c:v>
                </c:pt>
                <c:pt idx="1920">
                  <c:v>41870</c:v>
                </c:pt>
                <c:pt idx="1921">
                  <c:v>41871</c:v>
                </c:pt>
                <c:pt idx="1922">
                  <c:v>41872</c:v>
                </c:pt>
                <c:pt idx="1923">
                  <c:v>41873</c:v>
                </c:pt>
                <c:pt idx="1924">
                  <c:v>41876</c:v>
                </c:pt>
                <c:pt idx="1925">
                  <c:v>41877</c:v>
                </c:pt>
                <c:pt idx="1926">
                  <c:v>41878</c:v>
                </c:pt>
                <c:pt idx="1927">
                  <c:v>41879</c:v>
                </c:pt>
                <c:pt idx="1928">
                  <c:v>41880</c:v>
                </c:pt>
                <c:pt idx="1929">
                  <c:v>41884</c:v>
                </c:pt>
                <c:pt idx="1930">
                  <c:v>41885</c:v>
                </c:pt>
                <c:pt idx="1931">
                  <c:v>41886</c:v>
                </c:pt>
                <c:pt idx="1932">
                  <c:v>41887</c:v>
                </c:pt>
                <c:pt idx="1933">
                  <c:v>41890</c:v>
                </c:pt>
                <c:pt idx="1934">
                  <c:v>41891</c:v>
                </c:pt>
                <c:pt idx="1935">
                  <c:v>41892</c:v>
                </c:pt>
                <c:pt idx="1936">
                  <c:v>41893</c:v>
                </c:pt>
                <c:pt idx="1937">
                  <c:v>41894</c:v>
                </c:pt>
                <c:pt idx="1938">
                  <c:v>41897</c:v>
                </c:pt>
                <c:pt idx="1939">
                  <c:v>41898</c:v>
                </c:pt>
                <c:pt idx="1940">
                  <c:v>41899</c:v>
                </c:pt>
                <c:pt idx="1941">
                  <c:v>41900</c:v>
                </c:pt>
                <c:pt idx="1942">
                  <c:v>41901</c:v>
                </c:pt>
                <c:pt idx="1943">
                  <c:v>41904</c:v>
                </c:pt>
                <c:pt idx="1944">
                  <c:v>41905</c:v>
                </c:pt>
                <c:pt idx="1945">
                  <c:v>41906</c:v>
                </c:pt>
                <c:pt idx="1946">
                  <c:v>41907</c:v>
                </c:pt>
                <c:pt idx="1947">
                  <c:v>41908</c:v>
                </c:pt>
                <c:pt idx="1948">
                  <c:v>41911</c:v>
                </c:pt>
                <c:pt idx="1949">
                  <c:v>41912</c:v>
                </c:pt>
                <c:pt idx="1950">
                  <c:v>41913</c:v>
                </c:pt>
                <c:pt idx="1951">
                  <c:v>41914</c:v>
                </c:pt>
                <c:pt idx="1952">
                  <c:v>41915</c:v>
                </c:pt>
                <c:pt idx="1953">
                  <c:v>41918</c:v>
                </c:pt>
                <c:pt idx="1954">
                  <c:v>41919</c:v>
                </c:pt>
                <c:pt idx="1955">
                  <c:v>41920</c:v>
                </c:pt>
                <c:pt idx="1956">
                  <c:v>41921</c:v>
                </c:pt>
                <c:pt idx="1957">
                  <c:v>41922</c:v>
                </c:pt>
                <c:pt idx="1958">
                  <c:v>41925</c:v>
                </c:pt>
                <c:pt idx="1959">
                  <c:v>41926</c:v>
                </c:pt>
                <c:pt idx="1960">
                  <c:v>41927</c:v>
                </c:pt>
                <c:pt idx="1961">
                  <c:v>41928</c:v>
                </c:pt>
                <c:pt idx="1962">
                  <c:v>41929</c:v>
                </c:pt>
                <c:pt idx="1963">
                  <c:v>41932</c:v>
                </c:pt>
                <c:pt idx="1964">
                  <c:v>41933</c:v>
                </c:pt>
                <c:pt idx="1965">
                  <c:v>41934</c:v>
                </c:pt>
                <c:pt idx="1966">
                  <c:v>41935</c:v>
                </c:pt>
                <c:pt idx="1967">
                  <c:v>41936</c:v>
                </c:pt>
                <c:pt idx="1968">
                  <c:v>41939</c:v>
                </c:pt>
                <c:pt idx="1969">
                  <c:v>41940</c:v>
                </c:pt>
                <c:pt idx="1970">
                  <c:v>41941</c:v>
                </c:pt>
                <c:pt idx="1971">
                  <c:v>41942</c:v>
                </c:pt>
                <c:pt idx="1972">
                  <c:v>41943</c:v>
                </c:pt>
                <c:pt idx="1973">
                  <c:v>41946</c:v>
                </c:pt>
                <c:pt idx="1974">
                  <c:v>41947</c:v>
                </c:pt>
                <c:pt idx="1975">
                  <c:v>41948</c:v>
                </c:pt>
                <c:pt idx="1976">
                  <c:v>41949</c:v>
                </c:pt>
                <c:pt idx="1977">
                  <c:v>41950</c:v>
                </c:pt>
                <c:pt idx="1978">
                  <c:v>41953</c:v>
                </c:pt>
                <c:pt idx="1979">
                  <c:v>41954</c:v>
                </c:pt>
                <c:pt idx="1980">
                  <c:v>41955</c:v>
                </c:pt>
                <c:pt idx="1981">
                  <c:v>41956</c:v>
                </c:pt>
                <c:pt idx="1982">
                  <c:v>41957</c:v>
                </c:pt>
                <c:pt idx="1983">
                  <c:v>41960</c:v>
                </c:pt>
                <c:pt idx="1984">
                  <c:v>41961</c:v>
                </c:pt>
                <c:pt idx="1985">
                  <c:v>41962</c:v>
                </c:pt>
                <c:pt idx="1986">
                  <c:v>41963</c:v>
                </c:pt>
                <c:pt idx="1987">
                  <c:v>41964</c:v>
                </c:pt>
                <c:pt idx="1988">
                  <c:v>41967</c:v>
                </c:pt>
                <c:pt idx="1989">
                  <c:v>41968</c:v>
                </c:pt>
                <c:pt idx="1990">
                  <c:v>41969</c:v>
                </c:pt>
                <c:pt idx="1991">
                  <c:v>41971</c:v>
                </c:pt>
                <c:pt idx="1992">
                  <c:v>41974</c:v>
                </c:pt>
                <c:pt idx="1993">
                  <c:v>41975</c:v>
                </c:pt>
                <c:pt idx="1994">
                  <c:v>41976</c:v>
                </c:pt>
                <c:pt idx="1995">
                  <c:v>41977</c:v>
                </c:pt>
                <c:pt idx="1996">
                  <c:v>41978</c:v>
                </c:pt>
                <c:pt idx="1997">
                  <c:v>41981</c:v>
                </c:pt>
                <c:pt idx="1998">
                  <c:v>41982</c:v>
                </c:pt>
                <c:pt idx="1999">
                  <c:v>41983</c:v>
                </c:pt>
                <c:pt idx="2000">
                  <c:v>41984</c:v>
                </c:pt>
                <c:pt idx="2001">
                  <c:v>41985</c:v>
                </c:pt>
                <c:pt idx="2002">
                  <c:v>41988</c:v>
                </c:pt>
                <c:pt idx="2003">
                  <c:v>41989</c:v>
                </c:pt>
                <c:pt idx="2004">
                  <c:v>41990</c:v>
                </c:pt>
                <c:pt idx="2005">
                  <c:v>41991</c:v>
                </c:pt>
                <c:pt idx="2006">
                  <c:v>41992</c:v>
                </c:pt>
                <c:pt idx="2007">
                  <c:v>41995</c:v>
                </c:pt>
                <c:pt idx="2008">
                  <c:v>41996</c:v>
                </c:pt>
                <c:pt idx="2009">
                  <c:v>41997</c:v>
                </c:pt>
                <c:pt idx="2010">
                  <c:v>41999</c:v>
                </c:pt>
                <c:pt idx="2011">
                  <c:v>42002</c:v>
                </c:pt>
                <c:pt idx="2012">
                  <c:v>42003</c:v>
                </c:pt>
                <c:pt idx="2013">
                  <c:v>42004</c:v>
                </c:pt>
                <c:pt idx="2014">
                  <c:v>42006</c:v>
                </c:pt>
                <c:pt idx="2015">
                  <c:v>42009</c:v>
                </c:pt>
                <c:pt idx="2016">
                  <c:v>42010</c:v>
                </c:pt>
                <c:pt idx="2017">
                  <c:v>42011</c:v>
                </c:pt>
                <c:pt idx="2018">
                  <c:v>42012</c:v>
                </c:pt>
                <c:pt idx="2019">
                  <c:v>42013</c:v>
                </c:pt>
                <c:pt idx="2020">
                  <c:v>42016</c:v>
                </c:pt>
                <c:pt idx="2021">
                  <c:v>42017</c:v>
                </c:pt>
                <c:pt idx="2022">
                  <c:v>42018</c:v>
                </c:pt>
                <c:pt idx="2023">
                  <c:v>42019</c:v>
                </c:pt>
                <c:pt idx="2024">
                  <c:v>42020</c:v>
                </c:pt>
                <c:pt idx="2025">
                  <c:v>42024</c:v>
                </c:pt>
                <c:pt idx="2026">
                  <c:v>42025</c:v>
                </c:pt>
                <c:pt idx="2027">
                  <c:v>42026</c:v>
                </c:pt>
                <c:pt idx="2028">
                  <c:v>42027</c:v>
                </c:pt>
                <c:pt idx="2029">
                  <c:v>42030</c:v>
                </c:pt>
                <c:pt idx="2030">
                  <c:v>42031</c:v>
                </c:pt>
                <c:pt idx="2031">
                  <c:v>42032</c:v>
                </c:pt>
                <c:pt idx="2032">
                  <c:v>42033</c:v>
                </c:pt>
                <c:pt idx="2033">
                  <c:v>42034</c:v>
                </c:pt>
                <c:pt idx="2034">
                  <c:v>42037</c:v>
                </c:pt>
                <c:pt idx="2035">
                  <c:v>42038</c:v>
                </c:pt>
                <c:pt idx="2036">
                  <c:v>42039</c:v>
                </c:pt>
                <c:pt idx="2037">
                  <c:v>42040</c:v>
                </c:pt>
                <c:pt idx="2038">
                  <c:v>42041</c:v>
                </c:pt>
                <c:pt idx="2039">
                  <c:v>42044</c:v>
                </c:pt>
                <c:pt idx="2040">
                  <c:v>42045</c:v>
                </c:pt>
                <c:pt idx="2041">
                  <c:v>42046</c:v>
                </c:pt>
                <c:pt idx="2042">
                  <c:v>42047</c:v>
                </c:pt>
                <c:pt idx="2043">
                  <c:v>42048</c:v>
                </c:pt>
                <c:pt idx="2044">
                  <c:v>42052</c:v>
                </c:pt>
                <c:pt idx="2045">
                  <c:v>42053</c:v>
                </c:pt>
                <c:pt idx="2046">
                  <c:v>42054</c:v>
                </c:pt>
                <c:pt idx="2047">
                  <c:v>42055</c:v>
                </c:pt>
                <c:pt idx="2048">
                  <c:v>42058</c:v>
                </c:pt>
                <c:pt idx="2049">
                  <c:v>42059</c:v>
                </c:pt>
                <c:pt idx="2050">
                  <c:v>42060</c:v>
                </c:pt>
                <c:pt idx="2051">
                  <c:v>42061</c:v>
                </c:pt>
                <c:pt idx="2052">
                  <c:v>42062</c:v>
                </c:pt>
                <c:pt idx="2053">
                  <c:v>42065</c:v>
                </c:pt>
                <c:pt idx="2054">
                  <c:v>42066</c:v>
                </c:pt>
                <c:pt idx="2055">
                  <c:v>42067</c:v>
                </c:pt>
                <c:pt idx="2056">
                  <c:v>42068</c:v>
                </c:pt>
                <c:pt idx="2057">
                  <c:v>42069</c:v>
                </c:pt>
                <c:pt idx="2058">
                  <c:v>42072</c:v>
                </c:pt>
                <c:pt idx="2059">
                  <c:v>42073</c:v>
                </c:pt>
                <c:pt idx="2060">
                  <c:v>42074</c:v>
                </c:pt>
                <c:pt idx="2061">
                  <c:v>42075</c:v>
                </c:pt>
                <c:pt idx="2062">
                  <c:v>42076</c:v>
                </c:pt>
                <c:pt idx="2063">
                  <c:v>42079</c:v>
                </c:pt>
                <c:pt idx="2064">
                  <c:v>42080</c:v>
                </c:pt>
                <c:pt idx="2065">
                  <c:v>42081</c:v>
                </c:pt>
                <c:pt idx="2066">
                  <c:v>42082</c:v>
                </c:pt>
                <c:pt idx="2067">
                  <c:v>42083</c:v>
                </c:pt>
                <c:pt idx="2068">
                  <c:v>42086</c:v>
                </c:pt>
                <c:pt idx="2069">
                  <c:v>42087</c:v>
                </c:pt>
                <c:pt idx="2070">
                  <c:v>42088</c:v>
                </c:pt>
                <c:pt idx="2071">
                  <c:v>42089</c:v>
                </c:pt>
                <c:pt idx="2072">
                  <c:v>42090</c:v>
                </c:pt>
                <c:pt idx="2073">
                  <c:v>42093</c:v>
                </c:pt>
                <c:pt idx="2074">
                  <c:v>42094</c:v>
                </c:pt>
                <c:pt idx="2075">
                  <c:v>42095</c:v>
                </c:pt>
                <c:pt idx="2076">
                  <c:v>42096</c:v>
                </c:pt>
                <c:pt idx="2077">
                  <c:v>42100</c:v>
                </c:pt>
                <c:pt idx="2078">
                  <c:v>42101</c:v>
                </c:pt>
                <c:pt idx="2079">
                  <c:v>42102</c:v>
                </c:pt>
                <c:pt idx="2080">
                  <c:v>42103</c:v>
                </c:pt>
                <c:pt idx="2081">
                  <c:v>42104</c:v>
                </c:pt>
                <c:pt idx="2082">
                  <c:v>42107</c:v>
                </c:pt>
                <c:pt idx="2083">
                  <c:v>42108</c:v>
                </c:pt>
                <c:pt idx="2084">
                  <c:v>42109</c:v>
                </c:pt>
                <c:pt idx="2085">
                  <c:v>42110</c:v>
                </c:pt>
                <c:pt idx="2086">
                  <c:v>42111</c:v>
                </c:pt>
                <c:pt idx="2087">
                  <c:v>42114</c:v>
                </c:pt>
                <c:pt idx="2088">
                  <c:v>42115</c:v>
                </c:pt>
                <c:pt idx="2089">
                  <c:v>42116</c:v>
                </c:pt>
                <c:pt idx="2090">
                  <c:v>42117</c:v>
                </c:pt>
                <c:pt idx="2091">
                  <c:v>42118</c:v>
                </c:pt>
                <c:pt idx="2092">
                  <c:v>42121</c:v>
                </c:pt>
                <c:pt idx="2093">
                  <c:v>42122</c:v>
                </c:pt>
                <c:pt idx="2094">
                  <c:v>42123</c:v>
                </c:pt>
                <c:pt idx="2095">
                  <c:v>42124</c:v>
                </c:pt>
                <c:pt idx="2096">
                  <c:v>42125</c:v>
                </c:pt>
                <c:pt idx="2097">
                  <c:v>42128</c:v>
                </c:pt>
                <c:pt idx="2098">
                  <c:v>42129</c:v>
                </c:pt>
                <c:pt idx="2099">
                  <c:v>42130</c:v>
                </c:pt>
                <c:pt idx="2100">
                  <c:v>42131</c:v>
                </c:pt>
                <c:pt idx="2101">
                  <c:v>42132</c:v>
                </c:pt>
                <c:pt idx="2102">
                  <c:v>42135</c:v>
                </c:pt>
                <c:pt idx="2103">
                  <c:v>42136</c:v>
                </c:pt>
                <c:pt idx="2104">
                  <c:v>42137</c:v>
                </c:pt>
                <c:pt idx="2105">
                  <c:v>42138</c:v>
                </c:pt>
                <c:pt idx="2106">
                  <c:v>42139</c:v>
                </c:pt>
                <c:pt idx="2107">
                  <c:v>42142</c:v>
                </c:pt>
                <c:pt idx="2108">
                  <c:v>42143</c:v>
                </c:pt>
                <c:pt idx="2109">
                  <c:v>42144</c:v>
                </c:pt>
                <c:pt idx="2110">
                  <c:v>42145</c:v>
                </c:pt>
                <c:pt idx="2111">
                  <c:v>42146</c:v>
                </c:pt>
                <c:pt idx="2112">
                  <c:v>42150</c:v>
                </c:pt>
                <c:pt idx="2113">
                  <c:v>42151</c:v>
                </c:pt>
                <c:pt idx="2114">
                  <c:v>42152</c:v>
                </c:pt>
                <c:pt idx="2115">
                  <c:v>42153</c:v>
                </c:pt>
                <c:pt idx="2116">
                  <c:v>42156</c:v>
                </c:pt>
                <c:pt idx="2117">
                  <c:v>42157</c:v>
                </c:pt>
                <c:pt idx="2118">
                  <c:v>42158</c:v>
                </c:pt>
                <c:pt idx="2119">
                  <c:v>42159</c:v>
                </c:pt>
                <c:pt idx="2120">
                  <c:v>42160</c:v>
                </c:pt>
                <c:pt idx="2121">
                  <c:v>42163</c:v>
                </c:pt>
                <c:pt idx="2122">
                  <c:v>42164</c:v>
                </c:pt>
                <c:pt idx="2123">
                  <c:v>42165</c:v>
                </c:pt>
                <c:pt idx="2124">
                  <c:v>42166</c:v>
                </c:pt>
                <c:pt idx="2125">
                  <c:v>42167</c:v>
                </c:pt>
                <c:pt idx="2126">
                  <c:v>42170</c:v>
                </c:pt>
                <c:pt idx="2127">
                  <c:v>42171</c:v>
                </c:pt>
                <c:pt idx="2128">
                  <c:v>42172</c:v>
                </c:pt>
                <c:pt idx="2129">
                  <c:v>42173</c:v>
                </c:pt>
                <c:pt idx="2130">
                  <c:v>42174</c:v>
                </c:pt>
                <c:pt idx="2131">
                  <c:v>42177</c:v>
                </c:pt>
                <c:pt idx="2132">
                  <c:v>42178</c:v>
                </c:pt>
                <c:pt idx="2133">
                  <c:v>42179</c:v>
                </c:pt>
                <c:pt idx="2134">
                  <c:v>42180</c:v>
                </c:pt>
                <c:pt idx="2135">
                  <c:v>42181</c:v>
                </c:pt>
                <c:pt idx="2136">
                  <c:v>42184</c:v>
                </c:pt>
                <c:pt idx="2137">
                  <c:v>42185</c:v>
                </c:pt>
                <c:pt idx="2138">
                  <c:v>42186</c:v>
                </c:pt>
                <c:pt idx="2139">
                  <c:v>42187</c:v>
                </c:pt>
                <c:pt idx="2140">
                  <c:v>42191</c:v>
                </c:pt>
                <c:pt idx="2141">
                  <c:v>42192</c:v>
                </c:pt>
                <c:pt idx="2142">
                  <c:v>42193</c:v>
                </c:pt>
                <c:pt idx="2143">
                  <c:v>42194</c:v>
                </c:pt>
                <c:pt idx="2144">
                  <c:v>42195</c:v>
                </c:pt>
                <c:pt idx="2145">
                  <c:v>42198</c:v>
                </c:pt>
                <c:pt idx="2146">
                  <c:v>42199</c:v>
                </c:pt>
                <c:pt idx="2147">
                  <c:v>42200</c:v>
                </c:pt>
                <c:pt idx="2148">
                  <c:v>42201</c:v>
                </c:pt>
                <c:pt idx="2149">
                  <c:v>42202</c:v>
                </c:pt>
                <c:pt idx="2150">
                  <c:v>42205</c:v>
                </c:pt>
                <c:pt idx="2151">
                  <c:v>42206</c:v>
                </c:pt>
                <c:pt idx="2152">
                  <c:v>42207</c:v>
                </c:pt>
                <c:pt idx="2153">
                  <c:v>42208</c:v>
                </c:pt>
                <c:pt idx="2154">
                  <c:v>42209</c:v>
                </c:pt>
                <c:pt idx="2155">
                  <c:v>42212</c:v>
                </c:pt>
                <c:pt idx="2156">
                  <c:v>42213</c:v>
                </c:pt>
                <c:pt idx="2157">
                  <c:v>42214</c:v>
                </c:pt>
                <c:pt idx="2158">
                  <c:v>42215</c:v>
                </c:pt>
                <c:pt idx="2159">
                  <c:v>42216</c:v>
                </c:pt>
                <c:pt idx="2160">
                  <c:v>42219</c:v>
                </c:pt>
                <c:pt idx="2161">
                  <c:v>42220</c:v>
                </c:pt>
                <c:pt idx="2162">
                  <c:v>42221</c:v>
                </c:pt>
                <c:pt idx="2163">
                  <c:v>42222</c:v>
                </c:pt>
                <c:pt idx="2164">
                  <c:v>42223</c:v>
                </c:pt>
                <c:pt idx="2165">
                  <c:v>42226</c:v>
                </c:pt>
                <c:pt idx="2166">
                  <c:v>42227</c:v>
                </c:pt>
                <c:pt idx="2167">
                  <c:v>42228</c:v>
                </c:pt>
                <c:pt idx="2168">
                  <c:v>42229</c:v>
                </c:pt>
                <c:pt idx="2169">
                  <c:v>42230</c:v>
                </c:pt>
                <c:pt idx="2170">
                  <c:v>42233</c:v>
                </c:pt>
                <c:pt idx="2171">
                  <c:v>42234</c:v>
                </c:pt>
                <c:pt idx="2172">
                  <c:v>42235</c:v>
                </c:pt>
                <c:pt idx="2173">
                  <c:v>42236</c:v>
                </c:pt>
                <c:pt idx="2174">
                  <c:v>42237</c:v>
                </c:pt>
                <c:pt idx="2175">
                  <c:v>42240</c:v>
                </c:pt>
                <c:pt idx="2176">
                  <c:v>42241</c:v>
                </c:pt>
                <c:pt idx="2177">
                  <c:v>42242</c:v>
                </c:pt>
                <c:pt idx="2178">
                  <c:v>42243</c:v>
                </c:pt>
                <c:pt idx="2179">
                  <c:v>42244</c:v>
                </c:pt>
                <c:pt idx="2180">
                  <c:v>42247</c:v>
                </c:pt>
                <c:pt idx="2181">
                  <c:v>42248</c:v>
                </c:pt>
                <c:pt idx="2182">
                  <c:v>42249</c:v>
                </c:pt>
                <c:pt idx="2183">
                  <c:v>42250</c:v>
                </c:pt>
                <c:pt idx="2184">
                  <c:v>42251</c:v>
                </c:pt>
                <c:pt idx="2185">
                  <c:v>42255</c:v>
                </c:pt>
                <c:pt idx="2186">
                  <c:v>42256</c:v>
                </c:pt>
                <c:pt idx="2187">
                  <c:v>42257</c:v>
                </c:pt>
                <c:pt idx="2188">
                  <c:v>42258</c:v>
                </c:pt>
                <c:pt idx="2189">
                  <c:v>42261</c:v>
                </c:pt>
                <c:pt idx="2190">
                  <c:v>42262</c:v>
                </c:pt>
                <c:pt idx="2191">
                  <c:v>42263</c:v>
                </c:pt>
                <c:pt idx="2192">
                  <c:v>42264</c:v>
                </c:pt>
                <c:pt idx="2193">
                  <c:v>42265</c:v>
                </c:pt>
                <c:pt idx="2194">
                  <c:v>42268</c:v>
                </c:pt>
                <c:pt idx="2195">
                  <c:v>42269</c:v>
                </c:pt>
                <c:pt idx="2196">
                  <c:v>42270</c:v>
                </c:pt>
                <c:pt idx="2197">
                  <c:v>42271</c:v>
                </c:pt>
                <c:pt idx="2198">
                  <c:v>42272</c:v>
                </c:pt>
                <c:pt idx="2199">
                  <c:v>42275</c:v>
                </c:pt>
                <c:pt idx="2200">
                  <c:v>42276</c:v>
                </c:pt>
                <c:pt idx="2201">
                  <c:v>42277</c:v>
                </c:pt>
                <c:pt idx="2202">
                  <c:v>42278</c:v>
                </c:pt>
                <c:pt idx="2203">
                  <c:v>42279</c:v>
                </c:pt>
                <c:pt idx="2204">
                  <c:v>42282</c:v>
                </c:pt>
                <c:pt idx="2205">
                  <c:v>42283</c:v>
                </c:pt>
                <c:pt idx="2206">
                  <c:v>42284</c:v>
                </c:pt>
                <c:pt idx="2207">
                  <c:v>42285</c:v>
                </c:pt>
                <c:pt idx="2208">
                  <c:v>42286</c:v>
                </c:pt>
                <c:pt idx="2209">
                  <c:v>42289</c:v>
                </c:pt>
                <c:pt idx="2210">
                  <c:v>42290</c:v>
                </c:pt>
                <c:pt idx="2211">
                  <c:v>42291</c:v>
                </c:pt>
                <c:pt idx="2212">
                  <c:v>42292</c:v>
                </c:pt>
                <c:pt idx="2213">
                  <c:v>42293</c:v>
                </c:pt>
                <c:pt idx="2214">
                  <c:v>42296</c:v>
                </c:pt>
                <c:pt idx="2215">
                  <c:v>42297</c:v>
                </c:pt>
                <c:pt idx="2216">
                  <c:v>42298</c:v>
                </c:pt>
                <c:pt idx="2217">
                  <c:v>42299</c:v>
                </c:pt>
                <c:pt idx="2218">
                  <c:v>42300</c:v>
                </c:pt>
                <c:pt idx="2219">
                  <c:v>42303</c:v>
                </c:pt>
                <c:pt idx="2220">
                  <c:v>42304</c:v>
                </c:pt>
                <c:pt idx="2221">
                  <c:v>42305</c:v>
                </c:pt>
                <c:pt idx="2222">
                  <c:v>42306</c:v>
                </c:pt>
                <c:pt idx="2223">
                  <c:v>42307</c:v>
                </c:pt>
                <c:pt idx="2224">
                  <c:v>42310</c:v>
                </c:pt>
                <c:pt idx="2225">
                  <c:v>42311</c:v>
                </c:pt>
                <c:pt idx="2226">
                  <c:v>42312</c:v>
                </c:pt>
                <c:pt idx="2227">
                  <c:v>42313</c:v>
                </c:pt>
                <c:pt idx="2228">
                  <c:v>42314</c:v>
                </c:pt>
                <c:pt idx="2229">
                  <c:v>42317</c:v>
                </c:pt>
                <c:pt idx="2230">
                  <c:v>42318</c:v>
                </c:pt>
                <c:pt idx="2231">
                  <c:v>42319</c:v>
                </c:pt>
                <c:pt idx="2232">
                  <c:v>42320</c:v>
                </c:pt>
                <c:pt idx="2233">
                  <c:v>42321</c:v>
                </c:pt>
                <c:pt idx="2234">
                  <c:v>42324</c:v>
                </c:pt>
                <c:pt idx="2235">
                  <c:v>42325</c:v>
                </c:pt>
                <c:pt idx="2236">
                  <c:v>42326</c:v>
                </c:pt>
                <c:pt idx="2237">
                  <c:v>42327</c:v>
                </c:pt>
                <c:pt idx="2238">
                  <c:v>42328</c:v>
                </c:pt>
                <c:pt idx="2239">
                  <c:v>42331</c:v>
                </c:pt>
                <c:pt idx="2240">
                  <c:v>42332</c:v>
                </c:pt>
                <c:pt idx="2241">
                  <c:v>42333</c:v>
                </c:pt>
                <c:pt idx="2242">
                  <c:v>42335</c:v>
                </c:pt>
                <c:pt idx="2243">
                  <c:v>42338</c:v>
                </c:pt>
                <c:pt idx="2244">
                  <c:v>42339</c:v>
                </c:pt>
                <c:pt idx="2245">
                  <c:v>42340</c:v>
                </c:pt>
                <c:pt idx="2246">
                  <c:v>42341</c:v>
                </c:pt>
                <c:pt idx="2247">
                  <c:v>42342</c:v>
                </c:pt>
                <c:pt idx="2248">
                  <c:v>42345</c:v>
                </c:pt>
                <c:pt idx="2249">
                  <c:v>42346</c:v>
                </c:pt>
                <c:pt idx="2250">
                  <c:v>42347</c:v>
                </c:pt>
                <c:pt idx="2251">
                  <c:v>42348</c:v>
                </c:pt>
                <c:pt idx="2252">
                  <c:v>42349</c:v>
                </c:pt>
                <c:pt idx="2253">
                  <c:v>42352</c:v>
                </c:pt>
                <c:pt idx="2254">
                  <c:v>42353</c:v>
                </c:pt>
                <c:pt idx="2255">
                  <c:v>42354</c:v>
                </c:pt>
                <c:pt idx="2256">
                  <c:v>42355</c:v>
                </c:pt>
                <c:pt idx="2257">
                  <c:v>42356</c:v>
                </c:pt>
                <c:pt idx="2258">
                  <c:v>42359</c:v>
                </c:pt>
                <c:pt idx="2259">
                  <c:v>42360</c:v>
                </c:pt>
                <c:pt idx="2260">
                  <c:v>42361</c:v>
                </c:pt>
                <c:pt idx="2261">
                  <c:v>42362</c:v>
                </c:pt>
                <c:pt idx="2262">
                  <c:v>42366</c:v>
                </c:pt>
                <c:pt idx="2263">
                  <c:v>42367</c:v>
                </c:pt>
                <c:pt idx="2264">
                  <c:v>42368</c:v>
                </c:pt>
                <c:pt idx="2265">
                  <c:v>42369</c:v>
                </c:pt>
                <c:pt idx="2266">
                  <c:v>42373</c:v>
                </c:pt>
                <c:pt idx="2267">
                  <c:v>42374</c:v>
                </c:pt>
                <c:pt idx="2268">
                  <c:v>42375</c:v>
                </c:pt>
                <c:pt idx="2269">
                  <c:v>42376</c:v>
                </c:pt>
                <c:pt idx="2270">
                  <c:v>42377</c:v>
                </c:pt>
                <c:pt idx="2271">
                  <c:v>42380</c:v>
                </c:pt>
                <c:pt idx="2272">
                  <c:v>42381</c:v>
                </c:pt>
                <c:pt idx="2273">
                  <c:v>42382</c:v>
                </c:pt>
                <c:pt idx="2274">
                  <c:v>42383</c:v>
                </c:pt>
                <c:pt idx="2275">
                  <c:v>42384</c:v>
                </c:pt>
                <c:pt idx="2276">
                  <c:v>42388</c:v>
                </c:pt>
                <c:pt idx="2277">
                  <c:v>42389</c:v>
                </c:pt>
                <c:pt idx="2278">
                  <c:v>42390</c:v>
                </c:pt>
                <c:pt idx="2279">
                  <c:v>42391</c:v>
                </c:pt>
                <c:pt idx="2280">
                  <c:v>42394</c:v>
                </c:pt>
                <c:pt idx="2281">
                  <c:v>42395</c:v>
                </c:pt>
                <c:pt idx="2282">
                  <c:v>42396</c:v>
                </c:pt>
                <c:pt idx="2283">
                  <c:v>42397</c:v>
                </c:pt>
                <c:pt idx="2284">
                  <c:v>42398</c:v>
                </c:pt>
                <c:pt idx="2285">
                  <c:v>42401</c:v>
                </c:pt>
                <c:pt idx="2286">
                  <c:v>42402</c:v>
                </c:pt>
                <c:pt idx="2287">
                  <c:v>42403</c:v>
                </c:pt>
                <c:pt idx="2288">
                  <c:v>42404</c:v>
                </c:pt>
                <c:pt idx="2289">
                  <c:v>42405</c:v>
                </c:pt>
                <c:pt idx="2290">
                  <c:v>42408</c:v>
                </c:pt>
                <c:pt idx="2291">
                  <c:v>42409</c:v>
                </c:pt>
                <c:pt idx="2292">
                  <c:v>42410</c:v>
                </c:pt>
                <c:pt idx="2293">
                  <c:v>42411</c:v>
                </c:pt>
                <c:pt idx="2294">
                  <c:v>42412</c:v>
                </c:pt>
                <c:pt idx="2295">
                  <c:v>42416</c:v>
                </c:pt>
                <c:pt idx="2296">
                  <c:v>42417</c:v>
                </c:pt>
                <c:pt idx="2297">
                  <c:v>42418</c:v>
                </c:pt>
                <c:pt idx="2298">
                  <c:v>42419</c:v>
                </c:pt>
                <c:pt idx="2299">
                  <c:v>42422</c:v>
                </c:pt>
                <c:pt idx="2300">
                  <c:v>42423</c:v>
                </c:pt>
                <c:pt idx="2301">
                  <c:v>42424</c:v>
                </c:pt>
                <c:pt idx="2302">
                  <c:v>42425</c:v>
                </c:pt>
                <c:pt idx="2303">
                  <c:v>42426</c:v>
                </c:pt>
                <c:pt idx="2304">
                  <c:v>42429</c:v>
                </c:pt>
                <c:pt idx="2305">
                  <c:v>42430</c:v>
                </c:pt>
                <c:pt idx="2306">
                  <c:v>42431</c:v>
                </c:pt>
                <c:pt idx="2307">
                  <c:v>42432</c:v>
                </c:pt>
                <c:pt idx="2308">
                  <c:v>42433</c:v>
                </c:pt>
                <c:pt idx="2309">
                  <c:v>42436</c:v>
                </c:pt>
                <c:pt idx="2310">
                  <c:v>42437</c:v>
                </c:pt>
                <c:pt idx="2311">
                  <c:v>42438</c:v>
                </c:pt>
                <c:pt idx="2312">
                  <c:v>42439</c:v>
                </c:pt>
                <c:pt idx="2313">
                  <c:v>42440</c:v>
                </c:pt>
                <c:pt idx="2314">
                  <c:v>42443</c:v>
                </c:pt>
                <c:pt idx="2315">
                  <c:v>42444</c:v>
                </c:pt>
                <c:pt idx="2316">
                  <c:v>42445</c:v>
                </c:pt>
                <c:pt idx="2317">
                  <c:v>42446</c:v>
                </c:pt>
                <c:pt idx="2318">
                  <c:v>42447</c:v>
                </c:pt>
                <c:pt idx="2319">
                  <c:v>42450</c:v>
                </c:pt>
                <c:pt idx="2320">
                  <c:v>42451</c:v>
                </c:pt>
                <c:pt idx="2321">
                  <c:v>42452</c:v>
                </c:pt>
                <c:pt idx="2322">
                  <c:v>42453</c:v>
                </c:pt>
                <c:pt idx="2323">
                  <c:v>42457</c:v>
                </c:pt>
                <c:pt idx="2324">
                  <c:v>42458</c:v>
                </c:pt>
                <c:pt idx="2325">
                  <c:v>42459</c:v>
                </c:pt>
                <c:pt idx="2326">
                  <c:v>42460</c:v>
                </c:pt>
                <c:pt idx="2327">
                  <c:v>42461</c:v>
                </c:pt>
                <c:pt idx="2328">
                  <c:v>42464</c:v>
                </c:pt>
                <c:pt idx="2329">
                  <c:v>42465</c:v>
                </c:pt>
                <c:pt idx="2330">
                  <c:v>42466</c:v>
                </c:pt>
                <c:pt idx="2331">
                  <c:v>42467</c:v>
                </c:pt>
                <c:pt idx="2332">
                  <c:v>42468</c:v>
                </c:pt>
                <c:pt idx="2333">
                  <c:v>42471</c:v>
                </c:pt>
                <c:pt idx="2334">
                  <c:v>42472</c:v>
                </c:pt>
                <c:pt idx="2335">
                  <c:v>42473</c:v>
                </c:pt>
                <c:pt idx="2336">
                  <c:v>42474</c:v>
                </c:pt>
                <c:pt idx="2337">
                  <c:v>42475</c:v>
                </c:pt>
                <c:pt idx="2338">
                  <c:v>42478</c:v>
                </c:pt>
                <c:pt idx="2339">
                  <c:v>42479</c:v>
                </c:pt>
                <c:pt idx="2340">
                  <c:v>42480</c:v>
                </c:pt>
                <c:pt idx="2341">
                  <c:v>42481</c:v>
                </c:pt>
                <c:pt idx="2342">
                  <c:v>42482</c:v>
                </c:pt>
                <c:pt idx="2343">
                  <c:v>42485</c:v>
                </c:pt>
                <c:pt idx="2344">
                  <c:v>42486</c:v>
                </c:pt>
                <c:pt idx="2345">
                  <c:v>42487</c:v>
                </c:pt>
                <c:pt idx="2346">
                  <c:v>42488</c:v>
                </c:pt>
                <c:pt idx="2347">
                  <c:v>42489</c:v>
                </c:pt>
                <c:pt idx="2348">
                  <c:v>42492</c:v>
                </c:pt>
                <c:pt idx="2349">
                  <c:v>42493</c:v>
                </c:pt>
                <c:pt idx="2350">
                  <c:v>42494</c:v>
                </c:pt>
                <c:pt idx="2351">
                  <c:v>42495</c:v>
                </c:pt>
                <c:pt idx="2352">
                  <c:v>42496</c:v>
                </c:pt>
                <c:pt idx="2353">
                  <c:v>42499</c:v>
                </c:pt>
                <c:pt idx="2354">
                  <c:v>42500</c:v>
                </c:pt>
                <c:pt idx="2355">
                  <c:v>42501</c:v>
                </c:pt>
                <c:pt idx="2356">
                  <c:v>42502</c:v>
                </c:pt>
                <c:pt idx="2357">
                  <c:v>42503</c:v>
                </c:pt>
                <c:pt idx="2358">
                  <c:v>42506</c:v>
                </c:pt>
                <c:pt idx="2359">
                  <c:v>42507</c:v>
                </c:pt>
                <c:pt idx="2360">
                  <c:v>42508</c:v>
                </c:pt>
                <c:pt idx="2361">
                  <c:v>42509</c:v>
                </c:pt>
                <c:pt idx="2362">
                  <c:v>42510</c:v>
                </c:pt>
                <c:pt idx="2363">
                  <c:v>42513</c:v>
                </c:pt>
                <c:pt idx="2364">
                  <c:v>42514</c:v>
                </c:pt>
                <c:pt idx="2365">
                  <c:v>42515</c:v>
                </c:pt>
                <c:pt idx="2366">
                  <c:v>42516</c:v>
                </c:pt>
                <c:pt idx="2367">
                  <c:v>42517</c:v>
                </c:pt>
                <c:pt idx="2368">
                  <c:v>42521</c:v>
                </c:pt>
                <c:pt idx="2369">
                  <c:v>42522</c:v>
                </c:pt>
                <c:pt idx="2370">
                  <c:v>42523</c:v>
                </c:pt>
                <c:pt idx="2371">
                  <c:v>42524</c:v>
                </c:pt>
                <c:pt idx="2372">
                  <c:v>42527</c:v>
                </c:pt>
                <c:pt idx="2373">
                  <c:v>42528</c:v>
                </c:pt>
                <c:pt idx="2374">
                  <c:v>42529</c:v>
                </c:pt>
                <c:pt idx="2375">
                  <c:v>42530</c:v>
                </c:pt>
                <c:pt idx="2376">
                  <c:v>42531</c:v>
                </c:pt>
                <c:pt idx="2377">
                  <c:v>42534</c:v>
                </c:pt>
                <c:pt idx="2378">
                  <c:v>42535</c:v>
                </c:pt>
                <c:pt idx="2379">
                  <c:v>42536</c:v>
                </c:pt>
                <c:pt idx="2380">
                  <c:v>42537</c:v>
                </c:pt>
                <c:pt idx="2381">
                  <c:v>42538</c:v>
                </c:pt>
                <c:pt idx="2382">
                  <c:v>42541</c:v>
                </c:pt>
                <c:pt idx="2383">
                  <c:v>42542</c:v>
                </c:pt>
                <c:pt idx="2384">
                  <c:v>42543</c:v>
                </c:pt>
                <c:pt idx="2385">
                  <c:v>42544</c:v>
                </c:pt>
                <c:pt idx="2386">
                  <c:v>42545</c:v>
                </c:pt>
                <c:pt idx="2387">
                  <c:v>42548</c:v>
                </c:pt>
                <c:pt idx="2388">
                  <c:v>42549</c:v>
                </c:pt>
                <c:pt idx="2389">
                  <c:v>42550</c:v>
                </c:pt>
                <c:pt idx="2390">
                  <c:v>42551</c:v>
                </c:pt>
                <c:pt idx="2391">
                  <c:v>42552</c:v>
                </c:pt>
                <c:pt idx="2392">
                  <c:v>42556</c:v>
                </c:pt>
                <c:pt idx="2393">
                  <c:v>42557</c:v>
                </c:pt>
                <c:pt idx="2394">
                  <c:v>42558</c:v>
                </c:pt>
                <c:pt idx="2395">
                  <c:v>42559</c:v>
                </c:pt>
                <c:pt idx="2396">
                  <c:v>42562</c:v>
                </c:pt>
                <c:pt idx="2397">
                  <c:v>42563</c:v>
                </c:pt>
                <c:pt idx="2398">
                  <c:v>42564</c:v>
                </c:pt>
                <c:pt idx="2399">
                  <c:v>42565</c:v>
                </c:pt>
                <c:pt idx="2400">
                  <c:v>42566</c:v>
                </c:pt>
                <c:pt idx="2401">
                  <c:v>42569</c:v>
                </c:pt>
                <c:pt idx="2402">
                  <c:v>42570</c:v>
                </c:pt>
                <c:pt idx="2403">
                  <c:v>42571</c:v>
                </c:pt>
                <c:pt idx="2404">
                  <c:v>42572</c:v>
                </c:pt>
                <c:pt idx="2405">
                  <c:v>42573</c:v>
                </c:pt>
                <c:pt idx="2406">
                  <c:v>42576</c:v>
                </c:pt>
                <c:pt idx="2407">
                  <c:v>42577</c:v>
                </c:pt>
                <c:pt idx="2408">
                  <c:v>42578</c:v>
                </c:pt>
                <c:pt idx="2409">
                  <c:v>42579</c:v>
                </c:pt>
                <c:pt idx="2410">
                  <c:v>42580</c:v>
                </c:pt>
                <c:pt idx="2411">
                  <c:v>42583</c:v>
                </c:pt>
                <c:pt idx="2412">
                  <c:v>42584</c:v>
                </c:pt>
                <c:pt idx="2413">
                  <c:v>42585</c:v>
                </c:pt>
                <c:pt idx="2414">
                  <c:v>42586</c:v>
                </c:pt>
                <c:pt idx="2415">
                  <c:v>42587</c:v>
                </c:pt>
                <c:pt idx="2416">
                  <c:v>42590</c:v>
                </c:pt>
                <c:pt idx="2417">
                  <c:v>42591</c:v>
                </c:pt>
                <c:pt idx="2418">
                  <c:v>42592</c:v>
                </c:pt>
                <c:pt idx="2419">
                  <c:v>42593</c:v>
                </c:pt>
                <c:pt idx="2420">
                  <c:v>42594</c:v>
                </c:pt>
                <c:pt idx="2421">
                  <c:v>42597</c:v>
                </c:pt>
                <c:pt idx="2422">
                  <c:v>42598</c:v>
                </c:pt>
                <c:pt idx="2423">
                  <c:v>42599</c:v>
                </c:pt>
                <c:pt idx="2424">
                  <c:v>42600</c:v>
                </c:pt>
                <c:pt idx="2425">
                  <c:v>42601</c:v>
                </c:pt>
                <c:pt idx="2426">
                  <c:v>42604</c:v>
                </c:pt>
                <c:pt idx="2427">
                  <c:v>42605</c:v>
                </c:pt>
                <c:pt idx="2428">
                  <c:v>42606</c:v>
                </c:pt>
                <c:pt idx="2429">
                  <c:v>42607</c:v>
                </c:pt>
                <c:pt idx="2430">
                  <c:v>42608</c:v>
                </c:pt>
                <c:pt idx="2431">
                  <c:v>42611</c:v>
                </c:pt>
                <c:pt idx="2432">
                  <c:v>42612</c:v>
                </c:pt>
                <c:pt idx="2433">
                  <c:v>42613</c:v>
                </c:pt>
                <c:pt idx="2434">
                  <c:v>42614</c:v>
                </c:pt>
                <c:pt idx="2435">
                  <c:v>42615</c:v>
                </c:pt>
                <c:pt idx="2436">
                  <c:v>42619</c:v>
                </c:pt>
                <c:pt idx="2437">
                  <c:v>42620</c:v>
                </c:pt>
                <c:pt idx="2438">
                  <c:v>42621</c:v>
                </c:pt>
                <c:pt idx="2439">
                  <c:v>42622</c:v>
                </c:pt>
                <c:pt idx="2440">
                  <c:v>42625</c:v>
                </c:pt>
                <c:pt idx="2441">
                  <c:v>42626</c:v>
                </c:pt>
                <c:pt idx="2442">
                  <c:v>42627</c:v>
                </c:pt>
                <c:pt idx="2443">
                  <c:v>42628</c:v>
                </c:pt>
                <c:pt idx="2444">
                  <c:v>42629</c:v>
                </c:pt>
                <c:pt idx="2445">
                  <c:v>42632</c:v>
                </c:pt>
                <c:pt idx="2446">
                  <c:v>42633</c:v>
                </c:pt>
                <c:pt idx="2447">
                  <c:v>42634</c:v>
                </c:pt>
                <c:pt idx="2448">
                  <c:v>42635</c:v>
                </c:pt>
                <c:pt idx="2449">
                  <c:v>42636</c:v>
                </c:pt>
                <c:pt idx="2450">
                  <c:v>42639</c:v>
                </c:pt>
                <c:pt idx="2451">
                  <c:v>42640</c:v>
                </c:pt>
                <c:pt idx="2452">
                  <c:v>42641</c:v>
                </c:pt>
                <c:pt idx="2453">
                  <c:v>42642</c:v>
                </c:pt>
                <c:pt idx="2454">
                  <c:v>42643</c:v>
                </c:pt>
                <c:pt idx="2455">
                  <c:v>42646</c:v>
                </c:pt>
                <c:pt idx="2456">
                  <c:v>42647</c:v>
                </c:pt>
                <c:pt idx="2457">
                  <c:v>42648</c:v>
                </c:pt>
                <c:pt idx="2458">
                  <c:v>42649</c:v>
                </c:pt>
                <c:pt idx="2459">
                  <c:v>42650</c:v>
                </c:pt>
                <c:pt idx="2460">
                  <c:v>42653</c:v>
                </c:pt>
                <c:pt idx="2461">
                  <c:v>42654</c:v>
                </c:pt>
                <c:pt idx="2462">
                  <c:v>42655</c:v>
                </c:pt>
                <c:pt idx="2463">
                  <c:v>42656</c:v>
                </c:pt>
                <c:pt idx="2464">
                  <c:v>42657</c:v>
                </c:pt>
                <c:pt idx="2465">
                  <c:v>42660</c:v>
                </c:pt>
                <c:pt idx="2466">
                  <c:v>42661</c:v>
                </c:pt>
                <c:pt idx="2467">
                  <c:v>42662</c:v>
                </c:pt>
                <c:pt idx="2468">
                  <c:v>42663</c:v>
                </c:pt>
                <c:pt idx="2469">
                  <c:v>42664</c:v>
                </c:pt>
                <c:pt idx="2470">
                  <c:v>42667</c:v>
                </c:pt>
                <c:pt idx="2471">
                  <c:v>42668</c:v>
                </c:pt>
                <c:pt idx="2472">
                  <c:v>42669</c:v>
                </c:pt>
                <c:pt idx="2473">
                  <c:v>42670</c:v>
                </c:pt>
                <c:pt idx="2474">
                  <c:v>42671</c:v>
                </c:pt>
                <c:pt idx="2475">
                  <c:v>42674</c:v>
                </c:pt>
                <c:pt idx="2476">
                  <c:v>42675</c:v>
                </c:pt>
                <c:pt idx="2477">
                  <c:v>42676</c:v>
                </c:pt>
                <c:pt idx="2478">
                  <c:v>42677</c:v>
                </c:pt>
                <c:pt idx="2479">
                  <c:v>42678</c:v>
                </c:pt>
                <c:pt idx="2480">
                  <c:v>42681</c:v>
                </c:pt>
                <c:pt idx="2481">
                  <c:v>42682</c:v>
                </c:pt>
                <c:pt idx="2482">
                  <c:v>42683</c:v>
                </c:pt>
                <c:pt idx="2483">
                  <c:v>42684</c:v>
                </c:pt>
                <c:pt idx="2484">
                  <c:v>42685</c:v>
                </c:pt>
                <c:pt idx="2485">
                  <c:v>42688</c:v>
                </c:pt>
                <c:pt idx="2486">
                  <c:v>42689</c:v>
                </c:pt>
                <c:pt idx="2487">
                  <c:v>42690</c:v>
                </c:pt>
                <c:pt idx="2488">
                  <c:v>42691</c:v>
                </c:pt>
                <c:pt idx="2489">
                  <c:v>42692</c:v>
                </c:pt>
                <c:pt idx="2490">
                  <c:v>42695</c:v>
                </c:pt>
                <c:pt idx="2491">
                  <c:v>42696</c:v>
                </c:pt>
                <c:pt idx="2492">
                  <c:v>42697</c:v>
                </c:pt>
                <c:pt idx="2493">
                  <c:v>42699</c:v>
                </c:pt>
                <c:pt idx="2494">
                  <c:v>42702</c:v>
                </c:pt>
                <c:pt idx="2495">
                  <c:v>42703</c:v>
                </c:pt>
                <c:pt idx="2496">
                  <c:v>42704</c:v>
                </c:pt>
                <c:pt idx="2497">
                  <c:v>42705</c:v>
                </c:pt>
                <c:pt idx="2498">
                  <c:v>42706</c:v>
                </c:pt>
                <c:pt idx="2499">
                  <c:v>42709</c:v>
                </c:pt>
                <c:pt idx="2500">
                  <c:v>42710</c:v>
                </c:pt>
                <c:pt idx="2501">
                  <c:v>42711</c:v>
                </c:pt>
                <c:pt idx="2502">
                  <c:v>42712</c:v>
                </c:pt>
                <c:pt idx="2503">
                  <c:v>42713</c:v>
                </c:pt>
                <c:pt idx="2504">
                  <c:v>42716</c:v>
                </c:pt>
                <c:pt idx="2505">
                  <c:v>42717</c:v>
                </c:pt>
                <c:pt idx="2506">
                  <c:v>42718</c:v>
                </c:pt>
                <c:pt idx="2507">
                  <c:v>42719</c:v>
                </c:pt>
                <c:pt idx="2508">
                  <c:v>42720</c:v>
                </c:pt>
                <c:pt idx="2509">
                  <c:v>42723</c:v>
                </c:pt>
                <c:pt idx="2510">
                  <c:v>42724</c:v>
                </c:pt>
                <c:pt idx="2511">
                  <c:v>42725</c:v>
                </c:pt>
                <c:pt idx="2512">
                  <c:v>42726</c:v>
                </c:pt>
                <c:pt idx="2513">
                  <c:v>42727</c:v>
                </c:pt>
                <c:pt idx="2514">
                  <c:v>42731</c:v>
                </c:pt>
                <c:pt idx="2515">
                  <c:v>42732</c:v>
                </c:pt>
                <c:pt idx="2516">
                  <c:v>42733</c:v>
                </c:pt>
                <c:pt idx="2517">
                  <c:v>42734</c:v>
                </c:pt>
                <c:pt idx="2518">
                  <c:v>42738</c:v>
                </c:pt>
                <c:pt idx="2519">
                  <c:v>42739</c:v>
                </c:pt>
                <c:pt idx="2520">
                  <c:v>42740</c:v>
                </c:pt>
                <c:pt idx="2521">
                  <c:v>42741</c:v>
                </c:pt>
                <c:pt idx="2522">
                  <c:v>42744</c:v>
                </c:pt>
                <c:pt idx="2523">
                  <c:v>42745</c:v>
                </c:pt>
                <c:pt idx="2524">
                  <c:v>42746</c:v>
                </c:pt>
                <c:pt idx="2525">
                  <c:v>42747</c:v>
                </c:pt>
                <c:pt idx="2526">
                  <c:v>42748</c:v>
                </c:pt>
                <c:pt idx="2527">
                  <c:v>42752</c:v>
                </c:pt>
                <c:pt idx="2528">
                  <c:v>42753</c:v>
                </c:pt>
                <c:pt idx="2529">
                  <c:v>42754</c:v>
                </c:pt>
                <c:pt idx="2530">
                  <c:v>42755</c:v>
                </c:pt>
                <c:pt idx="2531">
                  <c:v>42758</c:v>
                </c:pt>
                <c:pt idx="2532">
                  <c:v>42759</c:v>
                </c:pt>
                <c:pt idx="2533">
                  <c:v>42760</c:v>
                </c:pt>
                <c:pt idx="2534">
                  <c:v>42761</c:v>
                </c:pt>
                <c:pt idx="2535">
                  <c:v>42762</c:v>
                </c:pt>
                <c:pt idx="2536">
                  <c:v>42765</c:v>
                </c:pt>
                <c:pt idx="2537">
                  <c:v>42766</c:v>
                </c:pt>
                <c:pt idx="2538">
                  <c:v>42767</c:v>
                </c:pt>
                <c:pt idx="2539">
                  <c:v>42768</c:v>
                </c:pt>
                <c:pt idx="2540">
                  <c:v>42769</c:v>
                </c:pt>
                <c:pt idx="2541">
                  <c:v>42772</c:v>
                </c:pt>
                <c:pt idx="2542">
                  <c:v>42773</c:v>
                </c:pt>
                <c:pt idx="2543">
                  <c:v>42774</c:v>
                </c:pt>
                <c:pt idx="2544">
                  <c:v>42775</c:v>
                </c:pt>
                <c:pt idx="2545">
                  <c:v>42776</c:v>
                </c:pt>
                <c:pt idx="2546">
                  <c:v>42779</c:v>
                </c:pt>
                <c:pt idx="2547">
                  <c:v>42780</c:v>
                </c:pt>
                <c:pt idx="2548">
                  <c:v>42781</c:v>
                </c:pt>
                <c:pt idx="2549">
                  <c:v>42782</c:v>
                </c:pt>
                <c:pt idx="2550">
                  <c:v>42783</c:v>
                </c:pt>
                <c:pt idx="2551">
                  <c:v>42787</c:v>
                </c:pt>
                <c:pt idx="2552">
                  <c:v>42788</c:v>
                </c:pt>
                <c:pt idx="2553">
                  <c:v>42789</c:v>
                </c:pt>
                <c:pt idx="2554">
                  <c:v>42790</c:v>
                </c:pt>
                <c:pt idx="2555">
                  <c:v>42793</c:v>
                </c:pt>
                <c:pt idx="2556">
                  <c:v>42794</c:v>
                </c:pt>
                <c:pt idx="2557">
                  <c:v>42795</c:v>
                </c:pt>
                <c:pt idx="2558">
                  <c:v>42796</c:v>
                </c:pt>
                <c:pt idx="2559">
                  <c:v>42797</c:v>
                </c:pt>
                <c:pt idx="2560">
                  <c:v>42800</c:v>
                </c:pt>
                <c:pt idx="2561">
                  <c:v>42801</c:v>
                </c:pt>
                <c:pt idx="2562">
                  <c:v>42802</c:v>
                </c:pt>
                <c:pt idx="2563">
                  <c:v>42803</c:v>
                </c:pt>
                <c:pt idx="2564">
                  <c:v>42804</c:v>
                </c:pt>
                <c:pt idx="2565">
                  <c:v>42807</c:v>
                </c:pt>
                <c:pt idx="2566">
                  <c:v>42808</c:v>
                </c:pt>
                <c:pt idx="2567">
                  <c:v>42809</c:v>
                </c:pt>
                <c:pt idx="2568">
                  <c:v>42810</c:v>
                </c:pt>
                <c:pt idx="2569">
                  <c:v>42811</c:v>
                </c:pt>
                <c:pt idx="2570">
                  <c:v>42814</c:v>
                </c:pt>
                <c:pt idx="2571">
                  <c:v>42815</c:v>
                </c:pt>
                <c:pt idx="2572">
                  <c:v>42816</c:v>
                </c:pt>
                <c:pt idx="2573">
                  <c:v>42817</c:v>
                </c:pt>
                <c:pt idx="2574">
                  <c:v>42818</c:v>
                </c:pt>
                <c:pt idx="2575">
                  <c:v>42821</c:v>
                </c:pt>
                <c:pt idx="2576">
                  <c:v>42822</c:v>
                </c:pt>
                <c:pt idx="2577">
                  <c:v>42823</c:v>
                </c:pt>
                <c:pt idx="2578">
                  <c:v>42824</c:v>
                </c:pt>
                <c:pt idx="2579">
                  <c:v>42825</c:v>
                </c:pt>
                <c:pt idx="2580">
                  <c:v>42828</c:v>
                </c:pt>
                <c:pt idx="2581">
                  <c:v>42829</c:v>
                </c:pt>
                <c:pt idx="2582">
                  <c:v>42830</c:v>
                </c:pt>
                <c:pt idx="2583">
                  <c:v>42831</c:v>
                </c:pt>
                <c:pt idx="2584">
                  <c:v>42832</c:v>
                </c:pt>
                <c:pt idx="2585">
                  <c:v>42835</c:v>
                </c:pt>
                <c:pt idx="2586">
                  <c:v>42836</c:v>
                </c:pt>
                <c:pt idx="2587">
                  <c:v>42837</c:v>
                </c:pt>
                <c:pt idx="2588">
                  <c:v>42838</c:v>
                </c:pt>
                <c:pt idx="2589">
                  <c:v>42842</c:v>
                </c:pt>
                <c:pt idx="2590">
                  <c:v>42843</c:v>
                </c:pt>
                <c:pt idx="2591">
                  <c:v>42844</c:v>
                </c:pt>
                <c:pt idx="2592">
                  <c:v>42845</c:v>
                </c:pt>
                <c:pt idx="2593">
                  <c:v>42846</c:v>
                </c:pt>
                <c:pt idx="2594">
                  <c:v>42849</c:v>
                </c:pt>
                <c:pt idx="2595">
                  <c:v>42850</c:v>
                </c:pt>
                <c:pt idx="2596">
                  <c:v>42851</c:v>
                </c:pt>
                <c:pt idx="2597">
                  <c:v>42852</c:v>
                </c:pt>
                <c:pt idx="2598">
                  <c:v>42853</c:v>
                </c:pt>
                <c:pt idx="2599">
                  <c:v>42856</c:v>
                </c:pt>
                <c:pt idx="2600">
                  <c:v>42857</c:v>
                </c:pt>
                <c:pt idx="2601">
                  <c:v>42858</c:v>
                </c:pt>
                <c:pt idx="2602">
                  <c:v>42859</c:v>
                </c:pt>
                <c:pt idx="2603">
                  <c:v>42860</c:v>
                </c:pt>
                <c:pt idx="2604">
                  <c:v>42863</c:v>
                </c:pt>
                <c:pt idx="2605">
                  <c:v>42864</c:v>
                </c:pt>
                <c:pt idx="2606">
                  <c:v>42865</c:v>
                </c:pt>
                <c:pt idx="2607">
                  <c:v>42866</c:v>
                </c:pt>
                <c:pt idx="2608">
                  <c:v>42867</c:v>
                </c:pt>
                <c:pt idx="2609">
                  <c:v>42870</c:v>
                </c:pt>
                <c:pt idx="2610">
                  <c:v>42871</c:v>
                </c:pt>
                <c:pt idx="2611">
                  <c:v>42872</c:v>
                </c:pt>
                <c:pt idx="2612">
                  <c:v>42873</c:v>
                </c:pt>
                <c:pt idx="2613">
                  <c:v>42874</c:v>
                </c:pt>
                <c:pt idx="2614">
                  <c:v>42877</c:v>
                </c:pt>
                <c:pt idx="2615">
                  <c:v>42878</c:v>
                </c:pt>
                <c:pt idx="2616">
                  <c:v>42879</c:v>
                </c:pt>
                <c:pt idx="2617">
                  <c:v>42880</c:v>
                </c:pt>
                <c:pt idx="2618">
                  <c:v>42881</c:v>
                </c:pt>
                <c:pt idx="2619">
                  <c:v>42885</c:v>
                </c:pt>
                <c:pt idx="2620">
                  <c:v>42886</c:v>
                </c:pt>
                <c:pt idx="2621">
                  <c:v>42887</c:v>
                </c:pt>
                <c:pt idx="2622">
                  <c:v>42888</c:v>
                </c:pt>
                <c:pt idx="2623">
                  <c:v>42891</c:v>
                </c:pt>
                <c:pt idx="2624">
                  <c:v>42892</c:v>
                </c:pt>
                <c:pt idx="2625">
                  <c:v>42893</c:v>
                </c:pt>
                <c:pt idx="2626">
                  <c:v>42894</c:v>
                </c:pt>
                <c:pt idx="2627">
                  <c:v>42895</c:v>
                </c:pt>
                <c:pt idx="2628">
                  <c:v>42898</c:v>
                </c:pt>
                <c:pt idx="2629">
                  <c:v>42899</c:v>
                </c:pt>
                <c:pt idx="2630">
                  <c:v>42900</c:v>
                </c:pt>
                <c:pt idx="2631">
                  <c:v>42901</c:v>
                </c:pt>
                <c:pt idx="2632">
                  <c:v>42902</c:v>
                </c:pt>
                <c:pt idx="2633">
                  <c:v>42905</c:v>
                </c:pt>
                <c:pt idx="2634">
                  <c:v>42906</c:v>
                </c:pt>
                <c:pt idx="2635">
                  <c:v>42907</c:v>
                </c:pt>
                <c:pt idx="2636">
                  <c:v>42908</c:v>
                </c:pt>
                <c:pt idx="2637">
                  <c:v>42909</c:v>
                </c:pt>
                <c:pt idx="2638">
                  <c:v>42912</c:v>
                </c:pt>
                <c:pt idx="2639">
                  <c:v>42913</c:v>
                </c:pt>
                <c:pt idx="2640">
                  <c:v>42914</c:v>
                </c:pt>
                <c:pt idx="2641">
                  <c:v>42915</c:v>
                </c:pt>
                <c:pt idx="2642">
                  <c:v>42916</c:v>
                </c:pt>
                <c:pt idx="2643">
                  <c:v>42919</c:v>
                </c:pt>
                <c:pt idx="2644">
                  <c:v>42921</c:v>
                </c:pt>
                <c:pt idx="2645">
                  <c:v>42922</c:v>
                </c:pt>
                <c:pt idx="2646">
                  <c:v>42923</c:v>
                </c:pt>
                <c:pt idx="2647">
                  <c:v>42926</c:v>
                </c:pt>
                <c:pt idx="2648">
                  <c:v>42927</c:v>
                </c:pt>
                <c:pt idx="2649">
                  <c:v>42928</c:v>
                </c:pt>
                <c:pt idx="2650">
                  <c:v>42929</c:v>
                </c:pt>
                <c:pt idx="2651">
                  <c:v>42930</c:v>
                </c:pt>
                <c:pt idx="2652">
                  <c:v>42933</c:v>
                </c:pt>
                <c:pt idx="2653">
                  <c:v>42934</c:v>
                </c:pt>
                <c:pt idx="2654">
                  <c:v>42935</c:v>
                </c:pt>
                <c:pt idx="2655">
                  <c:v>42936</c:v>
                </c:pt>
                <c:pt idx="2656">
                  <c:v>42937</c:v>
                </c:pt>
                <c:pt idx="2657">
                  <c:v>42940</c:v>
                </c:pt>
                <c:pt idx="2658">
                  <c:v>42941</c:v>
                </c:pt>
                <c:pt idx="2659">
                  <c:v>42942</c:v>
                </c:pt>
                <c:pt idx="2660">
                  <c:v>42943</c:v>
                </c:pt>
                <c:pt idx="2661">
                  <c:v>42944</c:v>
                </c:pt>
                <c:pt idx="2662">
                  <c:v>42947</c:v>
                </c:pt>
                <c:pt idx="2663">
                  <c:v>42948</c:v>
                </c:pt>
                <c:pt idx="2664">
                  <c:v>42949</c:v>
                </c:pt>
                <c:pt idx="2665">
                  <c:v>42950</c:v>
                </c:pt>
                <c:pt idx="2666">
                  <c:v>42951</c:v>
                </c:pt>
                <c:pt idx="2667">
                  <c:v>42954</c:v>
                </c:pt>
                <c:pt idx="2668">
                  <c:v>42955</c:v>
                </c:pt>
                <c:pt idx="2669">
                  <c:v>42956</c:v>
                </c:pt>
                <c:pt idx="2670">
                  <c:v>42957</c:v>
                </c:pt>
                <c:pt idx="2671">
                  <c:v>42958</c:v>
                </c:pt>
                <c:pt idx="2672">
                  <c:v>42961</c:v>
                </c:pt>
                <c:pt idx="2673">
                  <c:v>42962</c:v>
                </c:pt>
                <c:pt idx="2674">
                  <c:v>42963</c:v>
                </c:pt>
                <c:pt idx="2675">
                  <c:v>42964</c:v>
                </c:pt>
                <c:pt idx="2676">
                  <c:v>42965</c:v>
                </c:pt>
                <c:pt idx="2677">
                  <c:v>42968</c:v>
                </c:pt>
                <c:pt idx="2678">
                  <c:v>42969</c:v>
                </c:pt>
                <c:pt idx="2679">
                  <c:v>42970</c:v>
                </c:pt>
                <c:pt idx="2680">
                  <c:v>42971</c:v>
                </c:pt>
                <c:pt idx="2681">
                  <c:v>42972</c:v>
                </c:pt>
                <c:pt idx="2682">
                  <c:v>42975</c:v>
                </c:pt>
                <c:pt idx="2683">
                  <c:v>42976</c:v>
                </c:pt>
                <c:pt idx="2684">
                  <c:v>42977</c:v>
                </c:pt>
                <c:pt idx="2685">
                  <c:v>42978</c:v>
                </c:pt>
                <c:pt idx="2686">
                  <c:v>42979</c:v>
                </c:pt>
                <c:pt idx="2687">
                  <c:v>42983</c:v>
                </c:pt>
                <c:pt idx="2688">
                  <c:v>42984</c:v>
                </c:pt>
                <c:pt idx="2689">
                  <c:v>42985</c:v>
                </c:pt>
                <c:pt idx="2690">
                  <c:v>42986</c:v>
                </c:pt>
                <c:pt idx="2691">
                  <c:v>42989</c:v>
                </c:pt>
                <c:pt idx="2692">
                  <c:v>42990</c:v>
                </c:pt>
                <c:pt idx="2693">
                  <c:v>42991</c:v>
                </c:pt>
                <c:pt idx="2694">
                  <c:v>42992</c:v>
                </c:pt>
                <c:pt idx="2695">
                  <c:v>42993</c:v>
                </c:pt>
                <c:pt idx="2696">
                  <c:v>42996</c:v>
                </c:pt>
                <c:pt idx="2697">
                  <c:v>42997</c:v>
                </c:pt>
                <c:pt idx="2698">
                  <c:v>42998</c:v>
                </c:pt>
                <c:pt idx="2699">
                  <c:v>42999</c:v>
                </c:pt>
                <c:pt idx="2700">
                  <c:v>43000</c:v>
                </c:pt>
                <c:pt idx="2701">
                  <c:v>43003</c:v>
                </c:pt>
                <c:pt idx="2702">
                  <c:v>43004</c:v>
                </c:pt>
                <c:pt idx="2703">
                  <c:v>43005</c:v>
                </c:pt>
                <c:pt idx="2704">
                  <c:v>43006</c:v>
                </c:pt>
                <c:pt idx="2705">
                  <c:v>43007</c:v>
                </c:pt>
                <c:pt idx="2706">
                  <c:v>43010</c:v>
                </c:pt>
                <c:pt idx="2707">
                  <c:v>43011</c:v>
                </c:pt>
                <c:pt idx="2708">
                  <c:v>43012</c:v>
                </c:pt>
                <c:pt idx="2709">
                  <c:v>43013</c:v>
                </c:pt>
                <c:pt idx="2710">
                  <c:v>43014</c:v>
                </c:pt>
                <c:pt idx="2711">
                  <c:v>43017</c:v>
                </c:pt>
                <c:pt idx="2712">
                  <c:v>43018</c:v>
                </c:pt>
                <c:pt idx="2713">
                  <c:v>43019</c:v>
                </c:pt>
                <c:pt idx="2714">
                  <c:v>43020</c:v>
                </c:pt>
                <c:pt idx="2715">
                  <c:v>43021</c:v>
                </c:pt>
                <c:pt idx="2716">
                  <c:v>43024</c:v>
                </c:pt>
                <c:pt idx="2717">
                  <c:v>43025</c:v>
                </c:pt>
                <c:pt idx="2718">
                  <c:v>43026</c:v>
                </c:pt>
                <c:pt idx="2719">
                  <c:v>43027</c:v>
                </c:pt>
                <c:pt idx="2720">
                  <c:v>43028</c:v>
                </c:pt>
                <c:pt idx="2721">
                  <c:v>43031</c:v>
                </c:pt>
                <c:pt idx="2722">
                  <c:v>43032</c:v>
                </c:pt>
                <c:pt idx="2723">
                  <c:v>43033</c:v>
                </c:pt>
                <c:pt idx="2724">
                  <c:v>43034</c:v>
                </c:pt>
                <c:pt idx="2725">
                  <c:v>43035</c:v>
                </c:pt>
                <c:pt idx="2726">
                  <c:v>43038</c:v>
                </c:pt>
                <c:pt idx="2727">
                  <c:v>43039</c:v>
                </c:pt>
                <c:pt idx="2728">
                  <c:v>43040</c:v>
                </c:pt>
                <c:pt idx="2729">
                  <c:v>43041</c:v>
                </c:pt>
                <c:pt idx="2730">
                  <c:v>43042</c:v>
                </c:pt>
                <c:pt idx="2731">
                  <c:v>43045</c:v>
                </c:pt>
                <c:pt idx="2732">
                  <c:v>43046</c:v>
                </c:pt>
                <c:pt idx="2733">
                  <c:v>43047</c:v>
                </c:pt>
                <c:pt idx="2734">
                  <c:v>43048</c:v>
                </c:pt>
                <c:pt idx="2735">
                  <c:v>43049</c:v>
                </c:pt>
                <c:pt idx="2736">
                  <c:v>43052</c:v>
                </c:pt>
                <c:pt idx="2737">
                  <c:v>43053</c:v>
                </c:pt>
                <c:pt idx="2738">
                  <c:v>43054</c:v>
                </c:pt>
                <c:pt idx="2739">
                  <c:v>43055</c:v>
                </c:pt>
                <c:pt idx="2740">
                  <c:v>43056</c:v>
                </c:pt>
                <c:pt idx="2741">
                  <c:v>43059</c:v>
                </c:pt>
                <c:pt idx="2742">
                  <c:v>43060</c:v>
                </c:pt>
                <c:pt idx="2743">
                  <c:v>43061</c:v>
                </c:pt>
                <c:pt idx="2744">
                  <c:v>43063</c:v>
                </c:pt>
                <c:pt idx="2745">
                  <c:v>43066</c:v>
                </c:pt>
                <c:pt idx="2746">
                  <c:v>43067</c:v>
                </c:pt>
                <c:pt idx="2747">
                  <c:v>43068</c:v>
                </c:pt>
                <c:pt idx="2748">
                  <c:v>43069</c:v>
                </c:pt>
                <c:pt idx="2749">
                  <c:v>43070</c:v>
                </c:pt>
                <c:pt idx="2750">
                  <c:v>43073</c:v>
                </c:pt>
                <c:pt idx="2751">
                  <c:v>43074</c:v>
                </c:pt>
                <c:pt idx="2752">
                  <c:v>43075</c:v>
                </c:pt>
                <c:pt idx="2753">
                  <c:v>43076</c:v>
                </c:pt>
                <c:pt idx="2754">
                  <c:v>43077</c:v>
                </c:pt>
                <c:pt idx="2755">
                  <c:v>43080</c:v>
                </c:pt>
                <c:pt idx="2756">
                  <c:v>43081</c:v>
                </c:pt>
                <c:pt idx="2757">
                  <c:v>43082</c:v>
                </c:pt>
                <c:pt idx="2758">
                  <c:v>43083</c:v>
                </c:pt>
                <c:pt idx="2759">
                  <c:v>43084</c:v>
                </c:pt>
                <c:pt idx="2760">
                  <c:v>43087</c:v>
                </c:pt>
                <c:pt idx="2761">
                  <c:v>43088</c:v>
                </c:pt>
                <c:pt idx="2762">
                  <c:v>43089</c:v>
                </c:pt>
                <c:pt idx="2763">
                  <c:v>43090</c:v>
                </c:pt>
                <c:pt idx="2764">
                  <c:v>43091</c:v>
                </c:pt>
                <c:pt idx="2765">
                  <c:v>43095</c:v>
                </c:pt>
                <c:pt idx="2766">
                  <c:v>43096</c:v>
                </c:pt>
                <c:pt idx="2767">
                  <c:v>43097</c:v>
                </c:pt>
                <c:pt idx="2768">
                  <c:v>43098</c:v>
                </c:pt>
                <c:pt idx="2769">
                  <c:v>43102</c:v>
                </c:pt>
                <c:pt idx="2770">
                  <c:v>43103</c:v>
                </c:pt>
                <c:pt idx="2771">
                  <c:v>43104</c:v>
                </c:pt>
                <c:pt idx="2772">
                  <c:v>43105</c:v>
                </c:pt>
                <c:pt idx="2773">
                  <c:v>43108</c:v>
                </c:pt>
                <c:pt idx="2774">
                  <c:v>43109</c:v>
                </c:pt>
                <c:pt idx="2775">
                  <c:v>43110</c:v>
                </c:pt>
                <c:pt idx="2776">
                  <c:v>43111</c:v>
                </c:pt>
                <c:pt idx="2777">
                  <c:v>43112</c:v>
                </c:pt>
                <c:pt idx="2778">
                  <c:v>43116</c:v>
                </c:pt>
                <c:pt idx="2779">
                  <c:v>43117</c:v>
                </c:pt>
                <c:pt idx="2780">
                  <c:v>43118</c:v>
                </c:pt>
                <c:pt idx="2781">
                  <c:v>43119</c:v>
                </c:pt>
                <c:pt idx="2782">
                  <c:v>43122</c:v>
                </c:pt>
                <c:pt idx="2783">
                  <c:v>43123</c:v>
                </c:pt>
                <c:pt idx="2784">
                  <c:v>43124</c:v>
                </c:pt>
                <c:pt idx="2785">
                  <c:v>43125</c:v>
                </c:pt>
                <c:pt idx="2786">
                  <c:v>43126</c:v>
                </c:pt>
                <c:pt idx="2787">
                  <c:v>43129</c:v>
                </c:pt>
                <c:pt idx="2788">
                  <c:v>43130</c:v>
                </c:pt>
                <c:pt idx="2789">
                  <c:v>43131</c:v>
                </c:pt>
                <c:pt idx="2790">
                  <c:v>43132</c:v>
                </c:pt>
                <c:pt idx="2791">
                  <c:v>43133</c:v>
                </c:pt>
                <c:pt idx="2792">
                  <c:v>43136</c:v>
                </c:pt>
                <c:pt idx="2793">
                  <c:v>43137</c:v>
                </c:pt>
                <c:pt idx="2794">
                  <c:v>43138</c:v>
                </c:pt>
                <c:pt idx="2795">
                  <c:v>43139</c:v>
                </c:pt>
                <c:pt idx="2796">
                  <c:v>43140</c:v>
                </c:pt>
                <c:pt idx="2797">
                  <c:v>43143</c:v>
                </c:pt>
                <c:pt idx="2798">
                  <c:v>43144</c:v>
                </c:pt>
                <c:pt idx="2799">
                  <c:v>43145</c:v>
                </c:pt>
                <c:pt idx="2800">
                  <c:v>43146</c:v>
                </c:pt>
                <c:pt idx="2801">
                  <c:v>43147</c:v>
                </c:pt>
                <c:pt idx="2802">
                  <c:v>43151</c:v>
                </c:pt>
                <c:pt idx="2803">
                  <c:v>43152</c:v>
                </c:pt>
                <c:pt idx="2804">
                  <c:v>43153</c:v>
                </c:pt>
                <c:pt idx="2805">
                  <c:v>43154</c:v>
                </c:pt>
                <c:pt idx="2806">
                  <c:v>43157</c:v>
                </c:pt>
                <c:pt idx="2807">
                  <c:v>43158</c:v>
                </c:pt>
                <c:pt idx="2808">
                  <c:v>43159</c:v>
                </c:pt>
                <c:pt idx="2809">
                  <c:v>43160</c:v>
                </c:pt>
                <c:pt idx="2810">
                  <c:v>43161</c:v>
                </c:pt>
                <c:pt idx="2811">
                  <c:v>43164</c:v>
                </c:pt>
                <c:pt idx="2812">
                  <c:v>43165</c:v>
                </c:pt>
                <c:pt idx="2813">
                  <c:v>43166</c:v>
                </c:pt>
                <c:pt idx="2814">
                  <c:v>43167</c:v>
                </c:pt>
                <c:pt idx="2815">
                  <c:v>43168</c:v>
                </c:pt>
                <c:pt idx="2816">
                  <c:v>43171</c:v>
                </c:pt>
                <c:pt idx="2817">
                  <c:v>43172</c:v>
                </c:pt>
                <c:pt idx="2818">
                  <c:v>43173</c:v>
                </c:pt>
                <c:pt idx="2819">
                  <c:v>43174</c:v>
                </c:pt>
                <c:pt idx="2820">
                  <c:v>43175</c:v>
                </c:pt>
                <c:pt idx="2821">
                  <c:v>43178</c:v>
                </c:pt>
                <c:pt idx="2822">
                  <c:v>43179</c:v>
                </c:pt>
                <c:pt idx="2823">
                  <c:v>43180</c:v>
                </c:pt>
                <c:pt idx="2824">
                  <c:v>43181</c:v>
                </c:pt>
                <c:pt idx="2825">
                  <c:v>43182</c:v>
                </c:pt>
                <c:pt idx="2826">
                  <c:v>43185</c:v>
                </c:pt>
                <c:pt idx="2827">
                  <c:v>43186</c:v>
                </c:pt>
                <c:pt idx="2828">
                  <c:v>43187</c:v>
                </c:pt>
                <c:pt idx="2829">
                  <c:v>43188</c:v>
                </c:pt>
                <c:pt idx="2830">
                  <c:v>43192</c:v>
                </c:pt>
                <c:pt idx="2831">
                  <c:v>43193</c:v>
                </c:pt>
                <c:pt idx="2832">
                  <c:v>43194</c:v>
                </c:pt>
                <c:pt idx="2833">
                  <c:v>43195</c:v>
                </c:pt>
                <c:pt idx="2834">
                  <c:v>43196</c:v>
                </c:pt>
                <c:pt idx="2835">
                  <c:v>43199</c:v>
                </c:pt>
                <c:pt idx="2836">
                  <c:v>43200</c:v>
                </c:pt>
                <c:pt idx="2837">
                  <c:v>43201</c:v>
                </c:pt>
                <c:pt idx="2838">
                  <c:v>43202</c:v>
                </c:pt>
                <c:pt idx="2839">
                  <c:v>43203</c:v>
                </c:pt>
                <c:pt idx="2840">
                  <c:v>43206</c:v>
                </c:pt>
                <c:pt idx="2841">
                  <c:v>43207</c:v>
                </c:pt>
                <c:pt idx="2842">
                  <c:v>43208</c:v>
                </c:pt>
                <c:pt idx="2843">
                  <c:v>43209</c:v>
                </c:pt>
                <c:pt idx="2844">
                  <c:v>43210</c:v>
                </c:pt>
                <c:pt idx="2845">
                  <c:v>43213</c:v>
                </c:pt>
                <c:pt idx="2846">
                  <c:v>43214</c:v>
                </c:pt>
                <c:pt idx="2847">
                  <c:v>43215</c:v>
                </c:pt>
                <c:pt idx="2848">
                  <c:v>43216</c:v>
                </c:pt>
                <c:pt idx="2849">
                  <c:v>43217</c:v>
                </c:pt>
                <c:pt idx="2850">
                  <c:v>43220</c:v>
                </c:pt>
                <c:pt idx="2851">
                  <c:v>43221</c:v>
                </c:pt>
                <c:pt idx="2852">
                  <c:v>43222</c:v>
                </c:pt>
                <c:pt idx="2853">
                  <c:v>43223</c:v>
                </c:pt>
                <c:pt idx="2854">
                  <c:v>43224</c:v>
                </c:pt>
                <c:pt idx="2855">
                  <c:v>43227</c:v>
                </c:pt>
                <c:pt idx="2856">
                  <c:v>43228</c:v>
                </c:pt>
                <c:pt idx="2857">
                  <c:v>43229</c:v>
                </c:pt>
                <c:pt idx="2858">
                  <c:v>43230</c:v>
                </c:pt>
                <c:pt idx="2859">
                  <c:v>43231</c:v>
                </c:pt>
                <c:pt idx="2860">
                  <c:v>43234</c:v>
                </c:pt>
                <c:pt idx="2861">
                  <c:v>43235</c:v>
                </c:pt>
                <c:pt idx="2862">
                  <c:v>43236</c:v>
                </c:pt>
                <c:pt idx="2863">
                  <c:v>43237</c:v>
                </c:pt>
                <c:pt idx="2864">
                  <c:v>43238</c:v>
                </c:pt>
                <c:pt idx="2865">
                  <c:v>43241</c:v>
                </c:pt>
                <c:pt idx="2866">
                  <c:v>43242</c:v>
                </c:pt>
                <c:pt idx="2867">
                  <c:v>43243</c:v>
                </c:pt>
                <c:pt idx="2868">
                  <c:v>43244</c:v>
                </c:pt>
                <c:pt idx="2869">
                  <c:v>43245</c:v>
                </c:pt>
                <c:pt idx="2870">
                  <c:v>43249</c:v>
                </c:pt>
                <c:pt idx="2871">
                  <c:v>43250</c:v>
                </c:pt>
                <c:pt idx="2872">
                  <c:v>43251</c:v>
                </c:pt>
                <c:pt idx="2873">
                  <c:v>43252</c:v>
                </c:pt>
                <c:pt idx="2874">
                  <c:v>43255</c:v>
                </c:pt>
                <c:pt idx="2875">
                  <c:v>43256</c:v>
                </c:pt>
                <c:pt idx="2876">
                  <c:v>43257</c:v>
                </c:pt>
                <c:pt idx="2877">
                  <c:v>43258</c:v>
                </c:pt>
                <c:pt idx="2878">
                  <c:v>43259</c:v>
                </c:pt>
                <c:pt idx="2879">
                  <c:v>43262</c:v>
                </c:pt>
                <c:pt idx="2880">
                  <c:v>43263</c:v>
                </c:pt>
                <c:pt idx="2881">
                  <c:v>43264</c:v>
                </c:pt>
                <c:pt idx="2882">
                  <c:v>43265</c:v>
                </c:pt>
                <c:pt idx="2883">
                  <c:v>43266</c:v>
                </c:pt>
                <c:pt idx="2884">
                  <c:v>43269</c:v>
                </c:pt>
                <c:pt idx="2885">
                  <c:v>43270</c:v>
                </c:pt>
                <c:pt idx="2886">
                  <c:v>43271</c:v>
                </c:pt>
                <c:pt idx="2887">
                  <c:v>43272</c:v>
                </c:pt>
                <c:pt idx="2888">
                  <c:v>43273</c:v>
                </c:pt>
                <c:pt idx="2889">
                  <c:v>43276</c:v>
                </c:pt>
                <c:pt idx="2890">
                  <c:v>43277</c:v>
                </c:pt>
                <c:pt idx="2891">
                  <c:v>43278</c:v>
                </c:pt>
                <c:pt idx="2892">
                  <c:v>43279</c:v>
                </c:pt>
                <c:pt idx="2893">
                  <c:v>43280</c:v>
                </c:pt>
                <c:pt idx="2894">
                  <c:v>43283</c:v>
                </c:pt>
                <c:pt idx="2895">
                  <c:v>43284</c:v>
                </c:pt>
                <c:pt idx="2896">
                  <c:v>43286</c:v>
                </c:pt>
                <c:pt idx="2897">
                  <c:v>43287</c:v>
                </c:pt>
                <c:pt idx="2898">
                  <c:v>43290</c:v>
                </c:pt>
                <c:pt idx="2899">
                  <c:v>43291</c:v>
                </c:pt>
                <c:pt idx="2900">
                  <c:v>43292</c:v>
                </c:pt>
                <c:pt idx="2901">
                  <c:v>43293</c:v>
                </c:pt>
                <c:pt idx="2902">
                  <c:v>43294</c:v>
                </c:pt>
                <c:pt idx="2903">
                  <c:v>43297</c:v>
                </c:pt>
                <c:pt idx="2904">
                  <c:v>43298</c:v>
                </c:pt>
                <c:pt idx="2905">
                  <c:v>43299</c:v>
                </c:pt>
                <c:pt idx="2906">
                  <c:v>43300</c:v>
                </c:pt>
                <c:pt idx="2907">
                  <c:v>43301</c:v>
                </c:pt>
                <c:pt idx="2908">
                  <c:v>43304</c:v>
                </c:pt>
                <c:pt idx="2909">
                  <c:v>43305</c:v>
                </c:pt>
                <c:pt idx="2910">
                  <c:v>43306</c:v>
                </c:pt>
                <c:pt idx="2911">
                  <c:v>43307</c:v>
                </c:pt>
                <c:pt idx="2912">
                  <c:v>43308</c:v>
                </c:pt>
                <c:pt idx="2913">
                  <c:v>43311</c:v>
                </c:pt>
                <c:pt idx="2914">
                  <c:v>43312</c:v>
                </c:pt>
                <c:pt idx="2915">
                  <c:v>43313</c:v>
                </c:pt>
                <c:pt idx="2916">
                  <c:v>43314</c:v>
                </c:pt>
                <c:pt idx="2917">
                  <c:v>43315</c:v>
                </c:pt>
                <c:pt idx="2918">
                  <c:v>43318</c:v>
                </c:pt>
                <c:pt idx="2919">
                  <c:v>43319</c:v>
                </c:pt>
                <c:pt idx="2920">
                  <c:v>43320</c:v>
                </c:pt>
                <c:pt idx="2921">
                  <c:v>43321</c:v>
                </c:pt>
                <c:pt idx="2922">
                  <c:v>43322</c:v>
                </c:pt>
                <c:pt idx="2923">
                  <c:v>43325</c:v>
                </c:pt>
                <c:pt idx="2924">
                  <c:v>43326</c:v>
                </c:pt>
                <c:pt idx="2925">
                  <c:v>43327</c:v>
                </c:pt>
                <c:pt idx="2926">
                  <c:v>43328</c:v>
                </c:pt>
                <c:pt idx="2927">
                  <c:v>43329</c:v>
                </c:pt>
                <c:pt idx="2928">
                  <c:v>43332</c:v>
                </c:pt>
                <c:pt idx="2929">
                  <c:v>43333</c:v>
                </c:pt>
                <c:pt idx="2930">
                  <c:v>43334</c:v>
                </c:pt>
                <c:pt idx="2931">
                  <c:v>43335</c:v>
                </c:pt>
                <c:pt idx="2932">
                  <c:v>43336</c:v>
                </c:pt>
                <c:pt idx="2933">
                  <c:v>43339</c:v>
                </c:pt>
                <c:pt idx="2934">
                  <c:v>43340</c:v>
                </c:pt>
                <c:pt idx="2935">
                  <c:v>43341</c:v>
                </c:pt>
                <c:pt idx="2936">
                  <c:v>43342</c:v>
                </c:pt>
                <c:pt idx="2937">
                  <c:v>43343</c:v>
                </c:pt>
                <c:pt idx="2938">
                  <c:v>43347</c:v>
                </c:pt>
                <c:pt idx="2939">
                  <c:v>43348</c:v>
                </c:pt>
                <c:pt idx="2940">
                  <c:v>43349</c:v>
                </c:pt>
                <c:pt idx="2941">
                  <c:v>43350</c:v>
                </c:pt>
                <c:pt idx="2942">
                  <c:v>43353</c:v>
                </c:pt>
                <c:pt idx="2943">
                  <c:v>43354</c:v>
                </c:pt>
                <c:pt idx="2944">
                  <c:v>43355</c:v>
                </c:pt>
                <c:pt idx="2945">
                  <c:v>43356</c:v>
                </c:pt>
                <c:pt idx="2946">
                  <c:v>43357</c:v>
                </c:pt>
                <c:pt idx="2947">
                  <c:v>43360</c:v>
                </c:pt>
                <c:pt idx="2948">
                  <c:v>43361</c:v>
                </c:pt>
                <c:pt idx="2949">
                  <c:v>43362</c:v>
                </c:pt>
                <c:pt idx="2950">
                  <c:v>43363</c:v>
                </c:pt>
                <c:pt idx="2951">
                  <c:v>43364</c:v>
                </c:pt>
                <c:pt idx="2952">
                  <c:v>43367</c:v>
                </c:pt>
                <c:pt idx="2953">
                  <c:v>43368</c:v>
                </c:pt>
                <c:pt idx="2954">
                  <c:v>43369</c:v>
                </c:pt>
                <c:pt idx="2955">
                  <c:v>43370</c:v>
                </c:pt>
                <c:pt idx="2956">
                  <c:v>43371</c:v>
                </c:pt>
                <c:pt idx="2957">
                  <c:v>43374</c:v>
                </c:pt>
                <c:pt idx="2958">
                  <c:v>43375</c:v>
                </c:pt>
                <c:pt idx="2959">
                  <c:v>43376</c:v>
                </c:pt>
                <c:pt idx="2960">
                  <c:v>43377</c:v>
                </c:pt>
                <c:pt idx="2961">
                  <c:v>43378</c:v>
                </c:pt>
                <c:pt idx="2962">
                  <c:v>43381</c:v>
                </c:pt>
                <c:pt idx="2963">
                  <c:v>43382</c:v>
                </c:pt>
                <c:pt idx="2964">
                  <c:v>43383</c:v>
                </c:pt>
                <c:pt idx="2965">
                  <c:v>43384</c:v>
                </c:pt>
                <c:pt idx="2966">
                  <c:v>43385</c:v>
                </c:pt>
                <c:pt idx="2967">
                  <c:v>43388</c:v>
                </c:pt>
                <c:pt idx="2968">
                  <c:v>43389</c:v>
                </c:pt>
                <c:pt idx="2969">
                  <c:v>43390</c:v>
                </c:pt>
                <c:pt idx="2970">
                  <c:v>43391</c:v>
                </c:pt>
                <c:pt idx="2971">
                  <c:v>43392</c:v>
                </c:pt>
                <c:pt idx="2972">
                  <c:v>43395</c:v>
                </c:pt>
                <c:pt idx="2973">
                  <c:v>43396</c:v>
                </c:pt>
                <c:pt idx="2974">
                  <c:v>43397</c:v>
                </c:pt>
                <c:pt idx="2975">
                  <c:v>43398</c:v>
                </c:pt>
                <c:pt idx="2976">
                  <c:v>43399</c:v>
                </c:pt>
                <c:pt idx="2977">
                  <c:v>43402</c:v>
                </c:pt>
                <c:pt idx="2978">
                  <c:v>43403</c:v>
                </c:pt>
                <c:pt idx="2979">
                  <c:v>43404</c:v>
                </c:pt>
                <c:pt idx="2980">
                  <c:v>43405</c:v>
                </c:pt>
                <c:pt idx="2981">
                  <c:v>43406</c:v>
                </c:pt>
                <c:pt idx="2982">
                  <c:v>43409</c:v>
                </c:pt>
                <c:pt idx="2983">
                  <c:v>43410</c:v>
                </c:pt>
                <c:pt idx="2984">
                  <c:v>43411</c:v>
                </c:pt>
                <c:pt idx="2985">
                  <c:v>43412</c:v>
                </c:pt>
                <c:pt idx="2986">
                  <c:v>43413</c:v>
                </c:pt>
                <c:pt idx="2987">
                  <c:v>43416</c:v>
                </c:pt>
                <c:pt idx="2988">
                  <c:v>43417</c:v>
                </c:pt>
                <c:pt idx="2989">
                  <c:v>43418</c:v>
                </c:pt>
                <c:pt idx="2990">
                  <c:v>43419</c:v>
                </c:pt>
                <c:pt idx="2991">
                  <c:v>43420</c:v>
                </c:pt>
                <c:pt idx="2992">
                  <c:v>43423</c:v>
                </c:pt>
                <c:pt idx="2993">
                  <c:v>43424</c:v>
                </c:pt>
                <c:pt idx="2994">
                  <c:v>43425</c:v>
                </c:pt>
                <c:pt idx="2995">
                  <c:v>43427</c:v>
                </c:pt>
                <c:pt idx="2996">
                  <c:v>43430</c:v>
                </c:pt>
                <c:pt idx="2997">
                  <c:v>43431</c:v>
                </c:pt>
                <c:pt idx="2998">
                  <c:v>43432</c:v>
                </c:pt>
                <c:pt idx="2999">
                  <c:v>43433</c:v>
                </c:pt>
                <c:pt idx="3000">
                  <c:v>43434</c:v>
                </c:pt>
                <c:pt idx="3001">
                  <c:v>43437</c:v>
                </c:pt>
                <c:pt idx="3002">
                  <c:v>43438</c:v>
                </c:pt>
                <c:pt idx="3003">
                  <c:v>43440</c:v>
                </c:pt>
                <c:pt idx="3004">
                  <c:v>43441</c:v>
                </c:pt>
                <c:pt idx="3005">
                  <c:v>43444</c:v>
                </c:pt>
                <c:pt idx="3006">
                  <c:v>43445</c:v>
                </c:pt>
                <c:pt idx="3007">
                  <c:v>43446</c:v>
                </c:pt>
                <c:pt idx="3008">
                  <c:v>43447</c:v>
                </c:pt>
                <c:pt idx="3009">
                  <c:v>43448</c:v>
                </c:pt>
                <c:pt idx="3010">
                  <c:v>43451</c:v>
                </c:pt>
                <c:pt idx="3011">
                  <c:v>43452</c:v>
                </c:pt>
                <c:pt idx="3012">
                  <c:v>43453</c:v>
                </c:pt>
                <c:pt idx="3013">
                  <c:v>43454</c:v>
                </c:pt>
                <c:pt idx="3014">
                  <c:v>43455</c:v>
                </c:pt>
                <c:pt idx="3015">
                  <c:v>43458</c:v>
                </c:pt>
                <c:pt idx="3016">
                  <c:v>43460</c:v>
                </c:pt>
                <c:pt idx="3017">
                  <c:v>43461</c:v>
                </c:pt>
                <c:pt idx="3018">
                  <c:v>43462</c:v>
                </c:pt>
                <c:pt idx="3019">
                  <c:v>43465</c:v>
                </c:pt>
                <c:pt idx="3020">
                  <c:v>43467</c:v>
                </c:pt>
                <c:pt idx="3021">
                  <c:v>43468</c:v>
                </c:pt>
                <c:pt idx="3022">
                  <c:v>43469</c:v>
                </c:pt>
                <c:pt idx="3023">
                  <c:v>43472</c:v>
                </c:pt>
                <c:pt idx="3024">
                  <c:v>43473</c:v>
                </c:pt>
                <c:pt idx="3025">
                  <c:v>43474</c:v>
                </c:pt>
                <c:pt idx="3026">
                  <c:v>43475</c:v>
                </c:pt>
                <c:pt idx="3027">
                  <c:v>43476</c:v>
                </c:pt>
                <c:pt idx="3028">
                  <c:v>43479</c:v>
                </c:pt>
                <c:pt idx="3029">
                  <c:v>43480</c:v>
                </c:pt>
                <c:pt idx="3030">
                  <c:v>43481</c:v>
                </c:pt>
                <c:pt idx="3031">
                  <c:v>43482</c:v>
                </c:pt>
              </c:numCache>
            </c:numRef>
          </c:cat>
          <c:val>
            <c:numRef>
              <c:f>Sheet1!$F$2:$F$3033</c:f>
              <c:numCache>
                <c:formatCode>General</c:formatCode>
                <c:ptCount val="3032"/>
                <c:pt idx="0">
                  <c:v>67.839995999999999</c:v>
                </c:pt>
                <c:pt idx="1">
                  <c:v>68.080001999999993</c:v>
                </c:pt>
                <c:pt idx="2">
                  <c:v>67.610000999999997</c:v>
                </c:pt>
                <c:pt idx="3">
                  <c:v>67.669998000000007</c:v>
                </c:pt>
                <c:pt idx="4">
                  <c:v>68.019997000000004</c:v>
                </c:pt>
                <c:pt idx="5">
                  <c:v>68.430000000000007</c:v>
                </c:pt>
                <c:pt idx="6">
                  <c:v>69.279999000000004</c:v>
                </c:pt>
                <c:pt idx="7">
                  <c:v>69.470000999999996</c:v>
                </c:pt>
                <c:pt idx="8">
                  <c:v>69.819999999999993</c:v>
                </c:pt>
                <c:pt idx="9">
                  <c:v>69.730002999999996</c:v>
                </c:pt>
                <c:pt idx="10">
                  <c:v>70.010002</c:v>
                </c:pt>
                <c:pt idx="11">
                  <c:v>69.970000999999996</c:v>
                </c:pt>
                <c:pt idx="12">
                  <c:v>69.529999000000004</c:v>
                </c:pt>
                <c:pt idx="13">
                  <c:v>69.540001000000004</c:v>
                </c:pt>
                <c:pt idx="14">
                  <c:v>70.010002</c:v>
                </c:pt>
                <c:pt idx="15">
                  <c:v>69.190002000000007</c:v>
                </c:pt>
                <c:pt idx="16">
                  <c:v>68.889999000000003</c:v>
                </c:pt>
                <c:pt idx="17">
                  <c:v>68.959998999999996</c:v>
                </c:pt>
                <c:pt idx="18">
                  <c:v>69.099997999999999</c:v>
                </c:pt>
                <c:pt idx="19">
                  <c:v>69.800003000000004</c:v>
                </c:pt>
                <c:pt idx="20">
                  <c:v>69.949996999999996</c:v>
                </c:pt>
                <c:pt idx="21">
                  <c:v>70.080001999999993</c:v>
                </c:pt>
                <c:pt idx="22">
                  <c:v>70.019997000000004</c:v>
                </c:pt>
                <c:pt idx="23">
                  <c:v>70.120002999999997</c:v>
                </c:pt>
                <c:pt idx="24">
                  <c:v>70.459998999999996</c:v>
                </c:pt>
                <c:pt idx="25">
                  <c:v>70.410004000000001</c:v>
                </c:pt>
                <c:pt idx="26">
                  <c:v>69.680000000000007</c:v>
                </c:pt>
                <c:pt idx="27">
                  <c:v>69.339995999999999</c:v>
                </c:pt>
                <c:pt idx="28">
                  <c:v>69.919998000000007</c:v>
                </c:pt>
                <c:pt idx="29">
                  <c:v>70.25</c:v>
                </c:pt>
                <c:pt idx="30">
                  <c:v>70.540001000000004</c:v>
                </c:pt>
                <c:pt idx="31">
                  <c:v>70.629997000000003</c:v>
                </c:pt>
                <c:pt idx="32">
                  <c:v>71.199996999999996</c:v>
                </c:pt>
                <c:pt idx="33">
                  <c:v>71.069999999999993</c:v>
                </c:pt>
                <c:pt idx="34">
                  <c:v>70.849997999999999</c:v>
                </c:pt>
                <c:pt idx="35">
                  <c:v>70.639999000000003</c:v>
                </c:pt>
                <c:pt idx="36">
                  <c:v>70.180000000000007</c:v>
                </c:pt>
                <c:pt idx="37">
                  <c:v>67.910004000000001</c:v>
                </c:pt>
                <c:pt idx="38">
                  <c:v>68.129997000000003</c:v>
                </c:pt>
                <c:pt idx="39">
                  <c:v>67.949996999999996</c:v>
                </c:pt>
                <c:pt idx="40">
                  <c:v>67.290001000000004</c:v>
                </c:pt>
                <c:pt idx="41">
                  <c:v>66.349997999999999</c:v>
                </c:pt>
                <c:pt idx="42">
                  <c:v>67.459998999999996</c:v>
                </c:pt>
                <c:pt idx="43">
                  <c:v>67.389999000000003</c:v>
                </c:pt>
                <c:pt idx="44">
                  <c:v>67.849997999999999</c:v>
                </c:pt>
                <c:pt idx="45">
                  <c:v>67.889999000000003</c:v>
                </c:pt>
                <c:pt idx="46">
                  <c:v>68.010002</c:v>
                </c:pt>
                <c:pt idx="47">
                  <c:v>66.769997000000004</c:v>
                </c:pt>
                <c:pt idx="48">
                  <c:v>66.680000000000007</c:v>
                </c:pt>
                <c:pt idx="49">
                  <c:v>67.099997999999999</c:v>
                </c:pt>
                <c:pt idx="50">
                  <c:v>66.959998999999996</c:v>
                </c:pt>
                <c:pt idx="51">
                  <c:v>67.779999000000004</c:v>
                </c:pt>
                <c:pt idx="52">
                  <c:v>68.269997000000004</c:v>
                </c:pt>
                <c:pt idx="53">
                  <c:v>69.419998000000007</c:v>
                </c:pt>
                <c:pt idx="54">
                  <c:v>69.300003000000004</c:v>
                </c:pt>
                <c:pt idx="55">
                  <c:v>69.319999999999993</c:v>
                </c:pt>
                <c:pt idx="56">
                  <c:v>69.300003000000004</c:v>
                </c:pt>
                <c:pt idx="57">
                  <c:v>68.839995999999999</c:v>
                </c:pt>
                <c:pt idx="58">
                  <c:v>68.209998999999996</c:v>
                </c:pt>
                <c:pt idx="59">
                  <c:v>68.370002999999997</c:v>
                </c:pt>
                <c:pt idx="60">
                  <c:v>68.300003000000004</c:v>
                </c:pt>
                <c:pt idx="61">
                  <c:v>68.760002</c:v>
                </c:pt>
                <c:pt idx="62">
                  <c:v>69.599997999999999</c:v>
                </c:pt>
                <c:pt idx="63">
                  <c:v>69.540001000000004</c:v>
                </c:pt>
                <c:pt idx="64">
                  <c:v>69.849997999999999</c:v>
                </c:pt>
                <c:pt idx="65">
                  <c:v>69.919998000000007</c:v>
                </c:pt>
                <c:pt idx="66">
                  <c:v>70.029999000000004</c:v>
                </c:pt>
                <c:pt idx="67">
                  <c:v>69.529999000000004</c:v>
                </c:pt>
                <c:pt idx="68">
                  <c:v>69.910004000000001</c:v>
                </c:pt>
                <c:pt idx="69">
                  <c:v>70.010002</c:v>
                </c:pt>
                <c:pt idx="70">
                  <c:v>70.580001999999993</c:v>
                </c:pt>
                <c:pt idx="71">
                  <c:v>70.760002</c:v>
                </c:pt>
                <c:pt idx="72">
                  <c:v>70.589995999999999</c:v>
                </c:pt>
                <c:pt idx="73">
                  <c:v>70.290001000000004</c:v>
                </c:pt>
                <c:pt idx="74">
                  <c:v>70.919998000000007</c:v>
                </c:pt>
                <c:pt idx="75">
                  <c:v>70.739998</c:v>
                </c:pt>
                <c:pt idx="76">
                  <c:v>70.650002000000001</c:v>
                </c:pt>
                <c:pt idx="77">
                  <c:v>71.150002000000001</c:v>
                </c:pt>
                <c:pt idx="78">
                  <c:v>70.940002000000007</c:v>
                </c:pt>
                <c:pt idx="79">
                  <c:v>70.489998</c:v>
                </c:pt>
                <c:pt idx="80">
                  <c:v>69.5</c:v>
                </c:pt>
                <c:pt idx="81">
                  <c:v>69.669998000000007</c:v>
                </c:pt>
                <c:pt idx="82">
                  <c:v>70.360000999999997</c:v>
                </c:pt>
                <c:pt idx="83">
                  <c:v>70.330001999999993</c:v>
                </c:pt>
                <c:pt idx="84">
                  <c:v>70.440002000000007</c:v>
                </c:pt>
                <c:pt idx="85">
                  <c:v>70.620002999999997</c:v>
                </c:pt>
                <c:pt idx="86">
                  <c:v>70.489998</c:v>
                </c:pt>
                <c:pt idx="87">
                  <c:v>70.779999000000004</c:v>
                </c:pt>
                <c:pt idx="88">
                  <c:v>70</c:v>
                </c:pt>
                <c:pt idx="89">
                  <c:v>70.220000999999996</c:v>
                </c:pt>
                <c:pt idx="90">
                  <c:v>70.010002</c:v>
                </c:pt>
                <c:pt idx="91">
                  <c:v>69.669998000000007</c:v>
                </c:pt>
                <c:pt idx="92">
                  <c:v>70.180000000000007</c:v>
                </c:pt>
                <c:pt idx="93">
                  <c:v>70.239998</c:v>
                </c:pt>
                <c:pt idx="94">
                  <c:v>70.989998</c:v>
                </c:pt>
                <c:pt idx="95">
                  <c:v>70.910004000000001</c:v>
                </c:pt>
                <c:pt idx="96">
                  <c:v>71.019997000000004</c:v>
                </c:pt>
                <c:pt idx="97">
                  <c:v>71.069999999999993</c:v>
                </c:pt>
                <c:pt idx="98">
                  <c:v>70.540001000000004</c:v>
                </c:pt>
                <c:pt idx="99">
                  <c:v>70.860000999999997</c:v>
                </c:pt>
                <c:pt idx="100">
                  <c:v>70.889999000000003</c:v>
                </c:pt>
                <c:pt idx="101">
                  <c:v>71.360000999999997</c:v>
                </c:pt>
                <c:pt idx="102">
                  <c:v>71.580001999999993</c:v>
                </c:pt>
                <c:pt idx="103">
                  <c:v>72.190002000000007</c:v>
                </c:pt>
                <c:pt idx="104">
                  <c:v>72.379997000000003</c:v>
                </c:pt>
                <c:pt idx="105">
                  <c:v>71.949996999999996</c:v>
                </c:pt>
                <c:pt idx="106">
                  <c:v>71.25</c:v>
                </c:pt>
                <c:pt idx="107">
                  <c:v>70.110000999999997</c:v>
                </c:pt>
                <c:pt idx="108">
                  <c:v>70.629997000000003</c:v>
                </c:pt>
                <c:pt idx="109">
                  <c:v>70.629997000000003</c:v>
                </c:pt>
                <c:pt idx="110">
                  <c:v>69.870002999999997</c:v>
                </c:pt>
                <c:pt idx="111">
                  <c:v>70.489998</c:v>
                </c:pt>
                <c:pt idx="112">
                  <c:v>70.830001999999993</c:v>
                </c:pt>
                <c:pt idx="113">
                  <c:v>71.190002000000007</c:v>
                </c:pt>
                <c:pt idx="114">
                  <c:v>71.059997999999993</c:v>
                </c:pt>
                <c:pt idx="115">
                  <c:v>71.120002999999997</c:v>
                </c:pt>
                <c:pt idx="116">
                  <c:v>70.879997000000003</c:v>
                </c:pt>
                <c:pt idx="117">
                  <c:v>70.860000999999997</c:v>
                </c:pt>
                <c:pt idx="118">
                  <c:v>70.489998</c:v>
                </c:pt>
                <c:pt idx="119">
                  <c:v>70.099997999999999</c:v>
                </c:pt>
                <c:pt idx="120">
                  <c:v>69.529999000000004</c:v>
                </c:pt>
                <c:pt idx="121">
                  <c:v>70.349997999999999</c:v>
                </c:pt>
                <c:pt idx="122">
                  <c:v>70.269997000000004</c:v>
                </c:pt>
                <c:pt idx="123">
                  <c:v>70.190002000000007</c:v>
                </c:pt>
                <c:pt idx="124">
                  <c:v>70.680000000000007</c:v>
                </c:pt>
                <c:pt idx="125">
                  <c:v>70.769997000000004</c:v>
                </c:pt>
                <c:pt idx="126">
                  <c:v>71.129997000000003</c:v>
                </c:pt>
                <c:pt idx="127">
                  <c:v>71.669998000000007</c:v>
                </c:pt>
                <c:pt idx="128">
                  <c:v>71.5</c:v>
                </c:pt>
                <c:pt idx="129">
                  <c:v>70.230002999999996</c:v>
                </c:pt>
                <c:pt idx="130">
                  <c:v>70.430000000000007</c:v>
                </c:pt>
                <c:pt idx="131">
                  <c:v>71.360000999999997</c:v>
                </c:pt>
                <c:pt idx="132">
                  <c:v>71.620002999999997</c:v>
                </c:pt>
                <c:pt idx="133">
                  <c:v>71.470000999999996</c:v>
                </c:pt>
                <c:pt idx="134">
                  <c:v>71.410004000000001</c:v>
                </c:pt>
                <c:pt idx="135">
                  <c:v>71.379997000000003</c:v>
                </c:pt>
                <c:pt idx="136">
                  <c:v>71.489998</c:v>
                </c:pt>
                <c:pt idx="137">
                  <c:v>70.769997000000004</c:v>
                </c:pt>
                <c:pt idx="138">
                  <c:v>70.879997000000003</c:v>
                </c:pt>
                <c:pt idx="139">
                  <c:v>69.830001999999993</c:v>
                </c:pt>
                <c:pt idx="140">
                  <c:v>69.639999000000003</c:v>
                </c:pt>
                <c:pt idx="141">
                  <c:v>67.75</c:v>
                </c:pt>
                <c:pt idx="142">
                  <c:v>66.739998</c:v>
                </c:pt>
                <c:pt idx="143">
                  <c:v>67.389999000000003</c:v>
                </c:pt>
                <c:pt idx="144">
                  <c:v>66.610000999999997</c:v>
                </c:pt>
                <c:pt idx="145">
                  <c:v>66.819999999999993</c:v>
                </c:pt>
                <c:pt idx="146">
                  <c:v>67.430000000000007</c:v>
                </c:pt>
                <c:pt idx="147">
                  <c:v>65.940002000000007</c:v>
                </c:pt>
                <c:pt idx="148">
                  <c:v>66.839995999999999</c:v>
                </c:pt>
                <c:pt idx="149">
                  <c:v>67.400002000000001</c:v>
                </c:pt>
                <c:pt idx="150">
                  <c:v>68.220000999999996</c:v>
                </c:pt>
                <c:pt idx="151">
                  <c:v>66.519997000000004</c:v>
                </c:pt>
                <c:pt idx="152">
                  <c:v>66.029999000000004</c:v>
                </c:pt>
                <c:pt idx="153">
                  <c:v>66.449996999999996</c:v>
                </c:pt>
                <c:pt idx="154">
                  <c:v>64.800003000000004</c:v>
                </c:pt>
                <c:pt idx="155">
                  <c:v>63.959999000000003</c:v>
                </c:pt>
                <c:pt idx="156">
                  <c:v>64.139999000000003</c:v>
                </c:pt>
                <c:pt idx="157">
                  <c:v>64.849997999999999</c:v>
                </c:pt>
                <c:pt idx="158">
                  <c:v>64.910004000000001</c:v>
                </c:pt>
                <c:pt idx="159">
                  <c:v>65.529999000000004</c:v>
                </c:pt>
                <c:pt idx="160">
                  <c:v>66.550003000000004</c:v>
                </c:pt>
                <c:pt idx="161">
                  <c:v>66.269997000000004</c:v>
                </c:pt>
                <c:pt idx="162">
                  <c:v>67.120002999999997</c:v>
                </c:pt>
                <c:pt idx="163">
                  <c:v>66.730002999999996</c:v>
                </c:pt>
                <c:pt idx="164">
                  <c:v>65.400002000000001</c:v>
                </c:pt>
                <c:pt idx="165">
                  <c:v>66.870002999999997</c:v>
                </c:pt>
                <c:pt idx="166">
                  <c:v>66.540001000000004</c:v>
                </c:pt>
                <c:pt idx="167">
                  <c:v>67.379997000000003</c:v>
                </c:pt>
                <c:pt idx="168">
                  <c:v>67.620002999999997</c:v>
                </c:pt>
                <c:pt idx="169">
                  <c:v>66.800003000000004</c:v>
                </c:pt>
                <c:pt idx="170">
                  <c:v>66.940002000000007</c:v>
                </c:pt>
                <c:pt idx="171">
                  <c:v>65.690002000000007</c:v>
                </c:pt>
                <c:pt idx="172">
                  <c:v>65.370002999999997</c:v>
                </c:pt>
                <c:pt idx="173">
                  <c:v>66.319999999999993</c:v>
                </c:pt>
                <c:pt idx="174">
                  <c:v>66.120002999999997</c:v>
                </c:pt>
                <c:pt idx="175">
                  <c:v>66.879997000000003</c:v>
                </c:pt>
                <c:pt idx="176">
                  <c:v>66.989998</c:v>
                </c:pt>
                <c:pt idx="177">
                  <c:v>66.529999000000004</c:v>
                </c:pt>
                <c:pt idx="178">
                  <c:v>68.550003000000004</c:v>
                </c:pt>
                <c:pt idx="179">
                  <c:v>68.709998999999996</c:v>
                </c:pt>
                <c:pt idx="180">
                  <c:v>67.919998000000007</c:v>
                </c:pt>
                <c:pt idx="181">
                  <c:v>67.930000000000007</c:v>
                </c:pt>
                <c:pt idx="182">
                  <c:v>67.540001000000004</c:v>
                </c:pt>
                <c:pt idx="183">
                  <c:v>66.970000999999996</c:v>
                </c:pt>
                <c:pt idx="184">
                  <c:v>67.419998000000007</c:v>
                </c:pt>
                <c:pt idx="185">
                  <c:v>67.629997000000003</c:v>
                </c:pt>
                <c:pt idx="186">
                  <c:v>67.690002000000007</c:v>
                </c:pt>
                <c:pt idx="187">
                  <c:v>68</c:v>
                </c:pt>
                <c:pt idx="188">
                  <c:v>68.230002999999996</c:v>
                </c:pt>
                <c:pt idx="189">
                  <c:v>68.389999000000003</c:v>
                </c:pt>
                <c:pt idx="190">
                  <c:v>68.25</c:v>
                </c:pt>
                <c:pt idx="191">
                  <c:v>69.430000000000007</c:v>
                </c:pt>
                <c:pt idx="192">
                  <c:v>69.220000999999996</c:v>
                </c:pt>
                <c:pt idx="193">
                  <c:v>69.410004000000001</c:v>
                </c:pt>
                <c:pt idx="194">
                  <c:v>69.449996999999996</c:v>
                </c:pt>
                <c:pt idx="195">
                  <c:v>69.169998000000007</c:v>
                </c:pt>
                <c:pt idx="196">
                  <c:v>69.379997000000003</c:v>
                </c:pt>
                <c:pt idx="197">
                  <c:v>68.489998</c:v>
                </c:pt>
                <c:pt idx="198">
                  <c:v>68.120002999999997</c:v>
                </c:pt>
                <c:pt idx="199">
                  <c:v>68.269997000000004</c:v>
                </c:pt>
                <c:pt idx="200">
                  <c:v>67.800003000000004</c:v>
                </c:pt>
                <c:pt idx="201">
                  <c:v>66.199996999999996</c:v>
                </c:pt>
                <c:pt idx="202">
                  <c:v>66.870002999999997</c:v>
                </c:pt>
                <c:pt idx="203">
                  <c:v>67.019997000000004</c:v>
                </c:pt>
                <c:pt idx="204">
                  <c:v>66.949996999999996</c:v>
                </c:pt>
                <c:pt idx="205">
                  <c:v>66.669998000000007</c:v>
                </c:pt>
                <c:pt idx="206">
                  <c:v>67.160004000000001</c:v>
                </c:pt>
                <c:pt idx="207">
                  <c:v>67.410004000000001</c:v>
                </c:pt>
                <c:pt idx="208">
                  <c:v>67.290001000000004</c:v>
                </c:pt>
                <c:pt idx="209">
                  <c:v>67.680000000000007</c:v>
                </c:pt>
                <c:pt idx="210">
                  <c:v>65.980002999999996</c:v>
                </c:pt>
                <c:pt idx="211">
                  <c:v>65.779999000000004</c:v>
                </c:pt>
                <c:pt idx="212">
                  <c:v>65.139999000000003</c:v>
                </c:pt>
                <c:pt idx="213">
                  <c:v>65.620002999999997</c:v>
                </c:pt>
                <c:pt idx="214">
                  <c:v>64.290001000000004</c:v>
                </c:pt>
                <c:pt idx="215">
                  <c:v>64.260002</c:v>
                </c:pt>
                <c:pt idx="216">
                  <c:v>63.040000999999997</c:v>
                </c:pt>
                <c:pt idx="217">
                  <c:v>62.91</c:v>
                </c:pt>
                <c:pt idx="218">
                  <c:v>64.760002</c:v>
                </c:pt>
                <c:pt idx="219">
                  <c:v>63.91</c:v>
                </c:pt>
                <c:pt idx="220">
                  <c:v>63.700001</c:v>
                </c:pt>
                <c:pt idx="221">
                  <c:v>63.810001</c:v>
                </c:pt>
                <c:pt idx="222">
                  <c:v>62.41</c:v>
                </c:pt>
                <c:pt idx="223">
                  <c:v>62.490001999999997</c:v>
                </c:pt>
                <c:pt idx="224">
                  <c:v>61.830002</c:v>
                </c:pt>
                <c:pt idx="225">
                  <c:v>62.650002000000001</c:v>
                </c:pt>
                <c:pt idx="226">
                  <c:v>61.599997999999999</c:v>
                </c:pt>
                <c:pt idx="227">
                  <c:v>62.32</c:v>
                </c:pt>
                <c:pt idx="228">
                  <c:v>64.139999000000003</c:v>
                </c:pt>
                <c:pt idx="229">
                  <c:v>63.57</c:v>
                </c:pt>
                <c:pt idx="230">
                  <c:v>64.690002000000007</c:v>
                </c:pt>
                <c:pt idx="231">
                  <c:v>64.440002000000007</c:v>
                </c:pt>
                <c:pt idx="232">
                  <c:v>64.300003000000004</c:v>
                </c:pt>
                <c:pt idx="233">
                  <c:v>64.220000999999996</c:v>
                </c:pt>
                <c:pt idx="234">
                  <c:v>64.930000000000007</c:v>
                </c:pt>
                <c:pt idx="235">
                  <c:v>65.190002000000007</c:v>
                </c:pt>
                <c:pt idx="236">
                  <c:v>65.339995999999999</c:v>
                </c:pt>
                <c:pt idx="237">
                  <c:v>63.68</c:v>
                </c:pt>
                <c:pt idx="238">
                  <c:v>63.599997999999999</c:v>
                </c:pt>
                <c:pt idx="239">
                  <c:v>63.34</c:v>
                </c:pt>
                <c:pt idx="240">
                  <c:v>62.540000999999997</c:v>
                </c:pt>
                <c:pt idx="241">
                  <c:v>61.91</c:v>
                </c:pt>
                <c:pt idx="242">
                  <c:v>62.360000999999997</c:v>
                </c:pt>
                <c:pt idx="243">
                  <c:v>61.959999000000003</c:v>
                </c:pt>
                <c:pt idx="244">
                  <c:v>62</c:v>
                </c:pt>
                <c:pt idx="245">
                  <c:v>62.869999</c:v>
                </c:pt>
                <c:pt idx="246">
                  <c:v>63.529998999999997</c:v>
                </c:pt>
                <c:pt idx="247">
                  <c:v>63.18</c:v>
                </c:pt>
                <c:pt idx="248">
                  <c:v>62.220001000000003</c:v>
                </c:pt>
                <c:pt idx="249">
                  <c:v>62.169998</c:v>
                </c:pt>
                <c:pt idx="250">
                  <c:v>61.830002</c:v>
                </c:pt>
                <c:pt idx="251">
                  <c:v>60.630001</c:v>
                </c:pt>
                <c:pt idx="252">
                  <c:v>59.84</c:v>
                </c:pt>
                <c:pt idx="253">
                  <c:v>58.27</c:v>
                </c:pt>
                <c:pt idx="254">
                  <c:v>58.599997999999999</c:v>
                </c:pt>
                <c:pt idx="255">
                  <c:v>57.380001</c:v>
                </c:pt>
                <c:pt idx="256">
                  <c:v>58.009998000000003</c:v>
                </c:pt>
                <c:pt idx="257">
                  <c:v>58.810001</c:v>
                </c:pt>
                <c:pt idx="258">
                  <c:v>57.459999000000003</c:v>
                </c:pt>
                <c:pt idx="259">
                  <c:v>57.84</c:v>
                </c:pt>
                <c:pt idx="260">
                  <c:v>56.709999000000003</c:v>
                </c:pt>
                <c:pt idx="261">
                  <c:v>57.400002000000001</c:v>
                </c:pt>
                <c:pt idx="262">
                  <c:v>56.5</c:v>
                </c:pt>
                <c:pt idx="263">
                  <c:v>56.450001</c:v>
                </c:pt>
                <c:pt idx="264">
                  <c:v>57.099997999999999</c:v>
                </c:pt>
                <c:pt idx="265">
                  <c:v>59.049999</c:v>
                </c:pt>
                <c:pt idx="266">
                  <c:v>58.889999000000003</c:v>
                </c:pt>
                <c:pt idx="267">
                  <c:v>57.919998</c:v>
                </c:pt>
                <c:pt idx="268">
                  <c:v>58.700001</c:v>
                </c:pt>
                <c:pt idx="269">
                  <c:v>59.150002000000001</c:v>
                </c:pt>
                <c:pt idx="270">
                  <c:v>58.68</c:v>
                </c:pt>
                <c:pt idx="271">
                  <c:v>60.560001</c:v>
                </c:pt>
                <c:pt idx="272">
                  <c:v>61.650002000000001</c:v>
                </c:pt>
                <c:pt idx="273">
                  <c:v>60.450001</c:v>
                </c:pt>
                <c:pt idx="274">
                  <c:v>59.07</c:v>
                </c:pt>
                <c:pt idx="275">
                  <c:v>58.41</c:v>
                </c:pt>
                <c:pt idx="276">
                  <c:v>59.57</c:v>
                </c:pt>
                <c:pt idx="277">
                  <c:v>59.16</c:v>
                </c:pt>
                <c:pt idx="278">
                  <c:v>59.93</c:v>
                </c:pt>
                <c:pt idx="279">
                  <c:v>60.139999000000003</c:v>
                </c:pt>
                <c:pt idx="280">
                  <c:v>60.689999</c:v>
                </c:pt>
                <c:pt idx="281">
                  <c:v>59.82</c:v>
                </c:pt>
                <c:pt idx="282">
                  <c:v>59.98</c:v>
                </c:pt>
                <c:pt idx="283">
                  <c:v>59.720001000000003</c:v>
                </c:pt>
                <c:pt idx="284">
                  <c:v>60.200001</c:v>
                </c:pt>
                <c:pt idx="285">
                  <c:v>59.259998000000003</c:v>
                </c:pt>
                <c:pt idx="286">
                  <c:v>60.119999</c:v>
                </c:pt>
                <c:pt idx="287">
                  <c:v>60.689999</c:v>
                </c:pt>
                <c:pt idx="288">
                  <c:v>61.349997999999999</c:v>
                </c:pt>
                <c:pt idx="289">
                  <c:v>61.049999</c:v>
                </c:pt>
                <c:pt idx="290">
                  <c:v>59.889999000000003</c:v>
                </c:pt>
                <c:pt idx="291">
                  <c:v>58.32</c:v>
                </c:pt>
                <c:pt idx="292">
                  <c:v>58.290000999999997</c:v>
                </c:pt>
                <c:pt idx="293">
                  <c:v>58.490001999999997</c:v>
                </c:pt>
                <c:pt idx="294">
                  <c:v>58.450001</c:v>
                </c:pt>
                <c:pt idx="295">
                  <c:v>56.990001999999997</c:v>
                </c:pt>
                <c:pt idx="296">
                  <c:v>56.639999000000003</c:v>
                </c:pt>
                <c:pt idx="297">
                  <c:v>55.720001000000003</c:v>
                </c:pt>
                <c:pt idx="298">
                  <c:v>57.279998999999997</c:v>
                </c:pt>
                <c:pt idx="299">
                  <c:v>56.93</c:v>
                </c:pt>
                <c:pt idx="300">
                  <c:v>57.02</c:v>
                </c:pt>
                <c:pt idx="301">
                  <c:v>56.060001</c:v>
                </c:pt>
                <c:pt idx="302">
                  <c:v>55.330002</c:v>
                </c:pt>
                <c:pt idx="303">
                  <c:v>57.259998000000003</c:v>
                </c:pt>
                <c:pt idx="304">
                  <c:v>56.73</c:v>
                </c:pt>
                <c:pt idx="305">
                  <c:v>58.450001</c:v>
                </c:pt>
                <c:pt idx="306">
                  <c:v>60.040000999999997</c:v>
                </c:pt>
                <c:pt idx="307">
                  <c:v>59.669998</c:v>
                </c:pt>
                <c:pt idx="308">
                  <c:v>58.669998</c:v>
                </c:pt>
                <c:pt idx="309">
                  <c:v>58.049999</c:v>
                </c:pt>
                <c:pt idx="310">
                  <c:v>56.889999000000003</c:v>
                </c:pt>
                <c:pt idx="311">
                  <c:v>57.540000999999997</c:v>
                </c:pt>
                <c:pt idx="312">
                  <c:v>59.790000999999997</c:v>
                </c:pt>
                <c:pt idx="313">
                  <c:v>59.779998999999997</c:v>
                </c:pt>
                <c:pt idx="314">
                  <c:v>59.529998999999997</c:v>
                </c:pt>
                <c:pt idx="315">
                  <c:v>59.439999</c:v>
                </c:pt>
                <c:pt idx="316">
                  <c:v>59.349997999999999</c:v>
                </c:pt>
                <c:pt idx="317">
                  <c:v>59.07</c:v>
                </c:pt>
                <c:pt idx="318">
                  <c:v>58.119999</c:v>
                </c:pt>
                <c:pt idx="319">
                  <c:v>58.650002000000001</c:v>
                </c:pt>
                <c:pt idx="320">
                  <c:v>57.630001</c:v>
                </c:pt>
                <c:pt idx="321">
                  <c:v>57.349997999999999</c:v>
                </c:pt>
                <c:pt idx="322">
                  <c:v>57.52</c:v>
                </c:pt>
                <c:pt idx="323">
                  <c:v>58.360000999999997</c:v>
                </c:pt>
                <c:pt idx="324">
                  <c:v>58.509998000000003</c:v>
                </c:pt>
                <c:pt idx="325">
                  <c:v>59.5</c:v>
                </c:pt>
                <c:pt idx="326">
                  <c:v>59.209999000000003</c:v>
                </c:pt>
                <c:pt idx="327">
                  <c:v>58.349997999999999</c:v>
                </c:pt>
                <c:pt idx="328">
                  <c:v>58.689999</c:v>
                </c:pt>
                <c:pt idx="329">
                  <c:v>59.529998999999997</c:v>
                </c:pt>
                <c:pt idx="330">
                  <c:v>60.049999</c:v>
                </c:pt>
                <c:pt idx="331">
                  <c:v>60.07</c:v>
                </c:pt>
                <c:pt idx="332">
                  <c:v>60.580002</c:v>
                </c:pt>
                <c:pt idx="333">
                  <c:v>60.119999</c:v>
                </c:pt>
                <c:pt idx="334">
                  <c:v>61.630001</c:v>
                </c:pt>
                <c:pt idx="335">
                  <c:v>61.529998999999997</c:v>
                </c:pt>
                <c:pt idx="336">
                  <c:v>60.959999000000003</c:v>
                </c:pt>
                <c:pt idx="337">
                  <c:v>61.049999</c:v>
                </c:pt>
                <c:pt idx="338">
                  <c:v>60.509998000000003</c:v>
                </c:pt>
                <c:pt idx="339">
                  <c:v>60.400002000000001</c:v>
                </c:pt>
                <c:pt idx="340">
                  <c:v>60.290000999999997</c:v>
                </c:pt>
                <c:pt idx="341">
                  <c:v>61.419998</c:v>
                </c:pt>
                <c:pt idx="342">
                  <c:v>61.389999000000003</c:v>
                </c:pt>
                <c:pt idx="343">
                  <c:v>61.959999000000003</c:v>
                </c:pt>
                <c:pt idx="344">
                  <c:v>62.630001</c:v>
                </c:pt>
                <c:pt idx="345">
                  <c:v>62.16</c:v>
                </c:pt>
                <c:pt idx="346">
                  <c:v>61.799999</c:v>
                </c:pt>
                <c:pt idx="347">
                  <c:v>61</c:v>
                </c:pt>
                <c:pt idx="348">
                  <c:v>59.939999</c:v>
                </c:pt>
                <c:pt idx="349">
                  <c:v>60.32</c:v>
                </c:pt>
                <c:pt idx="350">
                  <c:v>59.549999</c:v>
                </c:pt>
                <c:pt idx="351">
                  <c:v>60.16</c:v>
                </c:pt>
                <c:pt idx="352">
                  <c:v>60.5</c:v>
                </c:pt>
                <c:pt idx="353">
                  <c:v>61.279998999999997</c:v>
                </c:pt>
                <c:pt idx="354">
                  <c:v>60.939999</c:v>
                </c:pt>
                <c:pt idx="355">
                  <c:v>60.369999</c:v>
                </c:pt>
                <c:pt idx="356">
                  <c:v>60.52</c:v>
                </c:pt>
                <c:pt idx="357">
                  <c:v>60.77</c:v>
                </c:pt>
                <c:pt idx="358">
                  <c:v>61.810001</c:v>
                </c:pt>
                <c:pt idx="359">
                  <c:v>59.720001000000003</c:v>
                </c:pt>
                <c:pt idx="360">
                  <c:v>59.57</c:v>
                </c:pt>
                <c:pt idx="361">
                  <c:v>59.68</c:v>
                </c:pt>
                <c:pt idx="362">
                  <c:v>58.43</c:v>
                </c:pt>
                <c:pt idx="363">
                  <c:v>58.790000999999997</c:v>
                </c:pt>
                <c:pt idx="364">
                  <c:v>59.889999000000003</c:v>
                </c:pt>
                <c:pt idx="365">
                  <c:v>60.029998999999997</c:v>
                </c:pt>
                <c:pt idx="366">
                  <c:v>59.380001</c:v>
                </c:pt>
                <c:pt idx="367">
                  <c:v>58.25</c:v>
                </c:pt>
                <c:pt idx="368">
                  <c:v>58.939999</c:v>
                </c:pt>
                <c:pt idx="369">
                  <c:v>57.400002000000001</c:v>
                </c:pt>
                <c:pt idx="370">
                  <c:v>56.540000999999997</c:v>
                </c:pt>
                <c:pt idx="371">
                  <c:v>56.400002000000001</c:v>
                </c:pt>
                <c:pt idx="372">
                  <c:v>57.32</c:v>
                </c:pt>
                <c:pt idx="373">
                  <c:v>55.52</c:v>
                </c:pt>
                <c:pt idx="374">
                  <c:v>55.18</c:v>
                </c:pt>
                <c:pt idx="375">
                  <c:v>54.650002000000001</c:v>
                </c:pt>
                <c:pt idx="376">
                  <c:v>54.740001999999997</c:v>
                </c:pt>
                <c:pt idx="377">
                  <c:v>53.950001</c:v>
                </c:pt>
                <c:pt idx="378">
                  <c:v>53.889999000000003</c:v>
                </c:pt>
                <c:pt idx="379">
                  <c:v>53.75</c:v>
                </c:pt>
                <c:pt idx="380">
                  <c:v>55.02</c:v>
                </c:pt>
                <c:pt idx="381">
                  <c:v>53.869999</c:v>
                </c:pt>
                <c:pt idx="382">
                  <c:v>53.220001000000003</c:v>
                </c:pt>
                <c:pt idx="383">
                  <c:v>52.450001</c:v>
                </c:pt>
                <c:pt idx="384">
                  <c:v>52.169998</c:v>
                </c:pt>
                <c:pt idx="385">
                  <c:v>52.200001</c:v>
                </c:pt>
                <c:pt idx="386">
                  <c:v>54.060001</c:v>
                </c:pt>
                <c:pt idx="387">
                  <c:v>54.919998</c:v>
                </c:pt>
                <c:pt idx="388">
                  <c:v>54.66</c:v>
                </c:pt>
                <c:pt idx="389">
                  <c:v>54.220001000000003</c:v>
                </c:pt>
                <c:pt idx="390">
                  <c:v>55.450001</c:v>
                </c:pt>
                <c:pt idx="391">
                  <c:v>56</c:v>
                </c:pt>
                <c:pt idx="392">
                  <c:v>54.700001</c:v>
                </c:pt>
                <c:pt idx="393">
                  <c:v>54.5</c:v>
                </c:pt>
                <c:pt idx="394">
                  <c:v>53.400002000000001</c:v>
                </c:pt>
                <c:pt idx="395">
                  <c:v>54.950001</c:v>
                </c:pt>
                <c:pt idx="396">
                  <c:v>55.23</c:v>
                </c:pt>
                <c:pt idx="397">
                  <c:v>54.880001</c:v>
                </c:pt>
                <c:pt idx="398">
                  <c:v>54.619999</c:v>
                </c:pt>
                <c:pt idx="399">
                  <c:v>54.82</c:v>
                </c:pt>
                <c:pt idx="400">
                  <c:v>57.099997999999999</c:v>
                </c:pt>
                <c:pt idx="401">
                  <c:v>56.959999000000003</c:v>
                </c:pt>
                <c:pt idx="402">
                  <c:v>55.650002000000001</c:v>
                </c:pt>
                <c:pt idx="403">
                  <c:v>57.869999</c:v>
                </c:pt>
                <c:pt idx="404">
                  <c:v>59.119999</c:v>
                </c:pt>
                <c:pt idx="405">
                  <c:v>58.619999</c:v>
                </c:pt>
                <c:pt idx="406">
                  <c:v>57.880001</c:v>
                </c:pt>
                <c:pt idx="407">
                  <c:v>58.73</c:v>
                </c:pt>
                <c:pt idx="408">
                  <c:v>59.400002000000001</c:v>
                </c:pt>
                <c:pt idx="409">
                  <c:v>58.549999</c:v>
                </c:pt>
                <c:pt idx="410">
                  <c:v>57.32</c:v>
                </c:pt>
                <c:pt idx="411">
                  <c:v>57.09</c:v>
                </c:pt>
                <c:pt idx="412">
                  <c:v>57.119999</c:v>
                </c:pt>
                <c:pt idx="413">
                  <c:v>58.290000999999997</c:v>
                </c:pt>
                <c:pt idx="414">
                  <c:v>57.080002</c:v>
                </c:pt>
                <c:pt idx="415">
                  <c:v>57.189999</c:v>
                </c:pt>
                <c:pt idx="416">
                  <c:v>57.41</c:v>
                </c:pt>
                <c:pt idx="417">
                  <c:v>58.57</c:v>
                </c:pt>
                <c:pt idx="418">
                  <c:v>58.110000999999997</c:v>
                </c:pt>
                <c:pt idx="419">
                  <c:v>58.889999000000003</c:v>
                </c:pt>
                <c:pt idx="420">
                  <c:v>59.150002000000001</c:v>
                </c:pt>
                <c:pt idx="421">
                  <c:v>57.720001000000003</c:v>
                </c:pt>
                <c:pt idx="422">
                  <c:v>57.779998999999997</c:v>
                </c:pt>
                <c:pt idx="423">
                  <c:v>59.57</c:v>
                </c:pt>
                <c:pt idx="424">
                  <c:v>58.349997999999999</c:v>
                </c:pt>
                <c:pt idx="425">
                  <c:v>58.330002</c:v>
                </c:pt>
                <c:pt idx="426">
                  <c:v>59.080002</c:v>
                </c:pt>
                <c:pt idx="427">
                  <c:v>58.619999</c:v>
                </c:pt>
                <c:pt idx="428">
                  <c:v>57.240001999999997</c:v>
                </c:pt>
                <c:pt idx="429">
                  <c:v>57.330002</c:v>
                </c:pt>
                <c:pt idx="430">
                  <c:v>54.93</c:v>
                </c:pt>
                <c:pt idx="431">
                  <c:v>56.700001</c:v>
                </c:pt>
                <c:pt idx="432">
                  <c:v>57.18</c:v>
                </c:pt>
                <c:pt idx="433">
                  <c:v>54.720001000000003</c:v>
                </c:pt>
                <c:pt idx="434">
                  <c:v>54.279998999999997</c:v>
                </c:pt>
                <c:pt idx="435">
                  <c:v>53.790000999999997</c:v>
                </c:pt>
                <c:pt idx="436">
                  <c:v>54.59</c:v>
                </c:pt>
                <c:pt idx="437">
                  <c:v>55.110000999999997</c:v>
                </c:pt>
                <c:pt idx="438">
                  <c:v>51.849997999999999</c:v>
                </c:pt>
                <c:pt idx="439">
                  <c:v>52.98</c:v>
                </c:pt>
                <c:pt idx="440">
                  <c:v>52.439999</c:v>
                </c:pt>
                <c:pt idx="441">
                  <c:v>50.919998</c:v>
                </c:pt>
                <c:pt idx="442">
                  <c:v>49.759998000000003</c:v>
                </c:pt>
                <c:pt idx="443">
                  <c:v>48.02</c:v>
                </c:pt>
                <c:pt idx="444">
                  <c:v>45.389999000000003</c:v>
                </c:pt>
                <c:pt idx="445">
                  <c:v>45</c:v>
                </c:pt>
                <c:pt idx="446">
                  <c:v>42.650002000000001</c:v>
                </c:pt>
                <c:pt idx="447">
                  <c:v>41.740001999999997</c:v>
                </c:pt>
                <c:pt idx="448">
                  <c:v>44.82</c:v>
                </c:pt>
                <c:pt idx="449">
                  <c:v>44.080002</c:v>
                </c:pt>
                <c:pt idx="450">
                  <c:v>40.240001999999997</c:v>
                </c:pt>
                <c:pt idx="451">
                  <c:v>42.080002</c:v>
                </c:pt>
                <c:pt idx="452">
                  <c:v>42.189999</c:v>
                </c:pt>
                <c:pt idx="453">
                  <c:v>43.48</c:v>
                </c:pt>
                <c:pt idx="454">
                  <c:v>42.650002000000001</c:v>
                </c:pt>
                <c:pt idx="455">
                  <c:v>40.630001</c:v>
                </c:pt>
                <c:pt idx="456">
                  <c:v>40.369999</c:v>
                </c:pt>
                <c:pt idx="457">
                  <c:v>38.770000000000003</c:v>
                </c:pt>
                <c:pt idx="458">
                  <c:v>37.590000000000003</c:v>
                </c:pt>
                <c:pt idx="459">
                  <c:v>41.689999</c:v>
                </c:pt>
                <c:pt idx="460">
                  <c:v>41.57</c:v>
                </c:pt>
                <c:pt idx="461">
                  <c:v>43.110000999999997</c:v>
                </c:pt>
                <c:pt idx="462">
                  <c:v>44.029998999999997</c:v>
                </c:pt>
                <c:pt idx="463">
                  <c:v>43.759998000000003</c:v>
                </c:pt>
                <c:pt idx="464">
                  <c:v>44.830002</c:v>
                </c:pt>
                <c:pt idx="465">
                  <c:v>42.599997999999999</c:v>
                </c:pt>
                <c:pt idx="466">
                  <c:v>40.970001000000003</c:v>
                </c:pt>
                <c:pt idx="467">
                  <c:v>41.720001000000003</c:v>
                </c:pt>
                <c:pt idx="468">
                  <c:v>41.189999</c:v>
                </c:pt>
                <c:pt idx="469">
                  <c:v>39.979999999999997</c:v>
                </c:pt>
                <c:pt idx="470">
                  <c:v>37.75</c:v>
                </c:pt>
                <c:pt idx="471">
                  <c:v>39.909999999999997</c:v>
                </c:pt>
                <c:pt idx="472">
                  <c:v>38.369999</c:v>
                </c:pt>
                <c:pt idx="473">
                  <c:v>37.450001</c:v>
                </c:pt>
                <c:pt idx="474">
                  <c:v>37.400002000000001</c:v>
                </c:pt>
                <c:pt idx="475">
                  <c:v>35.409999999999997</c:v>
                </c:pt>
                <c:pt idx="476">
                  <c:v>33.650002000000001</c:v>
                </c:pt>
                <c:pt idx="477">
                  <c:v>35.209999000000003</c:v>
                </c:pt>
                <c:pt idx="478">
                  <c:v>37.349997999999999</c:v>
                </c:pt>
                <c:pt idx="479">
                  <c:v>38.229999999999997</c:v>
                </c:pt>
                <c:pt idx="480">
                  <c:v>39.799999</c:v>
                </c:pt>
                <c:pt idx="481">
                  <c:v>40.080002</c:v>
                </c:pt>
                <c:pt idx="482">
                  <c:v>37.099997999999999</c:v>
                </c:pt>
                <c:pt idx="483">
                  <c:v>38.25</c:v>
                </c:pt>
                <c:pt idx="484">
                  <c:v>39.520000000000003</c:v>
                </c:pt>
                <c:pt idx="485">
                  <c:v>39.509998000000003</c:v>
                </c:pt>
                <c:pt idx="486">
                  <c:v>41.259998000000003</c:v>
                </c:pt>
                <c:pt idx="487">
                  <c:v>42.099997999999999</c:v>
                </c:pt>
                <c:pt idx="488">
                  <c:v>40.900002000000001</c:v>
                </c:pt>
                <c:pt idx="489">
                  <c:v>41.799999</c:v>
                </c:pt>
                <c:pt idx="490">
                  <c:v>40.619999</c:v>
                </c:pt>
                <c:pt idx="491">
                  <c:v>40.790000999999997</c:v>
                </c:pt>
                <c:pt idx="492">
                  <c:v>40.330002</c:v>
                </c:pt>
                <c:pt idx="493">
                  <c:v>42.240001999999997</c:v>
                </c:pt>
                <c:pt idx="494">
                  <c:v>42.48</c:v>
                </c:pt>
                <c:pt idx="495">
                  <c:v>41.93</c:v>
                </c:pt>
                <c:pt idx="496">
                  <c:v>41.950001</c:v>
                </c:pt>
                <c:pt idx="497">
                  <c:v>41.040000999999997</c:v>
                </c:pt>
                <c:pt idx="498">
                  <c:v>40.419998</c:v>
                </c:pt>
                <c:pt idx="499">
                  <c:v>40.599997999999999</c:v>
                </c:pt>
                <c:pt idx="500">
                  <c:v>40.729999999999997</c:v>
                </c:pt>
                <c:pt idx="501">
                  <c:v>40.32</c:v>
                </c:pt>
                <c:pt idx="502">
                  <c:v>41.439999</c:v>
                </c:pt>
                <c:pt idx="503">
                  <c:v>42.360000999999997</c:v>
                </c:pt>
                <c:pt idx="504">
                  <c:v>43.810001</c:v>
                </c:pt>
                <c:pt idx="505">
                  <c:v>43.790000999999997</c:v>
                </c:pt>
                <c:pt idx="506">
                  <c:v>44.209999000000003</c:v>
                </c:pt>
                <c:pt idx="507">
                  <c:v>43.16</c:v>
                </c:pt>
                <c:pt idx="508">
                  <c:v>42.84</c:v>
                </c:pt>
                <c:pt idx="509">
                  <c:v>41.869999</c:v>
                </c:pt>
                <c:pt idx="510">
                  <c:v>40.970001000000003</c:v>
                </c:pt>
                <c:pt idx="511">
                  <c:v>40.810001</c:v>
                </c:pt>
                <c:pt idx="512">
                  <c:v>39.650002000000001</c:v>
                </c:pt>
                <c:pt idx="513">
                  <c:v>40.43</c:v>
                </c:pt>
                <c:pt idx="514">
                  <c:v>40.970001000000003</c:v>
                </c:pt>
                <c:pt idx="515">
                  <c:v>38.900002000000001</c:v>
                </c:pt>
                <c:pt idx="516">
                  <c:v>39.779998999999997</c:v>
                </c:pt>
                <c:pt idx="517">
                  <c:v>39.57</c:v>
                </c:pt>
                <c:pt idx="518">
                  <c:v>39.360000999999997</c:v>
                </c:pt>
                <c:pt idx="519">
                  <c:v>39.689999</c:v>
                </c:pt>
                <c:pt idx="520">
                  <c:v>39.650002000000001</c:v>
                </c:pt>
                <c:pt idx="521">
                  <c:v>40.849997999999999</c:v>
                </c:pt>
                <c:pt idx="522">
                  <c:v>39.650002000000001</c:v>
                </c:pt>
                <c:pt idx="523">
                  <c:v>38.549999</c:v>
                </c:pt>
                <c:pt idx="524">
                  <c:v>38.419998</c:v>
                </c:pt>
                <c:pt idx="525">
                  <c:v>39.330002</c:v>
                </c:pt>
                <c:pt idx="526">
                  <c:v>38.439999</c:v>
                </c:pt>
                <c:pt idx="527">
                  <c:v>39.279998999999997</c:v>
                </c:pt>
                <c:pt idx="528">
                  <c:v>40.340000000000003</c:v>
                </c:pt>
                <c:pt idx="529">
                  <c:v>40.169998</c:v>
                </c:pt>
                <c:pt idx="530">
                  <c:v>38.639999000000003</c:v>
                </c:pt>
                <c:pt idx="531">
                  <c:v>38.650002000000001</c:v>
                </c:pt>
                <c:pt idx="532">
                  <c:v>38.889999000000003</c:v>
                </c:pt>
                <c:pt idx="533">
                  <c:v>38.299999</c:v>
                </c:pt>
                <c:pt idx="534">
                  <c:v>37.259998000000003</c:v>
                </c:pt>
                <c:pt idx="535">
                  <c:v>37.200001</c:v>
                </c:pt>
                <c:pt idx="536">
                  <c:v>37.240001999999997</c:v>
                </c:pt>
                <c:pt idx="537">
                  <c:v>37.029998999999997</c:v>
                </c:pt>
                <c:pt idx="538">
                  <c:v>36.090000000000003</c:v>
                </c:pt>
                <c:pt idx="539">
                  <c:v>37.279998999999997</c:v>
                </c:pt>
                <c:pt idx="540">
                  <c:v>37.080002</c:v>
                </c:pt>
                <c:pt idx="541">
                  <c:v>36.110000999999997</c:v>
                </c:pt>
                <c:pt idx="542">
                  <c:v>36.139999000000003</c:v>
                </c:pt>
                <c:pt idx="543">
                  <c:v>34.93</c:v>
                </c:pt>
                <c:pt idx="544">
                  <c:v>34.470001000000003</c:v>
                </c:pt>
                <c:pt idx="545">
                  <c:v>35.240001999999997</c:v>
                </c:pt>
                <c:pt idx="546">
                  <c:v>34.18</c:v>
                </c:pt>
                <c:pt idx="547">
                  <c:v>33.919998</c:v>
                </c:pt>
                <c:pt idx="548">
                  <c:v>33.290000999999997</c:v>
                </c:pt>
                <c:pt idx="549">
                  <c:v>35.259998000000003</c:v>
                </c:pt>
                <c:pt idx="550">
                  <c:v>35.349997999999999</c:v>
                </c:pt>
                <c:pt idx="551">
                  <c:v>36.599997999999999</c:v>
                </c:pt>
                <c:pt idx="552">
                  <c:v>37.020000000000003</c:v>
                </c:pt>
                <c:pt idx="553">
                  <c:v>36.380001</c:v>
                </c:pt>
                <c:pt idx="554">
                  <c:v>37.849997999999999</c:v>
                </c:pt>
                <c:pt idx="555">
                  <c:v>38.630001</c:v>
                </c:pt>
                <c:pt idx="556">
                  <c:v>38.310001</c:v>
                </c:pt>
                <c:pt idx="557">
                  <c:v>37.580002</c:v>
                </c:pt>
                <c:pt idx="558">
                  <c:v>39.869999</c:v>
                </c:pt>
                <c:pt idx="559">
                  <c:v>39.459999000000003</c:v>
                </c:pt>
                <c:pt idx="560">
                  <c:v>39.740001999999997</c:v>
                </c:pt>
                <c:pt idx="561">
                  <c:v>41.040000999999997</c:v>
                </c:pt>
                <c:pt idx="562">
                  <c:v>40.32</c:v>
                </c:pt>
                <c:pt idx="563">
                  <c:v>39.310001</c:v>
                </c:pt>
                <c:pt idx="564">
                  <c:v>39.349997999999999</c:v>
                </c:pt>
                <c:pt idx="565">
                  <c:v>40.07</c:v>
                </c:pt>
                <c:pt idx="566">
                  <c:v>41.810001</c:v>
                </c:pt>
                <c:pt idx="567">
                  <c:v>42.09</c:v>
                </c:pt>
                <c:pt idx="568">
                  <c:v>41.77</c:v>
                </c:pt>
                <c:pt idx="569">
                  <c:v>40.590000000000003</c:v>
                </c:pt>
                <c:pt idx="570">
                  <c:v>41.540000999999997</c:v>
                </c:pt>
                <c:pt idx="571">
                  <c:v>42.639999000000003</c:v>
                </c:pt>
                <c:pt idx="572">
                  <c:v>42.709999000000003</c:v>
                </c:pt>
                <c:pt idx="573">
                  <c:v>41.98</c:v>
                </c:pt>
                <c:pt idx="574">
                  <c:v>42.07</c:v>
                </c:pt>
                <c:pt idx="575">
                  <c:v>43.259998000000003</c:v>
                </c:pt>
                <c:pt idx="576">
                  <c:v>43.560001</c:v>
                </c:pt>
                <c:pt idx="577">
                  <c:v>42.09</c:v>
                </c:pt>
                <c:pt idx="578">
                  <c:v>42.91</c:v>
                </c:pt>
                <c:pt idx="579">
                  <c:v>43.029998999999997</c:v>
                </c:pt>
                <c:pt idx="580">
                  <c:v>42.990001999999997</c:v>
                </c:pt>
                <c:pt idx="581">
                  <c:v>43.57</c:v>
                </c:pt>
                <c:pt idx="582">
                  <c:v>43.09</c:v>
                </c:pt>
                <c:pt idx="583">
                  <c:v>43.07</c:v>
                </c:pt>
                <c:pt idx="584">
                  <c:v>44.110000999999997</c:v>
                </c:pt>
                <c:pt idx="585">
                  <c:v>44.529998999999997</c:v>
                </c:pt>
                <c:pt idx="586">
                  <c:v>44.34</c:v>
                </c:pt>
                <c:pt idx="587">
                  <c:v>45.610000999999997</c:v>
                </c:pt>
                <c:pt idx="588">
                  <c:v>45.759998000000003</c:v>
                </c:pt>
                <c:pt idx="589">
                  <c:v>45.810001</c:v>
                </c:pt>
                <c:pt idx="590">
                  <c:v>45.25</c:v>
                </c:pt>
                <c:pt idx="591">
                  <c:v>45.630001</c:v>
                </c:pt>
                <c:pt idx="592">
                  <c:v>45.23</c:v>
                </c:pt>
                <c:pt idx="593">
                  <c:v>44.720001000000003</c:v>
                </c:pt>
                <c:pt idx="594">
                  <c:v>43.41</c:v>
                </c:pt>
                <c:pt idx="595">
                  <c:v>43.439999</c:v>
                </c:pt>
                <c:pt idx="596">
                  <c:v>43.09</c:v>
                </c:pt>
                <c:pt idx="597">
                  <c:v>44.77</c:v>
                </c:pt>
                <c:pt idx="598">
                  <c:v>44.59</c:v>
                </c:pt>
                <c:pt idx="599">
                  <c:v>44.25</c:v>
                </c:pt>
                <c:pt idx="600">
                  <c:v>43.490001999999997</c:v>
                </c:pt>
                <c:pt idx="601">
                  <c:v>43.610000999999997</c:v>
                </c:pt>
                <c:pt idx="602">
                  <c:v>44.900002000000001</c:v>
                </c:pt>
                <c:pt idx="603">
                  <c:v>44.029998999999997</c:v>
                </c:pt>
                <c:pt idx="604">
                  <c:v>43.990001999999997</c:v>
                </c:pt>
                <c:pt idx="605">
                  <c:v>44.540000999999997</c:v>
                </c:pt>
                <c:pt idx="606">
                  <c:v>46.25</c:v>
                </c:pt>
                <c:pt idx="607">
                  <c:v>46.490001999999997</c:v>
                </c:pt>
                <c:pt idx="608">
                  <c:v>46.119999</c:v>
                </c:pt>
                <c:pt idx="609">
                  <c:v>45.939999</c:v>
                </c:pt>
                <c:pt idx="610">
                  <c:v>45.790000999999997</c:v>
                </c:pt>
                <c:pt idx="611">
                  <c:v>45.91</c:v>
                </c:pt>
                <c:pt idx="612">
                  <c:v>46.119999</c:v>
                </c:pt>
                <c:pt idx="613">
                  <c:v>45.669998</c:v>
                </c:pt>
                <c:pt idx="614">
                  <c:v>45.349997999999999</c:v>
                </c:pt>
                <c:pt idx="615">
                  <c:v>45.450001</c:v>
                </c:pt>
                <c:pt idx="616">
                  <c:v>44.41</c:v>
                </c:pt>
                <c:pt idx="617">
                  <c:v>43.68</c:v>
                </c:pt>
                <c:pt idx="618">
                  <c:v>44.119999</c:v>
                </c:pt>
                <c:pt idx="619">
                  <c:v>44.150002000000001</c:v>
                </c:pt>
                <c:pt idx="620">
                  <c:v>44.43</c:v>
                </c:pt>
                <c:pt idx="621">
                  <c:v>43.470001000000003</c:v>
                </c:pt>
                <c:pt idx="622">
                  <c:v>43.09</c:v>
                </c:pt>
                <c:pt idx="623">
                  <c:v>43.27</c:v>
                </c:pt>
                <c:pt idx="624">
                  <c:v>44.459999000000003</c:v>
                </c:pt>
                <c:pt idx="625">
                  <c:v>44.259998000000003</c:v>
                </c:pt>
                <c:pt idx="626">
                  <c:v>44.619999</c:v>
                </c:pt>
                <c:pt idx="627">
                  <c:v>44.32</c:v>
                </c:pt>
                <c:pt idx="628">
                  <c:v>44.490001999999997</c:v>
                </c:pt>
                <c:pt idx="629">
                  <c:v>43.09</c:v>
                </c:pt>
                <c:pt idx="630">
                  <c:v>43.189999</c:v>
                </c:pt>
                <c:pt idx="631">
                  <c:v>42.360000999999997</c:v>
                </c:pt>
                <c:pt idx="632">
                  <c:v>42.73</c:v>
                </c:pt>
                <c:pt idx="633">
                  <c:v>42.82</c:v>
                </c:pt>
                <c:pt idx="634">
                  <c:v>42.599997999999999</c:v>
                </c:pt>
                <c:pt idx="635">
                  <c:v>43.360000999999997</c:v>
                </c:pt>
                <c:pt idx="636">
                  <c:v>43.790000999999997</c:v>
                </c:pt>
                <c:pt idx="637">
                  <c:v>44.900002000000001</c:v>
                </c:pt>
                <c:pt idx="638">
                  <c:v>45.32</c:v>
                </c:pt>
                <c:pt idx="639">
                  <c:v>45.419998</c:v>
                </c:pt>
                <c:pt idx="640">
                  <c:v>46.220001000000003</c:v>
                </c:pt>
                <c:pt idx="641">
                  <c:v>46.119999</c:v>
                </c:pt>
                <c:pt idx="642">
                  <c:v>46.43</c:v>
                </c:pt>
                <c:pt idx="643">
                  <c:v>47.18</c:v>
                </c:pt>
                <c:pt idx="644">
                  <c:v>47.299999</c:v>
                </c:pt>
                <c:pt idx="645">
                  <c:v>47.259998000000003</c:v>
                </c:pt>
                <c:pt idx="646">
                  <c:v>47.369999</c:v>
                </c:pt>
                <c:pt idx="647">
                  <c:v>47.220001000000003</c:v>
                </c:pt>
                <c:pt idx="648">
                  <c:v>47.740001999999997</c:v>
                </c:pt>
                <c:pt idx="649">
                  <c:v>47.59</c:v>
                </c:pt>
                <c:pt idx="650">
                  <c:v>48.400002000000001</c:v>
                </c:pt>
                <c:pt idx="651">
                  <c:v>48.459999000000003</c:v>
                </c:pt>
                <c:pt idx="652">
                  <c:v>48.259998000000003</c:v>
                </c:pt>
                <c:pt idx="653">
                  <c:v>48.279998999999997</c:v>
                </c:pt>
                <c:pt idx="654">
                  <c:v>49.52</c:v>
                </c:pt>
                <c:pt idx="655">
                  <c:v>49.32</c:v>
                </c:pt>
                <c:pt idx="656">
                  <c:v>48.919998</c:v>
                </c:pt>
                <c:pt idx="657">
                  <c:v>49.310001</c:v>
                </c:pt>
                <c:pt idx="658">
                  <c:v>49.59</c:v>
                </c:pt>
                <c:pt idx="659">
                  <c:v>49</c:v>
                </c:pt>
                <c:pt idx="660">
                  <c:v>47.720001000000003</c:v>
                </c:pt>
                <c:pt idx="661">
                  <c:v>48.07</c:v>
                </c:pt>
                <c:pt idx="662">
                  <c:v>48.549999</c:v>
                </c:pt>
                <c:pt idx="663">
                  <c:v>48.93</c:v>
                </c:pt>
                <c:pt idx="664">
                  <c:v>49.779998999999997</c:v>
                </c:pt>
                <c:pt idx="665">
                  <c:v>49.619999</c:v>
                </c:pt>
                <c:pt idx="666">
                  <c:v>50.200001</c:v>
                </c:pt>
                <c:pt idx="667">
                  <c:v>50.41</c:v>
                </c:pt>
                <c:pt idx="668">
                  <c:v>50.529998999999997</c:v>
                </c:pt>
                <c:pt idx="669">
                  <c:v>50.470001000000003</c:v>
                </c:pt>
                <c:pt idx="670">
                  <c:v>49.869999</c:v>
                </c:pt>
                <c:pt idx="671">
                  <c:v>49.110000999999997</c:v>
                </c:pt>
                <c:pt idx="672">
                  <c:v>48.919998</c:v>
                </c:pt>
                <c:pt idx="673">
                  <c:v>49.610000999999997</c:v>
                </c:pt>
                <c:pt idx="674">
                  <c:v>50.240001999999997</c:v>
                </c:pt>
                <c:pt idx="675">
                  <c:v>50.560001</c:v>
                </c:pt>
                <c:pt idx="676">
                  <c:v>51.080002</c:v>
                </c:pt>
                <c:pt idx="677">
                  <c:v>51.700001</c:v>
                </c:pt>
                <c:pt idx="678">
                  <c:v>51.560001</c:v>
                </c:pt>
                <c:pt idx="679">
                  <c:v>51.799999</c:v>
                </c:pt>
                <c:pt idx="680">
                  <c:v>52</c:v>
                </c:pt>
                <c:pt idx="681">
                  <c:v>52.740001999999997</c:v>
                </c:pt>
                <c:pt idx="682">
                  <c:v>52.610000999999997</c:v>
                </c:pt>
                <c:pt idx="683">
                  <c:v>52.82</c:v>
                </c:pt>
                <c:pt idx="684">
                  <c:v>52.959999000000003</c:v>
                </c:pt>
                <c:pt idx="685">
                  <c:v>52.93</c:v>
                </c:pt>
                <c:pt idx="686">
                  <c:v>52.259998000000003</c:v>
                </c:pt>
                <c:pt idx="687">
                  <c:v>51.709999000000003</c:v>
                </c:pt>
                <c:pt idx="688">
                  <c:v>51.34</c:v>
                </c:pt>
                <c:pt idx="689">
                  <c:v>52.080002</c:v>
                </c:pt>
                <c:pt idx="690">
                  <c:v>52.450001</c:v>
                </c:pt>
                <c:pt idx="691">
                  <c:v>52.18</c:v>
                </c:pt>
                <c:pt idx="692">
                  <c:v>51.220001000000003</c:v>
                </c:pt>
                <c:pt idx="693">
                  <c:v>50.77</c:v>
                </c:pt>
                <c:pt idx="694">
                  <c:v>51.369999</c:v>
                </c:pt>
                <c:pt idx="695">
                  <c:v>52.130001</c:v>
                </c:pt>
                <c:pt idx="696">
                  <c:v>52.279998999999997</c:v>
                </c:pt>
                <c:pt idx="697">
                  <c:v>52.939999</c:v>
                </c:pt>
                <c:pt idx="698">
                  <c:v>53.02</c:v>
                </c:pt>
                <c:pt idx="699">
                  <c:v>52.98</c:v>
                </c:pt>
                <c:pt idx="700">
                  <c:v>53.130001</c:v>
                </c:pt>
                <c:pt idx="701">
                  <c:v>53.84</c:v>
                </c:pt>
                <c:pt idx="702">
                  <c:v>54.080002</c:v>
                </c:pt>
                <c:pt idx="703">
                  <c:v>53.990001999999997</c:v>
                </c:pt>
                <c:pt idx="704">
                  <c:v>54.580002</c:v>
                </c:pt>
                <c:pt idx="705">
                  <c:v>54.220001000000003</c:v>
                </c:pt>
                <c:pt idx="706">
                  <c:v>53.240001999999997</c:v>
                </c:pt>
                <c:pt idx="707">
                  <c:v>53.869999</c:v>
                </c:pt>
                <c:pt idx="708">
                  <c:v>53.450001</c:v>
                </c:pt>
                <c:pt idx="709">
                  <c:v>53.080002</c:v>
                </c:pt>
                <c:pt idx="710">
                  <c:v>52.27</c:v>
                </c:pt>
                <c:pt idx="711">
                  <c:v>51.09</c:v>
                </c:pt>
                <c:pt idx="712">
                  <c:v>52.220001000000003</c:v>
                </c:pt>
                <c:pt idx="713">
                  <c:v>51.009998000000003</c:v>
                </c:pt>
                <c:pt idx="714">
                  <c:v>51.400002000000001</c:v>
                </c:pt>
                <c:pt idx="715">
                  <c:v>51.5</c:v>
                </c:pt>
                <c:pt idx="716">
                  <c:v>51.669998</c:v>
                </c:pt>
                <c:pt idx="717">
                  <c:v>52.279998999999997</c:v>
                </c:pt>
                <c:pt idx="718">
                  <c:v>52.75</c:v>
                </c:pt>
                <c:pt idx="719">
                  <c:v>53.790000999999997</c:v>
                </c:pt>
                <c:pt idx="720">
                  <c:v>53.810001</c:v>
                </c:pt>
                <c:pt idx="721">
                  <c:v>54.060001</c:v>
                </c:pt>
                <c:pt idx="722">
                  <c:v>53.639999000000003</c:v>
                </c:pt>
                <c:pt idx="723">
                  <c:v>54.23</c:v>
                </c:pt>
                <c:pt idx="724">
                  <c:v>54.919998</c:v>
                </c:pt>
                <c:pt idx="725">
                  <c:v>54.700001</c:v>
                </c:pt>
                <c:pt idx="726">
                  <c:v>54.610000999999997</c:v>
                </c:pt>
                <c:pt idx="727">
                  <c:v>54.119999</c:v>
                </c:pt>
                <c:pt idx="728">
                  <c:v>53.939999</c:v>
                </c:pt>
                <c:pt idx="729">
                  <c:v>54.299999</c:v>
                </c:pt>
                <c:pt idx="730">
                  <c:v>54.25</c:v>
                </c:pt>
                <c:pt idx="731">
                  <c:v>54.66</c:v>
                </c:pt>
                <c:pt idx="732">
                  <c:v>53.939999</c:v>
                </c:pt>
                <c:pt idx="733">
                  <c:v>53.759998000000003</c:v>
                </c:pt>
                <c:pt idx="734">
                  <c:v>54.459999000000003</c:v>
                </c:pt>
                <c:pt idx="735">
                  <c:v>54.549999</c:v>
                </c:pt>
                <c:pt idx="736">
                  <c:v>54.110000999999997</c:v>
                </c:pt>
                <c:pt idx="737">
                  <c:v>54.59</c:v>
                </c:pt>
                <c:pt idx="738">
                  <c:v>54.799999</c:v>
                </c:pt>
                <c:pt idx="739">
                  <c:v>54.299999</c:v>
                </c:pt>
                <c:pt idx="740">
                  <c:v>54.310001</c:v>
                </c:pt>
                <c:pt idx="741">
                  <c:v>54.950001</c:v>
                </c:pt>
                <c:pt idx="742">
                  <c:v>55.57</c:v>
                </c:pt>
                <c:pt idx="743">
                  <c:v>55.939999</c:v>
                </c:pt>
                <c:pt idx="744">
                  <c:v>55.669998</c:v>
                </c:pt>
                <c:pt idx="745">
                  <c:v>55.700001</c:v>
                </c:pt>
                <c:pt idx="746">
                  <c:v>55.049999</c:v>
                </c:pt>
                <c:pt idx="747">
                  <c:v>55.169998</c:v>
                </c:pt>
                <c:pt idx="748">
                  <c:v>55.91</c:v>
                </c:pt>
                <c:pt idx="749">
                  <c:v>56</c:v>
                </c:pt>
                <c:pt idx="750">
                  <c:v>56.060001</c:v>
                </c:pt>
                <c:pt idx="751">
                  <c:v>56.110000999999997</c:v>
                </c:pt>
                <c:pt idx="752">
                  <c:v>56.169998</c:v>
                </c:pt>
                <c:pt idx="753">
                  <c:v>56.23</c:v>
                </c:pt>
                <c:pt idx="754">
                  <c:v>56.080002</c:v>
                </c:pt>
                <c:pt idx="755">
                  <c:v>55.490001999999997</c:v>
                </c:pt>
                <c:pt idx="756">
                  <c:v>55.919998</c:v>
                </c:pt>
                <c:pt idx="757">
                  <c:v>56.02</c:v>
                </c:pt>
                <c:pt idx="758">
                  <c:v>55.93</c:v>
                </c:pt>
                <c:pt idx="759">
                  <c:v>56.330002</c:v>
                </c:pt>
                <c:pt idx="760">
                  <c:v>56.310001</c:v>
                </c:pt>
                <c:pt idx="761">
                  <c:v>56.299999</c:v>
                </c:pt>
                <c:pt idx="762">
                  <c:v>55.759998000000003</c:v>
                </c:pt>
                <c:pt idx="763">
                  <c:v>56.360000999999997</c:v>
                </c:pt>
                <c:pt idx="764">
                  <c:v>56.27</c:v>
                </c:pt>
                <c:pt idx="765">
                  <c:v>55.830002</c:v>
                </c:pt>
                <c:pt idx="766">
                  <c:v>56.380001</c:v>
                </c:pt>
                <c:pt idx="767">
                  <c:v>55.959999000000003</c:v>
                </c:pt>
                <c:pt idx="768">
                  <c:v>55.369999</c:v>
                </c:pt>
                <c:pt idx="769">
                  <c:v>54.630001</c:v>
                </c:pt>
                <c:pt idx="770">
                  <c:v>54.66</c:v>
                </c:pt>
                <c:pt idx="771">
                  <c:v>54.75</c:v>
                </c:pt>
                <c:pt idx="772">
                  <c:v>54.75</c:v>
                </c:pt>
                <c:pt idx="773">
                  <c:v>54.349997999999999</c:v>
                </c:pt>
                <c:pt idx="774">
                  <c:v>54.18</c:v>
                </c:pt>
                <c:pt idx="775">
                  <c:v>54.799999</c:v>
                </c:pt>
                <c:pt idx="776">
                  <c:v>55.389999000000003</c:v>
                </c:pt>
                <c:pt idx="777">
                  <c:v>55.240001999999997</c:v>
                </c:pt>
                <c:pt idx="778">
                  <c:v>53.669998</c:v>
                </c:pt>
                <c:pt idx="779">
                  <c:v>53.610000999999997</c:v>
                </c:pt>
                <c:pt idx="780">
                  <c:v>53.439999</c:v>
                </c:pt>
                <c:pt idx="781">
                  <c:v>54.09</c:v>
                </c:pt>
                <c:pt idx="782">
                  <c:v>53.959999000000003</c:v>
                </c:pt>
                <c:pt idx="783">
                  <c:v>54.459999000000003</c:v>
                </c:pt>
                <c:pt idx="784">
                  <c:v>54.439999</c:v>
                </c:pt>
                <c:pt idx="785">
                  <c:v>55.32</c:v>
                </c:pt>
                <c:pt idx="786">
                  <c:v>55.860000999999997</c:v>
                </c:pt>
                <c:pt idx="787">
                  <c:v>56.07</c:v>
                </c:pt>
                <c:pt idx="788">
                  <c:v>56.310001</c:v>
                </c:pt>
                <c:pt idx="789">
                  <c:v>56.27</c:v>
                </c:pt>
                <c:pt idx="790">
                  <c:v>55.919998</c:v>
                </c:pt>
                <c:pt idx="791">
                  <c:v>56.580002</c:v>
                </c:pt>
                <c:pt idx="792">
                  <c:v>56.720001000000003</c:v>
                </c:pt>
                <c:pt idx="793">
                  <c:v>56.779998999999997</c:v>
                </c:pt>
                <c:pt idx="794">
                  <c:v>57.529998999999997</c:v>
                </c:pt>
                <c:pt idx="795">
                  <c:v>57.470001000000003</c:v>
                </c:pt>
                <c:pt idx="796">
                  <c:v>57.400002000000001</c:v>
                </c:pt>
                <c:pt idx="797">
                  <c:v>57.84</c:v>
                </c:pt>
                <c:pt idx="798">
                  <c:v>58.700001</c:v>
                </c:pt>
                <c:pt idx="799">
                  <c:v>58.75</c:v>
                </c:pt>
                <c:pt idx="800">
                  <c:v>58.77</c:v>
                </c:pt>
                <c:pt idx="801">
                  <c:v>58.970001000000003</c:v>
                </c:pt>
                <c:pt idx="802">
                  <c:v>59.209999000000003</c:v>
                </c:pt>
                <c:pt idx="803">
                  <c:v>59.389999000000003</c:v>
                </c:pt>
                <c:pt idx="804">
                  <c:v>59.560001</c:v>
                </c:pt>
                <c:pt idx="805">
                  <c:v>59.990001999999997</c:v>
                </c:pt>
                <c:pt idx="806">
                  <c:v>60.18</c:v>
                </c:pt>
                <c:pt idx="807">
                  <c:v>60.18</c:v>
                </c:pt>
                <c:pt idx="808">
                  <c:v>59.799999</c:v>
                </c:pt>
                <c:pt idx="809">
                  <c:v>60.509998000000003</c:v>
                </c:pt>
                <c:pt idx="810">
                  <c:v>60.849997999999999</c:v>
                </c:pt>
                <c:pt idx="811">
                  <c:v>60.560001</c:v>
                </c:pt>
                <c:pt idx="812">
                  <c:v>60.790000999999997</c:v>
                </c:pt>
                <c:pt idx="813">
                  <c:v>61.029998999999997</c:v>
                </c:pt>
                <c:pt idx="814">
                  <c:v>61.23</c:v>
                </c:pt>
                <c:pt idx="815">
                  <c:v>61.32</c:v>
                </c:pt>
                <c:pt idx="816">
                  <c:v>60.98</c:v>
                </c:pt>
                <c:pt idx="817">
                  <c:v>61.310001</c:v>
                </c:pt>
                <c:pt idx="818">
                  <c:v>61.990001999999997</c:v>
                </c:pt>
                <c:pt idx="819">
                  <c:v>62.139999000000003</c:v>
                </c:pt>
                <c:pt idx="820">
                  <c:v>61.82</c:v>
                </c:pt>
                <c:pt idx="821">
                  <c:v>62.34</c:v>
                </c:pt>
                <c:pt idx="822">
                  <c:v>62.740001999999997</c:v>
                </c:pt>
                <c:pt idx="823">
                  <c:v>62.77</c:v>
                </c:pt>
                <c:pt idx="824">
                  <c:v>63.029998999999997</c:v>
                </c:pt>
                <c:pt idx="825">
                  <c:v>63.689999</c:v>
                </c:pt>
                <c:pt idx="826">
                  <c:v>63.75</c:v>
                </c:pt>
                <c:pt idx="827">
                  <c:v>63.009998000000003</c:v>
                </c:pt>
                <c:pt idx="828">
                  <c:v>63.049999</c:v>
                </c:pt>
                <c:pt idx="829">
                  <c:v>63.57</c:v>
                </c:pt>
                <c:pt idx="830">
                  <c:v>63.759998000000003</c:v>
                </c:pt>
                <c:pt idx="831">
                  <c:v>64.599997999999999</c:v>
                </c:pt>
                <c:pt idx="832">
                  <c:v>64.919998000000007</c:v>
                </c:pt>
                <c:pt idx="833">
                  <c:v>65.069999999999993</c:v>
                </c:pt>
                <c:pt idx="834">
                  <c:v>63.389999000000003</c:v>
                </c:pt>
                <c:pt idx="835">
                  <c:v>63.32</c:v>
                </c:pt>
                <c:pt idx="836">
                  <c:v>64.349997999999999</c:v>
                </c:pt>
                <c:pt idx="837">
                  <c:v>63.220001000000003</c:v>
                </c:pt>
                <c:pt idx="838">
                  <c:v>64.309997999999993</c:v>
                </c:pt>
                <c:pt idx="839">
                  <c:v>62.790000999999997</c:v>
                </c:pt>
                <c:pt idx="840">
                  <c:v>62.369999</c:v>
                </c:pt>
                <c:pt idx="841">
                  <c:v>60.27</c:v>
                </c:pt>
                <c:pt idx="842">
                  <c:v>59.119999</c:v>
                </c:pt>
                <c:pt idx="843">
                  <c:v>61.650002000000001</c:v>
                </c:pt>
                <c:pt idx="844">
                  <c:v>61.639999000000003</c:v>
                </c:pt>
                <c:pt idx="845">
                  <c:v>62.5</c:v>
                </c:pt>
                <c:pt idx="846">
                  <c:v>61.529998999999997</c:v>
                </c:pt>
                <c:pt idx="847">
                  <c:v>60.650002000000001</c:v>
                </c:pt>
                <c:pt idx="848">
                  <c:v>61.049999</c:v>
                </c:pt>
                <c:pt idx="849">
                  <c:v>60.25</c:v>
                </c:pt>
                <c:pt idx="850">
                  <c:v>59.830002</c:v>
                </c:pt>
                <c:pt idx="851">
                  <c:v>57.639999000000003</c:v>
                </c:pt>
                <c:pt idx="852">
                  <c:v>58.459999000000003</c:v>
                </c:pt>
                <c:pt idx="853">
                  <c:v>58.060001</c:v>
                </c:pt>
                <c:pt idx="854">
                  <c:v>58.41</c:v>
                </c:pt>
                <c:pt idx="855">
                  <c:v>58.080002</c:v>
                </c:pt>
                <c:pt idx="856">
                  <c:v>60.009998000000003</c:v>
                </c:pt>
                <c:pt idx="857">
                  <c:v>59.59</c:v>
                </c:pt>
                <c:pt idx="858">
                  <c:v>58.650002000000001</c:v>
                </c:pt>
                <c:pt idx="859">
                  <c:v>59.91</c:v>
                </c:pt>
                <c:pt idx="860">
                  <c:v>60.200001</c:v>
                </c:pt>
                <c:pt idx="861">
                  <c:v>58.080002</c:v>
                </c:pt>
                <c:pt idx="862">
                  <c:v>56.939999</c:v>
                </c:pt>
                <c:pt idx="863">
                  <c:v>57.299999</c:v>
                </c:pt>
                <c:pt idx="864">
                  <c:v>57.41</c:v>
                </c:pt>
                <c:pt idx="865">
                  <c:v>58.959999000000003</c:v>
                </c:pt>
                <c:pt idx="866">
                  <c:v>59.099997999999999</c:v>
                </c:pt>
                <c:pt idx="867">
                  <c:v>59.220001000000003</c:v>
                </c:pt>
                <c:pt idx="868">
                  <c:v>60.43</c:v>
                </c:pt>
                <c:pt idx="869">
                  <c:v>60</c:v>
                </c:pt>
                <c:pt idx="870">
                  <c:v>59.849997999999999</c:v>
                </c:pt>
                <c:pt idx="871">
                  <c:v>59.709999000000003</c:v>
                </c:pt>
                <c:pt idx="872">
                  <c:v>59.080002</c:v>
                </c:pt>
                <c:pt idx="873">
                  <c:v>57.900002000000001</c:v>
                </c:pt>
                <c:pt idx="874">
                  <c:v>57.91</c:v>
                </c:pt>
                <c:pt idx="875">
                  <c:v>56.52</c:v>
                </c:pt>
                <c:pt idx="876">
                  <c:v>56.5</c:v>
                </c:pt>
                <c:pt idx="877">
                  <c:v>56.310001</c:v>
                </c:pt>
                <c:pt idx="878">
                  <c:v>54.400002000000001</c:v>
                </c:pt>
                <c:pt idx="879">
                  <c:v>53.630001</c:v>
                </c:pt>
                <c:pt idx="880">
                  <c:v>54.040000999999997</c:v>
                </c:pt>
                <c:pt idx="881">
                  <c:v>53.5</c:v>
                </c:pt>
                <c:pt idx="882">
                  <c:v>53.299999</c:v>
                </c:pt>
                <c:pt idx="883">
                  <c:v>54.830002</c:v>
                </c:pt>
                <c:pt idx="884">
                  <c:v>55.27</c:v>
                </c:pt>
                <c:pt idx="885">
                  <c:v>55.790000999999997</c:v>
                </c:pt>
                <c:pt idx="886">
                  <c:v>55.799999</c:v>
                </c:pt>
                <c:pt idx="887">
                  <c:v>57.060001</c:v>
                </c:pt>
                <c:pt idx="888">
                  <c:v>56.889999000000003</c:v>
                </c:pt>
                <c:pt idx="889">
                  <c:v>57.029998999999997</c:v>
                </c:pt>
                <c:pt idx="890">
                  <c:v>55.290000999999997</c:v>
                </c:pt>
                <c:pt idx="891">
                  <c:v>55.619999</c:v>
                </c:pt>
                <c:pt idx="892">
                  <c:v>56.48</c:v>
                </c:pt>
                <c:pt idx="893">
                  <c:v>55.470001000000003</c:v>
                </c:pt>
                <c:pt idx="894">
                  <c:v>56.75</c:v>
                </c:pt>
                <c:pt idx="895">
                  <c:v>57.580002</c:v>
                </c:pt>
                <c:pt idx="896">
                  <c:v>58.290000999999997</c:v>
                </c:pt>
                <c:pt idx="897">
                  <c:v>57.619999</c:v>
                </c:pt>
                <c:pt idx="898">
                  <c:v>57.34</c:v>
                </c:pt>
                <c:pt idx="899">
                  <c:v>56.970001000000003</c:v>
                </c:pt>
                <c:pt idx="900">
                  <c:v>57.330002</c:v>
                </c:pt>
                <c:pt idx="901">
                  <c:v>58.369999</c:v>
                </c:pt>
                <c:pt idx="902">
                  <c:v>57.709999000000003</c:v>
                </c:pt>
                <c:pt idx="903">
                  <c:v>58.299999</c:v>
                </c:pt>
                <c:pt idx="904">
                  <c:v>58.27</c:v>
                </c:pt>
                <c:pt idx="905">
                  <c:v>58.07</c:v>
                </c:pt>
                <c:pt idx="906">
                  <c:v>58.549999</c:v>
                </c:pt>
                <c:pt idx="907">
                  <c:v>58.119999</c:v>
                </c:pt>
                <c:pt idx="908">
                  <c:v>56.619999</c:v>
                </c:pt>
                <c:pt idx="909">
                  <c:v>56.57</c:v>
                </c:pt>
                <c:pt idx="910">
                  <c:v>56.099997999999999</c:v>
                </c:pt>
                <c:pt idx="911">
                  <c:v>56.060001</c:v>
                </c:pt>
                <c:pt idx="912">
                  <c:v>56.759998000000003</c:v>
                </c:pt>
                <c:pt idx="913">
                  <c:v>57.16</c:v>
                </c:pt>
                <c:pt idx="914">
                  <c:v>56.299999</c:v>
                </c:pt>
                <c:pt idx="915">
                  <c:v>56.259998000000003</c:v>
                </c:pt>
                <c:pt idx="916">
                  <c:v>55.900002000000001</c:v>
                </c:pt>
                <c:pt idx="917">
                  <c:v>55.07</c:v>
                </c:pt>
                <c:pt idx="918">
                  <c:v>55.599997999999999</c:v>
                </c:pt>
                <c:pt idx="919">
                  <c:v>55.189999</c:v>
                </c:pt>
                <c:pt idx="920">
                  <c:v>55.91</c:v>
                </c:pt>
                <c:pt idx="921">
                  <c:v>55.060001</c:v>
                </c:pt>
                <c:pt idx="922">
                  <c:v>54.970001000000003</c:v>
                </c:pt>
                <c:pt idx="923">
                  <c:v>56.740001999999997</c:v>
                </c:pt>
                <c:pt idx="924">
                  <c:v>57.75</c:v>
                </c:pt>
                <c:pt idx="925">
                  <c:v>58.459999000000003</c:v>
                </c:pt>
                <c:pt idx="926">
                  <c:v>57.700001</c:v>
                </c:pt>
                <c:pt idx="927">
                  <c:v>58.09</c:v>
                </c:pt>
                <c:pt idx="928">
                  <c:v>58.150002000000001</c:v>
                </c:pt>
                <c:pt idx="929">
                  <c:v>58.630001</c:v>
                </c:pt>
                <c:pt idx="930">
                  <c:v>59.259998000000003</c:v>
                </c:pt>
                <c:pt idx="931">
                  <c:v>59.419998</c:v>
                </c:pt>
                <c:pt idx="932">
                  <c:v>59.639999000000003</c:v>
                </c:pt>
                <c:pt idx="933">
                  <c:v>59.560001</c:v>
                </c:pt>
                <c:pt idx="934">
                  <c:v>59.68</c:v>
                </c:pt>
                <c:pt idx="935">
                  <c:v>60.759998000000003</c:v>
                </c:pt>
                <c:pt idx="936">
                  <c:v>60.59</c:v>
                </c:pt>
                <c:pt idx="937">
                  <c:v>60.32</c:v>
                </c:pt>
                <c:pt idx="938">
                  <c:v>59.810001</c:v>
                </c:pt>
                <c:pt idx="939">
                  <c:v>61.25</c:v>
                </c:pt>
                <c:pt idx="940">
                  <c:v>61.009998000000003</c:v>
                </c:pt>
                <c:pt idx="941">
                  <c:v>61.52</c:v>
                </c:pt>
                <c:pt idx="942">
                  <c:v>61.25</c:v>
                </c:pt>
                <c:pt idx="943">
                  <c:v>61.130001</c:v>
                </c:pt>
                <c:pt idx="944">
                  <c:v>61.169998</c:v>
                </c:pt>
                <c:pt idx="945">
                  <c:v>60.799999</c:v>
                </c:pt>
                <c:pt idx="946">
                  <c:v>61.93</c:v>
                </c:pt>
                <c:pt idx="947">
                  <c:v>61.650002000000001</c:v>
                </c:pt>
                <c:pt idx="948">
                  <c:v>61.77</c:v>
                </c:pt>
                <c:pt idx="949">
                  <c:v>62.209999000000003</c:v>
                </c:pt>
                <c:pt idx="950">
                  <c:v>62.349997999999999</c:v>
                </c:pt>
                <c:pt idx="951">
                  <c:v>62.41</c:v>
                </c:pt>
                <c:pt idx="952">
                  <c:v>62.630001</c:v>
                </c:pt>
                <c:pt idx="953">
                  <c:v>62.369999</c:v>
                </c:pt>
                <c:pt idx="954">
                  <c:v>62.799999</c:v>
                </c:pt>
                <c:pt idx="955">
                  <c:v>62.779998999999997</c:v>
                </c:pt>
                <c:pt idx="956">
                  <c:v>61.849997999999999</c:v>
                </c:pt>
                <c:pt idx="957">
                  <c:v>62.580002</c:v>
                </c:pt>
                <c:pt idx="958">
                  <c:v>63.099997999999999</c:v>
                </c:pt>
                <c:pt idx="959">
                  <c:v>63.450001</c:v>
                </c:pt>
                <c:pt idx="960">
                  <c:v>63.759998000000003</c:v>
                </c:pt>
                <c:pt idx="961">
                  <c:v>64.059997999999993</c:v>
                </c:pt>
                <c:pt idx="962">
                  <c:v>63.900002000000001</c:v>
                </c:pt>
                <c:pt idx="963">
                  <c:v>64.180000000000007</c:v>
                </c:pt>
                <c:pt idx="964">
                  <c:v>64.220000999999996</c:v>
                </c:pt>
                <c:pt idx="965">
                  <c:v>64.150002000000001</c:v>
                </c:pt>
                <c:pt idx="966">
                  <c:v>64.889999000000003</c:v>
                </c:pt>
                <c:pt idx="967">
                  <c:v>65.110000999999997</c:v>
                </c:pt>
                <c:pt idx="968">
                  <c:v>65.989998</c:v>
                </c:pt>
                <c:pt idx="969">
                  <c:v>66.209998999999996</c:v>
                </c:pt>
                <c:pt idx="970">
                  <c:v>66.089995999999999</c:v>
                </c:pt>
                <c:pt idx="971">
                  <c:v>65.610000999999997</c:v>
                </c:pt>
                <c:pt idx="972">
                  <c:v>65.870002999999997</c:v>
                </c:pt>
                <c:pt idx="973">
                  <c:v>65.830001999999993</c:v>
                </c:pt>
                <c:pt idx="974">
                  <c:v>65.180000000000007</c:v>
                </c:pt>
                <c:pt idx="975">
                  <c:v>64.900002000000001</c:v>
                </c:pt>
                <c:pt idx="976">
                  <c:v>64.230002999999996</c:v>
                </c:pt>
                <c:pt idx="977">
                  <c:v>64.559997999999993</c:v>
                </c:pt>
                <c:pt idx="978">
                  <c:v>65.230002999999996</c:v>
                </c:pt>
                <c:pt idx="979">
                  <c:v>65.589995999999999</c:v>
                </c:pt>
                <c:pt idx="980">
                  <c:v>65.919998000000007</c:v>
                </c:pt>
                <c:pt idx="981">
                  <c:v>65.120002999999997</c:v>
                </c:pt>
                <c:pt idx="982">
                  <c:v>66.370002999999997</c:v>
                </c:pt>
                <c:pt idx="983">
                  <c:v>66.059997999999993</c:v>
                </c:pt>
                <c:pt idx="984">
                  <c:v>65.790001000000004</c:v>
                </c:pt>
                <c:pt idx="985">
                  <c:v>65.559997999999993</c:v>
                </c:pt>
                <c:pt idx="986">
                  <c:v>66.720000999999996</c:v>
                </c:pt>
                <c:pt idx="987">
                  <c:v>67.260002</c:v>
                </c:pt>
                <c:pt idx="988">
                  <c:v>67.389999000000003</c:v>
                </c:pt>
                <c:pt idx="989">
                  <c:v>67.379997000000003</c:v>
                </c:pt>
                <c:pt idx="990">
                  <c:v>67.430000000000007</c:v>
                </c:pt>
                <c:pt idx="991">
                  <c:v>67.389999000000003</c:v>
                </c:pt>
                <c:pt idx="992">
                  <c:v>67.449996999999996</c:v>
                </c:pt>
                <c:pt idx="993">
                  <c:v>67.720000999999996</c:v>
                </c:pt>
                <c:pt idx="994">
                  <c:v>67.290001000000004</c:v>
                </c:pt>
                <c:pt idx="995">
                  <c:v>67.230002999999996</c:v>
                </c:pt>
                <c:pt idx="996">
                  <c:v>66.980002999999996</c:v>
                </c:pt>
                <c:pt idx="997">
                  <c:v>67.569999999999993</c:v>
                </c:pt>
                <c:pt idx="998">
                  <c:v>67.610000999999997</c:v>
                </c:pt>
                <c:pt idx="999">
                  <c:v>67.830001999999993</c:v>
                </c:pt>
                <c:pt idx="1000">
                  <c:v>68.029999000000004</c:v>
                </c:pt>
                <c:pt idx="1001">
                  <c:v>68.010002</c:v>
                </c:pt>
                <c:pt idx="1002">
                  <c:v>67.910004000000001</c:v>
                </c:pt>
                <c:pt idx="1003">
                  <c:v>67.730002999999996</c:v>
                </c:pt>
                <c:pt idx="1004">
                  <c:v>67.639999000000003</c:v>
                </c:pt>
                <c:pt idx="1005">
                  <c:v>67.860000999999997</c:v>
                </c:pt>
                <c:pt idx="1006">
                  <c:v>67.900002000000001</c:v>
                </c:pt>
                <c:pt idx="1007">
                  <c:v>67.660004000000001</c:v>
                </c:pt>
                <c:pt idx="1008">
                  <c:v>68.309997999999993</c:v>
                </c:pt>
                <c:pt idx="1009">
                  <c:v>68.040001000000004</c:v>
                </c:pt>
                <c:pt idx="1010">
                  <c:v>68.419998000000007</c:v>
                </c:pt>
                <c:pt idx="1011">
                  <c:v>67.980002999999996</c:v>
                </c:pt>
                <c:pt idx="1012">
                  <c:v>67.989998</c:v>
                </c:pt>
                <c:pt idx="1013">
                  <c:v>67.959998999999996</c:v>
                </c:pt>
                <c:pt idx="1014">
                  <c:v>67.889999000000003</c:v>
                </c:pt>
                <c:pt idx="1015">
                  <c:v>68.069999999999993</c:v>
                </c:pt>
                <c:pt idx="1016">
                  <c:v>68.010002</c:v>
                </c:pt>
                <c:pt idx="1017">
                  <c:v>68.449996999999996</c:v>
                </c:pt>
                <c:pt idx="1018">
                  <c:v>68.610000999999997</c:v>
                </c:pt>
                <c:pt idx="1019">
                  <c:v>67.919998000000007</c:v>
                </c:pt>
                <c:pt idx="1020">
                  <c:v>68.410004000000001</c:v>
                </c:pt>
                <c:pt idx="1021">
                  <c:v>68.400002000000001</c:v>
                </c:pt>
                <c:pt idx="1022">
                  <c:v>68.739998</c:v>
                </c:pt>
                <c:pt idx="1023">
                  <c:v>68.769997000000004</c:v>
                </c:pt>
                <c:pt idx="1024">
                  <c:v>68.900002000000001</c:v>
                </c:pt>
                <c:pt idx="1025">
                  <c:v>69.319999999999993</c:v>
                </c:pt>
                <c:pt idx="1026">
                  <c:v>67.599997999999999</c:v>
                </c:pt>
                <c:pt idx="1027">
                  <c:v>67.620002999999997</c:v>
                </c:pt>
                <c:pt idx="1028">
                  <c:v>68.660004000000001</c:v>
                </c:pt>
                <c:pt idx="1029">
                  <c:v>68.489998</c:v>
                </c:pt>
                <c:pt idx="1030">
                  <c:v>69.190002000000007</c:v>
                </c:pt>
                <c:pt idx="1031">
                  <c:v>69.389999000000003</c:v>
                </c:pt>
                <c:pt idx="1032">
                  <c:v>69.569999999999993</c:v>
                </c:pt>
                <c:pt idx="1033">
                  <c:v>70.309997999999993</c:v>
                </c:pt>
                <c:pt idx="1034">
                  <c:v>70.629997000000003</c:v>
                </c:pt>
                <c:pt idx="1035">
                  <c:v>70.800003000000004</c:v>
                </c:pt>
                <c:pt idx="1036">
                  <c:v>71.440002000000007</c:v>
                </c:pt>
                <c:pt idx="1037">
                  <c:v>71.160004000000001</c:v>
                </c:pt>
                <c:pt idx="1038">
                  <c:v>71.260002</c:v>
                </c:pt>
                <c:pt idx="1039">
                  <c:v>71.730002999999996</c:v>
                </c:pt>
                <c:pt idx="1040">
                  <c:v>71.959998999999996</c:v>
                </c:pt>
                <c:pt idx="1041">
                  <c:v>72.169998000000007</c:v>
                </c:pt>
                <c:pt idx="1042">
                  <c:v>70.449996999999996</c:v>
                </c:pt>
                <c:pt idx="1043">
                  <c:v>69.5</c:v>
                </c:pt>
                <c:pt idx="1044">
                  <c:v>69.739998</c:v>
                </c:pt>
                <c:pt idx="1045">
                  <c:v>70.410004000000001</c:v>
                </c:pt>
                <c:pt idx="1046">
                  <c:v>70.800003000000004</c:v>
                </c:pt>
                <c:pt idx="1047">
                  <c:v>69.639999000000003</c:v>
                </c:pt>
                <c:pt idx="1048">
                  <c:v>69.779999000000004</c:v>
                </c:pt>
                <c:pt idx="1049">
                  <c:v>70.910004000000001</c:v>
                </c:pt>
                <c:pt idx="1050">
                  <c:v>70.400002000000001</c:v>
                </c:pt>
                <c:pt idx="1051">
                  <c:v>69.819999999999993</c:v>
                </c:pt>
                <c:pt idx="1052">
                  <c:v>70.370002999999997</c:v>
                </c:pt>
                <c:pt idx="1053">
                  <c:v>70.580001999999993</c:v>
                </c:pt>
                <c:pt idx="1054">
                  <c:v>69.970000999999996</c:v>
                </c:pt>
                <c:pt idx="1055">
                  <c:v>70.25</c:v>
                </c:pt>
                <c:pt idx="1056">
                  <c:v>69.489998</c:v>
                </c:pt>
                <c:pt idx="1057">
                  <c:v>68.879997000000003</c:v>
                </c:pt>
                <c:pt idx="1058">
                  <c:v>67.860000999999997</c:v>
                </c:pt>
                <c:pt idx="1059">
                  <c:v>68.029999000000004</c:v>
                </c:pt>
                <c:pt idx="1060">
                  <c:v>68.25</c:v>
                </c:pt>
                <c:pt idx="1061">
                  <c:v>69.260002</c:v>
                </c:pt>
                <c:pt idx="1062">
                  <c:v>68.75</c:v>
                </c:pt>
                <c:pt idx="1063">
                  <c:v>69.260002</c:v>
                </c:pt>
                <c:pt idx="1064">
                  <c:v>70.160004000000001</c:v>
                </c:pt>
                <c:pt idx="1065">
                  <c:v>70.129997000000003</c:v>
                </c:pt>
                <c:pt idx="1066">
                  <c:v>69.470000999999996</c:v>
                </c:pt>
                <c:pt idx="1067">
                  <c:v>70.069999999999993</c:v>
                </c:pt>
                <c:pt idx="1068">
                  <c:v>70.860000999999997</c:v>
                </c:pt>
                <c:pt idx="1069">
                  <c:v>70.610000999999997</c:v>
                </c:pt>
                <c:pt idx="1070">
                  <c:v>71.069999999999993</c:v>
                </c:pt>
                <c:pt idx="1071">
                  <c:v>71.169998000000007</c:v>
                </c:pt>
                <c:pt idx="1072">
                  <c:v>71.480002999999996</c:v>
                </c:pt>
                <c:pt idx="1073">
                  <c:v>71.519997000000004</c:v>
                </c:pt>
                <c:pt idx="1074">
                  <c:v>71.360000999999997</c:v>
                </c:pt>
                <c:pt idx="1075">
                  <c:v>71</c:v>
                </c:pt>
                <c:pt idx="1076">
                  <c:v>70.970000999999996</c:v>
                </c:pt>
                <c:pt idx="1077">
                  <c:v>70.910004000000001</c:v>
                </c:pt>
                <c:pt idx="1078">
                  <c:v>71</c:v>
                </c:pt>
                <c:pt idx="1079">
                  <c:v>70.910004000000001</c:v>
                </c:pt>
                <c:pt idx="1080">
                  <c:v>71.410004000000001</c:v>
                </c:pt>
                <c:pt idx="1081">
                  <c:v>70.809997999999993</c:v>
                </c:pt>
                <c:pt idx="1082">
                  <c:v>71</c:v>
                </c:pt>
                <c:pt idx="1083">
                  <c:v>72</c:v>
                </c:pt>
                <c:pt idx="1084">
                  <c:v>72.319999999999993</c:v>
                </c:pt>
                <c:pt idx="1085">
                  <c:v>72.260002</c:v>
                </c:pt>
                <c:pt idx="1086">
                  <c:v>72.510002</c:v>
                </c:pt>
                <c:pt idx="1087">
                  <c:v>73.330001999999993</c:v>
                </c:pt>
                <c:pt idx="1088">
                  <c:v>73.459998999999996</c:v>
                </c:pt>
                <c:pt idx="1089">
                  <c:v>73.519997000000004</c:v>
                </c:pt>
                <c:pt idx="1090">
                  <c:v>73.730002999999996</c:v>
                </c:pt>
                <c:pt idx="1091">
                  <c:v>73.470000999999996</c:v>
                </c:pt>
                <c:pt idx="1092">
                  <c:v>73.139999000000003</c:v>
                </c:pt>
                <c:pt idx="1093">
                  <c:v>73.120002999999997</c:v>
                </c:pt>
                <c:pt idx="1094">
                  <c:v>73.190002000000007</c:v>
                </c:pt>
                <c:pt idx="1095">
                  <c:v>73.470000999999996</c:v>
                </c:pt>
                <c:pt idx="1096">
                  <c:v>74.430000000000007</c:v>
                </c:pt>
                <c:pt idx="1097">
                  <c:v>73.970000999999996</c:v>
                </c:pt>
                <c:pt idx="1098">
                  <c:v>74.569999999999993</c:v>
                </c:pt>
                <c:pt idx="1099">
                  <c:v>74.169998000000007</c:v>
                </c:pt>
                <c:pt idx="1100">
                  <c:v>73.190002000000007</c:v>
                </c:pt>
                <c:pt idx="1101">
                  <c:v>73.309997999999993</c:v>
                </c:pt>
                <c:pt idx="1102">
                  <c:v>74.059997999999993</c:v>
                </c:pt>
                <c:pt idx="1103">
                  <c:v>74.209998999999996</c:v>
                </c:pt>
                <c:pt idx="1104">
                  <c:v>73.589995999999999</c:v>
                </c:pt>
                <c:pt idx="1105">
                  <c:v>72.980002999999996</c:v>
                </c:pt>
                <c:pt idx="1106">
                  <c:v>72.569999999999993</c:v>
                </c:pt>
                <c:pt idx="1107">
                  <c:v>72.569999999999993</c:v>
                </c:pt>
                <c:pt idx="1108">
                  <c:v>73.110000999999997</c:v>
                </c:pt>
                <c:pt idx="1109">
                  <c:v>73.330001999999993</c:v>
                </c:pt>
                <c:pt idx="1110">
                  <c:v>73.660004000000001</c:v>
                </c:pt>
                <c:pt idx="1111">
                  <c:v>72.220000999999996</c:v>
                </c:pt>
                <c:pt idx="1112">
                  <c:v>72.089995999999999</c:v>
                </c:pt>
                <c:pt idx="1113">
                  <c:v>71.209998999999996</c:v>
                </c:pt>
                <c:pt idx="1114">
                  <c:v>70.379997000000003</c:v>
                </c:pt>
                <c:pt idx="1115">
                  <c:v>70.529999000000004</c:v>
                </c:pt>
                <c:pt idx="1116">
                  <c:v>70.129997000000003</c:v>
                </c:pt>
                <c:pt idx="1117">
                  <c:v>70.599997999999999</c:v>
                </c:pt>
                <c:pt idx="1118">
                  <c:v>69.379997000000003</c:v>
                </c:pt>
                <c:pt idx="1119">
                  <c:v>69.330001999999993</c:v>
                </c:pt>
                <c:pt idx="1120">
                  <c:v>70.260002</c:v>
                </c:pt>
                <c:pt idx="1121">
                  <c:v>69.339995999999999</c:v>
                </c:pt>
                <c:pt idx="1122">
                  <c:v>69.379997000000003</c:v>
                </c:pt>
                <c:pt idx="1123">
                  <c:v>69.75</c:v>
                </c:pt>
                <c:pt idx="1124">
                  <c:v>70.319999999999993</c:v>
                </c:pt>
                <c:pt idx="1125">
                  <c:v>71.550003000000004</c:v>
                </c:pt>
                <c:pt idx="1126">
                  <c:v>70.949996999999996</c:v>
                </c:pt>
                <c:pt idx="1127">
                  <c:v>71.120002999999997</c:v>
                </c:pt>
                <c:pt idx="1128">
                  <c:v>70.129997000000003</c:v>
                </c:pt>
                <c:pt idx="1129">
                  <c:v>70.870002999999997</c:v>
                </c:pt>
                <c:pt idx="1130">
                  <c:v>71.910004000000001</c:v>
                </c:pt>
                <c:pt idx="1131">
                  <c:v>72.360000999999997</c:v>
                </c:pt>
                <c:pt idx="1132">
                  <c:v>72.949996999999996</c:v>
                </c:pt>
                <c:pt idx="1133">
                  <c:v>74.199996999999996</c:v>
                </c:pt>
                <c:pt idx="1134">
                  <c:v>74.349997999999999</c:v>
                </c:pt>
                <c:pt idx="1135">
                  <c:v>74.319999999999993</c:v>
                </c:pt>
                <c:pt idx="1136">
                  <c:v>75.389999000000003</c:v>
                </c:pt>
                <c:pt idx="1137">
                  <c:v>74.949996999999996</c:v>
                </c:pt>
                <c:pt idx="1138">
                  <c:v>73.519997000000004</c:v>
                </c:pt>
                <c:pt idx="1139">
                  <c:v>73.319999999999993</c:v>
                </c:pt>
                <c:pt idx="1140">
                  <c:v>73.709998999999996</c:v>
                </c:pt>
                <c:pt idx="1141">
                  <c:v>73.069999999999993</c:v>
                </c:pt>
                <c:pt idx="1142">
                  <c:v>73.120002999999997</c:v>
                </c:pt>
                <c:pt idx="1143">
                  <c:v>72.269997000000004</c:v>
                </c:pt>
                <c:pt idx="1144">
                  <c:v>73.680000000000007</c:v>
                </c:pt>
                <c:pt idx="1145">
                  <c:v>73.309997999999993</c:v>
                </c:pt>
                <c:pt idx="1146">
                  <c:v>73.940002000000007</c:v>
                </c:pt>
                <c:pt idx="1147">
                  <c:v>74.199996999999996</c:v>
                </c:pt>
                <c:pt idx="1148">
                  <c:v>73.680000000000007</c:v>
                </c:pt>
                <c:pt idx="1149">
                  <c:v>73.650002000000001</c:v>
                </c:pt>
                <c:pt idx="1150">
                  <c:v>72.449996999999996</c:v>
                </c:pt>
                <c:pt idx="1151">
                  <c:v>71.989998</c:v>
                </c:pt>
                <c:pt idx="1152">
                  <c:v>71.709998999999996</c:v>
                </c:pt>
                <c:pt idx="1153">
                  <c:v>71.230002999999996</c:v>
                </c:pt>
                <c:pt idx="1154">
                  <c:v>68.910004000000001</c:v>
                </c:pt>
                <c:pt idx="1155">
                  <c:v>69.430000000000007</c:v>
                </c:pt>
                <c:pt idx="1156">
                  <c:v>66.25</c:v>
                </c:pt>
                <c:pt idx="1157">
                  <c:v>66.120002999999997</c:v>
                </c:pt>
                <c:pt idx="1158">
                  <c:v>61.889999000000003</c:v>
                </c:pt>
                <c:pt idx="1159">
                  <c:v>64.860000999999997</c:v>
                </c:pt>
                <c:pt idx="1160">
                  <c:v>62.02</c:v>
                </c:pt>
                <c:pt idx="1161">
                  <c:v>64.730002999999996</c:v>
                </c:pt>
                <c:pt idx="1162">
                  <c:v>65.370002999999997</c:v>
                </c:pt>
                <c:pt idx="1163">
                  <c:v>66.319999999999993</c:v>
                </c:pt>
                <c:pt idx="1164">
                  <c:v>66.319999999999993</c:v>
                </c:pt>
                <c:pt idx="1165">
                  <c:v>66.199996999999996</c:v>
                </c:pt>
                <c:pt idx="1166">
                  <c:v>63.380001</c:v>
                </c:pt>
                <c:pt idx="1167">
                  <c:v>62.580002</c:v>
                </c:pt>
                <c:pt idx="1168">
                  <c:v>62.720001000000003</c:v>
                </c:pt>
                <c:pt idx="1169">
                  <c:v>64.790001000000004</c:v>
                </c:pt>
                <c:pt idx="1170">
                  <c:v>65.709998999999996</c:v>
                </c:pt>
                <c:pt idx="1171">
                  <c:v>64.480002999999996</c:v>
                </c:pt>
                <c:pt idx="1172">
                  <c:v>65.819999999999993</c:v>
                </c:pt>
                <c:pt idx="1173">
                  <c:v>67.680000000000007</c:v>
                </c:pt>
                <c:pt idx="1174">
                  <c:v>68.139999000000003</c:v>
                </c:pt>
                <c:pt idx="1175">
                  <c:v>68.349997999999999</c:v>
                </c:pt>
                <c:pt idx="1176">
                  <c:v>67.559997999999993</c:v>
                </c:pt>
                <c:pt idx="1177">
                  <c:v>65.930000000000007</c:v>
                </c:pt>
                <c:pt idx="1178">
                  <c:v>65.75</c:v>
                </c:pt>
                <c:pt idx="1179">
                  <c:v>67.400002000000001</c:v>
                </c:pt>
                <c:pt idx="1180">
                  <c:v>66.730002999999996</c:v>
                </c:pt>
                <c:pt idx="1181">
                  <c:v>65.050003000000004</c:v>
                </c:pt>
                <c:pt idx="1182">
                  <c:v>65.690002000000007</c:v>
                </c:pt>
                <c:pt idx="1183">
                  <c:v>66.459998999999996</c:v>
                </c:pt>
                <c:pt idx="1184">
                  <c:v>67.519997000000004</c:v>
                </c:pt>
                <c:pt idx="1185">
                  <c:v>68.459998999999996</c:v>
                </c:pt>
                <c:pt idx="1186">
                  <c:v>69.169998000000007</c:v>
                </c:pt>
                <c:pt idx="1187">
                  <c:v>69.019997000000004</c:v>
                </c:pt>
                <c:pt idx="1188">
                  <c:v>68.690002000000007</c:v>
                </c:pt>
                <c:pt idx="1189">
                  <c:v>66.940002000000007</c:v>
                </c:pt>
                <c:pt idx="1190">
                  <c:v>64.919998000000007</c:v>
                </c:pt>
                <c:pt idx="1191">
                  <c:v>65.480002999999996</c:v>
                </c:pt>
                <c:pt idx="1192">
                  <c:v>66.900002000000001</c:v>
                </c:pt>
                <c:pt idx="1193">
                  <c:v>67.160004000000001</c:v>
                </c:pt>
                <c:pt idx="1194">
                  <c:v>66.129997000000003</c:v>
                </c:pt>
                <c:pt idx="1195">
                  <c:v>65.610000999999997</c:v>
                </c:pt>
                <c:pt idx="1196">
                  <c:v>63.970001000000003</c:v>
                </c:pt>
                <c:pt idx="1197">
                  <c:v>62.119999</c:v>
                </c:pt>
                <c:pt idx="1198">
                  <c:v>63.720001000000003</c:v>
                </c:pt>
                <c:pt idx="1199">
                  <c:v>64.550003000000004</c:v>
                </c:pt>
                <c:pt idx="1200">
                  <c:v>65.849997999999999</c:v>
                </c:pt>
                <c:pt idx="1201">
                  <c:v>65.779999000000004</c:v>
                </c:pt>
                <c:pt idx="1202">
                  <c:v>67.930000000000007</c:v>
                </c:pt>
                <c:pt idx="1203">
                  <c:v>68.129997000000003</c:v>
                </c:pt>
                <c:pt idx="1204">
                  <c:v>68.720000999999996</c:v>
                </c:pt>
                <c:pt idx="1205">
                  <c:v>68.720000999999996</c:v>
                </c:pt>
                <c:pt idx="1206">
                  <c:v>69.680000000000007</c:v>
                </c:pt>
                <c:pt idx="1207">
                  <c:v>68.639999000000003</c:v>
                </c:pt>
                <c:pt idx="1208">
                  <c:v>69.760002</c:v>
                </c:pt>
                <c:pt idx="1209">
                  <c:v>68.910004000000001</c:v>
                </c:pt>
                <c:pt idx="1210">
                  <c:v>69.150002000000001</c:v>
                </c:pt>
                <c:pt idx="1211">
                  <c:v>70.690002000000007</c:v>
                </c:pt>
                <c:pt idx="1212">
                  <c:v>71.680000000000007</c:v>
                </c:pt>
                <c:pt idx="1213">
                  <c:v>70.190002000000007</c:v>
                </c:pt>
                <c:pt idx="1214">
                  <c:v>70.269997000000004</c:v>
                </c:pt>
                <c:pt idx="1215">
                  <c:v>72.129997000000003</c:v>
                </c:pt>
                <c:pt idx="1216">
                  <c:v>71.680000000000007</c:v>
                </c:pt>
                <c:pt idx="1217">
                  <c:v>70.559997999999993</c:v>
                </c:pt>
                <c:pt idx="1218">
                  <c:v>69.139999000000003</c:v>
                </c:pt>
                <c:pt idx="1219">
                  <c:v>69.930000000000007</c:v>
                </c:pt>
                <c:pt idx="1220">
                  <c:v>70.819999999999993</c:v>
                </c:pt>
                <c:pt idx="1221">
                  <c:v>70.730002999999996</c:v>
                </c:pt>
                <c:pt idx="1222">
                  <c:v>71.080001999999993</c:v>
                </c:pt>
                <c:pt idx="1223">
                  <c:v>71.830001999999993</c:v>
                </c:pt>
                <c:pt idx="1224">
                  <c:v>69.410004000000001</c:v>
                </c:pt>
                <c:pt idx="1225">
                  <c:v>69.860000999999997</c:v>
                </c:pt>
                <c:pt idx="1226">
                  <c:v>71.569999999999993</c:v>
                </c:pt>
                <c:pt idx="1227">
                  <c:v>71.139999000000003</c:v>
                </c:pt>
                <c:pt idx="1228">
                  <c:v>71.309997999999993</c:v>
                </c:pt>
                <c:pt idx="1229">
                  <c:v>69.989998</c:v>
                </c:pt>
                <c:pt idx="1230">
                  <c:v>69.069999999999993</c:v>
                </c:pt>
                <c:pt idx="1231">
                  <c:v>69.099997999999999</c:v>
                </c:pt>
                <c:pt idx="1232">
                  <c:v>68.040001000000004</c:v>
                </c:pt>
                <c:pt idx="1233">
                  <c:v>67.940002000000007</c:v>
                </c:pt>
                <c:pt idx="1234">
                  <c:v>66.660004000000001</c:v>
                </c:pt>
                <c:pt idx="1235">
                  <c:v>66.489998</c:v>
                </c:pt>
                <c:pt idx="1236">
                  <c:v>68.309997999999993</c:v>
                </c:pt>
                <c:pt idx="1237">
                  <c:v>68.529999000000004</c:v>
                </c:pt>
                <c:pt idx="1238">
                  <c:v>70.529999000000004</c:v>
                </c:pt>
                <c:pt idx="1239">
                  <c:v>70.620002999999997</c:v>
                </c:pt>
                <c:pt idx="1240">
                  <c:v>70.980002999999996</c:v>
                </c:pt>
                <c:pt idx="1241">
                  <c:v>71.550003000000004</c:v>
                </c:pt>
                <c:pt idx="1242">
                  <c:v>71.470000999999996</c:v>
                </c:pt>
                <c:pt idx="1243">
                  <c:v>71.75</c:v>
                </c:pt>
                <c:pt idx="1244">
                  <c:v>70.389999000000003</c:v>
                </c:pt>
                <c:pt idx="1245">
                  <c:v>71.449996999999996</c:v>
                </c:pt>
                <c:pt idx="1246">
                  <c:v>71.199996999999996</c:v>
                </c:pt>
                <c:pt idx="1247">
                  <c:v>69.989998</c:v>
                </c:pt>
                <c:pt idx="1248">
                  <c:v>69.319999999999993</c:v>
                </c:pt>
                <c:pt idx="1249">
                  <c:v>69.5</c:v>
                </c:pt>
                <c:pt idx="1250">
                  <c:v>69.889999000000003</c:v>
                </c:pt>
                <c:pt idx="1251">
                  <c:v>68.839995999999999</c:v>
                </c:pt>
                <c:pt idx="1252">
                  <c:v>70.970000999999996</c:v>
                </c:pt>
                <c:pt idx="1253">
                  <c:v>71.040001000000004</c:v>
                </c:pt>
                <c:pt idx="1254">
                  <c:v>71.010002</c:v>
                </c:pt>
                <c:pt idx="1255">
                  <c:v>71.790001000000004</c:v>
                </c:pt>
                <c:pt idx="1256">
                  <c:v>71.910004000000001</c:v>
                </c:pt>
                <c:pt idx="1257">
                  <c:v>71.099997999999999</c:v>
                </c:pt>
                <c:pt idx="1258">
                  <c:v>71.75</c:v>
                </c:pt>
                <c:pt idx="1259">
                  <c:v>71.410004000000001</c:v>
                </c:pt>
                <c:pt idx="1260">
                  <c:v>71.949996999999996</c:v>
                </c:pt>
                <c:pt idx="1261">
                  <c:v>72.139999000000003</c:v>
                </c:pt>
                <c:pt idx="1262">
                  <c:v>72.489998</c:v>
                </c:pt>
                <c:pt idx="1263">
                  <c:v>72.449996999999996</c:v>
                </c:pt>
                <c:pt idx="1264">
                  <c:v>72.459998999999996</c:v>
                </c:pt>
                <c:pt idx="1265">
                  <c:v>72.800003000000004</c:v>
                </c:pt>
                <c:pt idx="1266">
                  <c:v>73.019997000000004</c:v>
                </c:pt>
                <c:pt idx="1267">
                  <c:v>73.139999000000003</c:v>
                </c:pt>
                <c:pt idx="1268">
                  <c:v>72.919998000000007</c:v>
                </c:pt>
                <c:pt idx="1269">
                  <c:v>73.319999999999993</c:v>
                </c:pt>
                <c:pt idx="1270">
                  <c:v>74.290001000000004</c:v>
                </c:pt>
                <c:pt idx="1271">
                  <c:v>75.080001999999993</c:v>
                </c:pt>
                <c:pt idx="1272">
                  <c:v>74.690002000000007</c:v>
                </c:pt>
                <c:pt idx="1273">
                  <c:v>74.629997000000003</c:v>
                </c:pt>
                <c:pt idx="1274">
                  <c:v>74.75</c:v>
                </c:pt>
                <c:pt idx="1275">
                  <c:v>75.279999000000004</c:v>
                </c:pt>
                <c:pt idx="1276">
                  <c:v>75.110000999999997</c:v>
                </c:pt>
                <c:pt idx="1277">
                  <c:v>75.209998999999996</c:v>
                </c:pt>
                <c:pt idx="1278">
                  <c:v>74.959998999999996</c:v>
                </c:pt>
                <c:pt idx="1279">
                  <c:v>74.849997999999999</c:v>
                </c:pt>
                <c:pt idx="1280">
                  <c:v>75.419998000000007</c:v>
                </c:pt>
                <c:pt idx="1281">
                  <c:v>75.379997000000003</c:v>
                </c:pt>
                <c:pt idx="1282">
                  <c:v>76.5</c:v>
                </c:pt>
                <c:pt idx="1283">
                  <c:v>76.349997999999999</c:v>
                </c:pt>
                <c:pt idx="1284">
                  <c:v>76.540001000000004</c:v>
                </c:pt>
                <c:pt idx="1285">
                  <c:v>76.639999000000003</c:v>
                </c:pt>
                <c:pt idx="1286">
                  <c:v>76.910004000000001</c:v>
                </c:pt>
                <c:pt idx="1287">
                  <c:v>76.510002</c:v>
                </c:pt>
                <c:pt idx="1288">
                  <c:v>76.849997999999999</c:v>
                </c:pt>
                <c:pt idx="1289">
                  <c:v>76.830001999999993</c:v>
                </c:pt>
                <c:pt idx="1290">
                  <c:v>76.580001999999993</c:v>
                </c:pt>
                <c:pt idx="1291">
                  <c:v>77.089995999999999</c:v>
                </c:pt>
                <c:pt idx="1292">
                  <c:v>77.660004000000001</c:v>
                </c:pt>
                <c:pt idx="1293">
                  <c:v>77.139999000000003</c:v>
                </c:pt>
                <c:pt idx="1294">
                  <c:v>76.839995999999999</c:v>
                </c:pt>
                <c:pt idx="1295">
                  <c:v>77.25</c:v>
                </c:pt>
                <c:pt idx="1296">
                  <c:v>77.25</c:v>
                </c:pt>
                <c:pt idx="1297">
                  <c:v>77.440002000000007</c:v>
                </c:pt>
                <c:pt idx="1298">
                  <c:v>78.089995999999999</c:v>
                </c:pt>
                <c:pt idx="1299">
                  <c:v>77.879997000000003</c:v>
                </c:pt>
                <c:pt idx="1300">
                  <c:v>78.290001000000004</c:v>
                </c:pt>
                <c:pt idx="1301">
                  <c:v>78.120002999999997</c:v>
                </c:pt>
                <c:pt idx="1302">
                  <c:v>78.190002000000007</c:v>
                </c:pt>
                <c:pt idx="1303">
                  <c:v>77.309997999999993</c:v>
                </c:pt>
                <c:pt idx="1304">
                  <c:v>78.040001000000004</c:v>
                </c:pt>
                <c:pt idx="1305">
                  <c:v>78.769997000000004</c:v>
                </c:pt>
                <c:pt idx="1306">
                  <c:v>79.209998999999996</c:v>
                </c:pt>
                <c:pt idx="1307">
                  <c:v>79.050003000000004</c:v>
                </c:pt>
                <c:pt idx="1308">
                  <c:v>80.139999000000003</c:v>
                </c:pt>
                <c:pt idx="1309">
                  <c:v>80</c:v>
                </c:pt>
                <c:pt idx="1310">
                  <c:v>80.309997999999993</c:v>
                </c:pt>
                <c:pt idx="1311">
                  <c:v>80.129997000000003</c:v>
                </c:pt>
                <c:pt idx="1312">
                  <c:v>80.440002000000007</c:v>
                </c:pt>
                <c:pt idx="1313">
                  <c:v>80.5</c:v>
                </c:pt>
                <c:pt idx="1314">
                  <c:v>80.660004000000001</c:v>
                </c:pt>
                <c:pt idx="1315">
                  <c:v>80.510002</c:v>
                </c:pt>
                <c:pt idx="1316">
                  <c:v>80.760002</c:v>
                </c:pt>
                <c:pt idx="1317">
                  <c:v>81.739998</c:v>
                </c:pt>
                <c:pt idx="1318">
                  <c:v>81.569999999999993</c:v>
                </c:pt>
                <c:pt idx="1319">
                  <c:v>80.889999000000003</c:v>
                </c:pt>
                <c:pt idx="1320">
                  <c:v>80.790001000000004</c:v>
                </c:pt>
                <c:pt idx="1321">
                  <c:v>80.989998</c:v>
                </c:pt>
                <c:pt idx="1322">
                  <c:v>81.25</c:v>
                </c:pt>
                <c:pt idx="1323">
                  <c:v>81.099997999999999</c:v>
                </c:pt>
                <c:pt idx="1324">
                  <c:v>80.319999999999993</c:v>
                </c:pt>
                <c:pt idx="1325">
                  <c:v>80.720000999999996</c:v>
                </c:pt>
                <c:pt idx="1326">
                  <c:v>80.019997000000004</c:v>
                </c:pt>
                <c:pt idx="1327">
                  <c:v>78.370002999999997</c:v>
                </c:pt>
                <c:pt idx="1328">
                  <c:v>79.330001999999993</c:v>
                </c:pt>
                <c:pt idx="1329">
                  <c:v>80.300003000000004</c:v>
                </c:pt>
                <c:pt idx="1330">
                  <c:v>79.949996999999996</c:v>
                </c:pt>
                <c:pt idx="1331">
                  <c:v>79.910004000000001</c:v>
                </c:pt>
                <c:pt idx="1332">
                  <c:v>80.919998000000007</c:v>
                </c:pt>
                <c:pt idx="1333">
                  <c:v>80.949996999999996</c:v>
                </c:pt>
                <c:pt idx="1334">
                  <c:v>80.660004000000001</c:v>
                </c:pt>
                <c:pt idx="1335">
                  <c:v>80.889999000000003</c:v>
                </c:pt>
                <c:pt idx="1336">
                  <c:v>79.839995999999999</c:v>
                </c:pt>
                <c:pt idx="1337">
                  <c:v>79.459998999999996</c:v>
                </c:pt>
                <c:pt idx="1338">
                  <c:v>80.400002000000001</c:v>
                </c:pt>
                <c:pt idx="1339">
                  <c:v>81.449996999999996</c:v>
                </c:pt>
                <c:pt idx="1340">
                  <c:v>82.620002999999997</c:v>
                </c:pt>
                <c:pt idx="1341">
                  <c:v>82</c:v>
                </c:pt>
                <c:pt idx="1342">
                  <c:v>82.309997999999993</c:v>
                </c:pt>
                <c:pt idx="1343">
                  <c:v>82.650002000000001</c:v>
                </c:pt>
                <c:pt idx="1344">
                  <c:v>82.050003000000004</c:v>
                </c:pt>
                <c:pt idx="1345">
                  <c:v>80.779999000000004</c:v>
                </c:pt>
                <c:pt idx="1346">
                  <c:v>80.800003000000004</c:v>
                </c:pt>
                <c:pt idx="1347">
                  <c:v>80.169998000000007</c:v>
                </c:pt>
                <c:pt idx="1348">
                  <c:v>79.879997000000003</c:v>
                </c:pt>
                <c:pt idx="1349">
                  <c:v>80.25</c:v>
                </c:pt>
                <c:pt idx="1350">
                  <c:v>80.269997000000004</c:v>
                </c:pt>
                <c:pt idx="1351">
                  <c:v>79.220000999999996</c:v>
                </c:pt>
                <c:pt idx="1352">
                  <c:v>79.209998999999996</c:v>
                </c:pt>
                <c:pt idx="1353">
                  <c:v>79.040001000000004</c:v>
                </c:pt>
                <c:pt idx="1354">
                  <c:v>77.290001000000004</c:v>
                </c:pt>
                <c:pt idx="1355">
                  <c:v>76.690002000000007</c:v>
                </c:pt>
                <c:pt idx="1356">
                  <c:v>77.919998000000007</c:v>
                </c:pt>
                <c:pt idx="1357">
                  <c:v>78.059997999999993</c:v>
                </c:pt>
                <c:pt idx="1358">
                  <c:v>78.529999000000004</c:v>
                </c:pt>
                <c:pt idx="1359">
                  <c:v>78.970000999999996</c:v>
                </c:pt>
                <c:pt idx="1360">
                  <c:v>79.010002</c:v>
                </c:pt>
                <c:pt idx="1361">
                  <c:v>79.970000999999996</c:v>
                </c:pt>
                <c:pt idx="1362">
                  <c:v>78.819999999999993</c:v>
                </c:pt>
                <c:pt idx="1363">
                  <c:v>78.769997000000004</c:v>
                </c:pt>
                <c:pt idx="1364">
                  <c:v>76.610000999999997</c:v>
                </c:pt>
                <c:pt idx="1365">
                  <c:v>76.959998999999996</c:v>
                </c:pt>
                <c:pt idx="1366">
                  <c:v>77.309997999999993</c:v>
                </c:pt>
                <c:pt idx="1367">
                  <c:v>78.870002999999997</c:v>
                </c:pt>
                <c:pt idx="1368">
                  <c:v>78.709998999999996</c:v>
                </c:pt>
                <c:pt idx="1369">
                  <c:v>79.440002000000007</c:v>
                </c:pt>
                <c:pt idx="1370">
                  <c:v>78.330001999999993</c:v>
                </c:pt>
                <c:pt idx="1371">
                  <c:v>79.190002000000007</c:v>
                </c:pt>
                <c:pt idx="1372">
                  <c:v>78.190002000000007</c:v>
                </c:pt>
                <c:pt idx="1373">
                  <c:v>79.309997999999993</c:v>
                </c:pt>
                <c:pt idx="1374">
                  <c:v>80</c:v>
                </c:pt>
                <c:pt idx="1375">
                  <c:v>80.690002000000007</c:v>
                </c:pt>
                <c:pt idx="1376">
                  <c:v>81.059997999999993</c:v>
                </c:pt>
                <c:pt idx="1377">
                  <c:v>80.989998</c:v>
                </c:pt>
                <c:pt idx="1378">
                  <c:v>79.510002</c:v>
                </c:pt>
                <c:pt idx="1379">
                  <c:v>79.959998999999996</c:v>
                </c:pt>
                <c:pt idx="1380">
                  <c:v>78.889999000000003</c:v>
                </c:pt>
                <c:pt idx="1381">
                  <c:v>79.75</c:v>
                </c:pt>
                <c:pt idx="1382">
                  <c:v>79.769997000000004</c:v>
                </c:pt>
                <c:pt idx="1383">
                  <c:v>79.440002000000007</c:v>
                </c:pt>
                <c:pt idx="1384">
                  <c:v>81.209998999999996</c:v>
                </c:pt>
                <c:pt idx="1385">
                  <c:v>81.690002000000007</c:v>
                </c:pt>
                <c:pt idx="1386">
                  <c:v>81.660004000000001</c:v>
                </c:pt>
                <c:pt idx="1387">
                  <c:v>81.800003000000004</c:v>
                </c:pt>
                <c:pt idx="1388">
                  <c:v>81.529999000000004</c:v>
                </c:pt>
                <c:pt idx="1389">
                  <c:v>81.239998</c:v>
                </c:pt>
                <c:pt idx="1390">
                  <c:v>80.870002999999997</c:v>
                </c:pt>
                <c:pt idx="1391">
                  <c:v>80.480002999999996</c:v>
                </c:pt>
                <c:pt idx="1392">
                  <c:v>80.180000000000007</c:v>
                </c:pt>
                <c:pt idx="1393">
                  <c:v>81.309997999999993</c:v>
                </c:pt>
                <c:pt idx="1394">
                  <c:v>80.860000999999997</c:v>
                </c:pt>
                <c:pt idx="1395">
                  <c:v>81.580001999999993</c:v>
                </c:pt>
                <c:pt idx="1396">
                  <c:v>81.819999999999993</c:v>
                </c:pt>
                <c:pt idx="1397">
                  <c:v>82.260002</c:v>
                </c:pt>
                <c:pt idx="1398">
                  <c:v>81.400002000000001</c:v>
                </c:pt>
                <c:pt idx="1399">
                  <c:v>80.330001999999993</c:v>
                </c:pt>
                <c:pt idx="1400">
                  <c:v>79.790001000000004</c:v>
                </c:pt>
                <c:pt idx="1401">
                  <c:v>79.550003000000004</c:v>
                </c:pt>
                <c:pt idx="1402">
                  <c:v>80.849997999999999</c:v>
                </c:pt>
                <c:pt idx="1403">
                  <c:v>82.230002999999996</c:v>
                </c:pt>
                <c:pt idx="1404">
                  <c:v>82.209998999999996</c:v>
                </c:pt>
                <c:pt idx="1405">
                  <c:v>81.559997999999993</c:v>
                </c:pt>
                <c:pt idx="1406">
                  <c:v>81.040001000000004</c:v>
                </c:pt>
                <c:pt idx="1407">
                  <c:v>81.099997999999999</c:v>
                </c:pt>
                <c:pt idx="1408">
                  <c:v>82.419998000000007</c:v>
                </c:pt>
                <c:pt idx="1409">
                  <c:v>82.620002999999997</c:v>
                </c:pt>
                <c:pt idx="1410">
                  <c:v>83.089995999999999</c:v>
                </c:pt>
                <c:pt idx="1411">
                  <c:v>82.980002999999996</c:v>
                </c:pt>
                <c:pt idx="1412">
                  <c:v>82.800003000000004</c:v>
                </c:pt>
                <c:pt idx="1413">
                  <c:v>82.699996999999996</c:v>
                </c:pt>
                <c:pt idx="1414">
                  <c:v>82.779999000000004</c:v>
                </c:pt>
                <c:pt idx="1415">
                  <c:v>82.949996999999996</c:v>
                </c:pt>
                <c:pt idx="1416">
                  <c:v>83.199996999999996</c:v>
                </c:pt>
                <c:pt idx="1417">
                  <c:v>83.650002000000001</c:v>
                </c:pt>
                <c:pt idx="1418">
                  <c:v>83.949996999999996</c:v>
                </c:pt>
                <c:pt idx="1419">
                  <c:v>83.760002</c:v>
                </c:pt>
                <c:pt idx="1420">
                  <c:v>83.629997000000003</c:v>
                </c:pt>
                <c:pt idx="1421">
                  <c:v>83.900002000000001</c:v>
                </c:pt>
                <c:pt idx="1422">
                  <c:v>83.32</c:v>
                </c:pt>
                <c:pt idx="1423">
                  <c:v>83.879997000000003</c:v>
                </c:pt>
                <c:pt idx="1424">
                  <c:v>83.889999000000003</c:v>
                </c:pt>
                <c:pt idx="1425">
                  <c:v>83.980002999999996</c:v>
                </c:pt>
                <c:pt idx="1426">
                  <c:v>84.379997000000003</c:v>
                </c:pt>
                <c:pt idx="1427">
                  <c:v>83.910004000000001</c:v>
                </c:pt>
                <c:pt idx="1428">
                  <c:v>84.260002</c:v>
                </c:pt>
                <c:pt idx="1429">
                  <c:v>84.370002999999997</c:v>
                </c:pt>
                <c:pt idx="1430">
                  <c:v>84.5</c:v>
                </c:pt>
                <c:pt idx="1431">
                  <c:v>86.160004000000001</c:v>
                </c:pt>
                <c:pt idx="1432">
                  <c:v>86.379997000000003</c:v>
                </c:pt>
                <c:pt idx="1433">
                  <c:v>86.120002999999997</c:v>
                </c:pt>
                <c:pt idx="1434">
                  <c:v>86.029999000000004</c:v>
                </c:pt>
                <c:pt idx="1435">
                  <c:v>86.309997999999993</c:v>
                </c:pt>
                <c:pt idx="1436">
                  <c:v>87.510002</c:v>
                </c:pt>
                <c:pt idx="1437">
                  <c:v>87.720000999999996</c:v>
                </c:pt>
                <c:pt idx="1438">
                  <c:v>87.349997999999999</c:v>
                </c:pt>
                <c:pt idx="1439">
                  <c:v>87.080001999999993</c:v>
                </c:pt>
                <c:pt idx="1440">
                  <c:v>87.830001999999993</c:v>
                </c:pt>
                <c:pt idx="1441">
                  <c:v>87.809997999999993</c:v>
                </c:pt>
                <c:pt idx="1442">
                  <c:v>87.739998</c:v>
                </c:pt>
                <c:pt idx="1443">
                  <c:v>87.620002999999997</c:v>
                </c:pt>
                <c:pt idx="1444">
                  <c:v>86.540001000000004</c:v>
                </c:pt>
                <c:pt idx="1445">
                  <c:v>86.040001000000004</c:v>
                </c:pt>
                <c:pt idx="1446">
                  <c:v>86.910004000000001</c:v>
                </c:pt>
                <c:pt idx="1447">
                  <c:v>86.519997000000004</c:v>
                </c:pt>
                <c:pt idx="1448">
                  <c:v>86.620002999999997</c:v>
                </c:pt>
                <c:pt idx="1449">
                  <c:v>86.489998</c:v>
                </c:pt>
                <c:pt idx="1450">
                  <c:v>87.099997999999999</c:v>
                </c:pt>
                <c:pt idx="1451">
                  <c:v>87.790001000000004</c:v>
                </c:pt>
                <c:pt idx="1452">
                  <c:v>87.949996999999996</c:v>
                </c:pt>
                <c:pt idx="1453">
                  <c:v>87.800003000000004</c:v>
                </c:pt>
                <c:pt idx="1454">
                  <c:v>86.419998000000007</c:v>
                </c:pt>
                <c:pt idx="1455">
                  <c:v>86.230002999999996</c:v>
                </c:pt>
                <c:pt idx="1456">
                  <c:v>85.879997000000003</c:v>
                </c:pt>
                <c:pt idx="1457">
                  <c:v>85.889999000000003</c:v>
                </c:pt>
                <c:pt idx="1458">
                  <c:v>86.620002999999997</c:v>
                </c:pt>
                <c:pt idx="1459">
                  <c:v>87.260002</c:v>
                </c:pt>
                <c:pt idx="1460">
                  <c:v>87.580001999999993</c:v>
                </c:pt>
                <c:pt idx="1461">
                  <c:v>87.75</c:v>
                </c:pt>
                <c:pt idx="1462">
                  <c:v>86.330001999999993</c:v>
                </c:pt>
                <c:pt idx="1463">
                  <c:v>86.220000999999996</c:v>
                </c:pt>
                <c:pt idx="1464">
                  <c:v>85.419998000000007</c:v>
                </c:pt>
                <c:pt idx="1465">
                  <c:v>85.029999000000004</c:v>
                </c:pt>
                <c:pt idx="1466">
                  <c:v>85.040001000000004</c:v>
                </c:pt>
                <c:pt idx="1467">
                  <c:v>85.290001000000004</c:v>
                </c:pt>
                <c:pt idx="1468">
                  <c:v>85.360000999999997</c:v>
                </c:pt>
                <c:pt idx="1469">
                  <c:v>86.129997000000003</c:v>
                </c:pt>
                <c:pt idx="1470">
                  <c:v>85.940002000000007</c:v>
                </c:pt>
                <c:pt idx="1471">
                  <c:v>86.019997000000004</c:v>
                </c:pt>
                <c:pt idx="1472">
                  <c:v>86.550003000000004</c:v>
                </c:pt>
                <c:pt idx="1473">
                  <c:v>85.559997999999993</c:v>
                </c:pt>
                <c:pt idx="1474">
                  <c:v>84.330001999999993</c:v>
                </c:pt>
                <c:pt idx="1475">
                  <c:v>84.120002999999997</c:v>
                </c:pt>
                <c:pt idx="1476">
                  <c:v>84.050003000000004</c:v>
                </c:pt>
                <c:pt idx="1477">
                  <c:v>84.209998999999996</c:v>
                </c:pt>
                <c:pt idx="1478">
                  <c:v>82.959998999999996</c:v>
                </c:pt>
                <c:pt idx="1479">
                  <c:v>82.690002000000007</c:v>
                </c:pt>
                <c:pt idx="1480">
                  <c:v>83.169998000000007</c:v>
                </c:pt>
                <c:pt idx="1481">
                  <c:v>84.57</c:v>
                </c:pt>
                <c:pt idx="1482">
                  <c:v>84.889999000000003</c:v>
                </c:pt>
                <c:pt idx="1483">
                  <c:v>85.18</c:v>
                </c:pt>
                <c:pt idx="1484">
                  <c:v>86.199996999999996</c:v>
                </c:pt>
                <c:pt idx="1485">
                  <c:v>85.900002000000001</c:v>
                </c:pt>
                <c:pt idx="1486">
                  <c:v>85.589995999999999</c:v>
                </c:pt>
                <c:pt idx="1487">
                  <c:v>86.760002</c:v>
                </c:pt>
                <c:pt idx="1488">
                  <c:v>87.080001999999993</c:v>
                </c:pt>
                <c:pt idx="1489">
                  <c:v>87.519997000000004</c:v>
                </c:pt>
                <c:pt idx="1490">
                  <c:v>86.949996999999996</c:v>
                </c:pt>
                <c:pt idx="1491">
                  <c:v>86.720000999999996</c:v>
                </c:pt>
                <c:pt idx="1492">
                  <c:v>86.589995999999999</c:v>
                </c:pt>
                <c:pt idx="1493">
                  <c:v>87.230002999999996</c:v>
                </c:pt>
                <c:pt idx="1494">
                  <c:v>87.400002000000001</c:v>
                </c:pt>
                <c:pt idx="1495">
                  <c:v>87.059997999999993</c:v>
                </c:pt>
                <c:pt idx="1496">
                  <c:v>87.290001000000004</c:v>
                </c:pt>
                <c:pt idx="1497">
                  <c:v>87.239998</c:v>
                </c:pt>
                <c:pt idx="1498">
                  <c:v>86.940002000000007</c:v>
                </c:pt>
                <c:pt idx="1499">
                  <c:v>86.720000999999996</c:v>
                </c:pt>
                <c:pt idx="1500">
                  <c:v>88.059997999999993</c:v>
                </c:pt>
                <c:pt idx="1501">
                  <c:v>88.910004000000001</c:v>
                </c:pt>
                <c:pt idx="1502">
                  <c:v>87.650002000000001</c:v>
                </c:pt>
                <c:pt idx="1503">
                  <c:v>87.93</c:v>
                </c:pt>
                <c:pt idx="1504">
                  <c:v>86.949996999999996</c:v>
                </c:pt>
                <c:pt idx="1505">
                  <c:v>86.709998999999996</c:v>
                </c:pt>
                <c:pt idx="1506">
                  <c:v>85.879997000000003</c:v>
                </c:pt>
                <c:pt idx="1507">
                  <c:v>85.959998999999996</c:v>
                </c:pt>
                <c:pt idx="1508">
                  <c:v>85.25</c:v>
                </c:pt>
                <c:pt idx="1509">
                  <c:v>86.800003000000004</c:v>
                </c:pt>
                <c:pt idx="1510">
                  <c:v>88.790001000000004</c:v>
                </c:pt>
                <c:pt idx="1511">
                  <c:v>88.760002</c:v>
                </c:pt>
                <c:pt idx="1512">
                  <c:v>89.260002</c:v>
                </c:pt>
                <c:pt idx="1513">
                  <c:v>88.980002999999996</c:v>
                </c:pt>
                <c:pt idx="1514">
                  <c:v>88.790001000000004</c:v>
                </c:pt>
                <c:pt idx="1515">
                  <c:v>89.029999000000004</c:v>
                </c:pt>
                <c:pt idx="1516">
                  <c:v>89.290001000000004</c:v>
                </c:pt>
                <c:pt idx="1517">
                  <c:v>89.459998999999996</c:v>
                </c:pt>
                <c:pt idx="1518">
                  <c:v>89.550003000000004</c:v>
                </c:pt>
                <c:pt idx="1519">
                  <c:v>90.18</c:v>
                </c:pt>
                <c:pt idx="1520">
                  <c:v>90.089995999999999</c:v>
                </c:pt>
                <c:pt idx="1521">
                  <c:v>91.029999000000004</c:v>
                </c:pt>
                <c:pt idx="1522">
                  <c:v>91.150002000000001</c:v>
                </c:pt>
                <c:pt idx="1523">
                  <c:v>91.449996999999996</c:v>
                </c:pt>
                <c:pt idx="1524">
                  <c:v>91.720000999999996</c:v>
                </c:pt>
                <c:pt idx="1525">
                  <c:v>92.370002999999997</c:v>
                </c:pt>
                <c:pt idx="1526">
                  <c:v>93.059997999999993</c:v>
                </c:pt>
                <c:pt idx="1527">
                  <c:v>92.849997999999999</c:v>
                </c:pt>
                <c:pt idx="1528">
                  <c:v>92.529999000000004</c:v>
                </c:pt>
                <c:pt idx="1529">
                  <c:v>92.43</c:v>
                </c:pt>
                <c:pt idx="1530">
                  <c:v>92.239998</c:v>
                </c:pt>
                <c:pt idx="1531">
                  <c:v>93</c:v>
                </c:pt>
                <c:pt idx="1532">
                  <c:v>91.629997000000003</c:v>
                </c:pt>
                <c:pt idx="1533">
                  <c:v>92.599997999999999</c:v>
                </c:pt>
                <c:pt idx="1534">
                  <c:v>92.639999000000003</c:v>
                </c:pt>
                <c:pt idx="1535">
                  <c:v>92.559997999999993</c:v>
                </c:pt>
                <c:pt idx="1536">
                  <c:v>93.220000999999996</c:v>
                </c:pt>
                <c:pt idx="1537">
                  <c:v>92.989998</c:v>
                </c:pt>
                <c:pt idx="1538">
                  <c:v>93.199996999999996</c:v>
                </c:pt>
                <c:pt idx="1539">
                  <c:v>93.389999000000003</c:v>
                </c:pt>
                <c:pt idx="1540">
                  <c:v>93.32</c:v>
                </c:pt>
                <c:pt idx="1541">
                  <c:v>93.169998000000007</c:v>
                </c:pt>
                <c:pt idx="1542">
                  <c:v>93.660004000000001</c:v>
                </c:pt>
                <c:pt idx="1543">
                  <c:v>92.400002000000001</c:v>
                </c:pt>
                <c:pt idx="1544">
                  <c:v>91.809997999999993</c:v>
                </c:pt>
                <c:pt idx="1545">
                  <c:v>92.379997000000003</c:v>
                </c:pt>
                <c:pt idx="1546">
                  <c:v>91.059997999999993</c:v>
                </c:pt>
                <c:pt idx="1547">
                  <c:v>91.709998999999996</c:v>
                </c:pt>
                <c:pt idx="1548">
                  <c:v>93.040001000000004</c:v>
                </c:pt>
                <c:pt idx="1549">
                  <c:v>93</c:v>
                </c:pt>
                <c:pt idx="1550">
                  <c:v>93.550003000000004</c:v>
                </c:pt>
                <c:pt idx="1551">
                  <c:v>94.599997999999999</c:v>
                </c:pt>
                <c:pt idx="1552">
                  <c:v>95.32</c:v>
                </c:pt>
                <c:pt idx="1553">
                  <c:v>95.07</c:v>
                </c:pt>
                <c:pt idx="1554">
                  <c:v>95.160004000000001</c:v>
                </c:pt>
                <c:pt idx="1555">
                  <c:v>96.110000999999997</c:v>
                </c:pt>
                <c:pt idx="1556">
                  <c:v>96.25</c:v>
                </c:pt>
                <c:pt idx="1557">
                  <c:v>96.080001999999993</c:v>
                </c:pt>
                <c:pt idx="1558">
                  <c:v>96.540001000000004</c:v>
                </c:pt>
                <c:pt idx="1559">
                  <c:v>96.639999000000003</c:v>
                </c:pt>
                <c:pt idx="1560">
                  <c:v>96.129997000000003</c:v>
                </c:pt>
                <c:pt idx="1561">
                  <c:v>95.68</c:v>
                </c:pt>
                <c:pt idx="1562">
                  <c:v>95.300003000000004</c:v>
                </c:pt>
                <c:pt idx="1563">
                  <c:v>96.459998999999996</c:v>
                </c:pt>
                <c:pt idx="1564">
                  <c:v>95.849997999999999</c:v>
                </c:pt>
                <c:pt idx="1565">
                  <c:v>96.860000999999997</c:v>
                </c:pt>
                <c:pt idx="1566">
                  <c:v>96.510002</c:v>
                </c:pt>
                <c:pt idx="1567">
                  <c:v>97.029999000000004</c:v>
                </c:pt>
                <c:pt idx="1568">
                  <c:v>97.139999000000003</c:v>
                </c:pt>
                <c:pt idx="1569">
                  <c:v>97.610000999999997</c:v>
                </c:pt>
                <c:pt idx="1570">
                  <c:v>97.139999000000003</c:v>
                </c:pt>
                <c:pt idx="1571">
                  <c:v>97.800003000000004</c:v>
                </c:pt>
                <c:pt idx="1572">
                  <c:v>96.730002999999996</c:v>
                </c:pt>
                <c:pt idx="1573">
                  <c:v>97.43</c:v>
                </c:pt>
                <c:pt idx="1574">
                  <c:v>97.18</c:v>
                </c:pt>
                <c:pt idx="1575">
                  <c:v>98.18</c:v>
                </c:pt>
                <c:pt idx="1576">
                  <c:v>98.059997999999993</c:v>
                </c:pt>
                <c:pt idx="1577">
                  <c:v>99.010002</c:v>
                </c:pt>
                <c:pt idx="1578">
                  <c:v>99.790001000000004</c:v>
                </c:pt>
                <c:pt idx="1579">
                  <c:v>100.150002</c:v>
                </c:pt>
                <c:pt idx="1580">
                  <c:v>97.879997000000003</c:v>
                </c:pt>
                <c:pt idx="1581">
                  <c:v>99.269997000000004</c:v>
                </c:pt>
                <c:pt idx="1582">
                  <c:v>98.309997999999993</c:v>
                </c:pt>
                <c:pt idx="1583">
                  <c:v>97.07</c:v>
                </c:pt>
                <c:pt idx="1584">
                  <c:v>98.309997999999993</c:v>
                </c:pt>
                <c:pt idx="1585">
                  <c:v>98.589995999999999</c:v>
                </c:pt>
                <c:pt idx="1586">
                  <c:v>99.5</c:v>
                </c:pt>
                <c:pt idx="1587">
                  <c:v>99.25</c:v>
                </c:pt>
                <c:pt idx="1588">
                  <c:v>99.959998999999996</c:v>
                </c:pt>
                <c:pt idx="1589">
                  <c:v>99.620002999999997</c:v>
                </c:pt>
                <c:pt idx="1590">
                  <c:v>99.779999000000004</c:v>
                </c:pt>
                <c:pt idx="1591">
                  <c:v>99.93</c:v>
                </c:pt>
                <c:pt idx="1592">
                  <c:v>99.690002000000007</c:v>
                </c:pt>
                <c:pt idx="1593">
                  <c:v>100.730003</c:v>
                </c:pt>
                <c:pt idx="1594">
                  <c:v>101.80999799999999</c:v>
                </c:pt>
                <c:pt idx="1595">
                  <c:v>101.889999</c:v>
                </c:pt>
                <c:pt idx="1596">
                  <c:v>102.660004</c:v>
                </c:pt>
                <c:pt idx="1597">
                  <c:v>102.900002</c:v>
                </c:pt>
                <c:pt idx="1598">
                  <c:v>102.889999</c:v>
                </c:pt>
                <c:pt idx="1599">
                  <c:v>103.790001</c:v>
                </c:pt>
                <c:pt idx="1600">
                  <c:v>103.790001</c:v>
                </c:pt>
                <c:pt idx="1601">
                  <c:v>104.80999799999999</c:v>
                </c:pt>
                <c:pt idx="1602">
                  <c:v>105.480003</c:v>
                </c:pt>
                <c:pt idx="1603">
                  <c:v>104.300003</c:v>
                </c:pt>
                <c:pt idx="1604">
                  <c:v>104.970001</c:v>
                </c:pt>
                <c:pt idx="1605">
                  <c:v>104.55999799999999</c:v>
                </c:pt>
                <c:pt idx="1606">
                  <c:v>104.989998</c:v>
                </c:pt>
                <c:pt idx="1607">
                  <c:v>104.050003</c:v>
                </c:pt>
                <c:pt idx="1608">
                  <c:v>103.93</c:v>
                </c:pt>
                <c:pt idx="1609">
                  <c:v>103.93</c:v>
                </c:pt>
                <c:pt idx="1610">
                  <c:v>104.839996</c:v>
                </c:pt>
                <c:pt idx="1611">
                  <c:v>103.650002</c:v>
                </c:pt>
                <c:pt idx="1612">
                  <c:v>103.41999800000001</c:v>
                </c:pt>
                <c:pt idx="1613">
                  <c:v>102.300003</c:v>
                </c:pt>
                <c:pt idx="1614">
                  <c:v>102.589996</c:v>
                </c:pt>
                <c:pt idx="1615">
                  <c:v>102.370003</c:v>
                </c:pt>
                <c:pt idx="1616">
                  <c:v>100.870003</c:v>
                </c:pt>
                <c:pt idx="1617">
                  <c:v>101.629997</c:v>
                </c:pt>
                <c:pt idx="1618">
                  <c:v>103.41999800000001</c:v>
                </c:pt>
                <c:pt idx="1619">
                  <c:v>103.209999</c:v>
                </c:pt>
                <c:pt idx="1620">
                  <c:v>102.459999</c:v>
                </c:pt>
                <c:pt idx="1621">
                  <c:v>101.349998</c:v>
                </c:pt>
                <c:pt idx="1622">
                  <c:v>102.860001</c:v>
                </c:pt>
                <c:pt idx="1623">
                  <c:v>102.709999</c:v>
                </c:pt>
                <c:pt idx="1624">
                  <c:v>103.220001</c:v>
                </c:pt>
                <c:pt idx="1625">
                  <c:v>104.209999</c:v>
                </c:pt>
                <c:pt idx="1626">
                  <c:v>103.07</c:v>
                </c:pt>
                <c:pt idx="1627">
                  <c:v>100.370003</c:v>
                </c:pt>
                <c:pt idx="1628">
                  <c:v>100.699997</c:v>
                </c:pt>
                <c:pt idx="1629">
                  <c:v>99.970000999999996</c:v>
                </c:pt>
                <c:pt idx="1630">
                  <c:v>100.699997</c:v>
                </c:pt>
                <c:pt idx="1631">
                  <c:v>101.589996</c:v>
                </c:pt>
                <c:pt idx="1632">
                  <c:v>102.400002</c:v>
                </c:pt>
                <c:pt idx="1633">
                  <c:v>102.550003</c:v>
                </c:pt>
                <c:pt idx="1634">
                  <c:v>103.25</c:v>
                </c:pt>
                <c:pt idx="1635">
                  <c:v>103.449997</c:v>
                </c:pt>
                <c:pt idx="1636">
                  <c:v>103.790001</c:v>
                </c:pt>
                <c:pt idx="1637">
                  <c:v>104.800003</c:v>
                </c:pt>
                <c:pt idx="1638">
                  <c:v>105.900002</c:v>
                </c:pt>
                <c:pt idx="1639">
                  <c:v>106.43</c:v>
                </c:pt>
                <c:pt idx="1640">
                  <c:v>106.529999</c:v>
                </c:pt>
                <c:pt idx="1641">
                  <c:v>108.040001</c:v>
                </c:pt>
                <c:pt idx="1642">
                  <c:v>108.58000199999999</c:v>
                </c:pt>
                <c:pt idx="1643">
                  <c:v>108.379997</c:v>
                </c:pt>
                <c:pt idx="1644">
                  <c:v>108.040001</c:v>
                </c:pt>
                <c:pt idx="1645">
                  <c:v>108.290001</c:v>
                </c:pt>
                <c:pt idx="1646">
                  <c:v>108.620003</c:v>
                </c:pt>
                <c:pt idx="1647">
                  <c:v>108.489998</c:v>
                </c:pt>
                <c:pt idx="1648">
                  <c:v>108.449997</c:v>
                </c:pt>
                <c:pt idx="1649">
                  <c:v>108.239998</c:v>
                </c:pt>
                <c:pt idx="1650">
                  <c:v>107.769997</c:v>
                </c:pt>
                <c:pt idx="1651">
                  <c:v>108.050003</c:v>
                </c:pt>
                <c:pt idx="1652">
                  <c:v>108.620003</c:v>
                </c:pt>
                <c:pt idx="1653">
                  <c:v>107.91999800000001</c:v>
                </c:pt>
                <c:pt idx="1654">
                  <c:v>107.779999</c:v>
                </c:pt>
                <c:pt idx="1655">
                  <c:v>108.339996</c:v>
                </c:pt>
                <c:pt idx="1656">
                  <c:v>109.739998</c:v>
                </c:pt>
                <c:pt idx="1657">
                  <c:v>110.220001</c:v>
                </c:pt>
                <c:pt idx="1658">
                  <c:v>110.199997</c:v>
                </c:pt>
                <c:pt idx="1659">
                  <c:v>109.470001</c:v>
                </c:pt>
                <c:pt idx="1660">
                  <c:v>108.839996</c:v>
                </c:pt>
                <c:pt idx="1661">
                  <c:v>109.400002</c:v>
                </c:pt>
                <c:pt idx="1662">
                  <c:v>108.949997</c:v>
                </c:pt>
                <c:pt idx="1663">
                  <c:v>108.80999799999999</c:v>
                </c:pt>
                <c:pt idx="1664">
                  <c:v>108.839996</c:v>
                </c:pt>
                <c:pt idx="1665">
                  <c:v>107.80999799999999</c:v>
                </c:pt>
                <c:pt idx="1666">
                  <c:v>105.839996</c:v>
                </c:pt>
                <c:pt idx="1667">
                  <c:v>105.57</c:v>
                </c:pt>
                <c:pt idx="1668">
                  <c:v>105.08000199999999</c:v>
                </c:pt>
                <c:pt idx="1669">
                  <c:v>105.900002</c:v>
                </c:pt>
                <c:pt idx="1670">
                  <c:v>105.029999</c:v>
                </c:pt>
                <c:pt idx="1671">
                  <c:v>105.91999800000001</c:v>
                </c:pt>
                <c:pt idx="1672">
                  <c:v>105.989998</c:v>
                </c:pt>
                <c:pt idx="1673">
                  <c:v>106.07</c:v>
                </c:pt>
                <c:pt idx="1674">
                  <c:v>104.139999</c:v>
                </c:pt>
                <c:pt idx="1675">
                  <c:v>104.529999</c:v>
                </c:pt>
                <c:pt idx="1676">
                  <c:v>105</c:v>
                </c:pt>
                <c:pt idx="1677">
                  <c:v>104.239998</c:v>
                </c:pt>
                <c:pt idx="1678">
                  <c:v>105.07</c:v>
                </c:pt>
                <c:pt idx="1679">
                  <c:v>105.879997</c:v>
                </c:pt>
                <c:pt idx="1680">
                  <c:v>106.019997</c:v>
                </c:pt>
                <c:pt idx="1681">
                  <c:v>105.970001</c:v>
                </c:pt>
                <c:pt idx="1682">
                  <c:v>107.019997</c:v>
                </c:pt>
                <c:pt idx="1683">
                  <c:v>108.129997</c:v>
                </c:pt>
                <c:pt idx="1684">
                  <c:v>108.910004</c:v>
                </c:pt>
                <c:pt idx="1685">
                  <c:v>108.779999</c:v>
                </c:pt>
                <c:pt idx="1686">
                  <c:v>109.16999800000001</c:v>
                </c:pt>
                <c:pt idx="1687">
                  <c:v>109.769997</c:v>
                </c:pt>
                <c:pt idx="1688">
                  <c:v>110.650002</c:v>
                </c:pt>
                <c:pt idx="1689">
                  <c:v>111.639999</c:v>
                </c:pt>
                <c:pt idx="1690">
                  <c:v>111.68</c:v>
                </c:pt>
                <c:pt idx="1691">
                  <c:v>110.970001</c:v>
                </c:pt>
                <c:pt idx="1692">
                  <c:v>110.30999799999999</c:v>
                </c:pt>
                <c:pt idx="1693">
                  <c:v>110.120003</c:v>
                </c:pt>
                <c:pt idx="1694">
                  <c:v>109.41999800000001</c:v>
                </c:pt>
                <c:pt idx="1695">
                  <c:v>110.269997</c:v>
                </c:pt>
                <c:pt idx="1696">
                  <c:v>110.19000200000001</c:v>
                </c:pt>
                <c:pt idx="1697">
                  <c:v>109.970001</c:v>
                </c:pt>
                <c:pt idx="1698">
                  <c:v>111</c:v>
                </c:pt>
                <c:pt idx="1699">
                  <c:v>110.91999800000001</c:v>
                </c:pt>
                <c:pt idx="1700">
                  <c:v>109.889999</c:v>
                </c:pt>
                <c:pt idx="1701">
                  <c:v>110.790001</c:v>
                </c:pt>
                <c:pt idx="1702">
                  <c:v>109.459999</c:v>
                </c:pt>
                <c:pt idx="1703">
                  <c:v>107.900002</c:v>
                </c:pt>
                <c:pt idx="1704">
                  <c:v>107.529999</c:v>
                </c:pt>
                <c:pt idx="1705">
                  <c:v>109.839996</c:v>
                </c:pt>
                <c:pt idx="1706">
                  <c:v>110.739998</c:v>
                </c:pt>
                <c:pt idx="1707">
                  <c:v>111.239998</c:v>
                </c:pt>
                <c:pt idx="1708">
                  <c:v>110.5</c:v>
                </c:pt>
                <c:pt idx="1709">
                  <c:v>111.760002</c:v>
                </c:pt>
                <c:pt idx="1710">
                  <c:v>112.44000200000001</c:v>
                </c:pt>
                <c:pt idx="1711">
                  <c:v>113.16999800000001</c:v>
                </c:pt>
                <c:pt idx="1712">
                  <c:v>113.239998</c:v>
                </c:pt>
                <c:pt idx="1713">
                  <c:v>113.959999</c:v>
                </c:pt>
                <c:pt idx="1714">
                  <c:v>113.5</c:v>
                </c:pt>
                <c:pt idx="1715">
                  <c:v>114.709999</c:v>
                </c:pt>
                <c:pt idx="1716">
                  <c:v>115.230003</c:v>
                </c:pt>
                <c:pt idx="1717">
                  <c:v>115.239998</c:v>
                </c:pt>
                <c:pt idx="1718">
                  <c:v>115.82</c:v>
                </c:pt>
                <c:pt idx="1719">
                  <c:v>115.110001</c:v>
                </c:pt>
                <c:pt idx="1720">
                  <c:v>115.470001</c:v>
                </c:pt>
                <c:pt idx="1721">
                  <c:v>115.94000200000001</c:v>
                </c:pt>
                <c:pt idx="1722">
                  <c:v>116.269997</c:v>
                </c:pt>
                <c:pt idx="1723">
                  <c:v>116.300003</c:v>
                </c:pt>
                <c:pt idx="1724">
                  <c:v>116.290001</c:v>
                </c:pt>
                <c:pt idx="1725">
                  <c:v>113.989998</c:v>
                </c:pt>
                <c:pt idx="1726">
                  <c:v>115.589996</c:v>
                </c:pt>
                <c:pt idx="1727">
                  <c:v>115.980003</c:v>
                </c:pt>
                <c:pt idx="1728">
                  <c:v>116.040001</c:v>
                </c:pt>
                <c:pt idx="1729">
                  <c:v>117.400002</c:v>
                </c:pt>
                <c:pt idx="1730">
                  <c:v>118.129997</c:v>
                </c:pt>
                <c:pt idx="1731">
                  <c:v>118.239998</c:v>
                </c:pt>
                <c:pt idx="1732">
                  <c:v>117.370003</c:v>
                </c:pt>
                <c:pt idx="1733">
                  <c:v>116.959999</c:v>
                </c:pt>
                <c:pt idx="1734">
                  <c:v>116.360001</c:v>
                </c:pt>
                <c:pt idx="1735">
                  <c:v>117.379997</c:v>
                </c:pt>
                <c:pt idx="1736">
                  <c:v>118.349998</c:v>
                </c:pt>
                <c:pt idx="1737">
                  <c:v>118.449997</c:v>
                </c:pt>
                <c:pt idx="1738">
                  <c:v>118.980003</c:v>
                </c:pt>
                <c:pt idx="1739">
                  <c:v>119.33000199999999</c:v>
                </c:pt>
                <c:pt idx="1740">
                  <c:v>119.480003</c:v>
                </c:pt>
                <c:pt idx="1741">
                  <c:v>119.010002</c:v>
                </c:pt>
                <c:pt idx="1742">
                  <c:v>118.209999</c:v>
                </c:pt>
                <c:pt idx="1743">
                  <c:v>117.870003</c:v>
                </c:pt>
                <c:pt idx="1744">
                  <c:v>117.379997</c:v>
                </c:pt>
                <c:pt idx="1745">
                  <c:v>118.370003</c:v>
                </c:pt>
                <c:pt idx="1746">
                  <c:v>118.379997</c:v>
                </c:pt>
                <c:pt idx="1747">
                  <c:v>118.389999</c:v>
                </c:pt>
                <c:pt idx="1748">
                  <c:v>117.459999</c:v>
                </c:pt>
                <c:pt idx="1749">
                  <c:v>117.160004</c:v>
                </c:pt>
                <c:pt idx="1750">
                  <c:v>117.529999</c:v>
                </c:pt>
                <c:pt idx="1751">
                  <c:v>118.029999</c:v>
                </c:pt>
                <c:pt idx="1752">
                  <c:v>117.470001</c:v>
                </c:pt>
                <c:pt idx="1753">
                  <c:v>119.489998</c:v>
                </c:pt>
                <c:pt idx="1754">
                  <c:v>119.449997</c:v>
                </c:pt>
                <c:pt idx="1755">
                  <c:v>120.199997</c:v>
                </c:pt>
                <c:pt idx="1756">
                  <c:v>120.33000199999999</c:v>
                </c:pt>
                <c:pt idx="1757">
                  <c:v>120.68</c:v>
                </c:pt>
                <c:pt idx="1758">
                  <c:v>121.25</c:v>
                </c:pt>
                <c:pt idx="1759">
                  <c:v>120.790001</c:v>
                </c:pt>
                <c:pt idx="1760">
                  <c:v>121.220001</c:v>
                </c:pt>
                <c:pt idx="1761">
                  <c:v>121.389999</c:v>
                </c:pt>
                <c:pt idx="1762">
                  <c:v>121.110001</c:v>
                </c:pt>
                <c:pt idx="1763">
                  <c:v>121.08000199999999</c:v>
                </c:pt>
                <c:pt idx="1764">
                  <c:v>120.129997</c:v>
                </c:pt>
                <c:pt idx="1765">
                  <c:v>120.959999</c:v>
                </c:pt>
                <c:pt idx="1766">
                  <c:v>120.93</c:v>
                </c:pt>
                <c:pt idx="1767">
                  <c:v>121.010002</c:v>
                </c:pt>
                <c:pt idx="1768">
                  <c:v>121.300003</c:v>
                </c:pt>
                <c:pt idx="1769">
                  <c:v>119.010002</c:v>
                </c:pt>
                <c:pt idx="1770">
                  <c:v>120.050003</c:v>
                </c:pt>
                <c:pt idx="1771">
                  <c:v>120.25</c:v>
                </c:pt>
                <c:pt idx="1772">
                  <c:v>119.760002</c:v>
                </c:pt>
                <c:pt idx="1773">
                  <c:v>119.25</c:v>
                </c:pt>
                <c:pt idx="1774">
                  <c:v>119.120003</c:v>
                </c:pt>
                <c:pt idx="1775">
                  <c:v>119.55999799999999</c:v>
                </c:pt>
                <c:pt idx="1776">
                  <c:v>118.69000200000001</c:v>
                </c:pt>
                <c:pt idx="1777">
                  <c:v>116.639999</c:v>
                </c:pt>
                <c:pt idx="1778">
                  <c:v>116.07</c:v>
                </c:pt>
                <c:pt idx="1779">
                  <c:v>117.050003</c:v>
                </c:pt>
                <c:pt idx="1780">
                  <c:v>115.08000199999999</c:v>
                </c:pt>
                <c:pt idx="1781">
                  <c:v>116.94000200000001</c:v>
                </c:pt>
                <c:pt idx="1782">
                  <c:v>115.860001</c:v>
                </c:pt>
                <c:pt idx="1783">
                  <c:v>112.849998</c:v>
                </c:pt>
                <c:pt idx="1784">
                  <c:v>114</c:v>
                </c:pt>
                <c:pt idx="1785">
                  <c:v>114.120003</c:v>
                </c:pt>
                <c:pt idx="1786">
                  <c:v>116.480003</c:v>
                </c:pt>
                <c:pt idx="1787">
                  <c:v>117.779999</c:v>
                </c:pt>
                <c:pt idx="1788">
                  <c:v>117.709999</c:v>
                </c:pt>
                <c:pt idx="1789">
                  <c:v>118.879997</c:v>
                </c:pt>
                <c:pt idx="1790">
                  <c:v>118.949997</c:v>
                </c:pt>
                <c:pt idx="1791">
                  <c:v>119.44000200000001</c:v>
                </c:pt>
                <c:pt idx="1792">
                  <c:v>119.849998</c:v>
                </c:pt>
                <c:pt idx="1793">
                  <c:v>120.08000199999999</c:v>
                </c:pt>
                <c:pt idx="1794">
                  <c:v>119.220001</c:v>
                </c:pt>
                <c:pt idx="1795">
                  <c:v>119.989998</c:v>
                </c:pt>
                <c:pt idx="1796">
                  <c:v>120.029999</c:v>
                </c:pt>
                <c:pt idx="1797">
                  <c:v>120.860001</c:v>
                </c:pt>
                <c:pt idx="1798">
                  <c:v>121.550003</c:v>
                </c:pt>
                <c:pt idx="1799">
                  <c:v>122.220001</c:v>
                </c:pt>
                <c:pt idx="1800">
                  <c:v>122.80999799999999</c:v>
                </c:pt>
                <c:pt idx="1801">
                  <c:v>123.339996</c:v>
                </c:pt>
                <c:pt idx="1802">
                  <c:v>122.25</c:v>
                </c:pt>
                <c:pt idx="1803">
                  <c:v>124.019997</c:v>
                </c:pt>
                <c:pt idx="1804">
                  <c:v>124.220001</c:v>
                </c:pt>
                <c:pt idx="1805">
                  <c:v>124.550003</c:v>
                </c:pt>
                <c:pt idx="1806">
                  <c:v>124.470001</c:v>
                </c:pt>
                <c:pt idx="1807">
                  <c:v>124.050003</c:v>
                </c:pt>
                <c:pt idx="1808">
                  <c:v>123.639999</c:v>
                </c:pt>
                <c:pt idx="1809">
                  <c:v>123.730003</c:v>
                </c:pt>
                <c:pt idx="1810">
                  <c:v>122.05999799999999</c:v>
                </c:pt>
                <c:pt idx="1811">
                  <c:v>122.25</c:v>
                </c:pt>
                <c:pt idx="1812">
                  <c:v>123.05999799999999</c:v>
                </c:pt>
                <c:pt idx="1813">
                  <c:v>123.400002</c:v>
                </c:pt>
                <c:pt idx="1814">
                  <c:v>122.57</c:v>
                </c:pt>
                <c:pt idx="1815">
                  <c:v>122.790001</c:v>
                </c:pt>
                <c:pt idx="1816">
                  <c:v>122.279999</c:v>
                </c:pt>
                <c:pt idx="1817">
                  <c:v>121.07</c:v>
                </c:pt>
                <c:pt idx="1818">
                  <c:v>120.55999799999999</c:v>
                </c:pt>
                <c:pt idx="1819">
                  <c:v>119.379997</c:v>
                </c:pt>
                <c:pt idx="1820">
                  <c:v>118.599998</c:v>
                </c:pt>
                <c:pt idx="1821">
                  <c:v>119.370003</c:v>
                </c:pt>
                <c:pt idx="1822">
                  <c:v>120.279999</c:v>
                </c:pt>
                <c:pt idx="1823">
                  <c:v>121.75</c:v>
                </c:pt>
                <c:pt idx="1824">
                  <c:v>122.489998</c:v>
                </c:pt>
                <c:pt idx="1825">
                  <c:v>121.83000199999999</c:v>
                </c:pt>
                <c:pt idx="1826">
                  <c:v>119.91999800000001</c:v>
                </c:pt>
                <c:pt idx="1827">
                  <c:v>117.739998</c:v>
                </c:pt>
                <c:pt idx="1828">
                  <c:v>118.629997</c:v>
                </c:pt>
                <c:pt idx="1829">
                  <c:v>120.290001</c:v>
                </c:pt>
                <c:pt idx="1830">
                  <c:v>116.839996</c:v>
                </c:pt>
                <c:pt idx="1831">
                  <c:v>115.790001</c:v>
                </c:pt>
                <c:pt idx="1832">
                  <c:v>116.540001</c:v>
                </c:pt>
                <c:pt idx="1833">
                  <c:v>116.449997</c:v>
                </c:pt>
                <c:pt idx="1834">
                  <c:v>118.05999799999999</c:v>
                </c:pt>
                <c:pt idx="1835">
                  <c:v>118.360001</c:v>
                </c:pt>
                <c:pt idx="1836">
                  <c:v>118.550003</c:v>
                </c:pt>
                <c:pt idx="1837">
                  <c:v>119.639999</c:v>
                </c:pt>
                <c:pt idx="1838">
                  <c:v>119.33000199999999</c:v>
                </c:pt>
                <c:pt idx="1839">
                  <c:v>119.760002</c:v>
                </c:pt>
                <c:pt idx="1840">
                  <c:v>117.959999</c:v>
                </c:pt>
                <c:pt idx="1841">
                  <c:v>117.910004</c:v>
                </c:pt>
                <c:pt idx="1842">
                  <c:v>118.489998</c:v>
                </c:pt>
                <c:pt idx="1843">
                  <c:v>118.75</c:v>
                </c:pt>
                <c:pt idx="1844">
                  <c:v>119.160004</c:v>
                </c:pt>
                <c:pt idx="1845">
                  <c:v>119.480003</c:v>
                </c:pt>
                <c:pt idx="1846">
                  <c:v>119.699997</c:v>
                </c:pt>
                <c:pt idx="1847">
                  <c:v>118.18</c:v>
                </c:pt>
                <c:pt idx="1848">
                  <c:v>117.94000200000001</c:v>
                </c:pt>
                <c:pt idx="1849">
                  <c:v>117.980003</c:v>
                </c:pt>
                <c:pt idx="1850">
                  <c:v>118.839996</c:v>
                </c:pt>
                <c:pt idx="1851">
                  <c:v>120.269997</c:v>
                </c:pt>
                <c:pt idx="1852">
                  <c:v>120.05999799999999</c:v>
                </c:pt>
                <c:pt idx="1853">
                  <c:v>118.860001</c:v>
                </c:pt>
                <c:pt idx="1854">
                  <c:v>117.959999</c:v>
                </c:pt>
                <c:pt idx="1855">
                  <c:v>118.699997</c:v>
                </c:pt>
                <c:pt idx="1856">
                  <c:v>119.33000199999999</c:v>
                </c:pt>
                <c:pt idx="1857">
                  <c:v>118.25</c:v>
                </c:pt>
                <c:pt idx="1858">
                  <c:v>119.410004</c:v>
                </c:pt>
                <c:pt idx="1859">
                  <c:v>120.040001</c:v>
                </c:pt>
                <c:pt idx="1860">
                  <c:v>120.93</c:v>
                </c:pt>
                <c:pt idx="1861">
                  <c:v>121.30999799999999</c:v>
                </c:pt>
                <c:pt idx="1862">
                  <c:v>121.139999</c:v>
                </c:pt>
                <c:pt idx="1863">
                  <c:v>121.69000200000001</c:v>
                </c:pt>
                <c:pt idx="1864">
                  <c:v>122</c:v>
                </c:pt>
                <c:pt idx="1865">
                  <c:v>122.43</c:v>
                </c:pt>
                <c:pt idx="1866">
                  <c:v>122.33000199999999</c:v>
                </c:pt>
                <c:pt idx="1867">
                  <c:v>122.779999</c:v>
                </c:pt>
                <c:pt idx="1868">
                  <c:v>123.650002</c:v>
                </c:pt>
                <c:pt idx="1869">
                  <c:v>124.07</c:v>
                </c:pt>
                <c:pt idx="1870">
                  <c:v>123.989998</c:v>
                </c:pt>
                <c:pt idx="1871">
                  <c:v>123.589996</c:v>
                </c:pt>
                <c:pt idx="1872">
                  <c:v>123.269997</c:v>
                </c:pt>
                <c:pt idx="1873">
                  <c:v>121.620003</c:v>
                </c:pt>
                <c:pt idx="1874">
                  <c:v>121.720001</c:v>
                </c:pt>
                <c:pt idx="1875">
                  <c:v>121.970001</c:v>
                </c:pt>
                <c:pt idx="1876">
                  <c:v>122.43</c:v>
                </c:pt>
                <c:pt idx="1877">
                  <c:v>123.470001</c:v>
                </c:pt>
                <c:pt idx="1878">
                  <c:v>123.43</c:v>
                </c:pt>
                <c:pt idx="1879">
                  <c:v>122.980003</c:v>
                </c:pt>
                <c:pt idx="1880">
                  <c:v>123.029999</c:v>
                </c:pt>
                <c:pt idx="1881">
                  <c:v>122.209999</c:v>
                </c:pt>
                <c:pt idx="1882">
                  <c:v>123.230003</c:v>
                </c:pt>
                <c:pt idx="1883">
                  <c:v>123.230003</c:v>
                </c:pt>
                <c:pt idx="1884">
                  <c:v>123.639999</c:v>
                </c:pt>
                <c:pt idx="1885">
                  <c:v>123.470001</c:v>
                </c:pt>
                <c:pt idx="1886">
                  <c:v>124.730003</c:v>
                </c:pt>
                <c:pt idx="1887">
                  <c:v>124.720001</c:v>
                </c:pt>
                <c:pt idx="1888">
                  <c:v>125.589996</c:v>
                </c:pt>
                <c:pt idx="1889">
                  <c:v>124.699997</c:v>
                </c:pt>
                <c:pt idx="1890">
                  <c:v>123.540001</c:v>
                </c:pt>
                <c:pt idx="1891">
                  <c:v>124.93</c:v>
                </c:pt>
                <c:pt idx="1892">
                  <c:v>124.150002</c:v>
                </c:pt>
                <c:pt idx="1893">
                  <c:v>124.410004</c:v>
                </c:pt>
                <c:pt idx="1894">
                  <c:v>124.69000200000001</c:v>
                </c:pt>
                <c:pt idx="1895">
                  <c:v>124.480003</c:v>
                </c:pt>
                <c:pt idx="1896">
                  <c:v>124.540001</c:v>
                </c:pt>
                <c:pt idx="1897">
                  <c:v>123.529999</c:v>
                </c:pt>
                <c:pt idx="1898">
                  <c:v>124.790001</c:v>
                </c:pt>
                <c:pt idx="1899">
                  <c:v>124.07</c:v>
                </c:pt>
                <c:pt idx="1900">
                  <c:v>124.75</c:v>
                </c:pt>
                <c:pt idx="1901">
                  <c:v>124.82</c:v>
                </c:pt>
                <c:pt idx="1902">
                  <c:v>125.18</c:v>
                </c:pt>
                <c:pt idx="1903">
                  <c:v>124.050003</c:v>
                </c:pt>
                <c:pt idx="1904">
                  <c:v>123.91999800000001</c:v>
                </c:pt>
                <c:pt idx="1905">
                  <c:v>123.699997</c:v>
                </c:pt>
                <c:pt idx="1906">
                  <c:v>124.32</c:v>
                </c:pt>
                <c:pt idx="1907">
                  <c:v>122.300003</c:v>
                </c:pt>
                <c:pt idx="1908">
                  <c:v>122.120003</c:v>
                </c:pt>
                <c:pt idx="1909">
                  <c:v>123.5</c:v>
                </c:pt>
                <c:pt idx="1910">
                  <c:v>122.150002</c:v>
                </c:pt>
                <c:pt idx="1911">
                  <c:v>121.400002</c:v>
                </c:pt>
                <c:pt idx="1912">
                  <c:v>120.879997</c:v>
                </c:pt>
                <c:pt idx="1913">
                  <c:v>122.449997</c:v>
                </c:pt>
                <c:pt idx="1914">
                  <c:v>123.16999800000001</c:v>
                </c:pt>
                <c:pt idx="1915">
                  <c:v>122.91999800000001</c:v>
                </c:pt>
                <c:pt idx="1916">
                  <c:v>123.32</c:v>
                </c:pt>
                <c:pt idx="1917">
                  <c:v>124.379997</c:v>
                </c:pt>
                <c:pt idx="1918">
                  <c:v>124.099998</c:v>
                </c:pt>
                <c:pt idx="1919">
                  <c:v>125.339996</c:v>
                </c:pt>
                <c:pt idx="1920">
                  <c:v>126.260002</c:v>
                </c:pt>
                <c:pt idx="1921">
                  <c:v>126.730003</c:v>
                </c:pt>
                <c:pt idx="1922">
                  <c:v>126.75</c:v>
                </c:pt>
                <c:pt idx="1923">
                  <c:v>126.970001</c:v>
                </c:pt>
                <c:pt idx="1924">
                  <c:v>127.220001</c:v>
                </c:pt>
                <c:pt idx="1925">
                  <c:v>127.300003</c:v>
                </c:pt>
                <c:pt idx="1926">
                  <c:v>127.43</c:v>
                </c:pt>
                <c:pt idx="1927">
                  <c:v>127.239998</c:v>
                </c:pt>
                <c:pt idx="1928">
                  <c:v>127.16999800000001</c:v>
                </c:pt>
                <c:pt idx="1929">
                  <c:v>127.55999799999999</c:v>
                </c:pt>
                <c:pt idx="1930">
                  <c:v>127.18</c:v>
                </c:pt>
                <c:pt idx="1931">
                  <c:v>127.639999</c:v>
                </c:pt>
                <c:pt idx="1932">
                  <c:v>128.21000699999999</c:v>
                </c:pt>
                <c:pt idx="1933">
                  <c:v>127.769997</c:v>
                </c:pt>
                <c:pt idx="1934">
                  <c:v>126.639999</c:v>
                </c:pt>
                <c:pt idx="1935">
                  <c:v>126.949997</c:v>
                </c:pt>
                <c:pt idx="1936">
                  <c:v>127.07</c:v>
                </c:pt>
                <c:pt idx="1937">
                  <c:v>126.779999</c:v>
                </c:pt>
                <c:pt idx="1938">
                  <c:v>126.220001</c:v>
                </c:pt>
                <c:pt idx="1939">
                  <c:v>126.760002</c:v>
                </c:pt>
                <c:pt idx="1940">
                  <c:v>127.05999799999999</c:v>
                </c:pt>
                <c:pt idx="1941">
                  <c:v>127.529999</c:v>
                </c:pt>
                <c:pt idx="1942">
                  <c:v>127.449997</c:v>
                </c:pt>
                <c:pt idx="1943">
                  <c:v>125.610001</c:v>
                </c:pt>
                <c:pt idx="1944">
                  <c:v>124.720001</c:v>
                </c:pt>
                <c:pt idx="1945">
                  <c:v>125.910004</c:v>
                </c:pt>
                <c:pt idx="1946">
                  <c:v>124.089996</c:v>
                </c:pt>
                <c:pt idx="1947">
                  <c:v>125</c:v>
                </c:pt>
                <c:pt idx="1948">
                  <c:v>124.720001</c:v>
                </c:pt>
                <c:pt idx="1949">
                  <c:v>124.449997</c:v>
                </c:pt>
                <c:pt idx="1950">
                  <c:v>122.639999</c:v>
                </c:pt>
                <c:pt idx="1951">
                  <c:v>122.980003</c:v>
                </c:pt>
                <c:pt idx="1952">
                  <c:v>124.849998</c:v>
                </c:pt>
                <c:pt idx="1953">
                  <c:v>124.089996</c:v>
                </c:pt>
                <c:pt idx="1954">
                  <c:v>122.519997</c:v>
                </c:pt>
                <c:pt idx="1955">
                  <c:v>124.349998</c:v>
                </c:pt>
                <c:pt idx="1956">
                  <c:v>121.91999800000001</c:v>
                </c:pt>
                <c:pt idx="1957">
                  <c:v>121.07</c:v>
                </c:pt>
                <c:pt idx="1958">
                  <c:v>118.269997</c:v>
                </c:pt>
                <c:pt idx="1959">
                  <c:v>119.209999</c:v>
                </c:pt>
                <c:pt idx="1960">
                  <c:v>118.239998</c:v>
                </c:pt>
                <c:pt idx="1961">
                  <c:v>118.08000199999999</c:v>
                </c:pt>
                <c:pt idx="1962">
                  <c:v>119.30999799999999</c:v>
                </c:pt>
                <c:pt idx="1963">
                  <c:v>121.290001</c:v>
                </c:pt>
                <c:pt idx="1964">
                  <c:v>123.69000200000001</c:v>
                </c:pt>
                <c:pt idx="1965">
                  <c:v>122.66999800000001</c:v>
                </c:pt>
                <c:pt idx="1966">
                  <c:v>124.160004</c:v>
                </c:pt>
                <c:pt idx="1967">
                  <c:v>124.519997</c:v>
                </c:pt>
                <c:pt idx="1968">
                  <c:v>124.94000200000001</c:v>
                </c:pt>
                <c:pt idx="1969">
                  <c:v>126</c:v>
                </c:pt>
                <c:pt idx="1970">
                  <c:v>125.699997</c:v>
                </c:pt>
                <c:pt idx="1971">
                  <c:v>126.41999800000001</c:v>
                </c:pt>
                <c:pt idx="1972">
                  <c:v>127.620003</c:v>
                </c:pt>
                <c:pt idx="1973">
                  <c:v>127.889999</c:v>
                </c:pt>
                <c:pt idx="1974">
                  <c:v>127.019997</c:v>
                </c:pt>
                <c:pt idx="1975">
                  <c:v>127.44000200000001</c:v>
                </c:pt>
                <c:pt idx="1976">
                  <c:v>128.550003</c:v>
                </c:pt>
                <c:pt idx="1977">
                  <c:v>128.529999</c:v>
                </c:pt>
                <c:pt idx="1978">
                  <c:v>128.729996</c:v>
                </c:pt>
                <c:pt idx="1979">
                  <c:v>129.16999799999999</c:v>
                </c:pt>
                <c:pt idx="1980">
                  <c:v>129.66000399999999</c:v>
                </c:pt>
                <c:pt idx="1981">
                  <c:v>130.570007</c:v>
                </c:pt>
                <c:pt idx="1982">
                  <c:v>130.949997</c:v>
                </c:pt>
                <c:pt idx="1983">
                  <c:v>130.58000200000001</c:v>
                </c:pt>
                <c:pt idx="1984">
                  <c:v>131.10000600000001</c:v>
                </c:pt>
                <c:pt idx="1985">
                  <c:v>131.449997</c:v>
                </c:pt>
                <c:pt idx="1986">
                  <c:v>131.679993</c:v>
                </c:pt>
                <c:pt idx="1987">
                  <c:v>132.009995</c:v>
                </c:pt>
                <c:pt idx="1988">
                  <c:v>133.179993</c:v>
                </c:pt>
                <c:pt idx="1989">
                  <c:v>133.550003</c:v>
                </c:pt>
                <c:pt idx="1990">
                  <c:v>133.86000100000001</c:v>
                </c:pt>
                <c:pt idx="1991">
                  <c:v>135.71000699999999</c:v>
                </c:pt>
                <c:pt idx="1992">
                  <c:v>134.30999800000001</c:v>
                </c:pt>
                <c:pt idx="1993">
                  <c:v>134.55999800000001</c:v>
                </c:pt>
                <c:pt idx="1994">
                  <c:v>134.63000500000001</c:v>
                </c:pt>
                <c:pt idx="1995">
                  <c:v>134.720001</c:v>
                </c:pt>
                <c:pt idx="1996">
                  <c:v>135.10000600000001</c:v>
                </c:pt>
                <c:pt idx="1997">
                  <c:v>134.38999899999999</c:v>
                </c:pt>
                <c:pt idx="1998">
                  <c:v>134.05999800000001</c:v>
                </c:pt>
                <c:pt idx="1999">
                  <c:v>132.479996</c:v>
                </c:pt>
                <c:pt idx="2000">
                  <c:v>133.979996</c:v>
                </c:pt>
                <c:pt idx="2001">
                  <c:v>133.11999499999999</c:v>
                </c:pt>
                <c:pt idx="2002">
                  <c:v>132.779999</c:v>
                </c:pt>
                <c:pt idx="2003">
                  <c:v>130.80999800000001</c:v>
                </c:pt>
                <c:pt idx="2004">
                  <c:v>133.009995</c:v>
                </c:pt>
                <c:pt idx="2005">
                  <c:v>135.179993</c:v>
                </c:pt>
                <c:pt idx="2006">
                  <c:v>135.91000399999999</c:v>
                </c:pt>
                <c:pt idx="2007">
                  <c:v>137</c:v>
                </c:pt>
                <c:pt idx="2008">
                  <c:v>137.720001</c:v>
                </c:pt>
                <c:pt idx="2009">
                  <c:v>137.570007</c:v>
                </c:pt>
                <c:pt idx="2010">
                  <c:v>138.009995</c:v>
                </c:pt>
                <c:pt idx="2011">
                  <c:v>138.820007</c:v>
                </c:pt>
                <c:pt idx="2012">
                  <c:v>138.38999899999999</c:v>
                </c:pt>
                <c:pt idx="2013">
                  <c:v>137.759995</c:v>
                </c:pt>
                <c:pt idx="2014">
                  <c:v>136.729996</c:v>
                </c:pt>
                <c:pt idx="2015">
                  <c:v>134.63000500000001</c:v>
                </c:pt>
                <c:pt idx="2016">
                  <c:v>133.570007</c:v>
                </c:pt>
                <c:pt idx="2017">
                  <c:v>135.64999399999999</c:v>
                </c:pt>
                <c:pt idx="2018">
                  <c:v>137.69000199999999</c:v>
                </c:pt>
                <c:pt idx="2019">
                  <c:v>136.229996</c:v>
                </c:pt>
                <c:pt idx="2020">
                  <c:v>135.509995</c:v>
                </c:pt>
                <c:pt idx="2021">
                  <c:v>135.570007</c:v>
                </c:pt>
                <c:pt idx="2022">
                  <c:v>133.949997</c:v>
                </c:pt>
                <c:pt idx="2023">
                  <c:v>132.86999499999999</c:v>
                </c:pt>
                <c:pt idx="2024">
                  <c:v>134.30999800000001</c:v>
                </c:pt>
                <c:pt idx="2025">
                  <c:v>133.86000100000001</c:v>
                </c:pt>
                <c:pt idx="2026">
                  <c:v>134.720001</c:v>
                </c:pt>
                <c:pt idx="2027">
                  <c:v>137.39999399999999</c:v>
                </c:pt>
                <c:pt idx="2028">
                  <c:v>137.300003</c:v>
                </c:pt>
                <c:pt idx="2029">
                  <c:v>138.16999799999999</c:v>
                </c:pt>
                <c:pt idx="2030">
                  <c:v>137.19000199999999</c:v>
                </c:pt>
                <c:pt idx="2031">
                  <c:v>135.479996</c:v>
                </c:pt>
                <c:pt idx="2032">
                  <c:v>136.83000200000001</c:v>
                </c:pt>
                <c:pt idx="2033">
                  <c:v>134.91999799999999</c:v>
                </c:pt>
                <c:pt idx="2034">
                  <c:v>135.80999800000001</c:v>
                </c:pt>
                <c:pt idx="2035">
                  <c:v>138.28999300000001</c:v>
                </c:pt>
                <c:pt idx="2036">
                  <c:v>139.259995</c:v>
                </c:pt>
                <c:pt idx="2037">
                  <c:v>139.990005</c:v>
                </c:pt>
                <c:pt idx="2038">
                  <c:v>139.679993</c:v>
                </c:pt>
                <c:pt idx="2039">
                  <c:v>138.89999399999999</c:v>
                </c:pt>
                <c:pt idx="2040">
                  <c:v>140.729996</c:v>
                </c:pt>
                <c:pt idx="2041">
                  <c:v>140.89999399999999</c:v>
                </c:pt>
                <c:pt idx="2042">
                  <c:v>142.08000200000001</c:v>
                </c:pt>
                <c:pt idx="2043">
                  <c:v>142.85000600000001</c:v>
                </c:pt>
                <c:pt idx="2044">
                  <c:v>142.759995</c:v>
                </c:pt>
                <c:pt idx="2045">
                  <c:v>142.949997</c:v>
                </c:pt>
                <c:pt idx="2046">
                  <c:v>142.91000399999999</c:v>
                </c:pt>
                <c:pt idx="2047">
                  <c:v>143.970001</c:v>
                </c:pt>
                <c:pt idx="2048">
                  <c:v>144.020004</c:v>
                </c:pt>
                <c:pt idx="2049">
                  <c:v>144.64999399999999</c:v>
                </c:pt>
                <c:pt idx="2050">
                  <c:v>145.08999600000001</c:v>
                </c:pt>
                <c:pt idx="2051">
                  <c:v>144.779999</c:v>
                </c:pt>
                <c:pt idx="2052">
                  <c:v>144.46000699999999</c:v>
                </c:pt>
                <c:pt idx="2053">
                  <c:v>145.91000399999999</c:v>
                </c:pt>
                <c:pt idx="2054">
                  <c:v>145.729996</c:v>
                </c:pt>
                <c:pt idx="2055">
                  <c:v>144.91999799999999</c:v>
                </c:pt>
                <c:pt idx="2056">
                  <c:v>145.240005</c:v>
                </c:pt>
                <c:pt idx="2057">
                  <c:v>143.66999799999999</c:v>
                </c:pt>
                <c:pt idx="2058">
                  <c:v>144.36999499999999</c:v>
                </c:pt>
                <c:pt idx="2059">
                  <c:v>142.13999899999999</c:v>
                </c:pt>
                <c:pt idx="2060">
                  <c:v>141.80999800000001</c:v>
                </c:pt>
                <c:pt idx="2061">
                  <c:v>144.550003</c:v>
                </c:pt>
                <c:pt idx="2062">
                  <c:v>143.80999800000001</c:v>
                </c:pt>
                <c:pt idx="2063">
                  <c:v>145.520004</c:v>
                </c:pt>
                <c:pt idx="2064">
                  <c:v>145.11000100000001</c:v>
                </c:pt>
                <c:pt idx="2065">
                  <c:v>146</c:v>
                </c:pt>
                <c:pt idx="2066">
                  <c:v>145.970001</c:v>
                </c:pt>
                <c:pt idx="2067">
                  <c:v>147.33999600000001</c:v>
                </c:pt>
                <c:pt idx="2068">
                  <c:v>146.929993</c:v>
                </c:pt>
                <c:pt idx="2069">
                  <c:v>146.320007</c:v>
                </c:pt>
                <c:pt idx="2070">
                  <c:v>143.279999</c:v>
                </c:pt>
                <c:pt idx="2071">
                  <c:v>142.449997</c:v>
                </c:pt>
                <c:pt idx="2072">
                  <c:v>143.44000199999999</c:v>
                </c:pt>
                <c:pt idx="2073">
                  <c:v>144.94000199999999</c:v>
                </c:pt>
                <c:pt idx="2074">
                  <c:v>144.199997</c:v>
                </c:pt>
                <c:pt idx="2075">
                  <c:v>143.270004</c:v>
                </c:pt>
                <c:pt idx="2076">
                  <c:v>144.30999800000001</c:v>
                </c:pt>
                <c:pt idx="2077">
                  <c:v>144.83999600000001</c:v>
                </c:pt>
                <c:pt idx="2078">
                  <c:v>144.009995</c:v>
                </c:pt>
                <c:pt idx="2079">
                  <c:v>145.320007</c:v>
                </c:pt>
                <c:pt idx="2080">
                  <c:v>145.44000199999999</c:v>
                </c:pt>
                <c:pt idx="2081">
                  <c:v>145.929993</c:v>
                </c:pt>
                <c:pt idx="2082">
                  <c:v>145.240005</c:v>
                </c:pt>
                <c:pt idx="2083">
                  <c:v>144.91000399999999</c:v>
                </c:pt>
                <c:pt idx="2084">
                  <c:v>144.770004</c:v>
                </c:pt>
                <c:pt idx="2085">
                  <c:v>144.91000399999999</c:v>
                </c:pt>
                <c:pt idx="2086">
                  <c:v>142.759995</c:v>
                </c:pt>
                <c:pt idx="2087">
                  <c:v>144</c:v>
                </c:pt>
                <c:pt idx="2088">
                  <c:v>144.490005</c:v>
                </c:pt>
                <c:pt idx="2089">
                  <c:v>144.75</c:v>
                </c:pt>
                <c:pt idx="2090">
                  <c:v>145.53999300000001</c:v>
                </c:pt>
                <c:pt idx="2091">
                  <c:v>147.259995</c:v>
                </c:pt>
                <c:pt idx="2092">
                  <c:v>145.96000699999999</c:v>
                </c:pt>
                <c:pt idx="2093">
                  <c:v>145.63999899999999</c:v>
                </c:pt>
                <c:pt idx="2094">
                  <c:v>144.10000600000001</c:v>
                </c:pt>
                <c:pt idx="2095">
                  <c:v>142.699997</c:v>
                </c:pt>
                <c:pt idx="2096">
                  <c:v>144.63999899999999</c:v>
                </c:pt>
                <c:pt idx="2097">
                  <c:v>144.83000200000001</c:v>
                </c:pt>
                <c:pt idx="2098">
                  <c:v>143.10000600000001</c:v>
                </c:pt>
                <c:pt idx="2099">
                  <c:v>142.63000500000001</c:v>
                </c:pt>
                <c:pt idx="2100">
                  <c:v>143.53999300000001</c:v>
                </c:pt>
                <c:pt idx="2101">
                  <c:v>144.759995</c:v>
                </c:pt>
                <c:pt idx="2102">
                  <c:v>144.03999300000001</c:v>
                </c:pt>
                <c:pt idx="2103">
                  <c:v>143.86999499999999</c:v>
                </c:pt>
                <c:pt idx="2104">
                  <c:v>143.21000699999999</c:v>
                </c:pt>
                <c:pt idx="2105">
                  <c:v>144.070007</c:v>
                </c:pt>
                <c:pt idx="2106">
                  <c:v>145.05999800000001</c:v>
                </c:pt>
                <c:pt idx="2107">
                  <c:v>145.80999800000001</c:v>
                </c:pt>
                <c:pt idx="2108">
                  <c:v>145.470001</c:v>
                </c:pt>
                <c:pt idx="2109">
                  <c:v>144.770004</c:v>
                </c:pt>
                <c:pt idx="2110">
                  <c:v>145.36000100000001</c:v>
                </c:pt>
                <c:pt idx="2111">
                  <c:v>145.14999399999999</c:v>
                </c:pt>
                <c:pt idx="2112">
                  <c:v>144.009995</c:v>
                </c:pt>
                <c:pt idx="2113">
                  <c:v>145.33999600000001</c:v>
                </c:pt>
                <c:pt idx="2114">
                  <c:v>144.85000600000001</c:v>
                </c:pt>
                <c:pt idx="2115">
                  <c:v>144.21000699999999</c:v>
                </c:pt>
                <c:pt idx="2116">
                  <c:v>144.44000199999999</c:v>
                </c:pt>
                <c:pt idx="2117">
                  <c:v>144.58999600000001</c:v>
                </c:pt>
                <c:pt idx="2118">
                  <c:v>145.41999799999999</c:v>
                </c:pt>
                <c:pt idx="2119">
                  <c:v>144.44000199999999</c:v>
                </c:pt>
                <c:pt idx="2120">
                  <c:v>143.949997</c:v>
                </c:pt>
                <c:pt idx="2121">
                  <c:v>142.570007</c:v>
                </c:pt>
                <c:pt idx="2122">
                  <c:v>142.46000699999999</c:v>
                </c:pt>
                <c:pt idx="2123">
                  <c:v>143.83999600000001</c:v>
                </c:pt>
                <c:pt idx="2124">
                  <c:v>144.220001</c:v>
                </c:pt>
                <c:pt idx="2125">
                  <c:v>143.720001</c:v>
                </c:pt>
                <c:pt idx="2126">
                  <c:v>143.029999</c:v>
                </c:pt>
                <c:pt idx="2127">
                  <c:v>143.71000699999999</c:v>
                </c:pt>
                <c:pt idx="2128">
                  <c:v>144.33000200000001</c:v>
                </c:pt>
                <c:pt idx="2129">
                  <c:v>145.970001</c:v>
                </c:pt>
                <c:pt idx="2130">
                  <c:v>145.75</c:v>
                </c:pt>
                <c:pt idx="2131">
                  <c:v>146.449997</c:v>
                </c:pt>
                <c:pt idx="2132">
                  <c:v>146.88000500000001</c:v>
                </c:pt>
                <c:pt idx="2133">
                  <c:v>145.44000199999999</c:v>
                </c:pt>
                <c:pt idx="2134">
                  <c:v>145.28999300000001</c:v>
                </c:pt>
                <c:pt idx="2135">
                  <c:v>145.69000199999999</c:v>
                </c:pt>
                <c:pt idx="2136">
                  <c:v>142.720001</c:v>
                </c:pt>
                <c:pt idx="2137">
                  <c:v>143.11999499999999</c:v>
                </c:pt>
                <c:pt idx="2138">
                  <c:v>144.5</c:v>
                </c:pt>
                <c:pt idx="2139">
                  <c:v>144.11999499999999</c:v>
                </c:pt>
                <c:pt idx="2140">
                  <c:v>144.13000500000001</c:v>
                </c:pt>
                <c:pt idx="2141">
                  <c:v>145.529999</c:v>
                </c:pt>
                <c:pt idx="2142">
                  <c:v>142.990005</c:v>
                </c:pt>
                <c:pt idx="2143">
                  <c:v>144.14999399999999</c:v>
                </c:pt>
                <c:pt idx="2144">
                  <c:v>146.38999899999999</c:v>
                </c:pt>
                <c:pt idx="2145">
                  <c:v>148.39999399999999</c:v>
                </c:pt>
                <c:pt idx="2146">
                  <c:v>148.470001</c:v>
                </c:pt>
                <c:pt idx="2147">
                  <c:v>148.35000600000001</c:v>
                </c:pt>
                <c:pt idx="2148">
                  <c:v>149.85000600000001</c:v>
                </c:pt>
                <c:pt idx="2149">
                  <c:v>149.509995</c:v>
                </c:pt>
                <c:pt idx="2150">
                  <c:v>149.529999</c:v>
                </c:pt>
                <c:pt idx="2151">
                  <c:v>148.949997</c:v>
                </c:pt>
                <c:pt idx="2152">
                  <c:v>149.800003</c:v>
                </c:pt>
                <c:pt idx="2153">
                  <c:v>148.520004</c:v>
                </c:pt>
                <c:pt idx="2154">
                  <c:v>148.240005</c:v>
                </c:pt>
                <c:pt idx="2155">
                  <c:v>147.11000100000001</c:v>
                </c:pt>
                <c:pt idx="2156">
                  <c:v>148.429993</c:v>
                </c:pt>
                <c:pt idx="2157">
                  <c:v>149.520004</c:v>
                </c:pt>
                <c:pt idx="2158">
                  <c:v>149.75</c:v>
                </c:pt>
                <c:pt idx="2159">
                  <c:v>150.41999799999999</c:v>
                </c:pt>
                <c:pt idx="2160">
                  <c:v>150.38999899999999</c:v>
                </c:pt>
                <c:pt idx="2161">
                  <c:v>150.699997</c:v>
                </c:pt>
                <c:pt idx="2162">
                  <c:v>149.779999</c:v>
                </c:pt>
                <c:pt idx="2163">
                  <c:v>147.320007</c:v>
                </c:pt>
                <c:pt idx="2164">
                  <c:v>146.86000100000001</c:v>
                </c:pt>
                <c:pt idx="2165">
                  <c:v>148.020004</c:v>
                </c:pt>
                <c:pt idx="2166">
                  <c:v>147</c:v>
                </c:pt>
                <c:pt idx="2167">
                  <c:v>146.729996</c:v>
                </c:pt>
                <c:pt idx="2168">
                  <c:v>147.259995</c:v>
                </c:pt>
                <c:pt idx="2169">
                  <c:v>147.41000399999999</c:v>
                </c:pt>
                <c:pt idx="2170">
                  <c:v>148.85000600000001</c:v>
                </c:pt>
                <c:pt idx="2171">
                  <c:v>148.36000100000001</c:v>
                </c:pt>
                <c:pt idx="2172">
                  <c:v>147.800003</c:v>
                </c:pt>
                <c:pt idx="2173">
                  <c:v>143.970001</c:v>
                </c:pt>
                <c:pt idx="2174">
                  <c:v>139.36999499999999</c:v>
                </c:pt>
                <c:pt idx="2175">
                  <c:v>133.08999600000001</c:v>
                </c:pt>
                <c:pt idx="2176">
                  <c:v>133.740005</c:v>
                </c:pt>
                <c:pt idx="2177">
                  <c:v>138.58999600000001</c:v>
                </c:pt>
                <c:pt idx="2178">
                  <c:v>141.58999600000001</c:v>
                </c:pt>
                <c:pt idx="2179">
                  <c:v>141.39999399999999</c:v>
                </c:pt>
                <c:pt idx="2180">
                  <c:v>140.05999800000001</c:v>
                </c:pt>
                <c:pt idx="2181">
                  <c:v>136.970001</c:v>
                </c:pt>
                <c:pt idx="2182">
                  <c:v>139.85000600000001</c:v>
                </c:pt>
                <c:pt idx="2183">
                  <c:v>139.88999899999999</c:v>
                </c:pt>
                <c:pt idx="2184">
                  <c:v>138.61000100000001</c:v>
                </c:pt>
                <c:pt idx="2185">
                  <c:v>141.80999800000001</c:v>
                </c:pt>
                <c:pt idx="2186">
                  <c:v>140.16000399999999</c:v>
                </c:pt>
                <c:pt idx="2187">
                  <c:v>140.55999800000001</c:v>
                </c:pt>
                <c:pt idx="2188">
                  <c:v>141.529999</c:v>
                </c:pt>
                <c:pt idx="2189">
                  <c:v>140.96000699999999</c:v>
                </c:pt>
                <c:pt idx="2190">
                  <c:v>142.11999499999999</c:v>
                </c:pt>
                <c:pt idx="2191">
                  <c:v>143.41000399999999</c:v>
                </c:pt>
                <c:pt idx="2192">
                  <c:v>143.69000199999999</c:v>
                </c:pt>
                <c:pt idx="2193">
                  <c:v>141.60000600000001</c:v>
                </c:pt>
                <c:pt idx="2194">
                  <c:v>142.64999399999999</c:v>
                </c:pt>
                <c:pt idx="2195">
                  <c:v>141.020004</c:v>
                </c:pt>
                <c:pt idx="2196">
                  <c:v>141</c:v>
                </c:pt>
                <c:pt idx="2197">
                  <c:v>140.25</c:v>
                </c:pt>
                <c:pt idx="2198">
                  <c:v>139.39999399999999</c:v>
                </c:pt>
                <c:pt idx="2199">
                  <c:v>135.240005</c:v>
                </c:pt>
                <c:pt idx="2200">
                  <c:v>134.71000699999999</c:v>
                </c:pt>
                <c:pt idx="2201">
                  <c:v>137.58999600000001</c:v>
                </c:pt>
                <c:pt idx="2202">
                  <c:v>138.429993</c:v>
                </c:pt>
                <c:pt idx="2203">
                  <c:v>140.320007</c:v>
                </c:pt>
                <c:pt idx="2204">
                  <c:v>142.699997</c:v>
                </c:pt>
                <c:pt idx="2205">
                  <c:v>141.11999499999999</c:v>
                </c:pt>
                <c:pt idx="2206">
                  <c:v>141.75</c:v>
                </c:pt>
                <c:pt idx="2207">
                  <c:v>143.279999</c:v>
                </c:pt>
                <c:pt idx="2208">
                  <c:v>143.88999899999999</c:v>
                </c:pt>
                <c:pt idx="2209">
                  <c:v>144.60000600000001</c:v>
                </c:pt>
                <c:pt idx="2210">
                  <c:v>143.820007</c:v>
                </c:pt>
                <c:pt idx="2211">
                  <c:v>141.64999399999999</c:v>
                </c:pt>
                <c:pt idx="2212">
                  <c:v>143.64999399999999</c:v>
                </c:pt>
                <c:pt idx="2213">
                  <c:v>144.320007</c:v>
                </c:pt>
                <c:pt idx="2214">
                  <c:v>144.94000199999999</c:v>
                </c:pt>
                <c:pt idx="2215">
                  <c:v>144.61999499999999</c:v>
                </c:pt>
                <c:pt idx="2216">
                  <c:v>143.55999800000001</c:v>
                </c:pt>
                <c:pt idx="2217">
                  <c:v>145.179993</c:v>
                </c:pt>
                <c:pt idx="2218">
                  <c:v>146.35000600000001</c:v>
                </c:pt>
                <c:pt idx="2219">
                  <c:v>147.320007</c:v>
                </c:pt>
                <c:pt idx="2220">
                  <c:v>147</c:v>
                </c:pt>
                <c:pt idx="2221">
                  <c:v>147.71000699999999</c:v>
                </c:pt>
                <c:pt idx="2222">
                  <c:v>148.220001</c:v>
                </c:pt>
                <c:pt idx="2223">
                  <c:v>147.88000500000001</c:v>
                </c:pt>
                <c:pt idx="2224">
                  <c:v>148.929993</c:v>
                </c:pt>
                <c:pt idx="2225">
                  <c:v>149.41000399999999</c:v>
                </c:pt>
                <c:pt idx="2226">
                  <c:v>148.35000600000001</c:v>
                </c:pt>
                <c:pt idx="2227">
                  <c:v>148.58999600000001</c:v>
                </c:pt>
                <c:pt idx="2228">
                  <c:v>148.740005</c:v>
                </c:pt>
                <c:pt idx="2229">
                  <c:v>146.75</c:v>
                </c:pt>
                <c:pt idx="2230">
                  <c:v>147.88000500000001</c:v>
                </c:pt>
                <c:pt idx="2231">
                  <c:v>146.94000199999999</c:v>
                </c:pt>
                <c:pt idx="2232">
                  <c:v>145.5</c:v>
                </c:pt>
                <c:pt idx="2233">
                  <c:v>142.270004</c:v>
                </c:pt>
                <c:pt idx="2234">
                  <c:v>143.699997</c:v>
                </c:pt>
                <c:pt idx="2235">
                  <c:v>144.240005</c:v>
                </c:pt>
                <c:pt idx="2236">
                  <c:v>146.520004</c:v>
                </c:pt>
                <c:pt idx="2237">
                  <c:v>146.13999899999999</c:v>
                </c:pt>
                <c:pt idx="2238">
                  <c:v>147.220001</c:v>
                </c:pt>
                <c:pt idx="2239">
                  <c:v>147.740005</c:v>
                </c:pt>
                <c:pt idx="2240">
                  <c:v>147.25</c:v>
                </c:pt>
                <c:pt idx="2241">
                  <c:v>147.990005</c:v>
                </c:pt>
                <c:pt idx="2242">
                  <c:v>147.80999800000001</c:v>
                </c:pt>
                <c:pt idx="2243">
                  <c:v>146.509995</c:v>
                </c:pt>
                <c:pt idx="2244">
                  <c:v>148.11999499999999</c:v>
                </c:pt>
                <c:pt idx="2245">
                  <c:v>147.240005</c:v>
                </c:pt>
                <c:pt idx="2246">
                  <c:v>145.509995</c:v>
                </c:pt>
                <c:pt idx="2247">
                  <c:v>148.36999499999999</c:v>
                </c:pt>
                <c:pt idx="2248">
                  <c:v>148.19000199999999</c:v>
                </c:pt>
                <c:pt idx="2249">
                  <c:v>147.41999799999999</c:v>
                </c:pt>
                <c:pt idx="2250">
                  <c:v>145.85000600000001</c:v>
                </c:pt>
                <c:pt idx="2251">
                  <c:v>146.479996</c:v>
                </c:pt>
                <c:pt idx="2252">
                  <c:v>143.44000199999999</c:v>
                </c:pt>
                <c:pt idx="2253">
                  <c:v>144.11999499999999</c:v>
                </c:pt>
                <c:pt idx="2254">
                  <c:v>144.679993</c:v>
                </c:pt>
                <c:pt idx="2255">
                  <c:v>147.16999799999999</c:v>
                </c:pt>
                <c:pt idx="2256">
                  <c:v>144.770004</c:v>
                </c:pt>
                <c:pt idx="2257">
                  <c:v>142.86999499999999</c:v>
                </c:pt>
                <c:pt idx="2258">
                  <c:v>143.740005</c:v>
                </c:pt>
                <c:pt idx="2259">
                  <c:v>144.88999899999999</c:v>
                </c:pt>
                <c:pt idx="2260">
                  <c:v>145.69000199999999</c:v>
                </c:pt>
                <c:pt idx="2261">
                  <c:v>145.33999600000001</c:v>
                </c:pt>
                <c:pt idx="2262">
                  <c:v>145.38000500000001</c:v>
                </c:pt>
                <c:pt idx="2263">
                  <c:v>147.020004</c:v>
                </c:pt>
                <c:pt idx="2264">
                  <c:v>145.970001</c:v>
                </c:pt>
                <c:pt idx="2265">
                  <c:v>144.64999399999999</c:v>
                </c:pt>
                <c:pt idx="2266">
                  <c:v>142.08000200000001</c:v>
                </c:pt>
                <c:pt idx="2267">
                  <c:v>142.11999499999999</c:v>
                </c:pt>
                <c:pt idx="2268">
                  <c:v>141.11000100000001</c:v>
                </c:pt>
                <c:pt idx="2269">
                  <c:v>138.550003</c:v>
                </c:pt>
                <c:pt idx="2270">
                  <c:v>137.25</c:v>
                </c:pt>
                <c:pt idx="2271">
                  <c:v>137.820007</c:v>
                </c:pt>
                <c:pt idx="2272">
                  <c:v>139.11999499999999</c:v>
                </c:pt>
                <c:pt idx="2273">
                  <c:v>134.41000399999999</c:v>
                </c:pt>
                <c:pt idx="2274">
                  <c:v>135.75</c:v>
                </c:pt>
                <c:pt idx="2275">
                  <c:v>132.949997</c:v>
                </c:pt>
                <c:pt idx="2276">
                  <c:v>133.699997</c:v>
                </c:pt>
                <c:pt idx="2277">
                  <c:v>132.25</c:v>
                </c:pt>
                <c:pt idx="2278">
                  <c:v>133.520004</c:v>
                </c:pt>
                <c:pt idx="2279">
                  <c:v>136.020004</c:v>
                </c:pt>
                <c:pt idx="2280">
                  <c:v>134.25</c:v>
                </c:pt>
                <c:pt idx="2281">
                  <c:v>136.03999300000001</c:v>
                </c:pt>
                <c:pt idx="2282">
                  <c:v>134.11999499999999</c:v>
                </c:pt>
                <c:pt idx="2283">
                  <c:v>134.83999600000001</c:v>
                </c:pt>
                <c:pt idx="2284">
                  <c:v>136.94000199999999</c:v>
                </c:pt>
                <c:pt idx="2285">
                  <c:v>137.80999800000001</c:v>
                </c:pt>
                <c:pt idx="2286">
                  <c:v>134.83000200000001</c:v>
                </c:pt>
                <c:pt idx="2287">
                  <c:v>134.35000600000001</c:v>
                </c:pt>
                <c:pt idx="2288">
                  <c:v>133.949997</c:v>
                </c:pt>
                <c:pt idx="2289">
                  <c:v>130.070007</c:v>
                </c:pt>
                <c:pt idx="2290">
                  <c:v>127.55999799999999</c:v>
                </c:pt>
                <c:pt idx="2291">
                  <c:v>127.41999800000001</c:v>
                </c:pt>
                <c:pt idx="2292">
                  <c:v>127.69000200000001</c:v>
                </c:pt>
                <c:pt idx="2293">
                  <c:v>127.699997</c:v>
                </c:pt>
                <c:pt idx="2294">
                  <c:v>130.03999300000001</c:v>
                </c:pt>
                <c:pt idx="2295">
                  <c:v>132.800003</c:v>
                </c:pt>
                <c:pt idx="2296">
                  <c:v>135.550003</c:v>
                </c:pt>
                <c:pt idx="2297">
                  <c:v>134.38999899999999</c:v>
                </c:pt>
                <c:pt idx="2298">
                  <c:v>135.009995</c:v>
                </c:pt>
                <c:pt idx="2299">
                  <c:v>137.19000199999999</c:v>
                </c:pt>
                <c:pt idx="2300">
                  <c:v>136.78999300000001</c:v>
                </c:pt>
                <c:pt idx="2301">
                  <c:v>137.699997</c:v>
                </c:pt>
                <c:pt idx="2302">
                  <c:v>138.96000699999999</c:v>
                </c:pt>
                <c:pt idx="2303">
                  <c:v>138.470001</c:v>
                </c:pt>
                <c:pt idx="2304">
                  <c:v>138.16000399999999</c:v>
                </c:pt>
                <c:pt idx="2305">
                  <c:v>141.05999800000001</c:v>
                </c:pt>
                <c:pt idx="2306">
                  <c:v>140.91999799999999</c:v>
                </c:pt>
                <c:pt idx="2307">
                  <c:v>141.53999300000001</c:v>
                </c:pt>
                <c:pt idx="2308">
                  <c:v>141.44000199999999</c:v>
                </c:pt>
                <c:pt idx="2309">
                  <c:v>141.009995</c:v>
                </c:pt>
                <c:pt idx="2310">
                  <c:v>140.05999800000001</c:v>
                </c:pt>
                <c:pt idx="2311">
                  <c:v>140.720001</c:v>
                </c:pt>
                <c:pt idx="2312">
                  <c:v>140.529999</c:v>
                </c:pt>
                <c:pt idx="2313">
                  <c:v>142.770004</c:v>
                </c:pt>
                <c:pt idx="2314">
                  <c:v>143.429993</c:v>
                </c:pt>
                <c:pt idx="2315">
                  <c:v>142.91999799999999</c:v>
                </c:pt>
                <c:pt idx="2316">
                  <c:v>143.979996</c:v>
                </c:pt>
                <c:pt idx="2317">
                  <c:v>143.970001</c:v>
                </c:pt>
                <c:pt idx="2318">
                  <c:v>144.39999399999999</c:v>
                </c:pt>
                <c:pt idx="2319">
                  <c:v>144.41999799999999</c:v>
                </c:pt>
                <c:pt idx="2320">
                  <c:v>144.03999300000001</c:v>
                </c:pt>
                <c:pt idx="2321">
                  <c:v>142.91999799999999</c:v>
                </c:pt>
                <c:pt idx="2322">
                  <c:v>142.979996</c:v>
                </c:pt>
                <c:pt idx="2323">
                  <c:v>143.720001</c:v>
                </c:pt>
                <c:pt idx="2324">
                  <c:v>145.16000399999999</c:v>
                </c:pt>
                <c:pt idx="2325">
                  <c:v>146.08000200000001</c:v>
                </c:pt>
                <c:pt idx="2326">
                  <c:v>145.80999800000001</c:v>
                </c:pt>
                <c:pt idx="2327">
                  <c:v>146.61999499999999</c:v>
                </c:pt>
                <c:pt idx="2328">
                  <c:v>145.759995</c:v>
                </c:pt>
                <c:pt idx="2329">
                  <c:v>144.300003</c:v>
                </c:pt>
                <c:pt idx="2330">
                  <c:v>145.80999800000001</c:v>
                </c:pt>
                <c:pt idx="2331">
                  <c:v>143.75</c:v>
                </c:pt>
                <c:pt idx="2332">
                  <c:v>143.80999800000001</c:v>
                </c:pt>
                <c:pt idx="2333">
                  <c:v>143.14999399999999</c:v>
                </c:pt>
                <c:pt idx="2334">
                  <c:v>144.279999</c:v>
                </c:pt>
                <c:pt idx="2335">
                  <c:v>146.13000500000001</c:v>
                </c:pt>
                <c:pt idx="2336">
                  <c:v>146.05999800000001</c:v>
                </c:pt>
                <c:pt idx="2337">
                  <c:v>146.55999800000001</c:v>
                </c:pt>
                <c:pt idx="2338">
                  <c:v>147.529999</c:v>
                </c:pt>
                <c:pt idx="2339">
                  <c:v>147.050003</c:v>
                </c:pt>
                <c:pt idx="2340">
                  <c:v>146.91999799999999</c:v>
                </c:pt>
                <c:pt idx="2341">
                  <c:v>145.94000199999999</c:v>
                </c:pt>
                <c:pt idx="2342">
                  <c:v>145.41999799999999</c:v>
                </c:pt>
                <c:pt idx="2343">
                  <c:v>145.64999399999999</c:v>
                </c:pt>
                <c:pt idx="2344">
                  <c:v>145.949997</c:v>
                </c:pt>
                <c:pt idx="2345">
                  <c:v>146.009995</c:v>
                </c:pt>
                <c:pt idx="2346">
                  <c:v>144.220001</c:v>
                </c:pt>
                <c:pt idx="2347">
                  <c:v>144.300003</c:v>
                </c:pt>
                <c:pt idx="2348">
                  <c:v>146.259995</c:v>
                </c:pt>
                <c:pt idx="2349">
                  <c:v>145.270004</c:v>
                </c:pt>
                <c:pt idx="2350">
                  <c:v>144.71000699999999</c:v>
                </c:pt>
                <c:pt idx="2351">
                  <c:v>144.029999</c:v>
                </c:pt>
                <c:pt idx="2352">
                  <c:v>144.69000199999999</c:v>
                </c:pt>
                <c:pt idx="2353">
                  <c:v>145.53999300000001</c:v>
                </c:pt>
                <c:pt idx="2354">
                  <c:v>147.11999499999999</c:v>
                </c:pt>
                <c:pt idx="2355">
                  <c:v>144.38000500000001</c:v>
                </c:pt>
                <c:pt idx="2356">
                  <c:v>144.070007</c:v>
                </c:pt>
                <c:pt idx="2357">
                  <c:v>142.61999499999999</c:v>
                </c:pt>
                <c:pt idx="2358">
                  <c:v>143.679993</c:v>
                </c:pt>
                <c:pt idx="2359">
                  <c:v>141.96000699999999</c:v>
                </c:pt>
                <c:pt idx="2360">
                  <c:v>141.13000500000001</c:v>
                </c:pt>
                <c:pt idx="2361">
                  <c:v>141.470001</c:v>
                </c:pt>
                <c:pt idx="2362">
                  <c:v>142.35000600000001</c:v>
                </c:pt>
                <c:pt idx="2363">
                  <c:v>141.55999800000001</c:v>
                </c:pt>
                <c:pt idx="2364">
                  <c:v>143.25</c:v>
                </c:pt>
                <c:pt idx="2365">
                  <c:v>143.820007</c:v>
                </c:pt>
                <c:pt idx="2366">
                  <c:v>144.050003</c:v>
                </c:pt>
                <c:pt idx="2367">
                  <c:v>144.759995</c:v>
                </c:pt>
                <c:pt idx="2368">
                  <c:v>144.83999600000001</c:v>
                </c:pt>
                <c:pt idx="2369">
                  <c:v>145.179993</c:v>
                </c:pt>
                <c:pt idx="2370">
                  <c:v>146.08000200000001</c:v>
                </c:pt>
                <c:pt idx="2371">
                  <c:v>145.479996</c:v>
                </c:pt>
                <c:pt idx="2372">
                  <c:v>145.570007</c:v>
                </c:pt>
                <c:pt idx="2373">
                  <c:v>145.770004</c:v>
                </c:pt>
                <c:pt idx="2374">
                  <c:v>146.029999</c:v>
                </c:pt>
                <c:pt idx="2375">
                  <c:v>145.71000699999999</c:v>
                </c:pt>
                <c:pt idx="2376">
                  <c:v>144.490005</c:v>
                </c:pt>
                <c:pt idx="2377">
                  <c:v>143.479996</c:v>
                </c:pt>
                <c:pt idx="2378">
                  <c:v>143.009995</c:v>
                </c:pt>
                <c:pt idx="2379">
                  <c:v>143.21000699999999</c:v>
                </c:pt>
                <c:pt idx="2380">
                  <c:v>143.55999800000001</c:v>
                </c:pt>
                <c:pt idx="2381">
                  <c:v>142.96000699999999</c:v>
                </c:pt>
                <c:pt idx="2382">
                  <c:v>143.89999399999999</c:v>
                </c:pt>
                <c:pt idx="2383">
                  <c:v>143.429993</c:v>
                </c:pt>
                <c:pt idx="2384">
                  <c:v>143.36000100000001</c:v>
                </c:pt>
                <c:pt idx="2385">
                  <c:v>144.66999799999999</c:v>
                </c:pt>
                <c:pt idx="2386">
                  <c:v>140.10000600000001</c:v>
                </c:pt>
                <c:pt idx="2387">
                  <c:v>137.759995</c:v>
                </c:pt>
                <c:pt idx="2388">
                  <c:v>139.89999399999999</c:v>
                </c:pt>
                <c:pt idx="2389">
                  <c:v>142.570007</c:v>
                </c:pt>
                <c:pt idx="2390">
                  <c:v>143.429993</c:v>
                </c:pt>
                <c:pt idx="2391">
                  <c:v>144.60000600000001</c:v>
                </c:pt>
                <c:pt idx="2392">
                  <c:v>143.820007</c:v>
                </c:pt>
                <c:pt idx="2393">
                  <c:v>144.78999300000001</c:v>
                </c:pt>
                <c:pt idx="2394">
                  <c:v>145.36999499999999</c:v>
                </c:pt>
                <c:pt idx="2395">
                  <c:v>147.69000199999999</c:v>
                </c:pt>
                <c:pt idx="2396">
                  <c:v>148.58000200000001</c:v>
                </c:pt>
                <c:pt idx="2397">
                  <c:v>149.199997</c:v>
                </c:pt>
                <c:pt idx="2398">
                  <c:v>148.740005</c:v>
                </c:pt>
                <c:pt idx="2399">
                  <c:v>149.66000399999999</c:v>
                </c:pt>
                <c:pt idx="2400">
                  <c:v>148.91000399999999</c:v>
                </c:pt>
                <c:pt idx="2401">
                  <c:v>149.44000199999999</c:v>
                </c:pt>
                <c:pt idx="2402">
                  <c:v>149.11000100000001</c:v>
                </c:pt>
                <c:pt idx="2403">
                  <c:v>149.61000100000001</c:v>
                </c:pt>
                <c:pt idx="2404">
                  <c:v>148.970001</c:v>
                </c:pt>
                <c:pt idx="2405">
                  <c:v>149.71000699999999</c:v>
                </c:pt>
                <c:pt idx="2406">
                  <c:v>149.63000500000001</c:v>
                </c:pt>
                <c:pt idx="2407">
                  <c:v>149.58000200000001</c:v>
                </c:pt>
                <c:pt idx="2408">
                  <c:v>148.770004</c:v>
                </c:pt>
                <c:pt idx="2409">
                  <c:v>149.5</c:v>
                </c:pt>
                <c:pt idx="2410">
                  <c:v>149.30999800000001</c:v>
                </c:pt>
                <c:pt idx="2411">
                  <c:v>149.490005</c:v>
                </c:pt>
                <c:pt idx="2412">
                  <c:v>147.770004</c:v>
                </c:pt>
                <c:pt idx="2413">
                  <c:v>148.19000199999999</c:v>
                </c:pt>
                <c:pt idx="2414">
                  <c:v>148.14999399999999</c:v>
                </c:pt>
                <c:pt idx="2415">
                  <c:v>149.25</c:v>
                </c:pt>
                <c:pt idx="2416">
                  <c:v>148.86000100000001</c:v>
                </c:pt>
                <c:pt idx="2417">
                  <c:v>148.720001</c:v>
                </c:pt>
                <c:pt idx="2418">
                  <c:v>149.08000200000001</c:v>
                </c:pt>
                <c:pt idx="2419">
                  <c:v>150.320007</c:v>
                </c:pt>
                <c:pt idx="2420">
                  <c:v>150.41000399999999</c:v>
                </c:pt>
                <c:pt idx="2421">
                  <c:v>150.679993</c:v>
                </c:pt>
                <c:pt idx="2422">
                  <c:v>149.91999799999999</c:v>
                </c:pt>
                <c:pt idx="2423">
                  <c:v>149.66000399999999</c:v>
                </c:pt>
                <c:pt idx="2424">
                  <c:v>149.66000399999999</c:v>
                </c:pt>
                <c:pt idx="2425">
                  <c:v>149.16999799999999</c:v>
                </c:pt>
                <c:pt idx="2426">
                  <c:v>149.19000199999999</c:v>
                </c:pt>
                <c:pt idx="2427">
                  <c:v>149.41000399999999</c:v>
                </c:pt>
                <c:pt idx="2428">
                  <c:v>148.78999300000001</c:v>
                </c:pt>
                <c:pt idx="2429">
                  <c:v>148</c:v>
                </c:pt>
                <c:pt idx="2430">
                  <c:v>147.449997</c:v>
                </c:pt>
                <c:pt idx="2431">
                  <c:v>147.94000199999999</c:v>
                </c:pt>
                <c:pt idx="2432">
                  <c:v>147.509995</c:v>
                </c:pt>
                <c:pt idx="2433">
                  <c:v>147.38000500000001</c:v>
                </c:pt>
                <c:pt idx="2434">
                  <c:v>147.75</c:v>
                </c:pt>
                <c:pt idx="2435">
                  <c:v>148.279999</c:v>
                </c:pt>
                <c:pt idx="2436">
                  <c:v>148.479996</c:v>
                </c:pt>
                <c:pt idx="2437">
                  <c:v>148.66999799999999</c:v>
                </c:pt>
                <c:pt idx="2438">
                  <c:v>147.88000500000001</c:v>
                </c:pt>
                <c:pt idx="2439">
                  <c:v>144.490005</c:v>
                </c:pt>
                <c:pt idx="2440">
                  <c:v>146.490005</c:v>
                </c:pt>
                <c:pt idx="2441">
                  <c:v>144.53999300000001</c:v>
                </c:pt>
                <c:pt idx="2442">
                  <c:v>144.13999899999999</c:v>
                </c:pt>
                <c:pt idx="2443">
                  <c:v>145.41999799999999</c:v>
                </c:pt>
                <c:pt idx="2444">
                  <c:v>145.070007</c:v>
                </c:pt>
                <c:pt idx="2445">
                  <c:v>144.71000699999999</c:v>
                </c:pt>
                <c:pt idx="2446">
                  <c:v>144.970001</c:v>
                </c:pt>
                <c:pt idx="2447">
                  <c:v>146.029999</c:v>
                </c:pt>
                <c:pt idx="2448">
                  <c:v>147.16000399999999</c:v>
                </c:pt>
                <c:pt idx="2449">
                  <c:v>147.050003</c:v>
                </c:pt>
                <c:pt idx="2450">
                  <c:v>144.970001</c:v>
                </c:pt>
                <c:pt idx="2451">
                  <c:v>146.28999300000001</c:v>
                </c:pt>
                <c:pt idx="2452">
                  <c:v>146.63000500000001</c:v>
                </c:pt>
                <c:pt idx="2453">
                  <c:v>145.759995</c:v>
                </c:pt>
                <c:pt idx="2454">
                  <c:v>147.11000100000001</c:v>
                </c:pt>
                <c:pt idx="2455">
                  <c:v>146.970001</c:v>
                </c:pt>
                <c:pt idx="2456">
                  <c:v>146.490005</c:v>
                </c:pt>
                <c:pt idx="2457">
                  <c:v>146.88000500000001</c:v>
                </c:pt>
                <c:pt idx="2458">
                  <c:v>146.80999800000001</c:v>
                </c:pt>
                <c:pt idx="2459">
                  <c:v>146.08000200000001</c:v>
                </c:pt>
                <c:pt idx="2460">
                  <c:v>146.46000699999999</c:v>
                </c:pt>
                <c:pt idx="2461">
                  <c:v>144.83999600000001</c:v>
                </c:pt>
                <c:pt idx="2462">
                  <c:v>145.479996</c:v>
                </c:pt>
                <c:pt idx="2463">
                  <c:v>145.199997</c:v>
                </c:pt>
                <c:pt idx="2464">
                  <c:v>145.13000500000001</c:v>
                </c:pt>
                <c:pt idx="2465">
                  <c:v>143.88999899999999</c:v>
                </c:pt>
                <c:pt idx="2466">
                  <c:v>144.91000399999999</c:v>
                </c:pt>
                <c:pt idx="2467">
                  <c:v>145.449997</c:v>
                </c:pt>
                <c:pt idx="2468">
                  <c:v>145.729996</c:v>
                </c:pt>
                <c:pt idx="2469">
                  <c:v>146.300003</c:v>
                </c:pt>
                <c:pt idx="2470">
                  <c:v>147.38999899999999</c:v>
                </c:pt>
                <c:pt idx="2471">
                  <c:v>146.10000600000001</c:v>
                </c:pt>
                <c:pt idx="2472">
                  <c:v>145.28999300000001</c:v>
                </c:pt>
                <c:pt idx="2473">
                  <c:v>144.279999</c:v>
                </c:pt>
                <c:pt idx="2474">
                  <c:v>143.179993</c:v>
                </c:pt>
                <c:pt idx="2475">
                  <c:v>143.71000699999999</c:v>
                </c:pt>
                <c:pt idx="2476">
                  <c:v>142.63999899999999</c:v>
                </c:pt>
                <c:pt idx="2477">
                  <c:v>142.28999300000001</c:v>
                </c:pt>
                <c:pt idx="2478">
                  <c:v>141.41999799999999</c:v>
                </c:pt>
                <c:pt idx="2479">
                  <c:v>140.979996</c:v>
                </c:pt>
                <c:pt idx="2480">
                  <c:v>144.16999799999999</c:v>
                </c:pt>
                <c:pt idx="2481">
                  <c:v>144.279999</c:v>
                </c:pt>
                <c:pt idx="2482">
                  <c:v>145.58999600000001</c:v>
                </c:pt>
                <c:pt idx="2483">
                  <c:v>145.970001</c:v>
                </c:pt>
                <c:pt idx="2484">
                  <c:v>146.470001</c:v>
                </c:pt>
                <c:pt idx="2485">
                  <c:v>147.19000199999999</c:v>
                </c:pt>
                <c:pt idx="2486">
                  <c:v>147.58999600000001</c:v>
                </c:pt>
                <c:pt idx="2487">
                  <c:v>148.25</c:v>
                </c:pt>
                <c:pt idx="2488">
                  <c:v>149.759995</c:v>
                </c:pt>
                <c:pt idx="2489">
                  <c:v>149.470001</c:v>
                </c:pt>
                <c:pt idx="2490">
                  <c:v>150.41999799999999</c:v>
                </c:pt>
                <c:pt idx="2491">
                  <c:v>152.05999800000001</c:v>
                </c:pt>
                <c:pt idx="2492">
                  <c:v>152.28999300000001</c:v>
                </c:pt>
                <c:pt idx="2493">
                  <c:v>152.720001</c:v>
                </c:pt>
                <c:pt idx="2494">
                  <c:v>151.820007</c:v>
                </c:pt>
                <c:pt idx="2495">
                  <c:v>152.14999399999999</c:v>
                </c:pt>
                <c:pt idx="2496">
                  <c:v>151.179993</c:v>
                </c:pt>
                <c:pt idx="2497">
                  <c:v>150.85000600000001</c:v>
                </c:pt>
                <c:pt idx="2498">
                  <c:v>150.509995</c:v>
                </c:pt>
                <c:pt idx="2499">
                  <c:v>151.36999499999999</c:v>
                </c:pt>
                <c:pt idx="2500">
                  <c:v>152.270004</c:v>
                </c:pt>
                <c:pt idx="2501">
                  <c:v>154.509995</c:v>
                </c:pt>
                <c:pt idx="2502">
                  <c:v>154.46000699999999</c:v>
                </c:pt>
                <c:pt idx="2503">
                  <c:v>155.13000500000001</c:v>
                </c:pt>
                <c:pt idx="2504">
                  <c:v>153.970001</c:v>
                </c:pt>
                <c:pt idx="2505">
                  <c:v>155.14999399999999</c:v>
                </c:pt>
                <c:pt idx="2506">
                  <c:v>154.36999499999999</c:v>
                </c:pt>
                <c:pt idx="2507">
                  <c:v>154.44000199999999</c:v>
                </c:pt>
                <c:pt idx="2508">
                  <c:v>153.990005</c:v>
                </c:pt>
                <c:pt idx="2509">
                  <c:v>154.429993</c:v>
                </c:pt>
                <c:pt idx="2510">
                  <c:v>155.550003</c:v>
                </c:pt>
                <c:pt idx="2511">
                  <c:v>154.720001</c:v>
                </c:pt>
                <c:pt idx="2512">
                  <c:v>153.13000500000001</c:v>
                </c:pt>
                <c:pt idx="2513">
                  <c:v>152.89999399999999</c:v>
                </c:pt>
                <c:pt idx="2514">
                  <c:v>153.470001</c:v>
                </c:pt>
                <c:pt idx="2515">
                  <c:v>152.44000199999999</c:v>
                </c:pt>
                <c:pt idx="2516">
                  <c:v>152.240005</c:v>
                </c:pt>
                <c:pt idx="2517">
                  <c:v>151.029999</c:v>
                </c:pt>
                <c:pt idx="2518">
                  <c:v>151.529999</c:v>
                </c:pt>
                <c:pt idx="2519">
                  <c:v>153.029999</c:v>
                </c:pt>
                <c:pt idx="2520">
                  <c:v>153.11000100000001</c:v>
                </c:pt>
                <c:pt idx="2521">
                  <c:v>153.61999499999999</c:v>
                </c:pt>
                <c:pt idx="2522">
                  <c:v>153.740005</c:v>
                </c:pt>
                <c:pt idx="2523">
                  <c:v>154.33000200000001</c:v>
                </c:pt>
                <c:pt idx="2524">
                  <c:v>154.770004</c:v>
                </c:pt>
                <c:pt idx="2525">
                  <c:v>154.699997</c:v>
                </c:pt>
                <c:pt idx="2526">
                  <c:v>155.050003</c:v>
                </c:pt>
                <c:pt idx="2527">
                  <c:v>155.33999600000001</c:v>
                </c:pt>
                <c:pt idx="2528">
                  <c:v>155.229996</c:v>
                </c:pt>
                <c:pt idx="2529">
                  <c:v>154.55999800000001</c:v>
                </c:pt>
                <c:pt idx="2530">
                  <c:v>154.779999</c:v>
                </c:pt>
                <c:pt idx="2531">
                  <c:v>154.570007</c:v>
                </c:pt>
                <c:pt idx="2532">
                  <c:v>155.509995</c:v>
                </c:pt>
                <c:pt idx="2533">
                  <c:v>156.16999799999999</c:v>
                </c:pt>
                <c:pt idx="2534">
                  <c:v>156.740005</c:v>
                </c:pt>
                <c:pt idx="2535">
                  <c:v>155.94000199999999</c:v>
                </c:pt>
                <c:pt idx="2536">
                  <c:v>155.800003</c:v>
                </c:pt>
                <c:pt idx="2537">
                  <c:v>155.58999600000001</c:v>
                </c:pt>
                <c:pt idx="2538">
                  <c:v>155.30999800000001</c:v>
                </c:pt>
                <c:pt idx="2539">
                  <c:v>155.240005</c:v>
                </c:pt>
                <c:pt idx="2540">
                  <c:v>155.33000200000001</c:v>
                </c:pt>
                <c:pt idx="2541">
                  <c:v>154.88999899999999</c:v>
                </c:pt>
                <c:pt idx="2542">
                  <c:v>155.050003</c:v>
                </c:pt>
                <c:pt idx="2543">
                  <c:v>155.820007</c:v>
                </c:pt>
                <c:pt idx="2544">
                  <c:v>157.179993</c:v>
                </c:pt>
                <c:pt idx="2545">
                  <c:v>157.69000199999999</c:v>
                </c:pt>
                <c:pt idx="2546">
                  <c:v>157.88999899999999</c:v>
                </c:pt>
                <c:pt idx="2547">
                  <c:v>158.55999800000001</c:v>
                </c:pt>
                <c:pt idx="2548">
                  <c:v>159.800003</c:v>
                </c:pt>
                <c:pt idx="2549">
                  <c:v>159.220001</c:v>
                </c:pt>
                <c:pt idx="2550">
                  <c:v>159.679993</c:v>
                </c:pt>
                <c:pt idx="2551">
                  <c:v>160.71000699999999</c:v>
                </c:pt>
                <c:pt idx="2552">
                  <c:v>160.490005</c:v>
                </c:pt>
                <c:pt idx="2553">
                  <c:v>159.479996</c:v>
                </c:pt>
                <c:pt idx="2554">
                  <c:v>160.320007</c:v>
                </c:pt>
                <c:pt idx="2555">
                  <c:v>160.449997</c:v>
                </c:pt>
                <c:pt idx="2556">
                  <c:v>159.21000699999999</c:v>
                </c:pt>
                <c:pt idx="2557">
                  <c:v>160.53999300000001</c:v>
                </c:pt>
                <c:pt idx="2558">
                  <c:v>160.050003</c:v>
                </c:pt>
                <c:pt idx="2559">
                  <c:v>159.64999399999999</c:v>
                </c:pt>
                <c:pt idx="2560">
                  <c:v>159.10000600000001</c:v>
                </c:pt>
                <c:pt idx="2561">
                  <c:v>158.429993</c:v>
                </c:pt>
                <c:pt idx="2562">
                  <c:v>158.86000100000001</c:v>
                </c:pt>
                <c:pt idx="2563">
                  <c:v>158.729996</c:v>
                </c:pt>
                <c:pt idx="2564">
                  <c:v>158.96000699999999</c:v>
                </c:pt>
                <c:pt idx="2565">
                  <c:v>159.020004</c:v>
                </c:pt>
                <c:pt idx="2566">
                  <c:v>158.779999</c:v>
                </c:pt>
                <c:pt idx="2567">
                  <c:v>159.759995</c:v>
                </c:pt>
                <c:pt idx="2568">
                  <c:v>159.80999800000001</c:v>
                </c:pt>
                <c:pt idx="2569">
                  <c:v>159.979996</c:v>
                </c:pt>
                <c:pt idx="2570">
                  <c:v>159.41999799999999</c:v>
                </c:pt>
                <c:pt idx="2571">
                  <c:v>157.53999300000001</c:v>
                </c:pt>
                <c:pt idx="2572">
                  <c:v>158.14999399999999</c:v>
                </c:pt>
                <c:pt idx="2573">
                  <c:v>158.279999</c:v>
                </c:pt>
                <c:pt idx="2574">
                  <c:v>158.11000100000001</c:v>
                </c:pt>
                <c:pt idx="2575">
                  <c:v>158.279999</c:v>
                </c:pt>
                <c:pt idx="2576">
                  <c:v>159.41999799999999</c:v>
                </c:pt>
                <c:pt idx="2577">
                  <c:v>160.14999399999999</c:v>
                </c:pt>
                <c:pt idx="2578">
                  <c:v>160.83999600000001</c:v>
                </c:pt>
                <c:pt idx="2579">
                  <c:v>160.929993</c:v>
                </c:pt>
                <c:pt idx="2580">
                  <c:v>160.36000100000001</c:v>
                </c:pt>
                <c:pt idx="2581">
                  <c:v>160.25</c:v>
                </c:pt>
                <c:pt idx="2582">
                  <c:v>159.91000399999999</c:v>
                </c:pt>
                <c:pt idx="2583">
                  <c:v>160.550003</c:v>
                </c:pt>
                <c:pt idx="2584">
                  <c:v>160.300003</c:v>
                </c:pt>
                <c:pt idx="2585">
                  <c:v>160.86999499999999</c:v>
                </c:pt>
                <c:pt idx="2586">
                  <c:v>160.88999899999999</c:v>
                </c:pt>
                <c:pt idx="2587">
                  <c:v>160.240005</c:v>
                </c:pt>
                <c:pt idx="2588">
                  <c:v>159.21000699999999</c:v>
                </c:pt>
                <c:pt idx="2589">
                  <c:v>160.550003</c:v>
                </c:pt>
                <c:pt idx="2590">
                  <c:v>160.490005</c:v>
                </c:pt>
                <c:pt idx="2591">
                  <c:v>160.729996</c:v>
                </c:pt>
                <c:pt idx="2592">
                  <c:v>162.33999600000001</c:v>
                </c:pt>
                <c:pt idx="2593">
                  <c:v>162.25</c:v>
                </c:pt>
                <c:pt idx="2594">
                  <c:v>163.28999300000001</c:v>
                </c:pt>
                <c:pt idx="2595">
                  <c:v>164.58000200000001</c:v>
                </c:pt>
                <c:pt idx="2596">
                  <c:v>165.35000600000001</c:v>
                </c:pt>
                <c:pt idx="2597">
                  <c:v>166.009995</c:v>
                </c:pt>
                <c:pt idx="2598">
                  <c:v>165.229996</c:v>
                </c:pt>
                <c:pt idx="2599">
                  <c:v>165.61999499999999</c:v>
                </c:pt>
                <c:pt idx="2600">
                  <c:v>166.029999</c:v>
                </c:pt>
                <c:pt idx="2601">
                  <c:v>165.229996</c:v>
                </c:pt>
                <c:pt idx="2602">
                  <c:v>165.33999600000001</c:v>
                </c:pt>
                <c:pt idx="2603">
                  <c:v>166.11000100000001</c:v>
                </c:pt>
                <c:pt idx="2604">
                  <c:v>165.88999899999999</c:v>
                </c:pt>
                <c:pt idx="2605">
                  <c:v>166.66999799999999</c:v>
                </c:pt>
                <c:pt idx="2606">
                  <c:v>166.44000199999999</c:v>
                </c:pt>
                <c:pt idx="2607">
                  <c:v>165.61000100000001</c:v>
                </c:pt>
                <c:pt idx="2608">
                  <c:v>165.050003</c:v>
                </c:pt>
                <c:pt idx="2609">
                  <c:v>165.259995</c:v>
                </c:pt>
                <c:pt idx="2610">
                  <c:v>164.699997</c:v>
                </c:pt>
                <c:pt idx="2611">
                  <c:v>162.029999</c:v>
                </c:pt>
                <c:pt idx="2612">
                  <c:v>163.08999600000001</c:v>
                </c:pt>
                <c:pt idx="2613">
                  <c:v>164.19000199999999</c:v>
                </c:pt>
                <c:pt idx="2614">
                  <c:v>165.08999600000001</c:v>
                </c:pt>
                <c:pt idx="2615">
                  <c:v>164.529999</c:v>
                </c:pt>
                <c:pt idx="2616">
                  <c:v>165</c:v>
                </c:pt>
                <c:pt idx="2617">
                  <c:v>166.66999799999999</c:v>
                </c:pt>
                <c:pt idx="2618">
                  <c:v>167.11999499999999</c:v>
                </c:pt>
                <c:pt idx="2619">
                  <c:v>167</c:v>
                </c:pt>
                <c:pt idx="2620">
                  <c:v>167.529999</c:v>
                </c:pt>
                <c:pt idx="2621">
                  <c:v>169.300003</c:v>
                </c:pt>
                <c:pt idx="2622">
                  <c:v>170.070007</c:v>
                </c:pt>
                <c:pt idx="2623">
                  <c:v>169.550003</c:v>
                </c:pt>
                <c:pt idx="2624">
                  <c:v>167.949997</c:v>
                </c:pt>
                <c:pt idx="2625">
                  <c:v>168.38000500000001</c:v>
                </c:pt>
                <c:pt idx="2626">
                  <c:v>167.58999600000001</c:v>
                </c:pt>
                <c:pt idx="2627">
                  <c:v>166.770004</c:v>
                </c:pt>
                <c:pt idx="2628">
                  <c:v>166.36000100000001</c:v>
                </c:pt>
                <c:pt idx="2629">
                  <c:v>167.33999600000001</c:v>
                </c:pt>
                <c:pt idx="2630">
                  <c:v>167.41000399999999</c:v>
                </c:pt>
                <c:pt idx="2631">
                  <c:v>166.33000200000001</c:v>
                </c:pt>
                <c:pt idx="2632">
                  <c:v>165.520004</c:v>
                </c:pt>
                <c:pt idx="2633">
                  <c:v>166.89999399999999</c:v>
                </c:pt>
                <c:pt idx="2634">
                  <c:v>164.89999399999999</c:v>
                </c:pt>
                <c:pt idx="2635">
                  <c:v>165.14999399999999</c:v>
                </c:pt>
                <c:pt idx="2636">
                  <c:v>164.770004</c:v>
                </c:pt>
                <c:pt idx="2637">
                  <c:v>164.470001</c:v>
                </c:pt>
                <c:pt idx="2638">
                  <c:v>165.220001</c:v>
                </c:pt>
                <c:pt idx="2639">
                  <c:v>163.83000200000001</c:v>
                </c:pt>
                <c:pt idx="2640">
                  <c:v>165.30999800000001</c:v>
                </c:pt>
                <c:pt idx="2641">
                  <c:v>163.720001</c:v>
                </c:pt>
                <c:pt idx="2642">
                  <c:v>164.11000100000001</c:v>
                </c:pt>
                <c:pt idx="2643">
                  <c:v>163.64999399999999</c:v>
                </c:pt>
                <c:pt idx="2644">
                  <c:v>163.44000199999999</c:v>
                </c:pt>
                <c:pt idx="2645">
                  <c:v>161.970001</c:v>
                </c:pt>
                <c:pt idx="2646">
                  <c:v>163.11999499999999</c:v>
                </c:pt>
                <c:pt idx="2647">
                  <c:v>162.80999800000001</c:v>
                </c:pt>
                <c:pt idx="2648">
                  <c:v>162.449997</c:v>
                </c:pt>
                <c:pt idx="2649">
                  <c:v>163.86999499999999</c:v>
                </c:pt>
                <c:pt idx="2650">
                  <c:v>164.11999499999999</c:v>
                </c:pt>
                <c:pt idx="2651">
                  <c:v>164.61000100000001</c:v>
                </c:pt>
                <c:pt idx="2652">
                  <c:v>165.08000200000001</c:v>
                </c:pt>
                <c:pt idx="2653">
                  <c:v>165.35000600000001</c:v>
                </c:pt>
                <c:pt idx="2654">
                  <c:v>166.08999600000001</c:v>
                </c:pt>
                <c:pt idx="2655">
                  <c:v>165.66000399999999</c:v>
                </c:pt>
                <c:pt idx="2656">
                  <c:v>165.66999799999999</c:v>
                </c:pt>
                <c:pt idx="2657">
                  <c:v>165.490005</c:v>
                </c:pt>
                <c:pt idx="2658">
                  <c:v>166.759995</c:v>
                </c:pt>
                <c:pt idx="2659">
                  <c:v>166.770004</c:v>
                </c:pt>
                <c:pt idx="2660">
                  <c:v>167.69000199999999</c:v>
                </c:pt>
                <c:pt idx="2661">
                  <c:v>166.88000500000001</c:v>
                </c:pt>
                <c:pt idx="2662">
                  <c:v>166.96000699999999</c:v>
                </c:pt>
                <c:pt idx="2663">
                  <c:v>167.550003</c:v>
                </c:pt>
                <c:pt idx="2664">
                  <c:v>166.83000200000001</c:v>
                </c:pt>
                <c:pt idx="2665">
                  <c:v>166.11999499999999</c:v>
                </c:pt>
                <c:pt idx="2666">
                  <c:v>166.03999300000001</c:v>
                </c:pt>
                <c:pt idx="2667">
                  <c:v>166.490005</c:v>
                </c:pt>
                <c:pt idx="2668">
                  <c:v>166.11999499999999</c:v>
                </c:pt>
                <c:pt idx="2669">
                  <c:v>165.46000699999999</c:v>
                </c:pt>
                <c:pt idx="2670">
                  <c:v>163.10000600000001</c:v>
                </c:pt>
                <c:pt idx="2671">
                  <c:v>163.970001</c:v>
                </c:pt>
                <c:pt idx="2672">
                  <c:v>164.88000500000001</c:v>
                </c:pt>
                <c:pt idx="2673">
                  <c:v>163.64999399999999</c:v>
                </c:pt>
                <c:pt idx="2674">
                  <c:v>164.36000100000001</c:v>
                </c:pt>
                <c:pt idx="2675">
                  <c:v>161.759995</c:v>
                </c:pt>
                <c:pt idx="2676">
                  <c:v>161.199997</c:v>
                </c:pt>
                <c:pt idx="2677">
                  <c:v>161.60000600000001</c:v>
                </c:pt>
                <c:pt idx="2678">
                  <c:v>163.240005</c:v>
                </c:pt>
                <c:pt idx="2679">
                  <c:v>161.91999799999999</c:v>
                </c:pt>
                <c:pt idx="2680">
                  <c:v>160.78999300000001</c:v>
                </c:pt>
                <c:pt idx="2681">
                  <c:v>161.5</c:v>
                </c:pt>
                <c:pt idx="2682">
                  <c:v>161.509995</c:v>
                </c:pt>
                <c:pt idx="2683">
                  <c:v>161.529999</c:v>
                </c:pt>
                <c:pt idx="2684">
                  <c:v>162.64999399999999</c:v>
                </c:pt>
                <c:pt idx="2685">
                  <c:v>163.449997</c:v>
                </c:pt>
                <c:pt idx="2686">
                  <c:v>164</c:v>
                </c:pt>
                <c:pt idx="2687">
                  <c:v>163.41999799999999</c:v>
                </c:pt>
                <c:pt idx="2688">
                  <c:v>164.39999399999999</c:v>
                </c:pt>
                <c:pt idx="2689">
                  <c:v>163.53999300000001</c:v>
                </c:pt>
                <c:pt idx="2690">
                  <c:v>162.83999600000001</c:v>
                </c:pt>
                <c:pt idx="2691">
                  <c:v>163.66999799999999</c:v>
                </c:pt>
                <c:pt idx="2692">
                  <c:v>164.529999</c:v>
                </c:pt>
                <c:pt idx="2693">
                  <c:v>165.64999399999999</c:v>
                </c:pt>
                <c:pt idx="2694">
                  <c:v>164.66000399999999</c:v>
                </c:pt>
                <c:pt idx="2695">
                  <c:v>164.41999799999999</c:v>
                </c:pt>
                <c:pt idx="2696">
                  <c:v>163.800003</c:v>
                </c:pt>
                <c:pt idx="2697">
                  <c:v>163.520004</c:v>
                </c:pt>
                <c:pt idx="2698">
                  <c:v>163.91000399999999</c:v>
                </c:pt>
                <c:pt idx="2699">
                  <c:v>163.55999800000001</c:v>
                </c:pt>
                <c:pt idx="2700">
                  <c:v>163.91000399999999</c:v>
                </c:pt>
                <c:pt idx="2701">
                  <c:v>163.550003</c:v>
                </c:pt>
                <c:pt idx="2702">
                  <c:v>162.94000199999999</c:v>
                </c:pt>
                <c:pt idx="2703">
                  <c:v>163.929993</c:v>
                </c:pt>
                <c:pt idx="2704">
                  <c:v>163.570007</c:v>
                </c:pt>
                <c:pt idx="2705">
                  <c:v>164.03999300000001</c:v>
                </c:pt>
                <c:pt idx="2706">
                  <c:v>164.21000699999999</c:v>
                </c:pt>
                <c:pt idx="2707">
                  <c:v>165.050003</c:v>
                </c:pt>
                <c:pt idx="2708">
                  <c:v>165.5</c:v>
                </c:pt>
                <c:pt idx="2709">
                  <c:v>166.55999800000001</c:v>
                </c:pt>
                <c:pt idx="2710">
                  <c:v>165.96000699999999</c:v>
                </c:pt>
                <c:pt idx="2711">
                  <c:v>165.11000100000001</c:v>
                </c:pt>
                <c:pt idx="2712">
                  <c:v>165.429993</c:v>
                </c:pt>
                <c:pt idx="2713">
                  <c:v>165.61000100000001</c:v>
                </c:pt>
                <c:pt idx="2714">
                  <c:v>164.720001</c:v>
                </c:pt>
                <c:pt idx="2715">
                  <c:v>165.229996</c:v>
                </c:pt>
                <c:pt idx="2716">
                  <c:v>165.279999</c:v>
                </c:pt>
                <c:pt idx="2717">
                  <c:v>165.300003</c:v>
                </c:pt>
                <c:pt idx="2718">
                  <c:v>165.13999899999999</c:v>
                </c:pt>
                <c:pt idx="2719">
                  <c:v>164.929993</c:v>
                </c:pt>
                <c:pt idx="2720">
                  <c:v>165.58999600000001</c:v>
                </c:pt>
                <c:pt idx="2721">
                  <c:v>164.66999799999999</c:v>
                </c:pt>
                <c:pt idx="2722">
                  <c:v>164.779999</c:v>
                </c:pt>
                <c:pt idx="2723">
                  <c:v>164.050003</c:v>
                </c:pt>
                <c:pt idx="2724">
                  <c:v>163.779999</c:v>
                </c:pt>
                <c:pt idx="2725">
                  <c:v>165.479996</c:v>
                </c:pt>
                <c:pt idx="2726">
                  <c:v>164.89999399999999</c:v>
                </c:pt>
                <c:pt idx="2727">
                  <c:v>165.11000100000001</c:v>
                </c:pt>
                <c:pt idx="2728">
                  <c:v>165.35000600000001</c:v>
                </c:pt>
                <c:pt idx="2729">
                  <c:v>164.83999600000001</c:v>
                </c:pt>
                <c:pt idx="2730">
                  <c:v>165.5</c:v>
                </c:pt>
                <c:pt idx="2731">
                  <c:v>166.320007</c:v>
                </c:pt>
                <c:pt idx="2732">
                  <c:v>165.429993</c:v>
                </c:pt>
                <c:pt idx="2733">
                  <c:v>165.779999</c:v>
                </c:pt>
                <c:pt idx="2734">
                  <c:v>166.10000600000001</c:v>
                </c:pt>
                <c:pt idx="2735">
                  <c:v>166.75</c:v>
                </c:pt>
                <c:pt idx="2736">
                  <c:v>166.929993</c:v>
                </c:pt>
                <c:pt idx="2737">
                  <c:v>167</c:v>
                </c:pt>
                <c:pt idx="2738">
                  <c:v>166.36999499999999</c:v>
                </c:pt>
                <c:pt idx="2739">
                  <c:v>168.529999</c:v>
                </c:pt>
                <c:pt idx="2740">
                  <c:v>169.11999499999999</c:v>
                </c:pt>
                <c:pt idx="2741">
                  <c:v>169.070007</c:v>
                </c:pt>
                <c:pt idx="2742">
                  <c:v>170.009995</c:v>
                </c:pt>
                <c:pt idx="2743">
                  <c:v>170.429993</c:v>
                </c:pt>
                <c:pt idx="2744">
                  <c:v>170.529999</c:v>
                </c:pt>
                <c:pt idx="2745">
                  <c:v>170.5</c:v>
                </c:pt>
                <c:pt idx="2746">
                  <c:v>172.61999499999999</c:v>
                </c:pt>
                <c:pt idx="2747">
                  <c:v>174</c:v>
                </c:pt>
                <c:pt idx="2748">
                  <c:v>175.270004</c:v>
                </c:pt>
                <c:pt idx="2749">
                  <c:v>175.13000500000001</c:v>
                </c:pt>
                <c:pt idx="2750">
                  <c:v>177.03999300000001</c:v>
                </c:pt>
                <c:pt idx="2751">
                  <c:v>176</c:v>
                </c:pt>
                <c:pt idx="2752">
                  <c:v>175.070007</c:v>
                </c:pt>
                <c:pt idx="2753">
                  <c:v>175.570007</c:v>
                </c:pt>
                <c:pt idx="2754">
                  <c:v>176.33999600000001</c:v>
                </c:pt>
                <c:pt idx="2755">
                  <c:v>176.83999600000001</c:v>
                </c:pt>
                <c:pt idx="2756">
                  <c:v>176.80999800000001</c:v>
                </c:pt>
                <c:pt idx="2757">
                  <c:v>176.78999300000001</c:v>
                </c:pt>
                <c:pt idx="2758">
                  <c:v>177.179993</c:v>
                </c:pt>
                <c:pt idx="2759">
                  <c:v>178.36000100000001</c:v>
                </c:pt>
                <c:pt idx="2760">
                  <c:v>179.88000500000001</c:v>
                </c:pt>
                <c:pt idx="2761">
                  <c:v>179.39999399999999</c:v>
                </c:pt>
                <c:pt idx="2762">
                  <c:v>179.13000500000001</c:v>
                </c:pt>
                <c:pt idx="2763">
                  <c:v>180.070007</c:v>
                </c:pt>
                <c:pt idx="2764">
                  <c:v>179.83999600000001</c:v>
                </c:pt>
                <c:pt idx="2765">
                  <c:v>180.16000399999999</c:v>
                </c:pt>
                <c:pt idx="2766">
                  <c:v>179.94000199999999</c:v>
                </c:pt>
                <c:pt idx="2767">
                  <c:v>180.38999899999999</c:v>
                </c:pt>
                <c:pt idx="2768">
                  <c:v>179.25</c:v>
                </c:pt>
                <c:pt idx="2769">
                  <c:v>181.66000399999999</c:v>
                </c:pt>
                <c:pt idx="2770">
                  <c:v>182.38000500000001</c:v>
                </c:pt>
                <c:pt idx="2771">
                  <c:v>182.449997</c:v>
                </c:pt>
                <c:pt idx="2772">
                  <c:v>183.88999899999999</c:v>
                </c:pt>
                <c:pt idx="2773">
                  <c:v>184.13999899999999</c:v>
                </c:pt>
                <c:pt idx="2774">
                  <c:v>184.28999300000001</c:v>
                </c:pt>
                <c:pt idx="2775">
                  <c:v>184.64999399999999</c:v>
                </c:pt>
                <c:pt idx="2776">
                  <c:v>187.69000199999999</c:v>
                </c:pt>
                <c:pt idx="2777">
                  <c:v>190.070007</c:v>
                </c:pt>
                <c:pt idx="2778">
                  <c:v>189.199997</c:v>
                </c:pt>
                <c:pt idx="2779">
                  <c:v>190.199997</c:v>
                </c:pt>
                <c:pt idx="2780">
                  <c:v>190.36000100000001</c:v>
                </c:pt>
                <c:pt idx="2781">
                  <c:v>191.88999899999999</c:v>
                </c:pt>
                <c:pt idx="2782">
                  <c:v>193.91000399999999</c:v>
                </c:pt>
                <c:pt idx="2783">
                  <c:v>195.300003</c:v>
                </c:pt>
                <c:pt idx="2784">
                  <c:v>195.61000100000001</c:v>
                </c:pt>
                <c:pt idx="2785">
                  <c:v>195.75</c:v>
                </c:pt>
                <c:pt idx="2786">
                  <c:v>197.46000699999999</c:v>
                </c:pt>
                <c:pt idx="2787">
                  <c:v>197.61999499999999</c:v>
                </c:pt>
                <c:pt idx="2788">
                  <c:v>196.259995</c:v>
                </c:pt>
                <c:pt idx="2789">
                  <c:v>195.39999399999999</c:v>
                </c:pt>
                <c:pt idx="2790">
                  <c:v>193.38000500000001</c:v>
                </c:pt>
                <c:pt idx="2791">
                  <c:v>191.13999899999999</c:v>
                </c:pt>
                <c:pt idx="2792">
                  <c:v>184.449997</c:v>
                </c:pt>
                <c:pt idx="2793">
                  <c:v>188.38000500000001</c:v>
                </c:pt>
                <c:pt idx="2794">
                  <c:v>188.270004</c:v>
                </c:pt>
                <c:pt idx="2795">
                  <c:v>180.66999799999999</c:v>
                </c:pt>
                <c:pt idx="2796">
                  <c:v>181.279999</c:v>
                </c:pt>
                <c:pt idx="2797">
                  <c:v>183.61000100000001</c:v>
                </c:pt>
                <c:pt idx="2798">
                  <c:v>185.029999</c:v>
                </c:pt>
                <c:pt idx="2799">
                  <c:v>187.46000699999999</c:v>
                </c:pt>
                <c:pt idx="2800">
                  <c:v>189.38999899999999</c:v>
                </c:pt>
                <c:pt idx="2801">
                  <c:v>189.38999899999999</c:v>
                </c:pt>
                <c:pt idx="2802">
                  <c:v>187.61000100000001</c:v>
                </c:pt>
                <c:pt idx="2803">
                  <c:v>187.94000199999999</c:v>
                </c:pt>
                <c:pt idx="2804">
                  <c:v>187.240005</c:v>
                </c:pt>
                <c:pt idx="2805">
                  <c:v>189.88000500000001</c:v>
                </c:pt>
                <c:pt idx="2806">
                  <c:v>191.35000600000001</c:v>
                </c:pt>
                <c:pt idx="2807">
                  <c:v>187.86000100000001</c:v>
                </c:pt>
                <c:pt idx="2808">
                  <c:v>187.470001</c:v>
                </c:pt>
                <c:pt idx="2809">
                  <c:v>185.479996</c:v>
                </c:pt>
                <c:pt idx="2810">
                  <c:v>186.020004</c:v>
                </c:pt>
                <c:pt idx="2811">
                  <c:v>187.970001</c:v>
                </c:pt>
                <c:pt idx="2812">
                  <c:v>188.88999899999999</c:v>
                </c:pt>
                <c:pt idx="2813">
                  <c:v>187.85000600000001</c:v>
                </c:pt>
                <c:pt idx="2814">
                  <c:v>188.33999600000001</c:v>
                </c:pt>
                <c:pt idx="2815">
                  <c:v>191.479996</c:v>
                </c:pt>
                <c:pt idx="2816">
                  <c:v>191.96000699999999</c:v>
                </c:pt>
                <c:pt idx="2817">
                  <c:v>190.61000100000001</c:v>
                </c:pt>
                <c:pt idx="2818">
                  <c:v>189.86000100000001</c:v>
                </c:pt>
                <c:pt idx="2819">
                  <c:v>189.679993</c:v>
                </c:pt>
                <c:pt idx="2820">
                  <c:v>189.63000500000001</c:v>
                </c:pt>
                <c:pt idx="2821">
                  <c:v>187.08000200000001</c:v>
                </c:pt>
                <c:pt idx="2822">
                  <c:v>188.070007</c:v>
                </c:pt>
                <c:pt idx="2823">
                  <c:v>187.60000600000001</c:v>
                </c:pt>
                <c:pt idx="2824">
                  <c:v>183.61999499999999</c:v>
                </c:pt>
                <c:pt idx="2825">
                  <c:v>180.009995</c:v>
                </c:pt>
                <c:pt idx="2826">
                  <c:v>185.03999300000001</c:v>
                </c:pt>
                <c:pt idx="2827">
                  <c:v>181.490005</c:v>
                </c:pt>
                <c:pt idx="2828">
                  <c:v>179.96000699999999</c:v>
                </c:pt>
                <c:pt idx="2829">
                  <c:v>182.320007</c:v>
                </c:pt>
                <c:pt idx="2830">
                  <c:v>176.96000699999999</c:v>
                </c:pt>
                <c:pt idx="2831">
                  <c:v>178.89999399999999</c:v>
                </c:pt>
                <c:pt idx="2832">
                  <c:v>181.779999</c:v>
                </c:pt>
                <c:pt idx="2833">
                  <c:v>183.91999799999999</c:v>
                </c:pt>
                <c:pt idx="2834">
                  <c:v>180.19000199999999</c:v>
                </c:pt>
                <c:pt idx="2835">
                  <c:v>179.759995</c:v>
                </c:pt>
                <c:pt idx="2836">
                  <c:v>181.46000699999999</c:v>
                </c:pt>
                <c:pt idx="2837">
                  <c:v>180.83000200000001</c:v>
                </c:pt>
                <c:pt idx="2838">
                  <c:v>181.770004</c:v>
                </c:pt>
                <c:pt idx="2839">
                  <c:v>180.86000100000001</c:v>
                </c:pt>
                <c:pt idx="2840">
                  <c:v>182.53999300000001</c:v>
                </c:pt>
                <c:pt idx="2841">
                  <c:v>185.740005</c:v>
                </c:pt>
                <c:pt idx="2842">
                  <c:v>186.970001</c:v>
                </c:pt>
                <c:pt idx="2843">
                  <c:v>186.520004</c:v>
                </c:pt>
                <c:pt idx="2844">
                  <c:v>184.63000500000001</c:v>
                </c:pt>
                <c:pt idx="2845">
                  <c:v>184.85000600000001</c:v>
                </c:pt>
                <c:pt idx="2846">
                  <c:v>182.199997</c:v>
                </c:pt>
                <c:pt idx="2847">
                  <c:v>182.990005</c:v>
                </c:pt>
                <c:pt idx="2848">
                  <c:v>185.25</c:v>
                </c:pt>
                <c:pt idx="2849">
                  <c:v>185.83999600000001</c:v>
                </c:pt>
                <c:pt idx="2850">
                  <c:v>185.44000199999999</c:v>
                </c:pt>
                <c:pt idx="2851">
                  <c:v>185.75</c:v>
                </c:pt>
                <c:pt idx="2852">
                  <c:v>184.33000200000001</c:v>
                </c:pt>
                <c:pt idx="2853">
                  <c:v>183.33000200000001</c:v>
                </c:pt>
                <c:pt idx="2854">
                  <c:v>185.88999899999999</c:v>
                </c:pt>
                <c:pt idx="2855">
                  <c:v>186.05999800000001</c:v>
                </c:pt>
                <c:pt idx="2856">
                  <c:v>185.41999799999999</c:v>
                </c:pt>
                <c:pt idx="2857">
                  <c:v>185.83000200000001</c:v>
                </c:pt>
                <c:pt idx="2858">
                  <c:v>186.41999799999999</c:v>
                </c:pt>
                <c:pt idx="2859">
                  <c:v>186.88000500000001</c:v>
                </c:pt>
                <c:pt idx="2860">
                  <c:v>187.36999499999999</c:v>
                </c:pt>
                <c:pt idx="2861">
                  <c:v>186.320007</c:v>
                </c:pt>
                <c:pt idx="2862">
                  <c:v>188</c:v>
                </c:pt>
                <c:pt idx="2863">
                  <c:v>187.33999600000001</c:v>
                </c:pt>
                <c:pt idx="2864">
                  <c:v>186.80999800000001</c:v>
                </c:pt>
                <c:pt idx="2865">
                  <c:v>187.720001</c:v>
                </c:pt>
                <c:pt idx="2866">
                  <c:v>186.75</c:v>
                </c:pt>
                <c:pt idx="2867">
                  <c:v>187.66000399999999</c:v>
                </c:pt>
                <c:pt idx="2868">
                  <c:v>188.08000200000001</c:v>
                </c:pt>
                <c:pt idx="2869">
                  <c:v>188.570007</c:v>
                </c:pt>
                <c:pt idx="2870">
                  <c:v>187.16000399999999</c:v>
                </c:pt>
                <c:pt idx="2871">
                  <c:v>189.13000500000001</c:v>
                </c:pt>
                <c:pt idx="2872">
                  <c:v>187.740005</c:v>
                </c:pt>
                <c:pt idx="2873">
                  <c:v>188.740005</c:v>
                </c:pt>
                <c:pt idx="2874">
                  <c:v>191.029999</c:v>
                </c:pt>
                <c:pt idx="2875">
                  <c:v>191.83000200000001</c:v>
                </c:pt>
                <c:pt idx="2876">
                  <c:v>193.479996</c:v>
                </c:pt>
                <c:pt idx="2877">
                  <c:v>194.070007</c:v>
                </c:pt>
                <c:pt idx="2878">
                  <c:v>194.270004</c:v>
                </c:pt>
                <c:pt idx="2879">
                  <c:v>195.229996</c:v>
                </c:pt>
                <c:pt idx="2880">
                  <c:v>196.03999300000001</c:v>
                </c:pt>
                <c:pt idx="2881">
                  <c:v>196.39999399999999</c:v>
                </c:pt>
                <c:pt idx="2882">
                  <c:v>198.429993</c:v>
                </c:pt>
                <c:pt idx="2883">
                  <c:v>198.91000399999999</c:v>
                </c:pt>
                <c:pt idx="2884">
                  <c:v>198.520004</c:v>
                </c:pt>
                <c:pt idx="2885">
                  <c:v>198.63000500000001</c:v>
                </c:pt>
                <c:pt idx="2886">
                  <c:v>199.820007</c:v>
                </c:pt>
                <c:pt idx="2887">
                  <c:v>198.929993</c:v>
                </c:pt>
                <c:pt idx="2888">
                  <c:v>199.05999800000001</c:v>
                </c:pt>
                <c:pt idx="2889">
                  <c:v>195.08000200000001</c:v>
                </c:pt>
                <c:pt idx="2890">
                  <c:v>195.429993</c:v>
                </c:pt>
                <c:pt idx="2891">
                  <c:v>193.11999499999999</c:v>
                </c:pt>
                <c:pt idx="2892">
                  <c:v>193.94000199999999</c:v>
                </c:pt>
                <c:pt idx="2893">
                  <c:v>193.75</c:v>
                </c:pt>
                <c:pt idx="2894">
                  <c:v>194.10000600000001</c:v>
                </c:pt>
                <c:pt idx="2895">
                  <c:v>193.33000200000001</c:v>
                </c:pt>
                <c:pt idx="2896">
                  <c:v>194.470001</c:v>
                </c:pt>
                <c:pt idx="2897">
                  <c:v>196.28999300000001</c:v>
                </c:pt>
                <c:pt idx="2898">
                  <c:v>198.33000200000001</c:v>
                </c:pt>
                <c:pt idx="2899">
                  <c:v>198.69000199999999</c:v>
                </c:pt>
                <c:pt idx="2900">
                  <c:v>198.020004</c:v>
                </c:pt>
                <c:pt idx="2901">
                  <c:v>199.449997</c:v>
                </c:pt>
                <c:pt idx="2902">
                  <c:v>200.35000600000001</c:v>
                </c:pt>
                <c:pt idx="2903">
                  <c:v>200.429993</c:v>
                </c:pt>
                <c:pt idx="2904">
                  <c:v>200.63000500000001</c:v>
                </c:pt>
                <c:pt idx="2905">
                  <c:v>200.80999800000001</c:v>
                </c:pt>
                <c:pt idx="2906">
                  <c:v>200.36999499999999</c:v>
                </c:pt>
                <c:pt idx="2907">
                  <c:v>199.550003</c:v>
                </c:pt>
                <c:pt idx="2908">
                  <c:v>199.33000200000001</c:v>
                </c:pt>
                <c:pt idx="2909">
                  <c:v>198.60000600000001</c:v>
                </c:pt>
                <c:pt idx="2910">
                  <c:v>200.16000399999999</c:v>
                </c:pt>
                <c:pt idx="2911">
                  <c:v>199.88000500000001</c:v>
                </c:pt>
                <c:pt idx="2912">
                  <c:v>199.89999399999999</c:v>
                </c:pt>
                <c:pt idx="2913">
                  <c:v>197.66000399999999</c:v>
                </c:pt>
                <c:pt idx="2914">
                  <c:v>198.35000600000001</c:v>
                </c:pt>
                <c:pt idx="2915">
                  <c:v>197.61000100000001</c:v>
                </c:pt>
                <c:pt idx="2916">
                  <c:v>198.88000500000001</c:v>
                </c:pt>
                <c:pt idx="2917">
                  <c:v>199.550003</c:v>
                </c:pt>
                <c:pt idx="2918">
                  <c:v>200.96000699999999</c:v>
                </c:pt>
                <c:pt idx="2919">
                  <c:v>201.83000200000001</c:v>
                </c:pt>
                <c:pt idx="2920">
                  <c:v>202.14999399999999</c:v>
                </c:pt>
                <c:pt idx="2921">
                  <c:v>202.570007</c:v>
                </c:pt>
                <c:pt idx="2922">
                  <c:v>201.35000600000001</c:v>
                </c:pt>
                <c:pt idx="2923">
                  <c:v>200.78999300000001</c:v>
                </c:pt>
                <c:pt idx="2924">
                  <c:v>202.949997</c:v>
                </c:pt>
                <c:pt idx="2925">
                  <c:v>200.83999600000001</c:v>
                </c:pt>
                <c:pt idx="2926">
                  <c:v>202.41999799999999</c:v>
                </c:pt>
                <c:pt idx="2927">
                  <c:v>202.61000100000001</c:v>
                </c:pt>
                <c:pt idx="2928">
                  <c:v>203.89999399999999</c:v>
                </c:pt>
                <c:pt idx="2929">
                  <c:v>205.13999899999999</c:v>
                </c:pt>
                <c:pt idx="2930">
                  <c:v>205.509995</c:v>
                </c:pt>
                <c:pt idx="2931">
                  <c:v>205.03999300000001</c:v>
                </c:pt>
                <c:pt idx="2932">
                  <c:v>206.279999</c:v>
                </c:pt>
                <c:pt idx="2933">
                  <c:v>207.13000500000001</c:v>
                </c:pt>
                <c:pt idx="2934">
                  <c:v>207.63000500000001</c:v>
                </c:pt>
                <c:pt idx="2935">
                  <c:v>209.699997</c:v>
                </c:pt>
                <c:pt idx="2936">
                  <c:v>209.08999600000001</c:v>
                </c:pt>
                <c:pt idx="2937">
                  <c:v>210.08000200000001</c:v>
                </c:pt>
                <c:pt idx="2938">
                  <c:v>210.949997</c:v>
                </c:pt>
                <c:pt idx="2939">
                  <c:v>208.60000600000001</c:v>
                </c:pt>
                <c:pt idx="2940">
                  <c:v>207.83999600000001</c:v>
                </c:pt>
                <c:pt idx="2941">
                  <c:v>208.270004</c:v>
                </c:pt>
                <c:pt idx="2942">
                  <c:v>208.979996</c:v>
                </c:pt>
                <c:pt idx="2943">
                  <c:v>210.33000200000001</c:v>
                </c:pt>
                <c:pt idx="2944">
                  <c:v>210.58999600000001</c:v>
                </c:pt>
                <c:pt idx="2945">
                  <c:v>210.679993</c:v>
                </c:pt>
                <c:pt idx="2946">
                  <c:v>209.86000100000001</c:v>
                </c:pt>
                <c:pt idx="2947">
                  <c:v>207.35000600000001</c:v>
                </c:pt>
                <c:pt idx="2948">
                  <c:v>209.83999600000001</c:v>
                </c:pt>
                <c:pt idx="2949">
                  <c:v>209.66000399999999</c:v>
                </c:pt>
                <c:pt idx="2950">
                  <c:v>211.009995</c:v>
                </c:pt>
                <c:pt idx="2951">
                  <c:v>210.63000500000001</c:v>
                </c:pt>
                <c:pt idx="2952">
                  <c:v>209.520004</c:v>
                </c:pt>
                <c:pt idx="2953">
                  <c:v>210.60000600000001</c:v>
                </c:pt>
                <c:pt idx="2954">
                  <c:v>210.96000699999999</c:v>
                </c:pt>
                <c:pt idx="2955">
                  <c:v>211.88000500000001</c:v>
                </c:pt>
                <c:pt idx="2956">
                  <c:v>211.740005</c:v>
                </c:pt>
                <c:pt idx="2957">
                  <c:v>211.16999799999999</c:v>
                </c:pt>
                <c:pt idx="2958">
                  <c:v>209.38999899999999</c:v>
                </c:pt>
                <c:pt idx="2959">
                  <c:v>208.570007</c:v>
                </c:pt>
                <c:pt idx="2960">
                  <c:v>205.88999899999999</c:v>
                </c:pt>
                <c:pt idx="2961">
                  <c:v>203.46000699999999</c:v>
                </c:pt>
                <c:pt idx="2962">
                  <c:v>203.990005</c:v>
                </c:pt>
                <c:pt idx="2963">
                  <c:v>204.199997</c:v>
                </c:pt>
                <c:pt idx="2964">
                  <c:v>197.199997</c:v>
                </c:pt>
                <c:pt idx="2965">
                  <c:v>193.85000600000001</c:v>
                </c:pt>
                <c:pt idx="2966">
                  <c:v>198.69000199999999</c:v>
                </c:pt>
                <c:pt idx="2967">
                  <c:v>198.13000500000001</c:v>
                </c:pt>
                <c:pt idx="2968">
                  <c:v>202.61999499999999</c:v>
                </c:pt>
                <c:pt idx="2969">
                  <c:v>203.05999800000001</c:v>
                </c:pt>
                <c:pt idx="2970">
                  <c:v>199.300003</c:v>
                </c:pt>
                <c:pt idx="2971">
                  <c:v>198.779999</c:v>
                </c:pt>
                <c:pt idx="2972">
                  <c:v>199.35000600000001</c:v>
                </c:pt>
                <c:pt idx="2973">
                  <c:v>198.740005</c:v>
                </c:pt>
                <c:pt idx="2974">
                  <c:v>191.259995</c:v>
                </c:pt>
                <c:pt idx="2975">
                  <c:v>197.009995</c:v>
                </c:pt>
                <c:pt idx="2976">
                  <c:v>190.96000699999999</c:v>
                </c:pt>
                <c:pt idx="2977">
                  <c:v>189.13000500000001</c:v>
                </c:pt>
                <c:pt idx="2978">
                  <c:v>192.44000199999999</c:v>
                </c:pt>
                <c:pt idx="2979">
                  <c:v>194.58999600000001</c:v>
                </c:pt>
                <c:pt idx="2980">
                  <c:v>198.479996</c:v>
                </c:pt>
                <c:pt idx="2981">
                  <c:v>198.470001</c:v>
                </c:pt>
                <c:pt idx="2982">
                  <c:v>198.58999600000001</c:v>
                </c:pt>
                <c:pt idx="2983">
                  <c:v>199.679993</c:v>
                </c:pt>
                <c:pt idx="2984">
                  <c:v>205.240005</c:v>
                </c:pt>
                <c:pt idx="2985">
                  <c:v>205.16999799999999</c:v>
                </c:pt>
                <c:pt idx="2986">
                  <c:v>203.10000600000001</c:v>
                </c:pt>
                <c:pt idx="2987">
                  <c:v>199.13000500000001</c:v>
                </c:pt>
                <c:pt idx="2988">
                  <c:v>199.020004</c:v>
                </c:pt>
                <c:pt idx="2989">
                  <c:v>197.449997</c:v>
                </c:pt>
                <c:pt idx="2990">
                  <c:v>197.779999</c:v>
                </c:pt>
                <c:pt idx="2991">
                  <c:v>196.61000100000001</c:v>
                </c:pt>
                <c:pt idx="2992">
                  <c:v>192.029999</c:v>
                </c:pt>
                <c:pt idx="2993">
                  <c:v>187.179993</c:v>
                </c:pt>
                <c:pt idx="2994">
                  <c:v>189.070007</c:v>
                </c:pt>
                <c:pt idx="2995">
                  <c:v>188.740005</c:v>
                </c:pt>
                <c:pt idx="2996">
                  <c:v>192</c:v>
                </c:pt>
                <c:pt idx="2997">
                  <c:v>193.300003</c:v>
                </c:pt>
                <c:pt idx="2998">
                  <c:v>199.19000199999999</c:v>
                </c:pt>
                <c:pt idx="2999">
                  <c:v>199.199997</c:v>
                </c:pt>
                <c:pt idx="3000">
                  <c:v>199.41999799999999</c:v>
                </c:pt>
                <c:pt idx="3001">
                  <c:v>202.41000399999999</c:v>
                </c:pt>
                <c:pt idx="3002">
                  <c:v>195.279999</c:v>
                </c:pt>
                <c:pt idx="3003">
                  <c:v>196.770004</c:v>
                </c:pt>
                <c:pt idx="3004">
                  <c:v>190.949997</c:v>
                </c:pt>
                <c:pt idx="3005">
                  <c:v>191.490005</c:v>
                </c:pt>
                <c:pt idx="3006">
                  <c:v>191.220001</c:v>
                </c:pt>
                <c:pt idx="3007">
                  <c:v>192.96000699999999</c:v>
                </c:pt>
                <c:pt idx="3008">
                  <c:v>192.029999</c:v>
                </c:pt>
                <c:pt idx="3009">
                  <c:v>188.14999399999999</c:v>
                </c:pt>
                <c:pt idx="3010">
                  <c:v>183.5</c:v>
                </c:pt>
                <c:pt idx="3011">
                  <c:v>184.53999300000001</c:v>
                </c:pt>
                <c:pt idx="3012">
                  <c:v>180.949997</c:v>
                </c:pt>
                <c:pt idx="3013">
                  <c:v>176.720001</c:v>
                </c:pt>
                <c:pt idx="3014">
                  <c:v>171.66000399999999</c:v>
                </c:pt>
                <c:pt idx="3015">
                  <c:v>168.11999499999999</c:v>
                </c:pt>
                <c:pt idx="3016">
                  <c:v>177.69000199999999</c:v>
                </c:pt>
                <c:pt idx="3017">
                  <c:v>178.41999799999999</c:v>
                </c:pt>
                <c:pt idx="3018">
                  <c:v>178.679993</c:v>
                </c:pt>
                <c:pt idx="3019">
                  <c:v>180.89999399999999</c:v>
                </c:pt>
                <c:pt idx="3020">
                  <c:v>182.11999499999999</c:v>
                </c:pt>
                <c:pt idx="3021">
                  <c:v>178.94000199999999</c:v>
                </c:pt>
                <c:pt idx="3022">
                  <c:v>185.14999399999999</c:v>
                </c:pt>
                <c:pt idx="3023">
                  <c:v>188.53999300000001</c:v>
                </c:pt>
                <c:pt idx="3024">
                  <c:v>190.490005</c:v>
                </c:pt>
                <c:pt idx="3025">
                  <c:v>191.08999600000001</c:v>
                </c:pt>
                <c:pt idx="3026">
                  <c:v>191.029999</c:v>
                </c:pt>
                <c:pt idx="3027">
                  <c:v>190.96000699999999</c:v>
                </c:pt>
                <c:pt idx="3028">
                  <c:v>189.63999899999999</c:v>
                </c:pt>
                <c:pt idx="3029">
                  <c:v>191.85000600000001</c:v>
                </c:pt>
                <c:pt idx="3030">
                  <c:v>191.86999499999999</c:v>
                </c:pt>
                <c:pt idx="3031">
                  <c:v>192.949997</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t"/>
        <c:numFmt formatCode="m/d/yyyy" sourceLinked="1"/>
        <c:majorTickMark val="none"/>
        <c:minorTickMark val="none"/>
        <c:tickLblPos val="nextTo"/>
        <c:crossAx val="659085568"/>
        <c:crosses val="max"/>
        <c:auto val="1"/>
        <c:lblOffset val="100"/>
        <c:baseTimeUnit val="days"/>
      </c:dateAx>
      <c:valAx>
        <c:axId val="659085568"/>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Sheet1!$B$1</c:f>
              <c:strCache>
                <c:ptCount val="1"/>
                <c:pt idx="0">
                  <c:v>Ascopiave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41698</c:v>
                </c:pt>
                <c:pt idx="1">
                  <c:v>41701</c:v>
                </c:pt>
                <c:pt idx="2">
                  <c:v>41702</c:v>
                </c:pt>
                <c:pt idx="3">
                  <c:v>41703</c:v>
                </c:pt>
                <c:pt idx="4">
                  <c:v>41704</c:v>
                </c:pt>
                <c:pt idx="5">
                  <c:v>41705</c:v>
                </c:pt>
                <c:pt idx="6">
                  <c:v>41708</c:v>
                </c:pt>
                <c:pt idx="7">
                  <c:v>41709</c:v>
                </c:pt>
                <c:pt idx="8">
                  <c:v>41710</c:v>
                </c:pt>
                <c:pt idx="9">
                  <c:v>41711</c:v>
                </c:pt>
                <c:pt idx="10">
                  <c:v>41712</c:v>
                </c:pt>
                <c:pt idx="11">
                  <c:v>41715</c:v>
                </c:pt>
                <c:pt idx="12">
                  <c:v>41716</c:v>
                </c:pt>
                <c:pt idx="13">
                  <c:v>41717</c:v>
                </c:pt>
                <c:pt idx="14">
                  <c:v>41718</c:v>
                </c:pt>
                <c:pt idx="15">
                  <c:v>41719</c:v>
                </c:pt>
                <c:pt idx="16">
                  <c:v>41722</c:v>
                </c:pt>
                <c:pt idx="17">
                  <c:v>41723</c:v>
                </c:pt>
                <c:pt idx="18">
                  <c:v>41724</c:v>
                </c:pt>
                <c:pt idx="19">
                  <c:v>41725</c:v>
                </c:pt>
                <c:pt idx="20">
                  <c:v>41726</c:v>
                </c:pt>
                <c:pt idx="21">
                  <c:v>41729</c:v>
                </c:pt>
                <c:pt idx="22">
                  <c:v>41730</c:v>
                </c:pt>
                <c:pt idx="23">
                  <c:v>41731</c:v>
                </c:pt>
                <c:pt idx="24">
                  <c:v>41732</c:v>
                </c:pt>
                <c:pt idx="25">
                  <c:v>41733</c:v>
                </c:pt>
                <c:pt idx="26">
                  <c:v>41736</c:v>
                </c:pt>
                <c:pt idx="27">
                  <c:v>41737</c:v>
                </c:pt>
                <c:pt idx="28">
                  <c:v>41738</c:v>
                </c:pt>
                <c:pt idx="29">
                  <c:v>41739</c:v>
                </c:pt>
                <c:pt idx="30">
                  <c:v>41740</c:v>
                </c:pt>
                <c:pt idx="31">
                  <c:v>41743</c:v>
                </c:pt>
                <c:pt idx="32">
                  <c:v>41744</c:v>
                </c:pt>
                <c:pt idx="33">
                  <c:v>41745</c:v>
                </c:pt>
                <c:pt idx="34">
                  <c:v>41746</c:v>
                </c:pt>
                <c:pt idx="35">
                  <c:v>41751</c:v>
                </c:pt>
                <c:pt idx="36">
                  <c:v>41752</c:v>
                </c:pt>
                <c:pt idx="37">
                  <c:v>41753</c:v>
                </c:pt>
                <c:pt idx="38">
                  <c:v>41754</c:v>
                </c:pt>
                <c:pt idx="39">
                  <c:v>41757</c:v>
                </c:pt>
                <c:pt idx="40">
                  <c:v>41758</c:v>
                </c:pt>
                <c:pt idx="41">
                  <c:v>41759</c:v>
                </c:pt>
                <c:pt idx="42">
                  <c:v>41761</c:v>
                </c:pt>
                <c:pt idx="43">
                  <c:v>41764</c:v>
                </c:pt>
                <c:pt idx="44">
                  <c:v>41765</c:v>
                </c:pt>
                <c:pt idx="45">
                  <c:v>41766</c:v>
                </c:pt>
                <c:pt idx="46">
                  <c:v>41767</c:v>
                </c:pt>
                <c:pt idx="47">
                  <c:v>41768</c:v>
                </c:pt>
                <c:pt idx="48">
                  <c:v>41771</c:v>
                </c:pt>
                <c:pt idx="49">
                  <c:v>41772</c:v>
                </c:pt>
                <c:pt idx="50">
                  <c:v>41773</c:v>
                </c:pt>
                <c:pt idx="51">
                  <c:v>41774</c:v>
                </c:pt>
                <c:pt idx="52">
                  <c:v>41775</c:v>
                </c:pt>
                <c:pt idx="53">
                  <c:v>41778</c:v>
                </c:pt>
                <c:pt idx="54">
                  <c:v>41779</c:v>
                </c:pt>
                <c:pt idx="55">
                  <c:v>41780</c:v>
                </c:pt>
                <c:pt idx="56">
                  <c:v>41781</c:v>
                </c:pt>
                <c:pt idx="57">
                  <c:v>41782</c:v>
                </c:pt>
                <c:pt idx="58">
                  <c:v>41785</c:v>
                </c:pt>
                <c:pt idx="59">
                  <c:v>41786</c:v>
                </c:pt>
                <c:pt idx="60">
                  <c:v>41787</c:v>
                </c:pt>
                <c:pt idx="61">
                  <c:v>41788</c:v>
                </c:pt>
                <c:pt idx="62">
                  <c:v>41789</c:v>
                </c:pt>
                <c:pt idx="63">
                  <c:v>41792</c:v>
                </c:pt>
                <c:pt idx="64">
                  <c:v>41793</c:v>
                </c:pt>
                <c:pt idx="65">
                  <c:v>41794</c:v>
                </c:pt>
                <c:pt idx="66">
                  <c:v>41795</c:v>
                </c:pt>
                <c:pt idx="67">
                  <c:v>41796</c:v>
                </c:pt>
                <c:pt idx="68">
                  <c:v>41799</c:v>
                </c:pt>
                <c:pt idx="69">
                  <c:v>41800</c:v>
                </c:pt>
                <c:pt idx="70">
                  <c:v>41801</c:v>
                </c:pt>
                <c:pt idx="71">
                  <c:v>41802</c:v>
                </c:pt>
                <c:pt idx="72">
                  <c:v>41803</c:v>
                </c:pt>
                <c:pt idx="73">
                  <c:v>41806</c:v>
                </c:pt>
                <c:pt idx="74">
                  <c:v>41807</c:v>
                </c:pt>
                <c:pt idx="75">
                  <c:v>41808</c:v>
                </c:pt>
                <c:pt idx="76">
                  <c:v>41809</c:v>
                </c:pt>
                <c:pt idx="77">
                  <c:v>41810</c:v>
                </c:pt>
                <c:pt idx="78">
                  <c:v>41813</c:v>
                </c:pt>
                <c:pt idx="79">
                  <c:v>41814</c:v>
                </c:pt>
                <c:pt idx="80">
                  <c:v>41815</c:v>
                </c:pt>
                <c:pt idx="81">
                  <c:v>41816</c:v>
                </c:pt>
                <c:pt idx="82">
                  <c:v>41817</c:v>
                </c:pt>
                <c:pt idx="83">
                  <c:v>41820</c:v>
                </c:pt>
                <c:pt idx="84">
                  <c:v>41821</c:v>
                </c:pt>
                <c:pt idx="85">
                  <c:v>41822</c:v>
                </c:pt>
                <c:pt idx="86">
                  <c:v>41823</c:v>
                </c:pt>
                <c:pt idx="87">
                  <c:v>41824</c:v>
                </c:pt>
                <c:pt idx="88">
                  <c:v>41827</c:v>
                </c:pt>
                <c:pt idx="89">
                  <c:v>41828</c:v>
                </c:pt>
                <c:pt idx="90">
                  <c:v>41829</c:v>
                </c:pt>
                <c:pt idx="91">
                  <c:v>41830</c:v>
                </c:pt>
                <c:pt idx="92">
                  <c:v>41831</c:v>
                </c:pt>
                <c:pt idx="93">
                  <c:v>41834</c:v>
                </c:pt>
                <c:pt idx="94">
                  <c:v>41835</c:v>
                </c:pt>
                <c:pt idx="95">
                  <c:v>41836</c:v>
                </c:pt>
                <c:pt idx="96">
                  <c:v>41837</c:v>
                </c:pt>
                <c:pt idx="97">
                  <c:v>41838</c:v>
                </c:pt>
                <c:pt idx="98">
                  <c:v>41841</c:v>
                </c:pt>
                <c:pt idx="99">
                  <c:v>41842</c:v>
                </c:pt>
                <c:pt idx="100">
                  <c:v>41843</c:v>
                </c:pt>
                <c:pt idx="101">
                  <c:v>41844</c:v>
                </c:pt>
                <c:pt idx="102">
                  <c:v>41845</c:v>
                </c:pt>
                <c:pt idx="103">
                  <c:v>41848</c:v>
                </c:pt>
                <c:pt idx="104">
                  <c:v>41849</c:v>
                </c:pt>
                <c:pt idx="105">
                  <c:v>41850</c:v>
                </c:pt>
                <c:pt idx="106">
                  <c:v>41851</c:v>
                </c:pt>
                <c:pt idx="107">
                  <c:v>41852</c:v>
                </c:pt>
                <c:pt idx="108">
                  <c:v>41855</c:v>
                </c:pt>
                <c:pt idx="109">
                  <c:v>41856</c:v>
                </c:pt>
                <c:pt idx="110">
                  <c:v>41857</c:v>
                </c:pt>
                <c:pt idx="111">
                  <c:v>41858</c:v>
                </c:pt>
                <c:pt idx="112">
                  <c:v>41859</c:v>
                </c:pt>
                <c:pt idx="113">
                  <c:v>41862</c:v>
                </c:pt>
                <c:pt idx="114">
                  <c:v>41863</c:v>
                </c:pt>
                <c:pt idx="115">
                  <c:v>41864</c:v>
                </c:pt>
                <c:pt idx="116">
                  <c:v>41865</c:v>
                </c:pt>
                <c:pt idx="117">
                  <c:v>41869</c:v>
                </c:pt>
                <c:pt idx="118">
                  <c:v>41870</c:v>
                </c:pt>
                <c:pt idx="119">
                  <c:v>41871</c:v>
                </c:pt>
                <c:pt idx="120">
                  <c:v>41872</c:v>
                </c:pt>
                <c:pt idx="121">
                  <c:v>41873</c:v>
                </c:pt>
                <c:pt idx="122">
                  <c:v>41876</c:v>
                </c:pt>
                <c:pt idx="123">
                  <c:v>41877</c:v>
                </c:pt>
                <c:pt idx="124">
                  <c:v>41878</c:v>
                </c:pt>
                <c:pt idx="125">
                  <c:v>41879</c:v>
                </c:pt>
                <c:pt idx="126">
                  <c:v>41880</c:v>
                </c:pt>
                <c:pt idx="127">
                  <c:v>41883</c:v>
                </c:pt>
                <c:pt idx="128">
                  <c:v>41884</c:v>
                </c:pt>
                <c:pt idx="129">
                  <c:v>41885</c:v>
                </c:pt>
                <c:pt idx="130">
                  <c:v>41886</c:v>
                </c:pt>
                <c:pt idx="131">
                  <c:v>41887</c:v>
                </c:pt>
                <c:pt idx="132">
                  <c:v>41890</c:v>
                </c:pt>
                <c:pt idx="133">
                  <c:v>41891</c:v>
                </c:pt>
                <c:pt idx="134">
                  <c:v>41892</c:v>
                </c:pt>
                <c:pt idx="135">
                  <c:v>41893</c:v>
                </c:pt>
                <c:pt idx="136">
                  <c:v>41894</c:v>
                </c:pt>
                <c:pt idx="137">
                  <c:v>41897</c:v>
                </c:pt>
                <c:pt idx="138">
                  <c:v>41898</c:v>
                </c:pt>
                <c:pt idx="139">
                  <c:v>41899</c:v>
                </c:pt>
                <c:pt idx="140">
                  <c:v>41900</c:v>
                </c:pt>
                <c:pt idx="141">
                  <c:v>41901</c:v>
                </c:pt>
                <c:pt idx="142">
                  <c:v>41904</c:v>
                </c:pt>
                <c:pt idx="143">
                  <c:v>41905</c:v>
                </c:pt>
                <c:pt idx="144">
                  <c:v>41906</c:v>
                </c:pt>
                <c:pt idx="145">
                  <c:v>41907</c:v>
                </c:pt>
                <c:pt idx="146">
                  <c:v>41908</c:v>
                </c:pt>
                <c:pt idx="147">
                  <c:v>41911</c:v>
                </c:pt>
                <c:pt idx="148">
                  <c:v>41912</c:v>
                </c:pt>
                <c:pt idx="149">
                  <c:v>41913</c:v>
                </c:pt>
                <c:pt idx="150">
                  <c:v>41914</c:v>
                </c:pt>
                <c:pt idx="151">
                  <c:v>41915</c:v>
                </c:pt>
                <c:pt idx="152">
                  <c:v>41918</c:v>
                </c:pt>
                <c:pt idx="153">
                  <c:v>41919</c:v>
                </c:pt>
                <c:pt idx="154">
                  <c:v>41920</c:v>
                </c:pt>
                <c:pt idx="155">
                  <c:v>41921</c:v>
                </c:pt>
                <c:pt idx="156">
                  <c:v>41922</c:v>
                </c:pt>
                <c:pt idx="157">
                  <c:v>41925</c:v>
                </c:pt>
                <c:pt idx="158">
                  <c:v>41926</c:v>
                </c:pt>
                <c:pt idx="159">
                  <c:v>41927</c:v>
                </c:pt>
                <c:pt idx="160">
                  <c:v>41928</c:v>
                </c:pt>
                <c:pt idx="161">
                  <c:v>41929</c:v>
                </c:pt>
                <c:pt idx="162">
                  <c:v>41932</c:v>
                </c:pt>
                <c:pt idx="163">
                  <c:v>41933</c:v>
                </c:pt>
                <c:pt idx="164">
                  <c:v>41934</c:v>
                </c:pt>
                <c:pt idx="165">
                  <c:v>41935</c:v>
                </c:pt>
                <c:pt idx="166">
                  <c:v>41936</c:v>
                </c:pt>
                <c:pt idx="167">
                  <c:v>41939</c:v>
                </c:pt>
                <c:pt idx="168">
                  <c:v>41940</c:v>
                </c:pt>
                <c:pt idx="169">
                  <c:v>41941</c:v>
                </c:pt>
                <c:pt idx="170">
                  <c:v>41942</c:v>
                </c:pt>
                <c:pt idx="171">
                  <c:v>41943</c:v>
                </c:pt>
                <c:pt idx="172">
                  <c:v>41946</c:v>
                </c:pt>
                <c:pt idx="173">
                  <c:v>41947</c:v>
                </c:pt>
                <c:pt idx="174">
                  <c:v>41948</c:v>
                </c:pt>
                <c:pt idx="175">
                  <c:v>41949</c:v>
                </c:pt>
                <c:pt idx="176">
                  <c:v>41950</c:v>
                </c:pt>
                <c:pt idx="177">
                  <c:v>41953</c:v>
                </c:pt>
                <c:pt idx="178">
                  <c:v>41954</c:v>
                </c:pt>
                <c:pt idx="179">
                  <c:v>41955</c:v>
                </c:pt>
                <c:pt idx="180">
                  <c:v>41956</c:v>
                </c:pt>
                <c:pt idx="181">
                  <c:v>41957</c:v>
                </c:pt>
                <c:pt idx="182">
                  <c:v>41960</c:v>
                </c:pt>
                <c:pt idx="183">
                  <c:v>41961</c:v>
                </c:pt>
                <c:pt idx="184">
                  <c:v>41962</c:v>
                </c:pt>
                <c:pt idx="185">
                  <c:v>41963</c:v>
                </c:pt>
                <c:pt idx="186">
                  <c:v>41964</c:v>
                </c:pt>
                <c:pt idx="187">
                  <c:v>41967</c:v>
                </c:pt>
                <c:pt idx="188">
                  <c:v>41968</c:v>
                </c:pt>
                <c:pt idx="189">
                  <c:v>41969</c:v>
                </c:pt>
                <c:pt idx="190">
                  <c:v>41970</c:v>
                </c:pt>
                <c:pt idx="191">
                  <c:v>41971</c:v>
                </c:pt>
                <c:pt idx="192">
                  <c:v>41974</c:v>
                </c:pt>
                <c:pt idx="193">
                  <c:v>41975</c:v>
                </c:pt>
                <c:pt idx="194">
                  <c:v>41976</c:v>
                </c:pt>
                <c:pt idx="195">
                  <c:v>41977</c:v>
                </c:pt>
                <c:pt idx="196">
                  <c:v>41978</c:v>
                </c:pt>
                <c:pt idx="197">
                  <c:v>41981</c:v>
                </c:pt>
                <c:pt idx="198">
                  <c:v>41982</c:v>
                </c:pt>
                <c:pt idx="199">
                  <c:v>41983</c:v>
                </c:pt>
                <c:pt idx="200">
                  <c:v>41984</c:v>
                </c:pt>
                <c:pt idx="201">
                  <c:v>41985</c:v>
                </c:pt>
                <c:pt idx="202">
                  <c:v>41988</c:v>
                </c:pt>
                <c:pt idx="203">
                  <c:v>41989</c:v>
                </c:pt>
                <c:pt idx="204">
                  <c:v>41990</c:v>
                </c:pt>
                <c:pt idx="205">
                  <c:v>41991</c:v>
                </c:pt>
                <c:pt idx="206">
                  <c:v>41992</c:v>
                </c:pt>
                <c:pt idx="207">
                  <c:v>41995</c:v>
                </c:pt>
                <c:pt idx="208">
                  <c:v>41996</c:v>
                </c:pt>
                <c:pt idx="209">
                  <c:v>42002</c:v>
                </c:pt>
                <c:pt idx="210">
                  <c:v>42003</c:v>
                </c:pt>
                <c:pt idx="211">
                  <c:v>42006</c:v>
                </c:pt>
                <c:pt idx="212">
                  <c:v>42009</c:v>
                </c:pt>
                <c:pt idx="213">
                  <c:v>42010</c:v>
                </c:pt>
                <c:pt idx="214">
                  <c:v>42011</c:v>
                </c:pt>
                <c:pt idx="215">
                  <c:v>42012</c:v>
                </c:pt>
                <c:pt idx="216">
                  <c:v>42013</c:v>
                </c:pt>
                <c:pt idx="217">
                  <c:v>42016</c:v>
                </c:pt>
                <c:pt idx="218">
                  <c:v>42017</c:v>
                </c:pt>
                <c:pt idx="219">
                  <c:v>42018</c:v>
                </c:pt>
                <c:pt idx="220">
                  <c:v>42019</c:v>
                </c:pt>
                <c:pt idx="221">
                  <c:v>42020</c:v>
                </c:pt>
                <c:pt idx="222">
                  <c:v>42023</c:v>
                </c:pt>
                <c:pt idx="223">
                  <c:v>42024</c:v>
                </c:pt>
                <c:pt idx="224">
                  <c:v>42025</c:v>
                </c:pt>
                <c:pt idx="225">
                  <c:v>42026</c:v>
                </c:pt>
                <c:pt idx="226">
                  <c:v>42027</c:v>
                </c:pt>
                <c:pt idx="227">
                  <c:v>42030</c:v>
                </c:pt>
                <c:pt idx="228">
                  <c:v>42031</c:v>
                </c:pt>
                <c:pt idx="229">
                  <c:v>42032</c:v>
                </c:pt>
                <c:pt idx="230">
                  <c:v>42033</c:v>
                </c:pt>
                <c:pt idx="231">
                  <c:v>42034</c:v>
                </c:pt>
                <c:pt idx="232">
                  <c:v>42037</c:v>
                </c:pt>
                <c:pt idx="233">
                  <c:v>42038</c:v>
                </c:pt>
                <c:pt idx="234">
                  <c:v>42039</c:v>
                </c:pt>
                <c:pt idx="235">
                  <c:v>42040</c:v>
                </c:pt>
                <c:pt idx="236">
                  <c:v>42041</c:v>
                </c:pt>
                <c:pt idx="237">
                  <c:v>42044</c:v>
                </c:pt>
                <c:pt idx="238">
                  <c:v>42045</c:v>
                </c:pt>
                <c:pt idx="239">
                  <c:v>42046</c:v>
                </c:pt>
                <c:pt idx="240">
                  <c:v>42047</c:v>
                </c:pt>
                <c:pt idx="241">
                  <c:v>42048</c:v>
                </c:pt>
                <c:pt idx="242">
                  <c:v>42051</c:v>
                </c:pt>
                <c:pt idx="243">
                  <c:v>42052</c:v>
                </c:pt>
                <c:pt idx="244">
                  <c:v>42053</c:v>
                </c:pt>
                <c:pt idx="245">
                  <c:v>42054</c:v>
                </c:pt>
                <c:pt idx="246">
                  <c:v>42055</c:v>
                </c:pt>
                <c:pt idx="247">
                  <c:v>42058</c:v>
                </c:pt>
                <c:pt idx="248">
                  <c:v>42059</c:v>
                </c:pt>
                <c:pt idx="249">
                  <c:v>42060</c:v>
                </c:pt>
                <c:pt idx="250">
                  <c:v>42061</c:v>
                </c:pt>
                <c:pt idx="251">
                  <c:v>42062</c:v>
                </c:pt>
                <c:pt idx="252">
                  <c:v>42065</c:v>
                </c:pt>
                <c:pt idx="253">
                  <c:v>42066</c:v>
                </c:pt>
                <c:pt idx="254">
                  <c:v>42067</c:v>
                </c:pt>
                <c:pt idx="255">
                  <c:v>42068</c:v>
                </c:pt>
                <c:pt idx="256">
                  <c:v>42069</c:v>
                </c:pt>
                <c:pt idx="257">
                  <c:v>42072</c:v>
                </c:pt>
                <c:pt idx="258">
                  <c:v>42073</c:v>
                </c:pt>
                <c:pt idx="259">
                  <c:v>42074</c:v>
                </c:pt>
                <c:pt idx="260">
                  <c:v>42075</c:v>
                </c:pt>
                <c:pt idx="261">
                  <c:v>42076</c:v>
                </c:pt>
                <c:pt idx="262">
                  <c:v>42079</c:v>
                </c:pt>
                <c:pt idx="263">
                  <c:v>42080</c:v>
                </c:pt>
                <c:pt idx="264">
                  <c:v>42081</c:v>
                </c:pt>
                <c:pt idx="265">
                  <c:v>42082</c:v>
                </c:pt>
                <c:pt idx="266">
                  <c:v>42083</c:v>
                </c:pt>
                <c:pt idx="267">
                  <c:v>42086</c:v>
                </c:pt>
                <c:pt idx="268">
                  <c:v>42087</c:v>
                </c:pt>
                <c:pt idx="269">
                  <c:v>42088</c:v>
                </c:pt>
                <c:pt idx="270">
                  <c:v>42089</c:v>
                </c:pt>
                <c:pt idx="271">
                  <c:v>42090</c:v>
                </c:pt>
                <c:pt idx="272">
                  <c:v>42093</c:v>
                </c:pt>
                <c:pt idx="273">
                  <c:v>42094</c:v>
                </c:pt>
                <c:pt idx="274">
                  <c:v>42095</c:v>
                </c:pt>
                <c:pt idx="275">
                  <c:v>42096</c:v>
                </c:pt>
                <c:pt idx="276">
                  <c:v>42101</c:v>
                </c:pt>
                <c:pt idx="277">
                  <c:v>42102</c:v>
                </c:pt>
                <c:pt idx="278">
                  <c:v>42103</c:v>
                </c:pt>
                <c:pt idx="279">
                  <c:v>42104</c:v>
                </c:pt>
                <c:pt idx="280">
                  <c:v>42107</c:v>
                </c:pt>
                <c:pt idx="281">
                  <c:v>42108</c:v>
                </c:pt>
                <c:pt idx="282">
                  <c:v>42109</c:v>
                </c:pt>
                <c:pt idx="283">
                  <c:v>42110</c:v>
                </c:pt>
                <c:pt idx="284">
                  <c:v>42111</c:v>
                </c:pt>
                <c:pt idx="285">
                  <c:v>42114</c:v>
                </c:pt>
                <c:pt idx="286">
                  <c:v>42115</c:v>
                </c:pt>
                <c:pt idx="287">
                  <c:v>42116</c:v>
                </c:pt>
                <c:pt idx="288">
                  <c:v>42117</c:v>
                </c:pt>
                <c:pt idx="289">
                  <c:v>42118</c:v>
                </c:pt>
                <c:pt idx="290">
                  <c:v>42121</c:v>
                </c:pt>
                <c:pt idx="291">
                  <c:v>42122</c:v>
                </c:pt>
                <c:pt idx="292">
                  <c:v>42123</c:v>
                </c:pt>
                <c:pt idx="293">
                  <c:v>42124</c:v>
                </c:pt>
                <c:pt idx="294">
                  <c:v>42128</c:v>
                </c:pt>
                <c:pt idx="295">
                  <c:v>42129</c:v>
                </c:pt>
                <c:pt idx="296">
                  <c:v>42130</c:v>
                </c:pt>
                <c:pt idx="297">
                  <c:v>42131</c:v>
                </c:pt>
                <c:pt idx="298">
                  <c:v>42132</c:v>
                </c:pt>
                <c:pt idx="299">
                  <c:v>42135</c:v>
                </c:pt>
                <c:pt idx="300">
                  <c:v>42136</c:v>
                </c:pt>
                <c:pt idx="301">
                  <c:v>42137</c:v>
                </c:pt>
                <c:pt idx="302">
                  <c:v>42138</c:v>
                </c:pt>
                <c:pt idx="303">
                  <c:v>42139</c:v>
                </c:pt>
                <c:pt idx="304">
                  <c:v>42142</c:v>
                </c:pt>
                <c:pt idx="305">
                  <c:v>42143</c:v>
                </c:pt>
                <c:pt idx="306">
                  <c:v>42144</c:v>
                </c:pt>
                <c:pt idx="307">
                  <c:v>42145</c:v>
                </c:pt>
                <c:pt idx="308">
                  <c:v>42146</c:v>
                </c:pt>
                <c:pt idx="309">
                  <c:v>42149</c:v>
                </c:pt>
                <c:pt idx="310">
                  <c:v>42150</c:v>
                </c:pt>
                <c:pt idx="311">
                  <c:v>42151</c:v>
                </c:pt>
                <c:pt idx="312">
                  <c:v>42152</c:v>
                </c:pt>
                <c:pt idx="313">
                  <c:v>42153</c:v>
                </c:pt>
                <c:pt idx="314">
                  <c:v>42156</c:v>
                </c:pt>
                <c:pt idx="315">
                  <c:v>42157</c:v>
                </c:pt>
                <c:pt idx="316">
                  <c:v>42158</c:v>
                </c:pt>
                <c:pt idx="317">
                  <c:v>42159</c:v>
                </c:pt>
                <c:pt idx="318">
                  <c:v>42160</c:v>
                </c:pt>
                <c:pt idx="319">
                  <c:v>42163</c:v>
                </c:pt>
                <c:pt idx="320">
                  <c:v>42164</c:v>
                </c:pt>
                <c:pt idx="321">
                  <c:v>42165</c:v>
                </c:pt>
                <c:pt idx="322">
                  <c:v>42166</c:v>
                </c:pt>
                <c:pt idx="323">
                  <c:v>42167</c:v>
                </c:pt>
                <c:pt idx="324">
                  <c:v>42170</c:v>
                </c:pt>
                <c:pt idx="325">
                  <c:v>42171</c:v>
                </c:pt>
                <c:pt idx="326">
                  <c:v>42172</c:v>
                </c:pt>
                <c:pt idx="327">
                  <c:v>42173</c:v>
                </c:pt>
                <c:pt idx="328">
                  <c:v>42174</c:v>
                </c:pt>
                <c:pt idx="329">
                  <c:v>42177</c:v>
                </c:pt>
                <c:pt idx="330">
                  <c:v>42178</c:v>
                </c:pt>
                <c:pt idx="331">
                  <c:v>42179</c:v>
                </c:pt>
                <c:pt idx="332">
                  <c:v>42180</c:v>
                </c:pt>
                <c:pt idx="333">
                  <c:v>42181</c:v>
                </c:pt>
                <c:pt idx="334">
                  <c:v>42184</c:v>
                </c:pt>
                <c:pt idx="335">
                  <c:v>42185</c:v>
                </c:pt>
                <c:pt idx="336">
                  <c:v>42186</c:v>
                </c:pt>
                <c:pt idx="337">
                  <c:v>42187</c:v>
                </c:pt>
                <c:pt idx="338">
                  <c:v>42188</c:v>
                </c:pt>
                <c:pt idx="339">
                  <c:v>42191</c:v>
                </c:pt>
                <c:pt idx="340">
                  <c:v>42192</c:v>
                </c:pt>
                <c:pt idx="341">
                  <c:v>42193</c:v>
                </c:pt>
                <c:pt idx="342">
                  <c:v>42194</c:v>
                </c:pt>
                <c:pt idx="343">
                  <c:v>42195</c:v>
                </c:pt>
                <c:pt idx="344">
                  <c:v>42198</c:v>
                </c:pt>
                <c:pt idx="345">
                  <c:v>42199</c:v>
                </c:pt>
                <c:pt idx="346">
                  <c:v>42200</c:v>
                </c:pt>
                <c:pt idx="347">
                  <c:v>42201</c:v>
                </c:pt>
                <c:pt idx="348">
                  <c:v>42202</c:v>
                </c:pt>
                <c:pt idx="349">
                  <c:v>42205</c:v>
                </c:pt>
                <c:pt idx="350">
                  <c:v>42206</c:v>
                </c:pt>
                <c:pt idx="351">
                  <c:v>42207</c:v>
                </c:pt>
                <c:pt idx="352">
                  <c:v>42208</c:v>
                </c:pt>
                <c:pt idx="353">
                  <c:v>42209</c:v>
                </c:pt>
                <c:pt idx="354">
                  <c:v>42212</c:v>
                </c:pt>
                <c:pt idx="355">
                  <c:v>42213</c:v>
                </c:pt>
                <c:pt idx="356">
                  <c:v>42214</c:v>
                </c:pt>
                <c:pt idx="357">
                  <c:v>42215</c:v>
                </c:pt>
                <c:pt idx="358">
                  <c:v>42216</c:v>
                </c:pt>
                <c:pt idx="359">
                  <c:v>42219</c:v>
                </c:pt>
                <c:pt idx="360">
                  <c:v>42220</c:v>
                </c:pt>
                <c:pt idx="361">
                  <c:v>42221</c:v>
                </c:pt>
                <c:pt idx="362">
                  <c:v>42222</c:v>
                </c:pt>
                <c:pt idx="363">
                  <c:v>42223</c:v>
                </c:pt>
                <c:pt idx="364">
                  <c:v>42226</c:v>
                </c:pt>
                <c:pt idx="365">
                  <c:v>42227</c:v>
                </c:pt>
                <c:pt idx="366">
                  <c:v>42228</c:v>
                </c:pt>
                <c:pt idx="367">
                  <c:v>42229</c:v>
                </c:pt>
                <c:pt idx="368">
                  <c:v>42230</c:v>
                </c:pt>
                <c:pt idx="369">
                  <c:v>42233</c:v>
                </c:pt>
                <c:pt idx="370">
                  <c:v>42234</c:v>
                </c:pt>
                <c:pt idx="371">
                  <c:v>42235</c:v>
                </c:pt>
                <c:pt idx="372">
                  <c:v>42236</c:v>
                </c:pt>
                <c:pt idx="373">
                  <c:v>42237</c:v>
                </c:pt>
                <c:pt idx="374">
                  <c:v>42240</c:v>
                </c:pt>
                <c:pt idx="375">
                  <c:v>42241</c:v>
                </c:pt>
                <c:pt idx="376">
                  <c:v>42242</c:v>
                </c:pt>
                <c:pt idx="377">
                  <c:v>42243</c:v>
                </c:pt>
                <c:pt idx="378">
                  <c:v>42244</c:v>
                </c:pt>
                <c:pt idx="379">
                  <c:v>42247</c:v>
                </c:pt>
                <c:pt idx="380">
                  <c:v>42248</c:v>
                </c:pt>
                <c:pt idx="381">
                  <c:v>42249</c:v>
                </c:pt>
                <c:pt idx="382">
                  <c:v>42250</c:v>
                </c:pt>
                <c:pt idx="383">
                  <c:v>42251</c:v>
                </c:pt>
                <c:pt idx="384">
                  <c:v>42254</c:v>
                </c:pt>
                <c:pt idx="385">
                  <c:v>42255</c:v>
                </c:pt>
                <c:pt idx="386">
                  <c:v>42256</c:v>
                </c:pt>
                <c:pt idx="387">
                  <c:v>42257</c:v>
                </c:pt>
                <c:pt idx="388">
                  <c:v>42258</c:v>
                </c:pt>
                <c:pt idx="389">
                  <c:v>42261</c:v>
                </c:pt>
                <c:pt idx="390">
                  <c:v>42262</c:v>
                </c:pt>
                <c:pt idx="391">
                  <c:v>42263</c:v>
                </c:pt>
                <c:pt idx="392">
                  <c:v>42264</c:v>
                </c:pt>
                <c:pt idx="393">
                  <c:v>42265</c:v>
                </c:pt>
                <c:pt idx="394">
                  <c:v>42268</c:v>
                </c:pt>
                <c:pt idx="395">
                  <c:v>42269</c:v>
                </c:pt>
                <c:pt idx="396">
                  <c:v>42270</c:v>
                </c:pt>
                <c:pt idx="397">
                  <c:v>42271</c:v>
                </c:pt>
                <c:pt idx="398">
                  <c:v>42272</c:v>
                </c:pt>
                <c:pt idx="399">
                  <c:v>42275</c:v>
                </c:pt>
                <c:pt idx="400">
                  <c:v>42276</c:v>
                </c:pt>
                <c:pt idx="401">
                  <c:v>42277</c:v>
                </c:pt>
                <c:pt idx="402">
                  <c:v>42278</c:v>
                </c:pt>
                <c:pt idx="403">
                  <c:v>42279</c:v>
                </c:pt>
                <c:pt idx="404">
                  <c:v>42282</c:v>
                </c:pt>
                <c:pt idx="405">
                  <c:v>42283</c:v>
                </c:pt>
                <c:pt idx="406">
                  <c:v>42284</c:v>
                </c:pt>
                <c:pt idx="407">
                  <c:v>42285</c:v>
                </c:pt>
                <c:pt idx="408">
                  <c:v>42286</c:v>
                </c:pt>
                <c:pt idx="409">
                  <c:v>42289</c:v>
                </c:pt>
                <c:pt idx="410">
                  <c:v>42290</c:v>
                </c:pt>
                <c:pt idx="411">
                  <c:v>42291</c:v>
                </c:pt>
                <c:pt idx="412">
                  <c:v>42292</c:v>
                </c:pt>
                <c:pt idx="413">
                  <c:v>42293</c:v>
                </c:pt>
                <c:pt idx="414">
                  <c:v>42296</c:v>
                </c:pt>
                <c:pt idx="415">
                  <c:v>42297</c:v>
                </c:pt>
                <c:pt idx="416">
                  <c:v>42298</c:v>
                </c:pt>
                <c:pt idx="417">
                  <c:v>42299</c:v>
                </c:pt>
                <c:pt idx="418">
                  <c:v>42300</c:v>
                </c:pt>
                <c:pt idx="419">
                  <c:v>42303</c:v>
                </c:pt>
                <c:pt idx="420">
                  <c:v>42304</c:v>
                </c:pt>
                <c:pt idx="421">
                  <c:v>42305</c:v>
                </c:pt>
                <c:pt idx="422">
                  <c:v>42306</c:v>
                </c:pt>
                <c:pt idx="423">
                  <c:v>42307</c:v>
                </c:pt>
                <c:pt idx="424">
                  <c:v>42310</c:v>
                </c:pt>
                <c:pt idx="425">
                  <c:v>42311</c:v>
                </c:pt>
                <c:pt idx="426">
                  <c:v>42312</c:v>
                </c:pt>
                <c:pt idx="427">
                  <c:v>42313</c:v>
                </c:pt>
                <c:pt idx="428">
                  <c:v>42314</c:v>
                </c:pt>
                <c:pt idx="429">
                  <c:v>42317</c:v>
                </c:pt>
                <c:pt idx="430">
                  <c:v>42318</c:v>
                </c:pt>
                <c:pt idx="431">
                  <c:v>42319</c:v>
                </c:pt>
                <c:pt idx="432">
                  <c:v>42320</c:v>
                </c:pt>
                <c:pt idx="433">
                  <c:v>42321</c:v>
                </c:pt>
                <c:pt idx="434">
                  <c:v>42324</c:v>
                </c:pt>
                <c:pt idx="435">
                  <c:v>42325</c:v>
                </c:pt>
                <c:pt idx="436">
                  <c:v>42326</c:v>
                </c:pt>
                <c:pt idx="437">
                  <c:v>42327</c:v>
                </c:pt>
                <c:pt idx="438">
                  <c:v>42328</c:v>
                </c:pt>
                <c:pt idx="439">
                  <c:v>42331</c:v>
                </c:pt>
                <c:pt idx="440">
                  <c:v>42332</c:v>
                </c:pt>
                <c:pt idx="441">
                  <c:v>42333</c:v>
                </c:pt>
                <c:pt idx="442">
                  <c:v>42334</c:v>
                </c:pt>
                <c:pt idx="443">
                  <c:v>42335</c:v>
                </c:pt>
                <c:pt idx="444">
                  <c:v>42338</c:v>
                </c:pt>
                <c:pt idx="445">
                  <c:v>42339</c:v>
                </c:pt>
                <c:pt idx="446">
                  <c:v>42340</c:v>
                </c:pt>
                <c:pt idx="447">
                  <c:v>42341</c:v>
                </c:pt>
                <c:pt idx="448">
                  <c:v>42342</c:v>
                </c:pt>
                <c:pt idx="449">
                  <c:v>42345</c:v>
                </c:pt>
                <c:pt idx="450">
                  <c:v>42346</c:v>
                </c:pt>
                <c:pt idx="451">
                  <c:v>42347</c:v>
                </c:pt>
                <c:pt idx="452">
                  <c:v>42348</c:v>
                </c:pt>
                <c:pt idx="453">
                  <c:v>42349</c:v>
                </c:pt>
                <c:pt idx="454">
                  <c:v>42352</c:v>
                </c:pt>
                <c:pt idx="455">
                  <c:v>42353</c:v>
                </c:pt>
                <c:pt idx="456">
                  <c:v>42354</c:v>
                </c:pt>
                <c:pt idx="457">
                  <c:v>42355</c:v>
                </c:pt>
                <c:pt idx="458">
                  <c:v>42356</c:v>
                </c:pt>
                <c:pt idx="459">
                  <c:v>42359</c:v>
                </c:pt>
                <c:pt idx="460">
                  <c:v>42360</c:v>
                </c:pt>
                <c:pt idx="461">
                  <c:v>42361</c:v>
                </c:pt>
                <c:pt idx="462">
                  <c:v>42366</c:v>
                </c:pt>
                <c:pt idx="463">
                  <c:v>42367</c:v>
                </c:pt>
                <c:pt idx="464">
                  <c:v>42368</c:v>
                </c:pt>
                <c:pt idx="465">
                  <c:v>42369</c:v>
                </c:pt>
                <c:pt idx="466">
                  <c:v>42373</c:v>
                </c:pt>
                <c:pt idx="467">
                  <c:v>42374</c:v>
                </c:pt>
                <c:pt idx="468">
                  <c:v>42375</c:v>
                </c:pt>
                <c:pt idx="469">
                  <c:v>42376</c:v>
                </c:pt>
                <c:pt idx="470">
                  <c:v>42377</c:v>
                </c:pt>
                <c:pt idx="471">
                  <c:v>42380</c:v>
                </c:pt>
                <c:pt idx="472">
                  <c:v>42381</c:v>
                </c:pt>
                <c:pt idx="473">
                  <c:v>42382</c:v>
                </c:pt>
                <c:pt idx="474">
                  <c:v>42383</c:v>
                </c:pt>
                <c:pt idx="475">
                  <c:v>42384</c:v>
                </c:pt>
                <c:pt idx="476">
                  <c:v>42387</c:v>
                </c:pt>
                <c:pt idx="477">
                  <c:v>42388</c:v>
                </c:pt>
                <c:pt idx="478">
                  <c:v>42389</c:v>
                </c:pt>
                <c:pt idx="479">
                  <c:v>42390</c:v>
                </c:pt>
                <c:pt idx="480">
                  <c:v>42391</c:v>
                </c:pt>
                <c:pt idx="481">
                  <c:v>42394</c:v>
                </c:pt>
                <c:pt idx="482">
                  <c:v>42395</c:v>
                </c:pt>
                <c:pt idx="483">
                  <c:v>42396</c:v>
                </c:pt>
                <c:pt idx="484">
                  <c:v>42397</c:v>
                </c:pt>
                <c:pt idx="485">
                  <c:v>42398</c:v>
                </c:pt>
                <c:pt idx="486">
                  <c:v>42401</c:v>
                </c:pt>
                <c:pt idx="487">
                  <c:v>42402</c:v>
                </c:pt>
                <c:pt idx="488">
                  <c:v>42403</c:v>
                </c:pt>
                <c:pt idx="489">
                  <c:v>42404</c:v>
                </c:pt>
                <c:pt idx="490">
                  <c:v>42405</c:v>
                </c:pt>
                <c:pt idx="491">
                  <c:v>42408</c:v>
                </c:pt>
                <c:pt idx="492">
                  <c:v>42409</c:v>
                </c:pt>
                <c:pt idx="493">
                  <c:v>42410</c:v>
                </c:pt>
                <c:pt idx="494">
                  <c:v>42411</c:v>
                </c:pt>
                <c:pt idx="495">
                  <c:v>42412</c:v>
                </c:pt>
                <c:pt idx="496">
                  <c:v>42415</c:v>
                </c:pt>
                <c:pt idx="497">
                  <c:v>42416</c:v>
                </c:pt>
                <c:pt idx="498">
                  <c:v>42417</c:v>
                </c:pt>
                <c:pt idx="499">
                  <c:v>42418</c:v>
                </c:pt>
                <c:pt idx="500">
                  <c:v>42419</c:v>
                </c:pt>
                <c:pt idx="501">
                  <c:v>42422</c:v>
                </c:pt>
                <c:pt idx="502">
                  <c:v>42423</c:v>
                </c:pt>
                <c:pt idx="503">
                  <c:v>42424</c:v>
                </c:pt>
                <c:pt idx="504">
                  <c:v>42425</c:v>
                </c:pt>
                <c:pt idx="505">
                  <c:v>42426</c:v>
                </c:pt>
                <c:pt idx="506">
                  <c:v>42429</c:v>
                </c:pt>
                <c:pt idx="507">
                  <c:v>42430</c:v>
                </c:pt>
                <c:pt idx="508">
                  <c:v>42431</c:v>
                </c:pt>
                <c:pt idx="509">
                  <c:v>42432</c:v>
                </c:pt>
                <c:pt idx="510">
                  <c:v>42433</c:v>
                </c:pt>
                <c:pt idx="511">
                  <c:v>42436</c:v>
                </c:pt>
                <c:pt idx="512">
                  <c:v>42437</c:v>
                </c:pt>
                <c:pt idx="513">
                  <c:v>42438</c:v>
                </c:pt>
                <c:pt idx="514">
                  <c:v>42439</c:v>
                </c:pt>
                <c:pt idx="515">
                  <c:v>42440</c:v>
                </c:pt>
                <c:pt idx="516">
                  <c:v>42443</c:v>
                </c:pt>
                <c:pt idx="517">
                  <c:v>42444</c:v>
                </c:pt>
                <c:pt idx="518">
                  <c:v>42445</c:v>
                </c:pt>
                <c:pt idx="519">
                  <c:v>42446</c:v>
                </c:pt>
                <c:pt idx="520">
                  <c:v>42447</c:v>
                </c:pt>
                <c:pt idx="521">
                  <c:v>42450</c:v>
                </c:pt>
                <c:pt idx="522">
                  <c:v>42451</c:v>
                </c:pt>
                <c:pt idx="523">
                  <c:v>42452</c:v>
                </c:pt>
                <c:pt idx="524">
                  <c:v>42453</c:v>
                </c:pt>
                <c:pt idx="525">
                  <c:v>42458</c:v>
                </c:pt>
                <c:pt idx="526">
                  <c:v>42459</c:v>
                </c:pt>
                <c:pt idx="527">
                  <c:v>42460</c:v>
                </c:pt>
                <c:pt idx="528">
                  <c:v>42461</c:v>
                </c:pt>
                <c:pt idx="529">
                  <c:v>42464</c:v>
                </c:pt>
                <c:pt idx="530">
                  <c:v>42465</c:v>
                </c:pt>
                <c:pt idx="531">
                  <c:v>42466</c:v>
                </c:pt>
                <c:pt idx="532">
                  <c:v>42467</c:v>
                </c:pt>
                <c:pt idx="533">
                  <c:v>42468</c:v>
                </c:pt>
                <c:pt idx="534">
                  <c:v>42471</c:v>
                </c:pt>
                <c:pt idx="535">
                  <c:v>42472</c:v>
                </c:pt>
                <c:pt idx="536">
                  <c:v>42473</c:v>
                </c:pt>
                <c:pt idx="537">
                  <c:v>42474</c:v>
                </c:pt>
                <c:pt idx="538">
                  <c:v>42475</c:v>
                </c:pt>
                <c:pt idx="539">
                  <c:v>42478</c:v>
                </c:pt>
                <c:pt idx="540">
                  <c:v>42479</c:v>
                </c:pt>
                <c:pt idx="541">
                  <c:v>42480</c:v>
                </c:pt>
                <c:pt idx="542">
                  <c:v>42481</c:v>
                </c:pt>
                <c:pt idx="543">
                  <c:v>42482</c:v>
                </c:pt>
                <c:pt idx="544">
                  <c:v>42485</c:v>
                </c:pt>
                <c:pt idx="545">
                  <c:v>42486</c:v>
                </c:pt>
                <c:pt idx="546">
                  <c:v>42487</c:v>
                </c:pt>
                <c:pt idx="547">
                  <c:v>42488</c:v>
                </c:pt>
                <c:pt idx="548">
                  <c:v>42489</c:v>
                </c:pt>
                <c:pt idx="549">
                  <c:v>42492</c:v>
                </c:pt>
                <c:pt idx="550">
                  <c:v>42493</c:v>
                </c:pt>
                <c:pt idx="551">
                  <c:v>42494</c:v>
                </c:pt>
                <c:pt idx="552">
                  <c:v>42495</c:v>
                </c:pt>
                <c:pt idx="553">
                  <c:v>42496</c:v>
                </c:pt>
                <c:pt idx="554">
                  <c:v>42499</c:v>
                </c:pt>
                <c:pt idx="555">
                  <c:v>42500</c:v>
                </c:pt>
                <c:pt idx="556">
                  <c:v>42501</c:v>
                </c:pt>
                <c:pt idx="557">
                  <c:v>42502</c:v>
                </c:pt>
                <c:pt idx="558">
                  <c:v>42503</c:v>
                </c:pt>
                <c:pt idx="559">
                  <c:v>42506</c:v>
                </c:pt>
                <c:pt idx="560">
                  <c:v>42507</c:v>
                </c:pt>
                <c:pt idx="561">
                  <c:v>42508</c:v>
                </c:pt>
                <c:pt idx="562">
                  <c:v>42509</c:v>
                </c:pt>
                <c:pt idx="563">
                  <c:v>42510</c:v>
                </c:pt>
                <c:pt idx="564">
                  <c:v>42513</c:v>
                </c:pt>
                <c:pt idx="565">
                  <c:v>42514</c:v>
                </c:pt>
                <c:pt idx="566">
                  <c:v>42515</c:v>
                </c:pt>
                <c:pt idx="567">
                  <c:v>42516</c:v>
                </c:pt>
                <c:pt idx="568">
                  <c:v>42517</c:v>
                </c:pt>
                <c:pt idx="569">
                  <c:v>42520</c:v>
                </c:pt>
                <c:pt idx="570">
                  <c:v>42521</c:v>
                </c:pt>
                <c:pt idx="571">
                  <c:v>42522</c:v>
                </c:pt>
                <c:pt idx="572">
                  <c:v>42523</c:v>
                </c:pt>
                <c:pt idx="573">
                  <c:v>42524</c:v>
                </c:pt>
                <c:pt idx="574">
                  <c:v>42527</c:v>
                </c:pt>
                <c:pt idx="575">
                  <c:v>42528</c:v>
                </c:pt>
                <c:pt idx="576">
                  <c:v>42529</c:v>
                </c:pt>
                <c:pt idx="577">
                  <c:v>42530</c:v>
                </c:pt>
                <c:pt idx="578">
                  <c:v>42531</c:v>
                </c:pt>
                <c:pt idx="579">
                  <c:v>42534</c:v>
                </c:pt>
                <c:pt idx="580">
                  <c:v>42535</c:v>
                </c:pt>
                <c:pt idx="581">
                  <c:v>42536</c:v>
                </c:pt>
                <c:pt idx="582">
                  <c:v>42537</c:v>
                </c:pt>
                <c:pt idx="583">
                  <c:v>42538</c:v>
                </c:pt>
                <c:pt idx="584">
                  <c:v>42541</c:v>
                </c:pt>
                <c:pt idx="585">
                  <c:v>42542</c:v>
                </c:pt>
                <c:pt idx="586">
                  <c:v>42543</c:v>
                </c:pt>
                <c:pt idx="587">
                  <c:v>42544</c:v>
                </c:pt>
                <c:pt idx="588">
                  <c:v>42545</c:v>
                </c:pt>
                <c:pt idx="589">
                  <c:v>42548</c:v>
                </c:pt>
                <c:pt idx="590">
                  <c:v>42549</c:v>
                </c:pt>
                <c:pt idx="591">
                  <c:v>42550</c:v>
                </c:pt>
                <c:pt idx="592">
                  <c:v>42551</c:v>
                </c:pt>
                <c:pt idx="593">
                  <c:v>42552</c:v>
                </c:pt>
                <c:pt idx="594">
                  <c:v>42555</c:v>
                </c:pt>
                <c:pt idx="595">
                  <c:v>42556</c:v>
                </c:pt>
                <c:pt idx="596">
                  <c:v>42557</c:v>
                </c:pt>
                <c:pt idx="597">
                  <c:v>42558</c:v>
                </c:pt>
                <c:pt idx="598">
                  <c:v>42559</c:v>
                </c:pt>
                <c:pt idx="599">
                  <c:v>42562</c:v>
                </c:pt>
                <c:pt idx="600">
                  <c:v>42563</c:v>
                </c:pt>
                <c:pt idx="601">
                  <c:v>42564</c:v>
                </c:pt>
                <c:pt idx="602">
                  <c:v>42565</c:v>
                </c:pt>
                <c:pt idx="603">
                  <c:v>42566</c:v>
                </c:pt>
                <c:pt idx="604">
                  <c:v>42569</c:v>
                </c:pt>
                <c:pt idx="605">
                  <c:v>42570</c:v>
                </c:pt>
                <c:pt idx="606">
                  <c:v>42571</c:v>
                </c:pt>
                <c:pt idx="607">
                  <c:v>42572</c:v>
                </c:pt>
                <c:pt idx="608">
                  <c:v>42573</c:v>
                </c:pt>
                <c:pt idx="609">
                  <c:v>42576</c:v>
                </c:pt>
                <c:pt idx="610">
                  <c:v>42577</c:v>
                </c:pt>
                <c:pt idx="611">
                  <c:v>42578</c:v>
                </c:pt>
                <c:pt idx="612">
                  <c:v>42579</c:v>
                </c:pt>
                <c:pt idx="613">
                  <c:v>42580</c:v>
                </c:pt>
                <c:pt idx="614">
                  <c:v>42583</c:v>
                </c:pt>
                <c:pt idx="615">
                  <c:v>42584</c:v>
                </c:pt>
                <c:pt idx="616">
                  <c:v>42585</c:v>
                </c:pt>
                <c:pt idx="617">
                  <c:v>42586</c:v>
                </c:pt>
                <c:pt idx="618">
                  <c:v>42587</c:v>
                </c:pt>
                <c:pt idx="619">
                  <c:v>42590</c:v>
                </c:pt>
                <c:pt idx="620">
                  <c:v>42591</c:v>
                </c:pt>
                <c:pt idx="621">
                  <c:v>42592</c:v>
                </c:pt>
                <c:pt idx="622">
                  <c:v>42593</c:v>
                </c:pt>
                <c:pt idx="623">
                  <c:v>42594</c:v>
                </c:pt>
                <c:pt idx="624">
                  <c:v>42598</c:v>
                </c:pt>
                <c:pt idx="625">
                  <c:v>42599</c:v>
                </c:pt>
                <c:pt idx="626">
                  <c:v>42600</c:v>
                </c:pt>
                <c:pt idx="627">
                  <c:v>42601</c:v>
                </c:pt>
                <c:pt idx="628">
                  <c:v>42604</c:v>
                </c:pt>
                <c:pt idx="629">
                  <c:v>42605</c:v>
                </c:pt>
                <c:pt idx="630">
                  <c:v>42606</c:v>
                </c:pt>
                <c:pt idx="631">
                  <c:v>42607</c:v>
                </c:pt>
                <c:pt idx="632">
                  <c:v>42608</c:v>
                </c:pt>
                <c:pt idx="633">
                  <c:v>42611</c:v>
                </c:pt>
                <c:pt idx="634">
                  <c:v>42612</c:v>
                </c:pt>
                <c:pt idx="635">
                  <c:v>42613</c:v>
                </c:pt>
                <c:pt idx="636">
                  <c:v>42614</c:v>
                </c:pt>
                <c:pt idx="637">
                  <c:v>42615</c:v>
                </c:pt>
                <c:pt idx="638">
                  <c:v>42618</c:v>
                </c:pt>
                <c:pt idx="639">
                  <c:v>42619</c:v>
                </c:pt>
                <c:pt idx="640">
                  <c:v>42620</c:v>
                </c:pt>
                <c:pt idx="641">
                  <c:v>42621</c:v>
                </c:pt>
                <c:pt idx="642">
                  <c:v>42622</c:v>
                </c:pt>
                <c:pt idx="643">
                  <c:v>42625</c:v>
                </c:pt>
                <c:pt idx="644">
                  <c:v>42626</c:v>
                </c:pt>
                <c:pt idx="645">
                  <c:v>42627</c:v>
                </c:pt>
                <c:pt idx="646">
                  <c:v>42628</c:v>
                </c:pt>
                <c:pt idx="647">
                  <c:v>42629</c:v>
                </c:pt>
                <c:pt idx="648">
                  <c:v>42632</c:v>
                </c:pt>
                <c:pt idx="649">
                  <c:v>42633</c:v>
                </c:pt>
                <c:pt idx="650">
                  <c:v>42634</c:v>
                </c:pt>
                <c:pt idx="651">
                  <c:v>42635</c:v>
                </c:pt>
                <c:pt idx="652">
                  <c:v>42636</c:v>
                </c:pt>
                <c:pt idx="653">
                  <c:v>42639</c:v>
                </c:pt>
                <c:pt idx="654">
                  <c:v>42640</c:v>
                </c:pt>
                <c:pt idx="655">
                  <c:v>42641</c:v>
                </c:pt>
                <c:pt idx="656">
                  <c:v>42642</c:v>
                </c:pt>
                <c:pt idx="657">
                  <c:v>42643</c:v>
                </c:pt>
                <c:pt idx="658">
                  <c:v>42646</c:v>
                </c:pt>
                <c:pt idx="659">
                  <c:v>42647</c:v>
                </c:pt>
                <c:pt idx="660">
                  <c:v>42648</c:v>
                </c:pt>
                <c:pt idx="661">
                  <c:v>42649</c:v>
                </c:pt>
                <c:pt idx="662">
                  <c:v>42650</c:v>
                </c:pt>
                <c:pt idx="663">
                  <c:v>42653</c:v>
                </c:pt>
                <c:pt idx="664">
                  <c:v>42654</c:v>
                </c:pt>
                <c:pt idx="665">
                  <c:v>42655</c:v>
                </c:pt>
                <c:pt idx="666">
                  <c:v>42656</c:v>
                </c:pt>
                <c:pt idx="667">
                  <c:v>42657</c:v>
                </c:pt>
                <c:pt idx="668">
                  <c:v>42660</c:v>
                </c:pt>
                <c:pt idx="669">
                  <c:v>42661</c:v>
                </c:pt>
                <c:pt idx="670">
                  <c:v>42662</c:v>
                </c:pt>
                <c:pt idx="671">
                  <c:v>42663</c:v>
                </c:pt>
                <c:pt idx="672">
                  <c:v>42664</c:v>
                </c:pt>
                <c:pt idx="673">
                  <c:v>42667</c:v>
                </c:pt>
                <c:pt idx="674">
                  <c:v>42668</c:v>
                </c:pt>
                <c:pt idx="675">
                  <c:v>42669</c:v>
                </c:pt>
                <c:pt idx="676">
                  <c:v>42670</c:v>
                </c:pt>
                <c:pt idx="677">
                  <c:v>42671</c:v>
                </c:pt>
                <c:pt idx="678">
                  <c:v>42674</c:v>
                </c:pt>
                <c:pt idx="679">
                  <c:v>42675</c:v>
                </c:pt>
                <c:pt idx="680">
                  <c:v>42676</c:v>
                </c:pt>
                <c:pt idx="681">
                  <c:v>42677</c:v>
                </c:pt>
                <c:pt idx="682">
                  <c:v>42678</c:v>
                </c:pt>
                <c:pt idx="683">
                  <c:v>42681</c:v>
                </c:pt>
                <c:pt idx="684">
                  <c:v>42682</c:v>
                </c:pt>
                <c:pt idx="685">
                  <c:v>42683</c:v>
                </c:pt>
                <c:pt idx="686">
                  <c:v>42684</c:v>
                </c:pt>
                <c:pt idx="687">
                  <c:v>42685</c:v>
                </c:pt>
                <c:pt idx="688">
                  <c:v>42688</c:v>
                </c:pt>
                <c:pt idx="689">
                  <c:v>42689</c:v>
                </c:pt>
                <c:pt idx="690">
                  <c:v>42690</c:v>
                </c:pt>
                <c:pt idx="691">
                  <c:v>42691</c:v>
                </c:pt>
                <c:pt idx="692">
                  <c:v>42692</c:v>
                </c:pt>
                <c:pt idx="693">
                  <c:v>42695</c:v>
                </c:pt>
                <c:pt idx="694">
                  <c:v>42696</c:v>
                </c:pt>
                <c:pt idx="695">
                  <c:v>42697</c:v>
                </c:pt>
                <c:pt idx="696">
                  <c:v>42698</c:v>
                </c:pt>
                <c:pt idx="697">
                  <c:v>42699</c:v>
                </c:pt>
                <c:pt idx="698">
                  <c:v>42702</c:v>
                </c:pt>
                <c:pt idx="699">
                  <c:v>42703</c:v>
                </c:pt>
                <c:pt idx="700">
                  <c:v>42704</c:v>
                </c:pt>
                <c:pt idx="701">
                  <c:v>42705</c:v>
                </c:pt>
                <c:pt idx="702">
                  <c:v>42706</c:v>
                </c:pt>
                <c:pt idx="703">
                  <c:v>42709</c:v>
                </c:pt>
                <c:pt idx="704">
                  <c:v>42710</c:v>
                </c:pt>
                <c:pt idx="705">
                  <c:v>42711</c:v>
                </c:pt>
                <c:pt idx="706">
                  <c:v>42712</c:v>
                </c:pt>
                <c:pt idx="707">
                  <c:v>42713</c:v>
                </c:pt>
                <c:pt idx="708">
                  <c:v>42716</c:v>
                </c:pt>
                <c:pt idx="709">
                  <c:v>42717</c:v>
                </c:pt>
                <c:pt idx="710">
                  <c:v>42718</c:v>
                </c:pt>
                <c:pt idx="711">
                  <c:v>42719</c:v>
                </c:pt>
                <c:pt idx="712">
                  <c:v>42720</c:v>
                </c:pt>
                <c:pt idx="713">
                  <c:v>42723</c:v>
                </c:pt>
                <c:pt idx="714">
                  <c:v>42724</c:v>
                </c:pt>
                <c:pt idx="715">
                  <c:v>42725</c:v>
                </c:pt>
                <c:pt idx="716">
                  <c:v>42726</c:v>
                </c:pt>
                <c:pt idx="717">
                  <c:v>42727</c:v>
                </c:pt>
                <c:pt idx="718">
                  <c:v>42731</c:v>
                </c:pt>
                <c:pt idx="719">
                  <c:v>42732</c:v>
                </c:pt>
                <c:pt idx="720">
                  <c:v>42733</c:v>
                </c:pt>
                <c:pt idx="721">
                  <c:v>42734</c:v>
                </c:pt>
                <c:pt idx="722">
                  <c:v>42737</c:v>
                </c:pt>
                <c:pt idx="723">
                  <c:v>42738</c:v>
                </c:pt>
                <c:pt idx="724">
                  <c:v>42739</c:v>
                </c:pt>
                <c:pt idx="725">
                  <c:v>42740</c:v>
                </c:pt>
                <c:pt idx="726">
                  <c:v>42741</c:v>
                </c:pt>
                <c:pt idx="727">
                  <c:v>42744</c:v>
                </c:pt>
                <c:pt idx="728">
                  <c:v>42745</c:v>
                </c:pt>
                <c:pt idx="729">
                  <c:v>42746</c:v>
                </c:pt>
                <c:pt idx="730">
                  <c:v>42747</c:v>
                </c:pt>
                <c:pt idx="731">
                  <c:v>42748</c:v>
                </c:pt>
                <c:pt idx="732">
                  <c:v>42751</c:v>
                </c:pt>
                <c:pt idx="733">
                  <c:v>42752</c:v>
                </c:pt>
                <c:pt idx="734">
                  <c:v>42753</c:v>
                </c:pt>
                <c:pt idx="735">
                  <c:v>42754</c:v>
                </c:pt>
                <c:pt idx="736">
                  <c:v>42755</c:v>
                </c:pt>
                <c:pt idx="737">
                  <c:v>42758</c:v>
                </c:pt>
                <c:pt idx="738">
                  <c:v>42759</c:v>
                </c:pt>
                <c:pt idx="739">
                  <c:v>42760</c:v>
                </c:pt>
                <c:pt idx="740">
                  <c:v>42761</c:v>
                </c:pt>
                <c:pt idx="741">
                  <c:v>42762</c:v>
                </c:pt>
                <c:pt idx="742">
                  <c:v>42765</c:v>
                </c:pt>
                <c:pt idx="743">
                  <c:v>42766</c:v>
                </c:pt>
                <c:pt idx="744">
                  <c:v>42767</c:v>
                </c:pt>
                <c:pt idx="745">
                  <c:v>42768</c:v>
                </c:pt>
                <c:pt idx="746">
                  <c:v>42769</c:v>
                </c:pt>
                <c:pt idx="747">
                  <c:v>42772</c:v>
                </c:pt>
                <c:pt idx="748">
                  <c:v>42773</c:v>
                </c:pt>
                <c:pt idx="749">
                  <c:v>42774</c:v>
                </c:pt>
                <c:pt idx="750">
                  <c:v>42775</c:v>
                </c:pt>
                <c:pt idx="751">
                  <c:v>42776</c:v>
                </c:pt>
                <c:pt idx="752">
                  <c:v>42779</c:v>
                </c:pt>
                <c:pt idx="753">
                  <c:v>42780</c:v>
                </c:pt>
                <c:pt idx="754">
                  <c:v>42781</c:v>
                </c:pt>
                <c:pt idx="755">
                  <c:v>42782</c:v>
                </c:pt>
                <c:pt idx="756">
                  <c:v>42783</c:v>
                </c:pt>
                <c:pt idx="757">
                  <c:v>42786</c:v>
                </c:pt>
                <c:pt idx="758">
                  <c:v>42787</c:v>
                </c:pt>
                <c:pt idx="759">
                  <c:v>42788</c:v>
                </c:pt>
                <c:pt idx="760">
                  <c:v>42789</c:v>
                </c:pt>
                <c:pt idx="761">
                  <c:v>42790</c:v>
                </c:pt>
                <c:pt idx="762">
                  <c:v>42793</c:v>
                </c:pt>
                <c:pt idx="763">
                  <c:v>42794</c:v>
                </c:pt>
                <c:pt idx="764">
                  <c:v>42795</c:v>
                </c:pt>
                <c:pt idx="765">
                  <c:v>42796</c:v>
                </c:pt>
                <c:pt idx="766">
                  <c:v>42797</c:v>
                </c:pt>
                <c:pt idx="767">
                  <c:v>42800</c:v>
                </c:pt>
                <c:pt idx="768">
                  <c:v>42801</c:v>
                </c:pt>
                <c:pt idx="769">
                  <c:v>42802</c:v>
                </c:pt>
                <c:pt idx="770">
                  <c:v>42803</c:v>
                </c:pt>
                <c:pt idx="771">
                  <c:v>42804</c:v>
                </c:pt>
                <c:pt idx="772">
                  <c:v>42807</c:v>
                </c:pt>
                <c:pt idx="773">
                  <c:v>42808</c:v>
                </c:pt>
                <c:pt idx="774">
                  <c:v>42809</c:v>
                </c:pt>
                <c:pt idx="775">
                  <c:v>42810</c:v>
                </c:pt>
                <c:pt idx="776">
                  <c:v>42811</c:v>
                </c:pt>
                <c:pt idx="777">
                  <c:v>42814</c:v>
                </c:pt>
                <c:pt idx="778">
                  <c:v>42815</c:v>
                </c:pt>
                <c:pt idx="779">
                  <c:v>42816</c:v>
                </c:pt>
                <c:pt idx="780">
                  <c:v>42817</c:v>
                </c:pt>
                <c:pt idx="781">
                  <c:v>42818</c:v>
                </c:pt>
                <c:pt idx="782">
                  <c:v>42821</c:v>
                </c:pt>
                <c:pt idx="783">
                  <c:v>42822</c:v>
                </c:pt>
                <c:pt idx="784">
                  <c:v>42823</c:v>
                </c:pt>
                <c:pt idx="785">
                  <c:v>42824</c:v>
                </c:pt>
                <c:pt idx="786">
                  <c:v>42825</c:v>
                </c:pt>
                <c:pt idx="787">
                  <c:v>42828</c:v>
                </c:pt>
                <c:pt idx="788">
                  <c:v>42829</c:v>
                </c:pt>
                <c:pt idx="789">
                  <c:v>42830</c:v>
                </c:pt>
                <c:pt idx="790">
                  <c:v>42831</c:v>
                </c:pt>
                <c:pt idx="791">
                  <c:v>42832</c:v>
                </c:pt>
                <c:pt idx="792">
                  <c:v>42835</c:v>
                </c:pt>
                <c:pt idx="793">
                  <c:v>42836</c:v>
                </c:pt>
                <c:pt idx="794">
                  <c:v>42837</c:v>
                </c:pt>
                <c:pt idx="795">
                  <c:v>42838</c:v>
                </c:pt>
                <c:pt idx="796">
                  <c:v>42843</c:v>
                </c:pt>
                <c:pt idx="797">
                  <c:v>42844</c:v>
                </c:pt>
                <c:pt idx="798">
                  <c:v>42845</c:v>
                </c:pt>
                <c:pt idx="799">
                  <c:v>42846</c:v>
                </c:pt>
                <c:pt idx="800">
                  <c:v>42849</c:v>
                </c:pt>
                <c:pt idx="801">
                  <c:v>42850</c:v>
                </c:pt>
                <c:pt idx="802">
                  <c:v>42851</c:v>
                </c:pt>
                <c:pt idx="803">
                  <c:v>42852</c:v>
                </c:pt>
                <c:pt idx="804">
                  <c:v>42853</c:v>
                </c:pt>
                <c:pt idx="805">
                  <c:v>42857</c:v>
                </c:pt>
                <c:pt idx="806">
                  <c:v>42858</c:v>
                </c:pt>
                <c:pt idx="807">
                  <c:v>42859</c:v>
                </c:pt>
                <c:pt idx="808">
                  <c:v>42860</c:v>
                </c:pt>
                <c:pt idx="809">
                  <c:v>42863</c:v>
                </c:pt>
                <c:pt idx="810">
                  <c:v>42864</c:v>
                </c:pt>
                <c:pt idx="811">
                  <c:v>42865</c:v>
                </c:pt>
                <c:pt idx="812">
                  <c:v>42866</c:v>
                </c:pt>
                <c:pt idx="813">
                  <c:v>42867</c:v>
                </c:pt>
                <c:pt idx="814">
                  <c:v>42870</c:v>
                </c:pt>
                <c:pt idx="815">
                  <c:v>42871</c:v>
                </c:pt>
                <c:pt idx="816">
                  <c:v>42872</c:v>
                </c:pt>
                <c:pt idx="817">
                  <c:v>42873</c:v>
                </c:pt>
                <c:pt idx="818">
                  <c:v>42874</c:v>
                </c:pt>
                <c:pt idx="819">
                  <c:v>42877</c:v>
                </c:pt>
                <c:pt idx="820">
                  <c:v>42878</c:v>
                </c:pt>
                <c:pt idx="821">
                  <c:v>42879</c:v>
                </c:pt>
                <c:pt idx="822">
                  <c:v>42880</c:v>
                </c:pt>
                <c:pt idx="823">
                  <c:v>42881</c:v>
                </c:pt>
                <c:pt idx="824">
                  <c:v>42884</c:v>
                </c:pt>
                <c:pt idx="825">
                  <c:v>42885</c:v>
                </c:pt>
                <c:pt idx="826">
                  <c:v>42886</c:v>
                </c:pt>
                <c:pt idx="827">
                  <c:v>42887</c:v>
                </c:pt>
                <c:pt idx="828">
                  <c:v>42888</c:v>
                </c:pt>
                <c:pt idx="829">
                  <c:v>42891</c:v>
                </c:pt>
                <c:pt idx="830">
                  <c:v>42892</c:v>
                </c:pt>
                <c:pt idx="831">
                  <c:v>42893</c:v>
                </c:pt>
                <c:pt idx="832">
                  <c:v>42894</c:v>
                </c:pt>
                <c:pt idx="833">
                  <c:v>42895</c:v>
                </c:pt>
                <c:pt idx="834">
                  <c:v>42898</c:v>
                </c:pt>
                <c:pt idx="835">
                  <c:v>42899</c:v>
                </c:pt>
                <c:pt idx="836">
                  <c:v>42900</c:v>
                </c:pt>
                <c:pt idx="837">
                  <c:v>42901</c:v>
                </c:pt>
                <c:pt idx="838">
                  <c:v>42902</c:v>
                </c:pt>
                <c:pt idx="839">
                  <c:v>42905</c:v>
                </c:pt>
                <c:pt idx="840">
                  <c:v>42906</c:v>
                </c:pt>
                <c:pt idx="841">
                  <c:v>42907</c:v>
                </c:pt>
                <c:pt idx="842">
                  <c:v>42908</c:v>
                </c:pt>
                <c:pt idx="843">
                  <c:v>42909</c:v>
                </c:pt>
                <c:pt idx="844">
                  <c:v>42912</c:v>
                </c:pt>
                <c:pt idx="845">
                  <c:v>42913</c:v>
                </c:pt>
                <c:pt idx="846">
                  <c:v>42914</c:v>
                </c:pt>
                <c:pt idx="847">
                  <c:v>42915</c:v>
                </c:pt>
                <c:pt idx="848">
                  <c:v>42916</c:v>
                </c:pt>
                <c:pt idx="849">
                  <c:v>42919</c:v>
                </c:pt>
                <c:pt idx="850">
                  <c:v>42920</c:v>
                </c:pt>
                <c:pt idx="851">
                  <c:v>42921</c:v>
                </c:pt>
                <c:pt idx="852">
                  <c:v>42922</c:v>
                </c:pt>
                <c:pt idx="853">
                  <c:v>42923</c:v>
                </c:pt>
                <c:pt idx="854">
                  <c:v>42926</c:v>
                </c:pt>
                <c:pt idx="855">
                  <c:v>42927</c:v>
                </c:pt>
                <c:pt idx="856">
                  <c:v>42928</c:v>
                </c:pt>
                <c:pt idx="857">
                  <c:v>42929</c:v>
                </c:pt>
                <c:pt idx="858">
                  <c:v>42930</c:v>
                </c:pt>
                <c:pt idx="859">
                  <c:v>42933</c:v>
                </c:pt>
                <c:pt idx="860">
                  <c:v>42934</c:v>
                </c:pt>
                <c:pt idx="861">
                  <c:v>42935</c:v>
                </c:pt>
                <c:pt idx="862">
                  <c:v>42936</c:v>
                </c:pt>
                <c:pt idx="863">
                  <c:v>42937</c:v>
                </c:pt>
                <c:pt idx="864">
                  <c:v>42940</c:v>
                </c:pt>
                <c:pt idx="865">
                  <c:v>42941</c:v>
                </c:pt>
                <c:pt idx="866">
                  <c:v>42942</c:v>
                </c:pt>
                <c:pt idx="867">
                  <c:v>42943</c:v>
                </c:pt>
                <c:pt idx="868">
                  <c:v>42944</c:v>
                </c:pt>
                <c:pt idx="869">
                  <c:v>42947</c:v>
                </c:pt>
                <c:pt idx="870">
                  <c:v>42948</c:v>
                </c:pt>
                <c:pt idx="871">
                  <c:v>42949</c:v>
                </c:pt>
                <c:pt idx="872">
                  <c:v>42950</c:v>
                </c:pt>
                <c:pt idx="873">
                  <c:v>42951</c:v>
                </c:pt>
                <c:pt idx="874">
                  <c:v>42954</c:v>
                </c:pt>
                <c:pt idx="875">
                  <c:v>42955</c:v>
                </c:pt>
                <c:pt idx="876">
                  <c:v>42956</c:v>
                </c:pt>
                <c:pt idx="877">
                  <c:v>42957</c:v>
                </c:pt>
                <c:pt idx="878">
                  <c:v>42958</c:v>
                </c:pt>
                <c:pt idx="879">
                  <c:v>42961</c:v>
                </c:pt>
                <c:pt idx="880">
                  <c:v>42963</c:v>
                </c:pt>
                <c:pt idx="881">
                  <c:v>42964</c:v>
                </c:pt>
                <c:pt idx="882">
                  <c:v>42965</c:v>
                </c:pt>
                <c:pt idx="883">
                  <c:v>42968</c:v>
                </c:pt>
                <c:pt idx="884">
                  <c:v>42969</c:v>
                </c:pt>
                <c:pt idx="885">
                  <c:v>42970</c:v>
                </c:pt>
                <c:pt idx="886">
                  <c:v>42971</c:v>
                </c:pt>
                <c:pt idx="887">
                  <c:v>42972</c:v>
                </c:pt>
                <c:pt idx="888">
                  <c:v>42975</c:v>
                </c:pt>
                <c:pt idx="889">
                  <c:v>42976</c:v>
                </c:pt>
                <c:pt idx="890">
                  <c:v>42977</c:v>
                </c:pt>
                <c:pt idx="891">
                  <c:v>42978</c:v>
                </c:pt>
                <c:pt idx="892">
                  <c:v>42979</c:v>
                </c:pt>
                <c:pt idx="893">
                  <c:v>42982</c:v>
                </c:pt>
                <c:pt idx="894">
                  <c:v>42983</c:v>
                </c:pt>
                <c:pt idx="895">
                  <c:v>42984</c:v>
                </c:pt>
                <c:pt idx="896">
                  <c:v>42985</c:v>
                </c:pt>
                <c:pt idx="897">
                  <c:v>42986</c:v>
                </c:pt>
                <c:pt idx="898">
                  <c:v>42989</c:v>
                </c:pt>
                <c:pt idx="899">
                  <c:v>42990</c:v>
                </c:pt>
                <c:pt idx="900">
                  <c:v>42991</c:v>
                </c:pt>
                <c:pt idx="901">
                  <c:v>42992</c:v>
                </c:pt>
                <c:pt idx="902">
                  <c:v>42993</c:v>
                </c:pt>
                <c:pt idx="903">
                  <c:v>42996</c:v>
                </c:pt>
                <c:pt idx="904">
                  <c:v>42997</c:v>
                </c:pt>
                <c:pt idx="905">
                  <c:v>42998</c:v>
                </c:pt>
                <c:pt idx="906">
                  <c:v>42999</c:v>
                </c:pt>
                <c:pt idx="907">
                  <c:v>43000</c:v>
                </c:pt>
                <c:pt idx="908">
                  <c:v>43003</c:v>
                </c:pt>
                <c:pt idx="909">
                  <c:v>43004</c:v>
                </c:pt>
                <c:pt idx="910">
                  <c:v>43005</c:v>
                </c:pt>
                <c:pt idx="911">
                  <c:v>43006</c:v>
                </c:pt>
                <c:pt idx="912">
                  <c:v>43007</c:v>
                </c:pt>
                <c:pt idx="913">
                  <c:v>43010</c:v>
                </c:pt>
                <c:pt idx="914">
                  <c:v>43011</c:v>
                </c:pt>
                <c:pt idx="915">
                  <c:v>43012</c:v>
                </c:pt>
                <c:pt idx="916">
                  <c:v>43013</c:v>
                </c:pt>
                <c:pt idx="917">
                  <c:v>43014</c:v>
                </c:pt>
                <c:pt idx="918">
                  <c:v>43017</c:v>
                </c:pt>
                <c:pt idx="919">
                  <c:v>43018</c:v>
                </c:pt>
                <c:pt idx="920">
                  <c:v>43019</c:v>
                </c:pt>
                <c:pt idx="921">
                  <c:v>43020</c:v>
                </c:pt>
                <c:pt idx="922">
                  <c:v>43021</c:v>
                </c:pt>
                <c:pt idx="923">
                  <c:v>43024</c:v>
                </c:pt>
                <c:pt idx="924">
                  <c:v>43025</c:v>
                </c:pt>
                <c:pt idx="925">
                  <c:v>43026</c:v>
                </c:pt>
                <c:pt idx="926">
                  <c:v>43027</c:v>
                </c:pt>
                <c:pt idx="927">
                  <c:v>43028</c:v>
                </c:pt>
                <c:pt idx="928">
                  <c:v>43031</c:v>
                </c:pt>
                <c:pt idx="929">
                  <c:v>43032</c:v>
                </c:pt>
                <c:pt idx="930">
                  <c:v>43033</c:v>
                </c:pt>
                <c:pt idx="931">
                  <c:v>43034</c:v>
                </c:pt>
                <c:pt idx="932">
                  <c:v>43035</c:v>
                </c:pt>
                <c:pt idx="933">
                  <c:v>43038</c:v>
                </c:pt>
                <c:pt idx="934">
                  <c:v>43039</c:v>
                </c:pt>
                <c:pt idx="935">
                  <c:v>43040</c:v>
                </c:pt>
                <c:pt idx="936">
                  <c:v>43041</c:v>
                </c:pt>
                <c:pt idx="937">
                  <c:v>43042</c:v>
                </c:pt>
                <c:pt idx="938">
                  <c:v>43045</c:v>
                </c:pt>
                <c:pt idx="939">
                  <c:v>43046</c:v>
                </c:pt>
                <c:pt idx="940">
                  <c:v>43047</c:v>
                </c:pt>
                <c:pt idx="941">
                  <c:v>43048</c:v>
                </c:pt>
                <c:pt idx="942">
                  <c:v>43049</c:v>
                </c:pt>
                <c:pt idx="943">
                  <c:v>43052</c:v>
                </c:pt>
                <c:pt idx="944">
                  <c:v>43053</c:v>
                </c:pt>
                <c:pt idx="945">
                  <c:v>43054</c:v>
                </c:pt>
                <c:pt idx="946">
                  <c:v>43055</c:v>
                </c:pt>
                <c:pt idx="947">
                  <c:v>43056</c:v>
                </c:pt>
                <c:pt idx="948">
                  <c:v>43059</c:v>
                </c:pt>
                <c:pt idx="949">
                  <c:v>43060</c:v>
                </c:pt>
                <c:pt idx="950">
                  <c:v>43061</c:v>
                </c:pt>
                <c:pt idx="951">
                  <c:v>43062</c:v>
                </c:pt>
                <c:pt idx="952">
                  <c:v>43063</c:v>
                </c:pt>
                <c:pt idx="953">
                  <c:v>43066</c:v>
                </c:pt>
                <c:pt idx="954">
                  <c:v>43067</c:v>
                </c:pt>
                <c:pt idx="955">
                  <c:v>43068</c:v>
                </c:pt>
                <c:pt idx="956">
                  <c:v>43069</c:v>
                </c:pt>
                <c:pt idx="957">
                  <c:v>43070</c:v>
                </c:pt>
                <c:pt idx="958">
                  <c:v>43073</c:v>
                </c:pt>
                <c:pt idx="959">
                  <c:v>43074</c:v>
                </c:pt>
                <c:pt idx="960">
                  <c:v>43075</c:v>
                </c:pt>
                <c:pt idx="961">
                  <c:v>43076</c:v>
                </c:pt>
                <c:pt idx="962">
                  <c:v>43077</c:v>
                </c:pt>
                <c:pt idx="963">
                  <c:v>43080</c:v>
                </c:pt>
                <c:pt idx="964">
                  <c:v>43081</c:v>
                </c:pt>
                <c:pt idx="965">
                  <c:v>43082</c:v>
                </c:pt>
                <c:pt idx="966">
                  <c:v>43083</c:v>
                </c:pt>
                <c:pt idx="967">
                  <c:v>43084</c:v>
                </c:pt>
                <c:pt idx="968">
                  <c:v>43087</c:v>
                </c:pt>
                <c:pt idx="969">
                  <c:v>43088</c:v>
                </c:pt>
                <c:pt idx="970">
                  <c:v>43089</c:v>
                </c:pt>
                <c:pt idx="971">
                  <c:v>43090</c:v>
                </c:pt>
                <c:pt idx="972">
                  <c:v>43091</c:v>
                </c:pt>
                <c:pt idx="973">
                  <c:v>43096</c:v>
                </c:pt>
                <c:pt idx="974">
                  <c:v>43097</c:v>
                </c:pt>
                <c:pt idx="975">
                  <c:v>43098</c:v>
                </c:pt>
                <c:pt idx="976">
                  <c:v>43102</c:v>
                </c:pt>
                <c:pt idx="977">
                  <c:v>43103</c:v>
                </c:pt>
                <c:pt idx="978">
                  <c:v>43104</c:v>
                </c:pt>
                <c:pt idx="979">
                  <c:v>43105</c:v>
                </c:pt>
                <c:pt idx="980">
                  <c:v>43108</c:v>
                </c:pt>
                <c:pt idx="981">
                  <c:v>43109</c:v>
                </c:pt>
                <c:pt idx="982">
                  <c:v>43110</c:v>
                </c:pt>
                <c:pt idx="983">
                  <c:v>43111</c:v>
                </c:pt>
                <c:pt idx="984">
                  <c:v>43112</c:v>
                </c:pt>
                <c:pt idx="985">
                  <c:v>43115</c:v>
                </c:pt>
                <c:pt idx="986">
                  <c:v>43116</c:v>
                </c:pt>
                <c:pt idx="987">
                  <c:v>43117</c:v>
                </c:pt>
                <c:pt idx="988">
                  <c:v>43118</c:v>
                </c:pt>
                <c:pt idx="989">
                  <c:v>43119</c:v>
                </c:pt>
                <c:pt idx="990">
                  <c:v>43122</c:v>
                </c:pt>
                <c:pt idx="991">
                  <c:v>43123</c:v>
                </c:pt>
                <c:pt idx="992">
                  <c:v>43124</c:v>
                </c:pt>
                <c:pt idx="993">
                  <c:v>43125</c:v>
                </c:pt>
                <c:pt idx="994">
                  <c:v>43126</c:v>
                </c:pt>
                <c:pt idx="995">
                  <c:v>43129</c:v>
                </c:pt>
                <c:pt idx="996">
                  <c:v>43130</c:v>
                </c:pt>
                <c:pt idx="997">
                  <c:v>43131</c:v>
                </c:pt>
                <c:pt idx="998">
                  <c:v>43132</c:v>
                </c:pt>
                <c:pt idx="999">
                  <c:v>43133</c:v>
                </c:pt>
                <c:pt idx="1000">
                  <c:v>43136</c:v>
                </c:pt>
                <c:pt idx="1001">
                  <c:v>43137</c:v>
                </c:pt>
                <c:pt idx="1002">
                  <c:v>43138</c:v>
                </c:pt>
                <c:pt idx="1003">
                  <c:v>43139</c:v>
                </c:pt>
                <c:pt idx="1004">
                  <c:v>43140</c:v>
                </c:pt>
                <c:pt idx="1005">
                  <c:v>43143</c:v>
                </c:pt>
                <c:pt idx="1006">
                  <c:v>43144</c:v>
                </c:pt>
                <c:pt idx="1007">
                  <c:v>43145</c:v>
                </c:pt>
                <c:pt idx="1008">
                  <c:v>43146</c:v>
                </c:pt>
                <c:pt idx="1009">
                  <c:v>43147</c:v>
                </c:pt>
                <c:pt idx="1010">
                  <c:v>43150</c:v>
                </c:pt>
                <c:pt idx="1011">
                  <c:v>43151</c:v>
                </c:pt>
                <c:pt idx="1012">
                  <c:v>43152</c:v>
                </c:pt>
                <c:pt idx="1013">
                  <c:v>43153</c:v>
                </c:pt>
                <c:pt idx="1014">
                  <c:v>43154</c:v>
                </c:pt>
                <c:pt idx="1015">
                  <c:v>43157</c:v>
                </c:pt>
                <c:pt idx="1016">
                  <c:v>43158</c:v>
                </c:pt>
                <c:pt idx="1017">
                  <c:v>43159</c:v>
                </c:pt>
                <c:pt idx="1018">
                  <c:v>43160</c:v>
                </c:pt>
                <c:pt idx="1019">
                  <c:v>43161</c:v>
                </c:pt>
                <c:pt idx="1020">
                  <c:v>43164</c:v>
                </c:pt>
                <c:pt idx="1021">
                  <c:v>43165</c:v>
                </c:pt>
                <c:pt idx="1022">
                  <c:v>43166</c:v>
                </c:pt>
                <c:pt idx="1023">
                  <c:v>43167</c:v>
                </c:pt>
                <c:pt idx="1024">
                  <c:v>43168</c:v>
                </c:pt>
                <c:pt idx="1025">
                  <c:v>43171</c:v>
                </c:pt>
                <c:pt idx="1026">
                  <c:v>43172</c:v>
                </c:pt>
                <c:pt idx="1027">
                  <c:v>43173</c:v>
                </c:pt>
                <c:pt idx="1028">
                  <c:v>43174</c:v>
                </c:pt>
                <c:pt idx="1029">
                  <c:v>43175</c:v>
                </c:pt>
                <c:pt idx="1030">
                  <c:v>43178</c:v>
                </c:pt>
                <c:pt idx="1031">
                  <c:v>43179</c:v>
                </c:pt>
                <c:pt idx="1032">
                  <c:v>43180</c:v>
                </c:pt>
                <c:pt idx="1033">
                  <c:v>43181</c:v>
                </c:pt>
                <c:pt idx="1034">
                  <c:v>43182</c:v>
                </c:pt>
                <c:pt idx="1035">
                  <c:v>43185</c:v>
                </c:pt>
                <c:pt idx="1036">
                  <c:v>43186</c:v>
                </c:pt>
                <c:pt idx="1037">
                  <c:v>43187</c:v>
                </c:pt>
                <c:pt idx="1038">
                  <c:v>43188</c:v>
                </c:pt>
                <c:pt idx="1039">
                  <c:v>43193</c:v>
                </c:pt>
                <c:pt idx="1040">
                  <c:v>43194</c:v>
                </c:pt>
                <c:pt idx="1041">
                  <c:v>43195</c:v>
                </c:pt>
                <c:pt idx="1042">
                  <c:v>43196</c:v>
                </c:pt>
                <c:pt idx="1043">
                  <c:v>43199</c:v>
                </c:pt>
                <c:pt idx="1044">
                  <c:v>43200</c:v>
                </c:pt>
                <c:pt idx="1045">
                  <c:v>43201</c:v>
                </c:pt>
                <c:pt idx="1046">
                  <c:v>43202</c:v>
                </c:pt>
                <c:pt idx="1047">
                  <c:v>43203</c:v>
                </c:pt>
                <c:pt idx="1048">
                  <c:v>43206</c:v>
                </c:pt>
                <c:pt idx="1049">
                  <c:v>43207</c:v>
                </c:pt>
                <c:pt idx="1050">
                  <c:v>43208</c:v>
                </c:pt>
                <c:pt idx="1051">
                  <c:v>43209</c:v>
                </c:pt>
                <c:pt idx="1052">
                  <c:v>43210</c:v>
                </c:pt>
                <c:pt idx="1053">
                  <c:v>43213</c:v>
                </c:pt>
                <c:pt idx="1054">
                  <c:v>43214</c:v>
                </c:pt>
                <c:pt idx="1055">
                  <c:v>43215</c:v>
                </c:pt>
                <c:pt idx="1056">
                  <c:v>43216</c:v>
                </c:pt>
                <c:pt idx="1057">
                  <c:v>43217</c:v>
                </c:pt>
                <c:pt idx="1058">
                  <c:v>43220</c:v>
                </c:pt>
                <c:pt idx="1059">
                  <c:v>43222</c:v>
                </c:pt>
                <c:pt idx="1060">
                  <c:v>43223</c:v>
                </c:pt>
                <c:pt idx="1061">
                  <c:v>43224</c:v>
                </c:pt>
                <c:pt idx="1062">
                  <c:v>43227</c:v>
                </c:pt>
                <c:pt idx="1063">
                  <c:v>43228</c:v>
                </c:pt>
                <c:pt idx="1064">
                  <c:v>43229</c:v>
                </c:pt>
                <c:pt idx="1065">
                  <c:v>43230</c:v>
                </c:pt>
                <c:pt idx="1066">
                  <c:v>43231</c:v>
                </c:pt>
                <c:pt idx="1067">
                  <c:v>43234</c:v>
                </c:pt>
                <c:pt idx="1068">
                  <c:v>43235</c:v>
                </c:pt>
                <c:pt idx="1069">
                  <c:v>43236</c:v>
                </c:pt>
                <c:pt idx="1070">
                  <c:v>43237</c:v>
                </c:pt>
                <c:pt idx="1071">
                  <c:v>43238</c:v>
                </c:pt>
                <c:pt idx="1072">
                  <c:v>43241</c:v>
                </c:pt>
                <c:pt idx="1073">
                  <c:v>43242</c:v>
                </c:pt>
                <c:pt idx="1074">
                  <c:v>43243</c:v>
                </c:pt>
                <c:pt idx="1075">
                  <c:v>43244</c:v>
                </c:pt>
                <c:pt idx="1076">
                  <c:v>43245</c:v>
                </c:pt>
                <c:pt idx="1077">
                  <c:v>43248</c:v>
                </c:pt>
                <c:pt idx="1078">
                  <c:v>43249</c:v>
                </c:pt>
                <c:pt idx="1079">
                  <c:v>43250</c:v>
                </c:pt>
                <c:pt idx="1080">
                  <c:v>43252</c:v>
                </c:pt>
                <c:pt idx="1081">
                  <c:v>43255</c:v>
                </c:pt>
                <c:pt idx="1082">
                  <c:v>43256</c:v>
                </c:pt>
                <c:pt idx="1083">
                  <c:v>43257</c:v>
                </c:pt>
                <c:pt idx="1084">
                  <c:v>43258</c:v>
                </c:pt>
                <c:pt idx="1085">
                  <c:v>43259</c:v>
                </c:pt>
                <c:pt idx="1086">
                  <c:v>43262</c:v>
                </c:pt>
                <c:pt idx="1087">
                  <c:v>43263</c:v>
                </c:pt>
                <c:pt idx="1088">
                  <c:v>43264</c:v>
                </c:pt>
                <c:pt idx="1089">
                  <c:v>43265</c:v>
                </c:pt>
                <c:pt idx="1090">
                  <c:v>43266</c:v>
                </c:pt>
                <c:pt idx="1091">
                  <c:v>43269</c:v>
                </c:pt>
                <c:pt idx="1092">
                  <c:v>43270</c:v>
                </c:pt>
                <c:pt idx="1093">
                  <c:v>43271</c:v>
                </c:pt>
                <c:pt idx="1094">
                  <c:v>43272</c:v>
                </c:pt>
                <c:pt idx="1095">
                  <c:v>43273</c:v>
                </c:pt>
                <c:pt idx="1096">
                  <c:v>43276</c:v>
                </c:pt>
                <c:pt idx="1097">
                  <c:v>43277</c:v>
                </c:pt>
                <c:pt idx="1098">
                  <c:v>43278</c:v>
                </c:pt>
                <c:pt idx="1099">
                  <c:v>43279</c:v>
                </c:pt>
                <c:pt idx="1100">
                  <c:v>43280</c:v>
                </c:pt>
                <c:pt idx="1101">
                  <c:v>43283</c:v>
                </c:pt>
                <c:pt idx="1102">
                  <c:v>43284</c:v>
                </c:pt>
                <c:pt idx="1103">
                  <c:v>43285</c:v>
                </c:pt>
                <c:pt idx="1104">
                  <c:v>43286</c:v>
                </c:pt>
                <c:pt idx="1105">
                  <c:v>43287</c:v>
                </c:pt>
                <c:pt idx="1106">
                  <c:v>43290</c:v>
                </c:pt>
                <c:pt idx="1107">
                  <c:v>43291</c:v>
                </c:pt>
                <c:pt idx="1108">
                  <c:v>43292</c:v>
                </c:pt>
                <c:pt idx="1109">
                  <c:v>43293</c:v>
                </c:pt>
                <c:pt idx="1110">
                  <c:v>43294</c:v>
                </c:pt>
                <c:pt idx="1111">
                  <c:v>43297</c:v>
                </c:pt>
                <c:pt idx="1112">
                  <c:v>43298</c:v>
                </c:pt>
                <c:pt idx="1113">
                  <c:v>43299</c:v>
                </c:pt>
                <c:pt idx="1114">
                  <c:v>43300</c:v>
                </c:pt>
                <c:pt idx="1115">
                  <c:v>43301</c:v>
                </c:pt>
                <c:pt idx="1116">
                  <c:v>43304</c:v>
                </c:pt>
                <c:pt idx="1117">
                  <c:v>43305</c:v>
                </c:pt>
                <c:pt idx="1118">
                  <c:v>43306</c:v>
                </c:pt>
                <c:pt idx="1119">
                  <c:v>43307</c:v>
                </c:pt>
                <c:pt idx="1120">
                  <c:v>43308</c:v>
                </c:pt>
                <c:pt idx="1121">
                  <c:v>43311</c:v>
                </c:pt>
                <c:pt idx="1122">
                  <c:v>43312</c:v>
                </c:pt>
                <c:pt idx="1123">
                  <c:v>43313</c:v>
                </c:pt>
                <c:pt idx="1124">
                  <c:v>43314</c:v>
                </c:pt>
                <c:pt idx="1125">
                  <c:v>43315</c:v>
                </c:pt>
                <c:pt idx="1126">
                  <c:v>43318</c:v>
                </c:pt>
                <c:pt idx="1127">
                  <c:v>43319</c:v>
                </c:pt>
                <c:pt idx="1128">
                  <c:v>43320</c:v>
                </c:pt>
                <c:pt idx="1129">
                  <c:v>43321</c:v>
                </c:pt>
                <c:pt idx="1130">
                  <c:v>43322</c:v>
                </c:pt>
                <c:pt idx="1131">
                  <c:v>43325</c:v>
                </c:pt>
                <c:pt idx="1132">
                  <c:v>43326</c:v>
                </c:pt>
                <c:pt idx="1133">
                  <c:v>43328</c:v>
                </c:pt>
                <c:pt idx="1134">
                  <c:v>43329</c:v>
                </c:pt>
                <c:pt idx="1135">
                  <c:v>43332</c:v>
                </c:pt>
                <c:pt idx="1136">
                  <c:v>43333</c:v>
                </c:pt>
                <c:pt idx="1137">
                  <c:v>43334</c:v>
                </c:pt>
                <c:pt idx="1138">
                  <c:v>43335</c:v>
                </c:pt>
                <c:pt idx="1139">
                  <c:v>43336</c:v>
                </c:pt>
                <c:pt idx="1140">
                  <c:v>43339</c:v>
                </c:pt>
                <c:pt idx="1141">
                  <c:v>43340</c:v>
                </c:pt>
                <c:pt idx="1142">
                  <c:v>43341</c:v>
                </c:pt>
                <c:pt idx="1143">
                  <c:v>43342</c:v>
                </c:pt>
                <c:pt idx="1144">
                  <c:v>43343</c:v>
                </c:pt>
                <c:pt idx="1145">
                  <c:v>43346</c:v>
                </c:pt>
                <c:pt idx="1146">
                  <c:v>43347</c:v>
                </c:pt>
                <c:pt idx="1147">
                  <c:v>43348</c:v>
                </c:pt>
                <c:pt idx="1148">
                  <c:v>43349</c:v>
                </c:pt>
                <c:pt idx="1149">
                  <c:v>43350</c:v>
                </c:pt>
                <c:pt idx="1150">
                  <c:v>43353</c:v>
                </c:pt>
                <c:pt idx="1151">
                  <c:v>43354</c:v>
                </c:pt>
                <c:pt idx="1152">
                  <c:v>43355</c:v>
                </c:pt>
                <c:pt idx="1153">
                  <c:v>43356</c:v>
                </c:pt>
                <c:pt idx="1154">
                  <c:v>43357</c:v>
                </c:pt>
                <c:pt idx="1155">
                  <c:v>43360</c:v>
                </c:pt>
                <c:pt idx="1156">
                  <c:v>43361</c:v>
                </c:pt>
                <c:pt idx="1157">
                  <c:v>43362</c:v>
                </c:pt>
                <c:pt idx="1158">
                  <c:v>43363</c:v>
                </c:pt>
                <c:pt idx="1159">
                  <c:v>43364</c:v>
                </c:pt>
                <c:pt idx="1160">
                  <c:v>43367</c:v>
                </c:pt>
                <c:pt idx="1161">
                  <c:v>43368</c:v>
                </c:pt>
                <c:pt idx="1162">
                  <c:v>43369</c:v>
                </c:pt>
                <c:pt idx="1163">
                  <c:v>43370</c:v>
                </c:pt>
                <c:pt idx="1164">
                  <c:v>43371</c:v>
                </c:pt>
                <c:pt idx="1165">
                  <c:v>43374</c:v>
                </c:pt>
                <c:pt idx="1166">
                  <c:v>43375</c:v>
                </c:pt>
                <c:pt idx="1167">
                  <c:v>43376</c:v>
                </c:pt>
                <c:pt idx="1168">
                  <c:v>43377</c:v>
                </c:pt>
                <c:pt idx="1169">
                  <c:v>43378</c:v>
                </c:pt>
                <c:pt idx="1170">
                  <c:v>43381</c:v>
                </c:pt>
                <c:pt idx="1171">
                  <c:v>43382</c:v>
                </c:pt>
                <c:pt idx="1172">
                  <c:v>43383</c:v>
                </c:pt>
                <c:pt idx="1173">
                  <c:v>43384</c:v>
                </c:pt>
                <c:pt idx="1174">
                  <c:v>43385</c:v>
                </c:pt>
                <c:pt idx="1175">
                  <c:v>43388</c:v>
                </c:pt>
                <c:pt idx="1176">
                  <c:v>43389</c:v>
                </c:pt>
                <c:pt idx="1177">
                  <c:v>43390</c:v>
                </c:pt>
                <c:pt idx="1178">
                  <c:v>43391</c:v>
                </c:pt>
                <c:pt idx="1179">
                  <c:v>43392</c:v>
                </c:pt>
                <c:pt idx="1180">
                  <c:v>43395</c:v>
                </c:pt>
                <c:pt idx="1181">
                  <c:v>43396</c:v>
                </c:pt>
                <c:pt idx="1182">
                  <c:v>43397</c:v>
                </c:pt>
                <c:pt idx="1183">
                  <c:v>43398</c:v>
                </c:pt>
                <c:pt idx="1184">
                  <c:v>43399</c:v>
                </c:pt>
                <c:pt idx="1185">
                  <c:v>43402</c:v>
                </c:pt>
                <c:pt idx="1186">
                  <c:v>43403</c:v>
                </c:pt>
                <c:pt idx="1187">
                  <c:v>43404</c:v>
                </c:pt>
                <c:pt idx="1188">
                  <c:v>43405</c:v>
                </c:pt>
                <c:pt idx="1189">
                  <c:v>43406</c:v>
                </c:pt>
                <c:pt idx="1190">
                  <c:v>43409</c:v>
                </c:pt>
                <c:pt idx="1191">
                  <c:v>43410</c:v>
                </c:pt>
                <c:pt idx="1192">
                  <c:v>43411</c:v>
                </c:pt>
                <c:pt idx="1193">
                  <c:v>43412</c:v>
                </c:pt>
                <c:pt idx="1194">
                  <c:v>43413</c:v>
                </c:pt>
                <c:pt idx="1195">
                  <c:v>43416</c:v>
                </c:pt>
                <c:pt idx="1196">
                  <c:v>43417</c:v>
                </c:pt>
                <c:pt idx="1197">
                  <c:v>43418</c:v>
                </c:pt>
                <c:pt idx="1198">
                  <c:v>43419</c:v>
                </c:pt>
                <c:pt idx="1199">
                  <c:v>43420</c:v>
                </c:pt>
                <c:pt idx="1200">
                  <c:v>43423</c:v>
                </c:pt>
                <c:pt idx="1201">
                  <c:v>43424</c:v>
                </c:pt>
                <c:pt idx="1202">
                  <c:v>43425</c:v>
                </c:pt>
                <c:pt idx="1203">
                  <c:v>43426</c:v>
                </c:pt>
                <c:pt idx="1204">
                  <c:v>43427</c:v>
                </c:pt>
                <c:pt idx="1205">
                  <c:v>43430</c:v>
                </c:pt>
                <c:pt idx="1206">
                  <c:v>43431</c:v>
                </c:pt>
                <c:pt idx="1207">
                  <c:v>43432</c:v>
                </c:pt>
                <c:pt idx="1208">
                  <c:v>43433</c:v>
                </c:pt>
                <c:pt idx="1209">
                  <c:v>43434</c:v>
                </c:pt>
                <c:pt idx="1210">
                  <c:v>43437</c:v>
                </c:pt>
                <c:pt idx="1211">
                  <c:v>43438</c:v>
                </c:pt>
                <c:pt idx="1212">
                  <c:v>43439</c:v>
                </c:pt>
                <c:pt idx="1213">
                  <c:v>43440</c:v>
                </c:pt>
                <c:pt idx="1214">
                  <c:v>43441</c:v>
                </c:pt>
                <c:pt idx="1215">
                  <c:v>43444</c:v>
                </c:pt>
                <c:pt idx="1216">
                  <c:v>43445</c:v>
                </c:pt>
                <c:pt idx="1217">
                  <c:v>43446</c:v>
                </c:pt>
                <c:pt idx="1218">
                  <c:v>43447</c:v>
                </c:pt>
                <c:pt idx="1219">
                  <c:v>43448</c:v>
                </c:pt>
                <c:pt idx="1220">
                  <c:v>43451</c:v>
                </c:pt>
                <c:pt idx="1221">
                  <c:v>43452</c:v>
                </c:pt>
                <c:pt idx="1222">
                  <c:v>43453</c:v>
                </c:pt>
                <c:pt idx="1223">
                  <c:v>43454</c:v>
                </c:pt>
                <c:pt idx="1224">
                  <c:v>43455</c:v>
                </c:pt>
                <c:pt idx="1225">
                  <c:v>43461</c:v>
                </c:pt>
                <c:pt idx="1226">
                  <c:v>43462</c:v>
                </c:pt>
                <c:pt idx="1227">
                  <c:v>43467</c:v>
                </c:pt>
                <c:pt idx="1228">
                  <c:v>43468</c:v>
                </c:pt>
                <c:pt idx="1229">
                  <c:v>43469</c:v>
                </c:pt>
                <c:pt idx="1230">
                  <c:v>43472</c:v>
                </c:pt>
                <c:pt idx="1231">
                  <c:v>43473</c:v>
                </c:pt>
                <c:pt idx="1232">
                  <c:v>43474</c:v>
                </c:pt>
                <c:pt idx="1233">
                  <c:v>43475</c:v>
                </c:pt>
                <c:pt idx="1234">
                  <c:v>43476</c:v>
                </c:pt>
                <c:pt idx="1235">
                  <c:v>43479</c:v>
                </c:pt>
                <c:pt idx="1236">
                  <c:v>43480</c:v>
                </c:pt>
                <c:pt idx="1237">
                  <c:v>43481</c:v>
                </c:pt>
                <c:pt idx="1238">
                  <c:v>43482</c:v>
                </c:pt>
                <c:pt idx="1239">
                  <c:v>43483</c:v>
                </c:pt>
                <c:pt idx="1240">
                  <c:v>43486</c:v>
                </c:pt>
                <c:pt idx="1241">
                  <c:v>43487</c:v>
                </c:pt>
                <c:pt idx="1242">
                  <c:v>43488</c:v>
                </c:pt>
                <c:pt idx="1243">
                  <c:v>43489</c:v>
                </c:pt>
                <c:pt idx="1244">
                  <c:v>43490</c:v>
                </c:pt>
                <c:pt idx="1245">
                  <c:v>43493</c:v>
                </c:pt>
                <c:pt idx="1246">
                  <c:v>43494</c:v>
                </c:pt>
                <c:pt idx="1247">
                  <c:v>43495</c:v>
                </c:pt>
                <c:pt idx="1248">
                  <c:v>43496</c:v>
                </c:pt>
                <c:pt idx="1249">
                  <c:v>43497</c:v>
                </c:pt>
                <c:pt idx="1250">
                  <c:v>43500</c:v>
                </c:pt>
                <c:pt idx="1251">
                  <c:v>43501</c:v>
                </c:pt>
                <c:pt idx="1252">
                  <c:v>43502</c:v>
                </c:pt>
                <c:pt idx="1253">
                  <c:v>43503</c:v>
                </c:pt>
                <c:pt idx="1254">
                  <c:v>43504</c:v>
                </c:pt>
                <c:pt idx="1255">
                  <c:v>43507</c:v>
                </c:pt>
                <c:pt idx="1256">
                  <c:v>43508</c:v>
                </c:pt>
                <c:pt idx="1257">
                  <c:v>43509</c:v>
                </c:pt>
                <c:pt idx="1258">
                  <c:v>43510</c:v>
                </c:pt>
                <c:pt idx="1259">
                  <c:v>43511</c:v>
                </c:pt>
                <c:pt idx="1260">
                  <c:v>43514</c:v>
                </c:pt>
                <c:pt idx="1261">
                  <c:v>43515</c:v>
                </c:pt>
                <c:pt idx="1262">
                  <c:v>43516</c:v>
                </c:pt>
                <c:pt idx="1263">
                  <c:v>43517</c:v>
                </c:pt>
                <c:pt idx="1264">
                  <c:v>43518</c:v>
                </c:pt>
                <c:pt idx="1265">
                  <c:v>43521</c:v>
                </c:pt>
                <c:pt idx="1266">
                  <c:v>43522</c:v>
                </c:pt>
                <c:pt idx="1267">
                  <c:v>43523</c:v>
                </c:pt>
              </c:numCache>
            </c:numRef>
          </c:cat>
          <c:val>
            <c:numRef>
              <c:f>Sheet1!$B$2:$B$3033</c:f>
              <c:numCache>
                <c:formatCode>General</c:formatCode>
                <c:ptCount val="3032"/>
                <c:pt idx="0">
                  <c:v>2.028</c:v>
                </c:pt>
                <c:pt idx="1">
                  <c:v>2.008</c:v>
                </c:pt>
                <c:pt idx="2">
                  <c:v>2.036</c:v>
                </c:pt>
                <c:pt idx="3">
                  <c:v>2.1219999999999999</c:v>
                </c:pt>
                <c:pt idx="4">
                  <c:v>2.15</c:v>
                </c:pt>
                <c:pt idx="5">
                  <c:v>2.17</c:v>
                </c:pt>
                <c:pt idx="6">
                  <c:v>2.2120000000000002</c:v>
                </c:pt>
                <c:pt idx="7">
                  <c:v>2.222</c:v>
                </c:pt>
                <c:pt idx="8">
                  <c:v>2.1760000000000002</c:v>
                </c:pt>
                <c:pt idx="9">
                  <c:v>2.1480000000000001</c:v>
                </c:pt>
                <c:pt idx="10">
                  <c:v>2.14</c:v>
                </c:pt>
                <c:pt idx="11">
                  <c:v>2.1419999999999999</c:v>
                </c:pt>
                <c:pt idx="12">
                  <c:v>2.1880000000000002</c:v>
                </c:pt>
                <c:pt idx="13">
                  <c:v>2.2000000000000002</c:v>
                </c:pt>
                <c:pt idx="14">
                  <c:v>2.21</c:v>
                </c:pt>
                <c:pt idx="15">
                  <c:v>2.2200000000000002</c:v>
                </c:pt>
                <c:pt idx="16">
                  <c:v>2.1560000000000001</c:v>
                </c:pt>
                <c:pt idx="17">
                  <c:v>2.1920000000000002</c:v>
                </c:pt>
                <c:pt idx="18">
                  <c:v>2.2040000000000002</c:v>
                </c:pt>
                <c:pt idx="19">
                  <c:v>2.2000000000000002</c:v>
                </c:pt>
                <c:pt idx="20">
                  <c:v>2.2080000000000002</c:v>
                </c:pt>
                <c:pt idx="21">
                  <c:v>2.27</c:v>
                </c:pt>
                <c:pt idx="22">
                  <c:v>2.3140000000000001</c:v>
                </c:pt>
                <c:pt idx="23">
                  <c:v>2.2599999999999998</c:v>
                </c:pt>
                <c:pt idx="24">
                  <c:v>2.29</c:v>
                </c:pt>
                <c:pt idx="25">
                  <c:v>2.3199999999999998</c:v>
                </c:pt>
                <c:pt idx="26">
                  <c:v>2.3220000000000001</c:v>
                </c:pt>
                <c:pt idx="27">
                  <c:v>2.3119999999999998</c:v>
                </c:pt>
                <c:pt idx="28">
                  <c:v>2.3260000000000001</c:v>
                </c:pt>
                <c:pt idx="29">
                  <c:v>2.3039999999999998</c:v>
                </c:pt>
                <c:pt idx="30">
                  <c:v>2.2559999999999998</c:v>
                </c:pt>
                <c:pt idx="31">
                  <c:v>2.2679999999999998</c:v>
                </c:pt>
                <c:pt idx="32">
                  <c:v>2.2440000000000002</c:v>
                </c:pt>
                <c:pt idx="33">
                  <c:v>2.274</c:v>
                </c:pt>
                <c:pt idx="34">
                  <c:v>2.2999999999999998</c:v>
                </c:pt>
                <c:pt idx="35">
                  <c:v>2.2999999999999998</c:v>
                </c:pt>
                <c:pt idx="36">
                  <c:v>2.2959999999999998</c:v>
                </c:pt>
                <c:pt idx="37">
                  <c:v>2.298</c:v>
                </c:pt>
                <c:pt idx="38">
                  <c:v>2.298</c:v>
                </c:pt>
                <c:pt idx="39">
                  <c:v>2.2999999999999998</c:v>
                </c:pt>
                <c:pt idx="40">
                  <c:v>2.2959999999999998</c:v>
                </c:pt>
                <c:pt idx="41">
                  <c:v>2.31</c:v>
                </c:pt>
                <c:pt idx="42">
                  <c:v>2.2999999999999998</c:v>
                </c:pt>
                <c:pt idx="43">
                  <c:v>2.298</c:v>
                </c:pt>
                <c:pt idx="44">
                  <c:v>2.2999999999999998</c:v>
                </c:pt>
                <c:pt idx="45">
                  <c:v>2.2919999999999998</c:v>
                </c:pt>
                <c:pt idx="46">
                  <c:v>2.3180000000000001</c:v>
                </c:pt>
                <c:pt idx="47">
                  <c:v>2.3140000000000001</c:v>
                </c:pt>
                <c:pt idx="48">
                  <c:v>2.23</c:v>
                </c:pt>
                <c:pt idx="49">
                  <c:v>2.1800000000000002</c:v>
                </c:pt>
                <c:pt idx="50">
                  <c:v>2.0979999999999999</c:v>
                </c:pt>
                <c:pt idx="51">
                  <c:v>2.008</c:v>
                </c:pt>
                <c:pt idx="52">
                  <c:v>1.996</c:v>
                </c:pt>
                <c:pt idx="53">
                  <c:v>1.98</c:v>
                </c:pt>
                <c:pt idx="54">
                  <c:v>1.9339999999999999</c:v>
                </c:pt>
                <c:pt idx="55">
                  <c:v>1.9510000000000001</c:v>
                </c:pt>
                <c:pt idx="56">
                  <c:v>1.927</c:v>
                </c:pt>
                <c:pt idx="57">
                  <c:v>1.99</c:v>
                </c:pt>
                <c:pt idx="58">
                  <c:v>1.99</c:v>
                </c:pt>
                <c:pt idx="59">
                  <c:v>2.028</c:v>
                </c:pt>
                <c:pt idx="60">
                  <c:v>2.0720000000000001</c:v>
                </c:pt>
                <c:pt idx="61">
                  <c:v>2.1760000000000002</c:v>
                </c:pt>
                <c:pt idx="62">
                  <c:v>2.1739999999999999</c:v>
                </c:pt>
                <c:pt idx="63">
                  <c:v>2.1619999999999999</c:v>
                </c:pt>
                <c:pt idx="64">
                  <c:v>2.1880000000000002</c:v>
                </c:pt>
                <c:pt idx="65">
                  <c:v>2.1760000000000002</c:v>
                </c:pt>
                <c:pt idx="66">
                  <c:v>2.222</c:v>
                </c:pt>
                <c:pt idx="67">
                  <c:v>2.2360000000000002</c:v>
                </c:pt>
                <c:pt idx="68">
                  <c:v>2.2759999999999998</c:v>
                </c:pt>
                <c:pt idx="69">
                  <c:v>2.2919999999999998</c:v>
                </c:pt>
                <c:pt idx="70">
                  <c:v>2.2999999999999998</c:v>
                </c:pt>
                <c:pt idx="71">
                  <c:v>2.298</c:v>
                </c:pt>
                <c:pt idx="72">
                  <c:v>2.29</c:v>
                </c:pt>
                <c:pt idx="73">
                  <c:v>2.2799999999999998</c:v>
                </c:pt>
                <c:pt idx="74">
                  <c:v>2.2599999999999998</c:v>
                </c:pt>
                <c:pt idx="75">
                  <c:v>2.2360000000000002</c:v>
                </c:pt>
                <c:pt idx="76">
                  <c:v>2.25</c:v>
                </c:pt>
                <c:pt idx="77">
                  <c:v>2.1059999999999999</c:v>
                </c:pt>
                <c:pt idx="78">
                  <c:v>2.1219999999999999</c:v>
                </c:pt>
                <c:pt idx="79">
                  <c:v>2.0699999999999998</c:v>
                </c:pt>
                <c:pt idx="80">
                  <c:v>1.982</c:v>
                </c:pt>
                <c:pt idx="81">
                  <c:v>1.994</c:v>
                </c:pt>
                <c:pt idx="82">
                  <c:v>2</c:v>
                </c:pt>
                <c:pt idx="83">
                  <c:v>2</c:v>
                </c:pt>
                <c:pt idx="84">
                  <c:v>2.0659999999999998</c:v>
                </c:pt>
                <c:pt idx="85">
                  <c:v>2.0659999999999998</c:v>
                </c:pt>
                <c:pt idx="86">
                  <c:v>2.0720000000000001</c:v>
                </c:pt>
                <c:pt idx="87">
                  <c:v>2.0720000000000001</c:v>
                </c:pt>
                <c:pt idx="88">
                  <c:v>2.02</c:v>
                </c:pt>
                <c:pt idx="89">
                  <c:v>1.996</c:v>
                </c:pt>
                <c:pt idx="90">
                  <c:v>2.0179999999999998</c:v>
                </c:pt>
                <c:pt idx="91">
                  <c:v>2.0179999999999998</c:v>
                </c:pt>
                <c:pt idx="92">
                  <c:v>1.99</c:v>
                </c:pt>
                <c:pt idx="93">
                  <c:v>2.0299999999999998</c:v>
                </c:pt>
                <c:pt idx="94">
                  <c:v>2.0139999999999998</c:v>
                </c:pt>
                <c:pt idx="95">
                  <c:v>2.02</c:v>
                </c:pt>
                <c:pt idx="96">
                  <c:v>1.992</c:v>
                </c:pt>
                <c:pt idx="97">
                  <c:v>1.97</c:v>
                </c:pt>
                <c:pt idx="98">
                  <c:v>1.9810000000000001</c:v>
                </c:pt>
                <c:pt idx="99">
                  <c:v>1.9379999999999999</c:v>
                </c:pt>
                <c:pt idx="100">
                  <c:v>1.97</c:v>
                </c:pt>
                <c:pt idx="101">
                  <c:v>2.0339999999999998</c:v>
                </c:pt>
                <c:pt idx="102">
                  <c:v>2.0299999999999998</c:v>
                </c:pt>
                <c:pt idx="103">
                  <c:v>1.9830000000000001</c:v>
                </c:pt>
                <c:pt idx="104">
                  <c:v>1.96</c:v>
                </c:pt>
                <c:pt idx="105">
                  <c:v>1.9610000000000001</c:v>
                </c:pt>
                <c:pt idx="106">
                  <c:v>1.9470000000000001</c:v>
                </c:pt>
                <c:pt idx="107">
                  <c:v>1.911</c:v>
                </c:pt>
                <c:pt idx="108">
                  <c:v>1.899</c:v>
                </c:pt>
                <c:pt idx="109">
                  <c:v>1.8640000000000001</c:v>
                </c:pt>
                <c:pt idx="110">
                  <c:v>1.78</c:v>
                </c:pt>
                <c:pt idx="111">
                  <c:v>1.708</c:v>
                </c:pt>
                <c:pt idx="112">
                  <c:v>1.736</c:v>
                </c:pt>
                <c:pt idx="113">
                  <c:v>1.79</c:v>
                </c:pt>
                <c:pt idx="114">
                  <c:v>1.8340000000000001</c:v>
                </c:pt>
                <c:pt idx="115">
                  <c:v>1.8180000000000001</c:v>
                </c:pt>
                <c:pt idx="116">
                  <c:v>1.8069999999999999</c:v>
                </c:pt>
                <c:pt idx="117">
                  <c:v>1.8</c:v>
                </c:pt>
                <c:pt idx="118">
                  <c:v>1.77</c:v>
                </c:pt>
                <c:pt idx="119">
                  <c:v>1.7949999999999999</c:v>
                </c:pt>
                <c:pt idx="120">
                  <c:v>1.87</c:v>
                </c:pt>
                <c:pt idx="121">
                  <c:v>1.87</c:v>
                </c:pt>
                <c:pt idx="122">
                  <c:v>1.9390000000000001</c:v>
                </c:pt>
                <c:pt idx="123">
                  <c:v>1.9550000000000001</c:v>
                </c:pt>
                <c:pt idx="124">
                  <c:v>1.9630000000000001</c:v>
                </c:pt>
                <c:pt idx="125">
                  <c:v>1.964</c:v>
                </c:pt>
                <c:pt idx="126">
                  <c:v>1.927</c:v>
                </c:pt>
                <c:pt idx="127">
                  <c:v>1.895</c:v>
                </c:pt>
                <c:pt idx="128">
                  <c:v>1.879</c:v>
                </c:pt>
                <c:pt idx="129">
                  <c:v>1.91</c:v>
                </c:pt>
                <c:pt idx="130">
                  <c:v>1.9390000000000001</c:v>
                </c:pt>
                <c:pt idx="131">
                  <c:v>1.92</c:v>
                </c:pt>
                <c:pt idx="132">
                  <c:v>1.9</c:v>
                </c:pt>
                <c:pt idx="133">
                  <c:v>1.8819999999999999</c:v>
                </c:pt>
                <c:pt idx="134">
                  <c:v>1.9019999999999999</c:v>
                </c:pt>
                <c:pt idx="135">
                  <c:v>1.8939999999999999</c:v>
                </c:pt>
                <c:pt idx="136">
                  <c:v>1.9</c:v>
                </c:pt>
                <c:pt idx="137">
                  <c:v>1.877</c:v>
                </c:pt>
                <c:pt idx="138">
                  <c:v>1.845</c:v>
                </c:pt>
                <c:pt idx="139">
                  <c:v>1.893</c:v>
                </c:pt>
                <c:pt idx="140">
                  <c:v>1.863</c:v>
                </c:pt>
                <c:pt idx="141">
                  <c:v>1.87</c:v>
                </c:pt>
                <c:pt idx="142">
                  <c:v>1.8520000000000001</c:v>
                </c:pt>
                <c:pt idx="143">
                  <c:v>1.8580000000000001</c:v>
                </c:pt>
                <c:pt idx="144">
                  <c:v>1.825</c:v>
                </c:pt>
                <c:pt idx="145">
                  <c:v>1.8</c:v>
                </c:pt>
                <c:pt idx="146">
                  <c:v>1.788</c:v>
                </c:pt>
                <c:pt idx="147">
                  <c:v>1.79</c:v>
                </c:pt>
                <c:pt idx="148">
                  <c:v>1.8</c:v>
                </c:pt>
                <c:pt idx="149">
                  <c:v>1.871</c:v>
                </c:pt>
                <c:pt idx="150">
                  <c:v>1.8</c:v>
                </c:pt>
                <c:pt idx="151">
                  <c:v>1.843</c:v>
                </c:pt>
                <c:pt idx="152">
                  <c:v>1.8109999999999999</c:v>
                </c:pt>
                <c:pt idx="153">
                  <c:v>1.802</c:v>
                </c:pt>
                <c:pt idx="154">
                  <c:v>1.78</c:v>
                </c:pt>
                <c:pt idx="155">
                  <c:v>1.7889999999999999</c:v>
                </c:pt>
                <c:pt idx="156">
                  <c:v>1.7589999999999999</c:v>
                </c:pt>
                <c:pt idx="157">
                  <c:v>1.76</c:v>
                </c:pt>
                <c:pt idx="158">
                  <c:v>1.782</c:v>
                </c:pt>
                <c:pt idx="159">
                  <c:v>1.766</c:v>
                </c:pt>
                <c:pt idx="160">
                  <c:v>1.75</c:v>
                </c:pt>
                <c:pt idx="161">
                  <c:v>1.7749999999999999</c:v>
                </c:pt>
                <c:pt idx="162">
                  <c:v>1.782</c:v>
                </c:pt>
                <c:pt idx="163">
                  <c:v>1.7829999999999999</c:v>
                </c:pt>
                <c:pt idx="164">
                  <c:v>1.8380000000000001</c:v>
                </c:pt>
                <c:pt idx="165">
                  <c:v>1.8240000000000001</c:v>
                </c:pt>
                <c:pt idx="166">
                  <c:v>1.8120000000000001</c:v>
                </c:pt>
                <c:pt idx="167">
                  <c:v>1.7889999999999999</c:v>
                </c:pt>
                <c:pt idx="168">
                  <c:v>1.8</c:v>
                </c:pt>
                <c:pt idx="169">
                  <c:v>1.8</c:v>
                </c:pt>
                <c:pt idx="170">
                  <c:v>1.84</c:v>
                </c:pt>
                <c:pt idx="171">
                  <c:v>1.87</c:v>
                </c:pt>
                <c:pt idx="172">
                  <c:v>1.8080000000000001</c:v>
                </c:pt>
                <c:pt idx="173">
                  <c:v>1.84</c:v>
                </c:pt>
                <c:pt idx="174">
                  <c:v>1.821</c:v>
                </c:pt>
                <c:pt idx="175">
                  <c:v>1.8149999999999999</c:v>
                </c:pt>
                <c:pt idx="176">
                  <c:v>1.8140000000000001</c:v>
                </c:pt>
                <c:pt idx="177">
                  <c:v>1.8220000000000001</c:v>
                </c:pt>
                <c:pt idx="178">
                  <c:v>1.79</c:v>
                </c:pt>
                <c:pt idx="179">
                  <c:v>1.764</c:v>
                </c:pt>
                <c:pt idx="180">
                  <c:v>1.75</c:v>
                </c:pt>
                <c:pt idx="181">
                  <c:v>1.774</c:v>
                </c:pt>
                <c:pt idx="182">
                  <c:v>1.794</c:v>
                </c:pt>
                <c:pt idx="183">
                  <c:v>1.776</c:v>
                </c:pt>
                <c:pt idx="184">
                  <c:v>1.7669999999999999</c:v>
                </c:pt>
                <c:pt idx="185">
                  <c:v>1.77</c:v>
                </c:pt>
                <c:pt idx="186">
                  <c:v>1.7829999999999999</c:v>
                </c:pt>
                <c:pt idx="187">
                  <c:v>1.7929999999999999</c:v>
                </c:pt>
                <c:pt idx="188">
                  <c:v>1.8049999999999999</c:v>
                </c:pt>
                <c:pt idx="189">
                  <c:v>1.794</c:v>
                </c:pt>
                <c:pt idx="190">
                  <c:v>1.81</c:v>
                </c:pt>
                <c:pt idx="191">
                  <c:v>1.85</c:v>
                </c:pt>
                <c:pt idx="192">
                  <c:v>1.77</c:v>
                </c:pt>
                <c:pt idx="193">
                  <c:v>1.7989999999999999</c:v>
                </c:pt>
                <c:pt idx="194">
                  <c:v>1.8460000000000001</c:v>
                </c:pt>
                <c:pt idx="195">
                  <c:v>1.8089999999999999</c:v>
                </c:pt>
                <c:pt idx="196">
                  <c:v>1.8260000000000001</c:v>
                </c:pt>
                <c:pt idx="197">
                  <c:v>1.837</c:v>
                </c:pt>
                <c:pt idx="198">
                  <c:v>1.8180000000000001</c:v>
                </c:pt>
                <c:pt idx="199">
                  <c:v>1.829</c:v>
                </c:pt>
                <c:pt idx="200">
                  <c:v>1.8</c:v>
                </c:pt>
                <c:pt idx="201">
                  <c:v>1.7749999999999999</c:v>
                </c:pt>
                <c:pt idx="202">
                  <c:v>1.7549999999999999</c:v>
                </c:pt>
                <c:pt idx="203">
                  <c:v>1.742</c:v>
                </c:pt>
                <c:pt idx="204">
                  <c:v>1.71</c:v>
                </c:pt>
                <c:pt idx="205">
                  <c:v>1.75</c:v>
                </c:pt>
                <c:pt idx="206">
                  <c:v>1.7529999999999999</c:v>
                </c:pt>
                <c:pt idx="207">
                  <c:v>1.79</c:v>
                </c:pt>
                <c:pt idx="208">
                  <c:v>1.8169999999999999</c:v>
                </c:pt>
                <c:pt idx="209">
                  <c:v>1.827</c:v>
                </c:pt>
                <c:pt idx="210">
                  <c:v>1.8260000000000001</c:v>
                </c:pt>
                <c:pt idx="211">
                  <c:v>1.82</c:v>
                </c:pt>
                <c:pt idx="212">
                  <c:v>1.7949999999999999</c:v>
                </c:pt>
                <c:pt idx="213">
                  <c:v>1.78</c:v>
                </c:pt>
                <c:pt idx="214">
                  <c:v>1.7629999999999999</c:v>
                </c:pt>
                <c:pt idx="215">
                  <c:v>1.7749999999999999</c:v>
                </c:pt>
                <c:pt idx="216">
                  <c:v>1.76</c:v>
                </c:pt>
                <c:pt idx="217">
                  <c:v>1.76</c:v>
                </c:pt>
                <c:pt idx="218">
                  <c:v>1.77</c:v>
                </c:pt>
                <c:pt idx="219">
                  <c:v>1.768</c:v>
                </c:pt>
                <c:pt idx="220">
                  <c:v>1.798</c:v>
                </c:pt>
                <c:pt idx="221">
                  <c:v>1.79</c:v>
                </c:pt>
                <c:pt idx="222">
                  <c:v>1.79</c:v>
                </c:pt>
                <c:pt idx="223">
                  <c:v>1.83</c:v>
                </c:pt>
                <c:pt idx="224">
                  <c:v>1.7949999999999999</c:v>
                </c:pt>
                <c:pt idx="225">
                  <c:v>1.8069999999999999</c:v>
                </c:pt>
                <c:pt idx="226">
                  <c:v>1.83</c:v>
                </c:pt>
                <c:pt idx="227">
                  <c:v>1.86</c:v>
                </c:pt>
                <c:pt idx="228">
                  <c:v>1.8129999999999999</c:v>
                </c:pt>
                <c:pt idx="229">
                  <c:v>1.895</c:v>
                </c:pt>
                <c:pt idx="230">
                  <c:v>1.9</c:v>
                </c:pt>
                <c:pt idx="231">
                  <c:v>1.91</c:v>
                </c:pt>
                <c:pt idx="232">
                  <c:v>1.927</c:v>
                </c:pt>
                <c:pt idx="233">
                  <c:v>1.93</c:v>
                </c:pt>
                <c:pt idx="234">
                  <c:v>1.919</c:v>
                </c:pt>
                <c:pt idx="235">
                  <c:v>1.9119999999999999</c:v>
                </c:pt>
                <c:pt idx="236">
                  <c:v>1.91</c:v>
                </c:pt>
                <c:pt idx="237">
                  <c:v>1.863</c:v>
                </c:pt>
                <c:pt idx="238">
                  <c:v>1.8759999999999999</c:v>
                </c:pt>
                <c:pt idx="239">
                  <c:v>1.931</c:v>
                </c:pt>
                <c:pt idx="240">
                  <c:v>1.9350000000000001</c:v>
                </c:pt>
                <c:pt idx="241">
                  <c:v>1.9319999999999999</c:v>
                </c:pt>
                <c:pt idx="242">
                  <c:v>1.9370000000000001</c:v>
                </c:pt>
                <c:pt idx="243">
                  <c:v>1.9470000000000001</c:v>
                </c:pt>
                <c:pt idx="244">
                  <c:v>1.9450000000000001</c:v>
                </c:pt>
                <c:pt idx="245">
                  <c:v>1.948</c:v>
                </c:pt>
                <c:pt idx="246">
                  <c:v>1.92</c:v>
                </c:pt>
                <c:pt idx="247">
                  <c:v>1.9259999999999999</c:v>
                </c:pt>
                <c:pt idx="248">
                  <c:v>1.9770000000000001</c:v>
                </c:pt>
                <c:pt idx="249">
                  <c:v>1.966</c:v>
                </c:pt>
                <c:pt idx="250">
                  <c:v>1.9870000000000001</c:v>
                </c:pt>
                <c:pt idx="251">
                  <c:v>1.9850000000000001</c:v>
                </c:pt>
                <c:pt idx="252">
                  <c:v>1.9910000000000001</c:v>
                </c:pt>
                <c:pt idx="253">
                  <c:v>1.9950000000000001</c:v>
                </c:pt>
                <c:pt idx="254">
                  <c:v>2.0099999999999998</c:v>
                </c:pt>
                <c:pt idx="255">
                  <c:v>2.06</c:v>
                </c:pt>
                <c:pt idx="256">
                  <c:v>2.0779999999999998</c:v>
                </c:pt>
                <c:pt idx="257">
                  <c:v>2.1120000000000001</c:v>
                </c:pt>
                <c:pt idx="258">
                  <c:v>2.0979999999999999</c:v>
                </c:pt>
                <c:pt idx="259">
                  <c:v>2.1139999999999999</c:v>
                </c:pt>
                <c:pt idx="260">
                  <c:v>2.0920000000000001</c:v>
                </c:pt>
                <c:pt idx="261">
                  <c:v>2.1179999999999999</c:v>
                </c:pt>
                <c:pt idx="262">
                  <c:v>2.1240000000000001</c:v>
                </c:pt>
                <c:pt idx="263">
                  <c:v>2.2000000000000002</c:v>
                </c:pt>
                <c:pt idx="264">
                  <c:v>2.226</c:v>
                </c:pt>
                <c:pt idx="265">
                  <c:v>2.2759999999999998</c:v>
                </c:pt>
                <c:pt idx="266">
                  <c:v>2.2839999999999998</c:v>
                </c:pt>
                <c:pt idx="267">
                  <c:v>2.3039999999999998</c:v>
                </c:pt>
                <c:pt idx="268">
                  <c:v>2.3220000000000001</c:v>
                </c:pt>
                <c:pt idx="269">
                  <c:v>2.3199999999999998</c:v>
                </c:pt>
                <c:pt idx="270">
                  <c:v>2.3199999999999998</c:v>
                </c:pt>
                <c:pt idx="271">
                  <c:v>2.3220000000000001</c:v>
                </c:pt>
                <c:pt idx="272">
                  <c:v>2.3460000000000001</c:v>
                </c:pt>
                <c:pt idx="273">
                  <c:v>2.3660000000000001</c:v>
                </c:pt>
                <c:pt idx="274">
                  <c:v>2.3719999999999999</c:v>
                </c:pt>
                <c:pt idx="275">
                  <c:v>2.38</c:v>
                </c:pt>
                <c:pt idx="276">
                  <c:v>2.4</c:v>
                </c:pt>
                <c:pt idx="277">
                  <c:v>2.41</c:v>
                </c:pt>
                <c:pt idx="278">
                  <c:v>2.448</c:v>
                </c:pt>
                <c:pt idx="279">
                  <c:v>2.4380000000000002</c:v>
                </c:pt>
                <c:pt idx="280">
                  <c:v>2.46</c:v>
                </c:pt>
                <c:pt idx="281">
                  <c:v>2.456</c:v>
                </c:pt>
                <c:pt idx="282">
                  <c:v>2.4319999999999999</c:v>
                </c:pt>
                <c:pt idx="283">
                  <c:v>2.3839999999999999</c:v>
                </c:pt>
                <c:pt idx="284">
                  <c:v>2.3359999999999999</c:v>
                </c:pt>
                <c:pt idx="285">
                  <c:v>2.3860000000000001</c:v>
                </c:pt>
                <c:pt idx="286">
                  <c:v>2.35</c:v>
                </c:pt>
                <c:pt idx="287">
                  <c:v>2.3460000000000001</c:v>
                </c:pt>
                <c:pt idx="288">
                  <c:v>2.302</c:v>
                </c:pt>
                <c:pt idx="289">
                  <c:v>2.36</c:v>
                </c:pt>
                <c:pt idx="290">
                  <c:v>2.3679999999999999</c:v>
                </c:pt>
                <c:pt idx="291">
                  <c:v>2.35</c:v>
                </c:pt>
                <c:pt idx="292">
                  <c:v>2.3460000000000001</c:v>
                </c:pt>
                <c:pt idx="293">
                  <c:v>2.37</c:v>
                </c:pt>
                <c:pt idx="294">
                  <c:v>2.3679999999999999</c:v>
                </c:pt>
                <c:pt idx="295">
                  <c:v>2.3420000000000001</c:v>
                </c:pt>
                <c:pt idx="296">
                  <c:v>2.3479999999999999</c:v>
                </c:pt>
                <c:pt idx="297">
                  <c:v>2.35</c:v>
                </c:pt>
                <c:pt idx="298">
                  <c:v>2.3679999999999999</c:v>
                </c:pt>
                <c:pt idx="299">
                  <c:v>2.1819999999999999</c:v>
                </c:pt>
                <c:pt idx="300">
                  <c:v>2.218</c:v>
                </c:pt>
                <c:pt idx="301">
                  <c:v>2.2080000000000002</c:v>
                </c:pt>
                <c:pt idx="302">
                  <c:v>2.2000000000000002</c:v>
                </c:pt>
                <c:pt idx="303">
                  <c:v>2.2120000000000002</c:v>
                </c:pt>
                <c:pt idx="304">
                  <c:v>2.2000000000000002</c:v>
                </c:pt>
                <c:pt idx="305">
                  <c:v>2.198</c:v>
                </c:pt>
                <c:pt idx="306">
                  <c:v>2.2000000000000002</c:v>
                </c:pt>
                <c:pt idx="307">
                  <c:v>2.2160000000000002</c:v>
                </c:pt>
                <c:pt idx="308">
                  <c:v>2.238</c:v>
                </c:pt>
                <c:pt idx="309">
                  <c:v>2.2440000000000002</c:v>
                </c:pt>
                <c:pt idx="310">
                  <c:v>2.226</c:v>
                </c:pt>
                <c:pt idx="311">
                  <c:v>2.246</c:v>
                </c:pt>
                <c:pt idx="312">
                  <c:v>2.2480000000000002</c:v>
                </c:pt>
                <c:pt idx="313">
                  <c:v>2.2280000000000002</c:v>
                </c:pt>
                <c:pt idx="314">
                  <c:v>2.2200000000000002</c:v>
                </c:pt>
                <c:pt idx="315">
                  <c:v>2.222</c:v>
                </c:pt>
                <c:pt idx="316">
                  <c:v>2.2440000000000002</c:v>
                </c:pt>
                <c:pt idx="317">
                  <c:v>2.23</c:v>
                </c:pt>
                <c:pt idx="318">
                  <c:v>2.1739999999999999</c:v>
                </c:pt>
                <c:pt idx="319">
                  <c:v>2.16</c:v>
                </c:pt>
                <c:pt idx="320">
                  <c:v>2.0880000000000001</c:v>
                </c:pt>
                <c:pt idx="321">
                  <c:v>2.09</c:v>
                </c:pt>
                <c:pt idx="322">
                  <c:v>2.0920000000000001</c:v>
                </c:pt>
                <c:pt idx="323">
                  <c:v>2.0840000000000001</c:v>
                </c:pt>
                <c:pt idx="324">
                  <c:v>2.032</c:v>
                </c:pt>
                <c:pt idx="325">
                  <c:v>2.028</c:v>
                </c:pt>
                <c:pt idx="326">
                  <c:v>2.0659999999999998</c:v>
                </c:pt>
                <c:pt idx="327">
                  <c:v>2.024</c:v>
                </c:pt>
                <c:pt idx="328">
                  <c:v>2.0880000000000001</c:v>
                </c:pt>
                <c:pt idx="329">
                  <c:v>2.1360000000000001</c:v>
                </c:pt>
                <c:pt idx="330">
                  <c:v>2.214</c:v>
                </c:pt>
                <c:pt idx="331">
                  <c:v>2.194</c:v>
                </c:pt>
                <c:pt idx="332">
                  <c:v>2.194</c:v>
                </c:pt>
                <c:pt idx="333">
                  <c:v>2.202</c:v>
                </c:pt>
                <c:pt idx="334">
                  <c:v>2.1960000000000002</c:v>
                </c:pt>
                <c:pt idx="335">
                  <c:v>2.1640000000000001</c:v>
                </c:pt>
                <c:pt idx="336">
                  <c:v>2.21</c:v>
                </c:pt>
                <c:pt idx="337">
                  <c:v>2.1800000000000002</c:v>
                </c:pt>
                <c:pt idx="338">
                  <c:v>2.1819999999999999</c:v>
                </c:pt>
                <c:pt idx="339">
                  <c:v>2.1539999999999999</c:v>
                </c:pt>
                <c:pt idx="340">
                  <c:v>2.06</c:v>
                </c:pt>
                <c:pt idx="341">
                  <c:v>2.0939999999999999</c:v>
                </c:pt>
                <c:pt idx="342">
                  <c:v>2.1760000000000002</c:v>
                </c:pt>
                <c:pt idx="343">
                  <c:v>2.2000000000000002</c:v>
                </c:pt>
                <c:pt idx="344">
                  <c:v>2.218</c:v>
                </c:pt>
                <c:pt idx="345">
                  <c:v>2.246</c:v>
                </c:pt>
                <c:pt idx="346">
                  <c:v>2.25</c:v>
                </c:pt>
                <c:pt idx="347">
                  <c:v>2.258</c:v>
                </c:pt>
                <c:pt idx="348">
                  <c:v>2.258</c:v>
                </c:pt>
                <c:pt idx="349">
                  <c:v>2.2599999999999998</c:v>
                </c:pt>
                <c:pt idx="350">
                  <c:v>2.2480000000000002</c:v>
                </c:pt>
                <c:pt idx="351">
                  <c:v>2.2400000000000002</c:v>
                </c:pt>
                <c:pt idx="352">
                  <c:v>2.238</c:v>
                </c:pt>
                <c:pt idx="353">
                  <c:v>2.2360000000000002</c:v>
                </c:pt>
                <c:pt idx="354">
                  <c:v>2.16</c:v>
                </c:pt>
                <c:pt idx="355">
                  <c:v>2.1880000000000002</c:v>
                </c:pt>
                <c:pt idx="356">
                  <c:v>2.1800000000000002</c:v>
                </c:pt>
                <c:pt idx="357">
                  <c:v>2.1779999999999999</c:v>
                </c:pt>
                <c:pt idx="358">
                  <c:v>2.1920000000000002</c:v>
                </c:pt>
                <c:pt idx="359">
                  <c:v>2.218</c:v>
                </c:pt>
                <c:pt idx="360">
                  <c:v>2.19</c:v>
                </c:pt>
                <c:pt idx="361">
                  <c:v>2.218</c:v>
                </c:pt>
                <c:pt idx="362">
                  <c:v>2.1859999999999999</c:v>
                </c:pt>
                <c:pt idx="363">
                  <c:v>2.1619999999999999</c:v>
                </c:pt>
                <c:pt idx="364">
                  <c:v>2.1859999999999999</c:v>
                </c:pt>
                <c:pt idx="365">
                  <c:v>2.1760000000000002</c:v>
                </c:pt>
                <c:pt idx="366">
                  <c:v>2.1520000000000001</c:v>
                </c:pt>
                <c:pt idx="367">
                  <c:v>2.1579999999999999</c:v>
                </c:pt>
                <c:pt idx="368">
                  <c:v>2.17</c:v>
                </c:pt>
                <c:pt idx="369">
                  <c:v>2.17</c:v>
                </c:pt>
                <c:pt idx="370">
                  <c:v>2.1659999999999999</c:v>
                </c:pt>
                <c:pt idx="371">
                  <c:v>2.1560000000000001</c:v>
                </c:pt>
                <c:pt idx="372">
                  <c:v>2.1339999999999999</c:v>
                </c:pt>
                <c:pt idx="373">
                  <c:v>2.06</c:v>
                </c:pt>
                <c:pt idx="374">
                  <c:v>1.9970000000000001</c:v>
                </c:pt>
                <c:pt idx="375">
                  <c:v>2.056</c:v>
                </c:pt>
                <c:pt idx="376">
                  <c:v>2.0539999999999998</c:v>
                </c:pt>
                <c:pt idx="377">
                  <c:v>2.0979999999999999</c:v>
                </c:pt>
                <c:pt idx="378">
                  <c:v>2.1019999999999999</c:v>
                </c:pt>
                <c:pt idx="379">
                  <c:v>2.13</c:v>
                </c:pt>
                <c:pt idx="380">
                  <c:v>2.1160000000000001</c:v>
                </c:pt>
                <c:pt idx="381">
                  <c:v>2.1</c:v>
                </c:pt>
                <c:pt idx="382">
                  <c:v>2.1259999999999999</c:v>
                </c:pt>
                <c:pt idx="383">
                  <c:v>2.1379999999999999</c:v>
                </c:pt>
                <c:pt idx="384">
                  <c:v>2.15</c:v>
                </c:pt>
                <c:pt idx="385">
                  <c:v>2.1920000000000002</c:v>
                </c:pt>
                <c:pt idx="386">
                  <c:v>2.1800000000000002</c:v>
                </c:pt>
                <c:pt idx="387">
                  <c:v>2.17</c:v>
                </c:pt>
                <c:pt idx="388">
                  <c:v>2.1419999999999999</c:v>
                </c:pt>
                <c:pt idx="389">
                  <c:v>2.1280000000000001</c:v>
                </c:pt>
                <c:pt idx="390">
                  <c:v>2.1219999999999999</c:v>
                </c:pt>
                <c:pt idx="391">
                  <c:v>2.12</c:v>
                </c:pt>
                <c:pt idx="392">
                  <c:v>2.1160000000000001</c:v>
                </c:pt>
                <c:pt idx="393">
                  <c:v>2.09</c:v>
                </c:pt>
                <c:pt idx="394">
                  <c:v>2.0939999999999999</c:v>
                </c:pt>
                <c:pt idx="395">
                  <c:v>2.0960000000000001</c:v>
                </c:pt>
                <c:pt idx="396">
                  <c:v>2.0739999999999998</c:v>
                </c:pt>
                <c:pt idx="397">
                  <c:v>2.0859999999999999</c:v>
                </c:pt>
                <c:pt idx="398">
                  <c:v>2.1</c:v>
                </c:pt>
                <c:pt idx="399">
                  <c:v>2.0499999999999998</c:v>
                </c:pt>
                <c:pt idx="400">
                  <c:v>2.04</c:v>
                </c:pt>
                <c:pt idx="401">
                  <c:v>2.06</c:v>
                </c:pt>
                <c:pt idx="402">
                  <c:v>2.0979999999999999</c:v>
                </c:pt>
                <c:pt idx="403">
                  <c:v>2.0840000000000001</c:v>
                </c:pt>
                <c:pt idx="404">
                  <c:v>2.1139999999999999</c:v>
                </c:pt>
                <c:pt idx="405">
                  <c:v>2.1160000000000001</c:v>
                </c:pt>
                <c:pt idx="406">
                  <c:v>2.1179999999999999</c:v>
                </c:pt>
                <c:pt idx="407">
                  <c:v>2.1139999999999999</c:v>
                </c:pt>
                <c:pt idx="408">
                  <c:v>2.0880000000000001</c:v>
                </c:pt>
                <c:pt idx="409">
                  <c:v>2.0739999999999998</c:v>
                </c:pt>
                <c:pt idx="410">
                  <c:v>2.0720000000000001</c:v>
                </c:pt>
                <c:pt idx="411">
                  <c:v>2.08</c:v>
                </c:pt>
                <c:pt idx="412">
                  <c:v>2.0939999999999999</c:v>
                </c:pt>
                <c:pt idx="413">
                  <c:v>2.12</c:v>
                </c:pt>
                <c:pt idx="414">
                  <c:v>2.1</c:v>
                </c:pt>
                <c:pt idx="415">
                  <c:v>2.0819999999999999</c:v>
                </c:pt>
                <c:pt idx="416">
                  <c:v>2.0819999999999999</c:v>
                </c:pt>
                <c:pt idx="417">
                  <c:v>2.1</c:v>
                </c:pt>
                <c:pt idx="418">
                  <c:v>2.1179999999999999</c:v>
                </c:pt>
                <c:pt idx="419">
                  <c:v>2.13</c:v>
                </c:pt>
                <c:pt idx="420">
                  <c:v>2.13</c:v>
                </c:pt>
                <c:pt idx="421">
                  <c:v>2.1259999999999999</c:v>
                </c:pt>
                <c:pt idx="422">
                  <c:v>2.13</c:v>
                </c:pt>
                <c:pt idx="423">
                  <c:v>2.14</c:v>
                </c:pt>
                <c:pt idx="424">
                  <c:v>2.1920000000000002</c:v>
                </c:pt>
                <c:pt idx="425">
                  <c:v>2.1859999999999999</c:v>
                </c:pt>
                <c:pt idx="426">
                  <c:v>2.1720000000000002</c:v>
                </c:pt>
                <c:pt idx="427">
                  <c:v>2.1840000000000002</c:v>
                </c:pt>
                <c:pt idx="428">
                  <c:v>2.1800000000000002</c:v>
                </c:pt>
                <c:pt idx="429">
                  <c:v>2.1379999999999999</c:v>
                </c:pt>
                <c:pt idx="430">
                  <c:v>2.1560000000000001</c:v>
                </c:pt>
                <c:pt idx="431">
                  <c:v>2.1739999999999999</c:v>
                </c:pt>
                <c:pt idx="432">
                  <c:v>2.16</c:v>
                </c:pt>
                <c:pt idx="433">
                  <c:v>2.16</c:v>
                </c:pt>
                <c:pt idx="434">
                  <c:v>2.1640000000000001</c:v>
                </c:pt>
                <c:pt idx="435">
                  <c:v>2.1819999999999999</c:v>
                </c:pt>
                <c:pt idx="436">
                  <c:v>2.1720000000000002</c:v>
                </c:pt>
                <c:pt idx="437">
                  <c:v>2.202</c:v>
                </c:pt>
                <c:pt idx="438">
                  <c:v>2.2240000000000002</c:v>
                </c:pt>
                <c:pt idx="439">
                  <c:v>2.2480000000000002</c:v>
                </c:pt>
                <c:pt idx="440">
                  <c:v>2.222</c:v>
                </c:pt>
                <c:pt idx="441">
                  <c:v>2.238</c:v>
                </c:pt>
                <c:pt idx="442">
                  <c:v>2.25</c:v>
                </c:pt>
                <c:pt idx="443">
                  <c:v>2.242</c:v>
                </c:pt>
                <c:pt idx="444">
                  <c:v>2.238</c:v>
                </c:pt>
                <c:pt idx="445">
                  <c:v>2.25</c:v>
                </c:pt>
                <c:pt idx="446">
                  <c:v>2.25</c:v>
                </c:pt>
                <c:pt idx="447">
                  <c:v>2.2400000000000002</c:v>
                </c:pt>
                <c:pt idx="448">
                  <c:v>2.23</c:v>
                </c:pt>
                <c:pt idx="449">
                  <c:v>2.23</c:v>
                </c:pt>
                <c:pt idx="450">
                  <c:v>2.2280000000000002</c:v>
                </c:pt>
                <c:pt idx="451">
                  <c:v>2.2200000000000002</c:v>
                </c:pt>
                <c:pt idx="452">
                  <c:v>2.218</c:v>
                </c:pt>
                <c:pt idx="453">
                  <c:v>2.218</c:v>
                </c:pt>
                <c:pt idx="454">
                  <c:v>2.2040000000000002</c:v>
                </c:pt>
                <c:pt idx="455">
                  <c:v>2.2200000000000002</c:v>
                </c:pt>
                <c:pt idx="456">
                  <c:v>2.218</c:v>
                </c:pt>
                <c:pt idx="457">
                  <c:v>2.206</c:v>
                </c:pt>
                <c:pt idx="458">
                  <c:v>2.17</c:v>
                </c:pt>
                <c:pt idx="459">
                  <c:v>2.1800000000000002</c:v>
                </c:pt>
                <c:pt idx="460">
                  <c:v>2.1480000000000001</c:v>
                </c:pt>
                <c:pt idx="461">
                  <c:v>2.1440000000000001</c:v>
                </c:pt>
                <c:pt idx="462">
                  <c:v>2.198</c:v>
                </c:pt>
                <c:pt idx="463">
                  <c:v>2.21</c:v>
                </c:pt>
                <c:pt idx="464">
                  <c:v>2.1840000000000002</c:v>
                </c:pt>
                <c:pt idx="465">
                  <c:v>2.1840000000000002</c:v>
                </c:pt>
                <c:pt idx="466">
                  <c:v>2.2160000000000002</c:v>
                </c:pt>
                <c:pt idx="467">
                  <c:v>2.218</c:v>
                </c:pt>
                <c:pt idx="468">
                  <c:v>2.198</c:v>
                </c:pt>
                <c:pt idx="469">
                  <c:v>2.2000000000000002</c:v>
                </c:pt>
                <c:pt idx="470">
                  <c:v>2.1760000000000002</c:v>
                </c:pt>
                <c:pt idx="471">
                  <c:v>2.1640000000000001</c:v>
                </c:pt>
                <c:pt idx="472">
                  <c:v>2.218</c:v>
                </c:pt>
                <c:pt idx="473">
                  <c:v>2.21</c:v>
                </c:pt>
                <c:pt idx="474">
                  <c:v>2.1659999999999999</c:v>
                </c:pt>
                <c:pt idx="475">
                  <c:v>2.1360000000000001</c:v>
                </c:pt>
                <c:pt idx="476">
                  <c:v>2.0699999999999998</c:v>
                </c:pt>
                <c:pt idx="477">
                  <c:v>2.0760000000000001</c:v>
                </c:pt>
                <c:pt idx="478">
                  <c:v>2.0099999999999998</c:v>
                </c:pt>
                <c:pt idx="479">
                  <c:v>2.0499999999999998</c:v>
                </c:pt>
                <c:pt idx="480">
                  <c:v>2.1640000000000001</c:v>
                </c:pt>
                <c:pt idx="481">
                  <c:v>2.1800000000000002</c:v>
                </c:pt>
                <c:pt idx="482">
                  <c:v>2.1739999999999999</c:v>
                </c:pt>
                <c:pt idx="483">
                  <c:v>2.1619999999999999</c:v>
                </c:pt>
                <c:pt idx="484">
                  <c:v>2.1800000000000002</c:v>
                </c:pt>
                <c:pt idx="485">
                  <c:v>2.206</c:v>
                </c:pt>
                <c:pt idx="486">
                  <c:v>2.214</c:v>
                </c:pt>
                <c:pt idx="487">
                  <c:v>2.218</c:v>
                </c:pt>
                <c:pt idx="488">
                  <c:v>2.21</c:v>
                </c:pt>
                <c:pt idx="489">
                  <c:v>2.19</c:v>
                </c:pt>
                <c:pt idx="490">
                  <c:v>2.1640000000000001</c:v>
                </c:pt>
                <c:pt idx="491">
                  <c:v>2.09</c:v>
                </c:pt>
                <c:pt idx="492">
                  <c:v>2.1</c:v>
                </c:pt>
                <c:pt idx="493">
                  <c:v>2.0979999999999999</c:v>
                </c:pt>
                <c:pt idx="494">
                  <c:v>2.0659999999999998</c:v>
                </c:pt>
                <c:pt idx="495">
                  <c:v>2.0939999999999999</c:v>
                </c:pt>
                <c:pt idx="496">
                  <c:v>2.1339999999999999</c:v>
                </c:pt>
                <c:pt idx="497">
                  <c:v>2.13</c:v>
                </c:pt>
                <c:pt idx="498">
                  <c:v>2.13</c:v>
                </c:pt>
                <c:pt idx="499">
                  <c:v>2.14</c:v>
                </c:pt>
                <c:pt idx="500">
                  <c:v>2.1440000000000001</c:v>
                </c:pt>
                <c:pt idx="501">
                  <c:v>2.1360000000000001</c:v>
                </c:pt>
                <c:pt idx="502">
                  <c:v>2.13</c:v>
                </c:pt>
                <c:pt idx="503">
                  <c:v>2.13</c:v>
                </c:pt>
                <c:pt idx="504">
                  <c:v>2.1739999999999999</c:v>
                </c:pt>
                <c:pt idx="505">
                  <c:v>2.1800000000000002</c:v>
                </c:pt>
                <c:pt idx="506">
                  <c:v>2.19</c:v>
                </c:pt>
                <c:pt idx="507">
                  <c:v>2.2360000000000002</c:v>
                </c:pt>
                <c:pt idx="508">
                  <c:v>2.23</c:v>
                </c:pt>
                <c:pt idx="509">
                  <c:v>2.234</c:v>
                </c:pt>
                <c:pt idx="510">
                  <c:v>2.222</c:v>
                </c:pt>
                <c:pt idx="511">
                  <c:v>2.226</c:v>
                </c:pt>
                <c:pt idx="512">
                  <c:v>2.19</c:v>
                </c:pt>
                <c:pt idx="513">
                  <c:v>2.21</c:v>
                </c:pt>
                <c:pt idx="514">
                  <c:v>2.19</c:v>
                </c:pt>
                <c:pt idx="515">
                  <c:v>2.2040000000000002</c:v>
                </c:pt>
                <c:pt idx="516">
                  <c:v>2.2240000000000002</c:v>
                </c:pt>
                <c:pt idx="517">
                  <c:v>2.254</c:v>
                </c:pt>
                <c:pt idx="518">
                  <c:v>2.2679999999999998</c:v>
                </c:pt>
                <c:pt idx="519">
                  <c:v>2.2719999999999998</c:v>
                </c:pt>
                <c:pt idx="520">
                  <c:v>2.2959999999999998</c:v>
                </c:pt>
                <c:pt idx="521">
                  <c:v>2.2919999999999998</c:v>
                </c:pt>
                <c:pt idx="522">
                  <c:v>2.274</c:v>
                </c:pt>
                <c:pt idx="523">
                  <c:v>2.266</c:v>
                </c:pt>
                <c:pt idx="524">
                  <c:v>2.298</c:v>
                </c:pt>
                <c:pt idx="525">
                  <c:v>2.262</c:v>
                </c:pt>
                <c:pt idx="526">
                  <c:v>2.2879999999999998</c:v>
                </c:pt>
                <c:pt idx="527">
                  <c:v>2.2919999999999998</c:v>
                </c:pt>
                <c:pt idx="528">
                  <c:v>2.294</c:v>
                </c:pt>
                <c:pt idx="529">
                  <c:v>2.2999999999999998</c:v>
                </c:pt>
                <c:pt idx="530">
                  <c:v>2.2759999999999998</c:v>
                </c:pt>
                <c:pt idx="531">
                  <c:v>2.298</c:v>
                </c:pt>
                <c:pt idx="532">
                  <c:v>2.302</c:v>
                </c:pt>
                <c:pt idx="533">
                  <c:v>2.2999999999999998</c:v>
                </c:pt>
                <c:pt idx="534">
                  <c:v>2.3420000000000001</c:v>
                </c:pt>
                <c:pt idx="535">
                  <c:v>2.33</c:v>
                </c:pt>
                <c:pt idx="536">
                  <c:v>2.3340000000000001</c:v>
                </c:pt>
                <c:pt idx="537">
                  <c:v>2.34</c:v>
                </c:pt>
                <c:pt idx="538">
                  <c:v>2.3479999999999999</c:v>
                </c:pt>
                <c:pt idx="539">
                  <c:v>2.3479999999999999</c:v>
                </c:pt>
                <c:pt idx="540">
                  <c:v>2.3340000000000001</c:v>
                </c:pt>
                <c:pt idx="541">
                  <c:v>2.36</c:v>
                </c:pt>
                <c:pt idx="542">
                  <c:v>2.3260000000000001</c:v>
                </c:pt>
                <c:pt idx="543">
                  <c:v>2.3279999999999998</c:v>
                </c:pt>
                <c:pt idx="544">
                  <c:v>2.3319999999999999</c:v>
                </c:pt>
                <c:pt idx="545">
                  <c:v>2.3660000000000001</c:v>
                </c:pt>
                <c:pt idx="546">
                  <c:v>2.38</c:v>
                </c:pt>
                <c:pt idx="547">
                  <c:v>2.3919999999999999</c:v>
                </c:pt>
                <c:pt idx="548">
                  <c:v>2.3879999999999999</c:v>
                </c:pt>
                <c:pt idx="549">
                  <c:v>2.37</c:v>
                </c:pt>
                <c:pt idx="550">
                  <c:v>2.37</c:v>
                </c:pt>
                <c:pt idx="551">
                  <c:v>2.36</c:v>
                </c:pt>
                <c:pt idx="552">
                  <c:v>2.3620000000000001</c:v>
                </c:pt>
                <c:pt idx="553">
                  <c:v>2.36</c:v>
                </c:pt>
                <c:pt idx="554">
                  <c:v>2.2639999999999998</c:v>
                </c:pt>
                <c:pt idx="555">
                  <c:v>2.2599999999999998</c:v>
                </c:pt>
                <c:pt idx="556">
                  <c:v>2.266</c:v>
                </c:pt>
                <c:pt idx="557">
                  <c:v>2.29</c:v>
                </c:pt>
                <c:pt idx="558">
                  <c:v>2.3159999999999998</c:v>
                </c:pt>
                <c:pt idx="559">
                  <c:v>2.31</c:v>
                </c:pt>
                <c:pt idx="560">
                  <c:v>2.3319999999999999</c:v>
                </c:pt>
                <c:pt idx="561">
                  <c:v>2.3319999999999999</c:v>
                </c:pt>
                <c:pt idx="562">
                  <c:v>2.3439999999999999</c:v>
                </c:pt>
                <c:pt idx="563">
                  <c:v>2.3460000000000001</c:v>
                </c:pt>
                <c:pt idx="564">
                  <c:v>2.3540000000000001</c:v>
                </c:pt>
                <c:pt idx="565">
                  <c:v>2.3620000000000001</c:v>
                </c:pt>
                <c:pt idx="566">
                  <c:v>2.3740000000000001</c:v>
                </c:pt>
                <c:pt idx="567">
                  <c:v>2.42</c:v>
                </c:pt>
                <c:pt idx="568">
                  <c:v>2.4159999999999999</c:v>
                </c:pt>
                <c:pt idx="569">
                  <c:v>2.44</c:v>
                </c:pt>
                <c:pt idx="570">
                  <c:v>2.464</c:v>
                </c:pt>
                <c:pt idx="571">
                  <c:v>2.5019999999999998</c:v>
                </c:pt>
                <c:pt idx="572">
                  <c:v>2.4420000000000002</c:v>
                </c:pt>
                <c:pt idx="573">
                  <c:v>2.46</c:v>
                </c:pt>
                <c:pt idx="574">
                  <c:v>2.4319999999999999</c:v>
                </c:pt>
                <c:pt idx="575">
                  <c:v>2.5</c:v>
                </c:pt>
                <c:pt idx="576">
                  <c:v>2.61</c:v>
                </c:pt>
                <c:pt idx="577">
                  <c:v>2.62</c:v>
                </c:pt>
                <c:pt idx="578">
                  <c:v>2.5920000000000001</c:v>
                </c:pt>
                <c:pt idx="579">
                  <c:v>2.5</c:v>
                </c:pt>
                <c:pt idx="580">
                  <c:v>2.5</c:v>
                </c:pt>
                <c:pt idx="581">
                  <c:v>2.4740000000000002</c:v>
                </c:pt>
                <c:pt idx="582">
                  <c:v>2.4500000000000002</c:v>
                </c:pt>
                <c:pt idx="583">
                  <c:v>2.5259999999999998</c:v>
                </c:pt>
                <c:pt idx="584">
                  <c:v>2.5979999999999999</c:v>
                </c:pt>
                <c:pt idx="585">
                  <c:v>2.61</c:v>
                </c:pt>
                <c:pt idx="586">
                  <c:v>2.62</c:v>
                </c:pt>
                <c:pt idx="587">
                  <c:v>2.62</c:v>
                </c:pt>
                <c:pt idx="588">
                  <c:v>2.5099999999999998</c:v>
                </c:pt>
                <c:pt idx="589">
                  <c:v>2.4700000000000002</c:v>
                </c:pt>
                <c:pt idx="590">
                  <c:v>2.536</c:v>
                </c:pt>
                <c:pt idx="591">
                  <c:v>2.59</c:v>
                </c:pt>
                <c:pt idx="592">
                  <c:v>2.7</c:v>
                </c:pt>
                <c:pt idx="593">
                  <c:v>2.7</c:v>
                </c:pt>
                <c:pt idx="594">
                  <c:v>2.6779999999999999</c:v>
                </c:pt>
                <c:pt idx="595">
                  <c:v>2.5880000000000001</c:v>
                </c:pt>
                <c:pt idx="596">
                  <c:v>2.6760000000000002</c:v>
                </c:pt>
                <c:pt idx="597">
                  <c:v>2.694</c:v>
                </c:pt>
                <c:pt idx="598">
                  <c:v>2.6960000000000002</c:v>
                </c:pt>
                <c:pt idx="599">
                  <c:v>2.694</c:v>
                </c:pt>
                <c:pt idx="600">
                  <c:v>2.7</c:v>
                </c:pt>
                <c:pt idx="601">
                  <c:v>2.7</c:v>
                </c:pt>
                <c:pt idx="602">
                  <c:v>2.7</c:v>
                </c:pt>
                <c:pt idx="603">
                  <c:v>2.7</c:v>
                </c:pt>
                <c:pt idx="604">
                  <c:v>2.7</c:v>
                </c:pt>
                <c:pt idx="605">
                  <c:v>2.7</c:v>
                </c:pt>
                <c:pt idx="606">
                  <c:v>2.786</c:v>
                </c:pt>
                <c:pt idx="607">
                  <c:v>2.794</c:v>
                </c:pt>
                <c:pt idx="608">
                  <c:v>2.798</c:v>
                </c:pt>
                <c:pt idx="609">
                  <c:v>2.742</c:v>
                </c:pt>
                <c:pt idx="610">
                  <c:v>2.74</c:v>
                </c:pt>
                <c:pt idx="611">
                  <c:v>2.8</c:v>
                </c:pt>
                <c:pt idx="612">
                  <c:v>2.8</c:v>
                </c:pt>
                <c:pt idx="613">
                  <c:v>2.82</c:v>
                </c:pt>
                <c:pt idx="614">
                  <c:v>2.8</c:v>
                </c:pt>
                <c:pt idx="615">
                  <c:v>2.766</c:v>
                </c:pt>
                <c:pt idx="616">
                  <c:v>2.76</c:v>
                </c:pt>
                <c:pt idx="617">
                  <c:v>2.77</c:v>
                </c:pt>
                <c:pt idx="618">
                  <c:v>2.7879999999999998</c:v>
                </c:pt>
                <c:pt idx="619">
                  <c:v>2.8540000000000001</c:v>
                </c:pt>
                <c:pt idx="620">
                  <c:v>2.91</c:v>
                </c:pt>
                <c:pt idx="621">
                  <c:v>2.85</c:v>
                </c:pt>
                <c:pt idx="622">
                  <c:v>2.8959999999999999</c:v>
                </c:pt>
                <c:pt idx="623">
                  <c:v>2.8759999999999999</c:v>
                </c:pt>
                <c:pt idx="624">
                  <c:v>2.84</c:v>
                </c:pt>
                <c:pt idx="625">
                  <c:v>2.8380000000000001</c:v>
                </c:pt>
                <c:pt idx="626">
                  <c:v>2.82</c:v>
                </c:pt>
                <c:pt idx="627">
                  <c:v>2.8340000000000001</c:v>
                </c:pt>
                <c:pt idx="628">
                  <c:v>2.8380000000000001</c:v>
                </c:pt>
                <c:pt idx="629">
                  <c:v>2.87</c:v>
                </c:pt>
                <c:pt idx="630">
                  <c:v>2.88</c:v>
                </c:pt>
                <c:pt idx="631">
                  <c:v>2.86</c:v>
                </c:pt>
                <c:pt idx="632">
                  <c:v>2.8839999999999999</c:v>
                </c:pt>
                <c:pt idx="633">
                  <c:v>2.8620000000000001</c:v>
                </c:pt>
                <c:pt idx="634">
                  <c:v>2.86</c:v>
                </c:pt>
                <c:pt idx="635">
                  <c:v>2.85</c:v>
                </c:pt>
                <c:pt idx="636">
                  <c:v>2.8620000000000001</c:v>
                </c:pt>
                <c:pt idx="637">
                  <c:v>2.85</c:v>
                </c:pt>
                <c:pt idx="638">
                  <c:v>2.8</c:v>
                </c:pt>
                <c:pt idx="639">
                  <c:v>2.69</c:v>
                </c:pt>
                <c:pt idx="640">
                  <c:v>2.7080000000000002</c:v>
                </c:pt>
                <c:pt idx="641">
                  <c:v>2.8279999999999998</c:v>
                </c:pt>
                <c:pt idx="642">
                  <c:v>2.75</c:v>
                </c:pt>
                <c:pt idx="643">
                  <c:v>2.6160000000000001</c:v>
                </c:pt>
                <c:pt idx="644">
                  <c:v>2.6160000000000001</c:v>
                </c:pt>
                <c:pt idx="645">
                  <c:v>2.6160000000000001</c:v>
                </c:pt>
                <c:pt idx="646">
                  <c:v>2.6160000000000001</c:v>
                </c:pt>
                <c:pt idx="647">
                  <c:v>2.6480000000000001</c:v>
                </c:pt>
                <c:pt idx="648">
                  <c:v>2.6160000000000001</c:v>
                </c:pt>
                <c:pt idx="649">
                  <c:v>2.61</c:v>
                </c:pt>
                <c:pt idx="650">
                  <c:v>2.6040000000000001</c:v>
                </c:pt>
                <c:pt idx="651">
                  <c:v>2.6459999999999999</c:v>
                </c:pt>
                <c:pt idx="652">
                  <c:v>2.6160000000000001</c:v>
                </c:pt>
                <c:pt idx="653">
                  <c:v>2.6240000000000001</c:v>
                </c:pt>
                <c:pt idx="654">
                  <c:v>2.6160000000000001</c:v>
                </c:pt>
                <c:pt idx="655">
                  <c:v>2.6659999999999999</c:v>
                </c:pt>
                <c:pt idx="656">
                  <c:v>2.6840000000000002</c:v>
                </c:pt>
                <c:pt idx="657">
                  <c:v>2.69</c:v>
                </c:pt>
                <c:pt idx="658">
                  <c:v>2.63</c:v>
                </c:pt>
                <c:pt idx="659">
                  <c:v>2.65</c:v>
                </c:pt>
                <c:pt idx="660">
                  <c:v>2.6160000000000001</c:v>
                </c:pt>
                <c:pt idx="661">
                  <c:v>2.6459999999999999</c:v>
                </c:pt>
                <c:pt idx="662">
                  <c:v>2.6160000000000001</c:v>
                </c:pt>
                <c:pt idx="663">
                  <c:v>2.6179999999999999</c:v>
                </c:pt>
                <c:pt idx="664">
                  <c:v>2.6160000000000001</c:v>
                </c:pt>
                <c:pt idx="665">
                  <c:v>2.6179999999999999</c:v>
                </c:pt>
                <c:pt idx="666">
                  <c:v>2.6219999999999999</c:v>
                </c:pt>
                <c:pt idx="667">
                  <c:v>2.6259999999999999</c:v>
                </c:pt>
                <c:pt idx="668">
                  <c:v>2.6619999999999999</c:v>
                </c:pt>
                <c:pt idx="669">
                  <c:v>2.6739999999999999</c:v>
                </c:pt>
                <c:pt idx="670">
                  <c:v>2.68</c:v>
                </c:pt>
                <c:pt idx="671">
                  <c:v>2.7</c:v>
                </c:pt>
                <c:pt idx="672">
                  <c:v>2.6880000000000002</c:v>
                </c:pt>
                <c:pt idx="673">
                  <c:v>2.62</c:v>
                </c:pt>
                <c:pt idx="674">
                  <c:v>2.6259999999999999</c:v>
                </c:pt>
                <c:pt idx="675">
                  <c:v>2.62</c:v>
                </c:pt>
                <c:pt idx="676">
                  <c:v>2.6280000000000001</c:v>
                </c:pt>
                <c:pt idx="677">
                  <c:v>2.67</c:v>
                </c:pt>
                <c:pt idx="678">
                  <c:v>2.6640000000000001</c:v>
                </c:pt>
                <c:pt idx="679">
                  <c:v>2.65</c:v>
                </c:pt>
                <c:pt idx="680">
                  <c:v>2.6520000000000001</c:v>
                </c:pt>
                <c:pt idx="681">
                  <c:v>2.6520000000000001</c:v>
                </c:pt>
                <c:pt idx="682">
                  <c:v>2.65</c:v>
                </c:pt>
                <c:pt idx="683">
                  <c:v>2.65</c:v>
                </c:pt>
                <c:pt idx="684">
                  <c:v>2.65</c:v>
                </c:pt>
                <c:pt idx="685">
                  <c:v>2.63</c:v>
                </c:pt>
                <c:pt idx="686">
                  <c:v>2.5819999999999999</c:v>
                </c:pt>
                <c:pt idx="687">
                  <c:v>2.62</c:v>
                </c:pt>
                <c:pt idx="688">
                  <c:v>2.61</c:v>
                </c:pt>
                <c:pt idx="689">
                  <c:v>2.492</c:v>
                </c:pt>
                <c:pt idx="690">
                  <c:v>2.4239999999999999</c:v>
                </c:pt>
                <c:pt idx="691">
                  <c:v>2.4260000000000002</c:v>
                </c:pt>
                <c:pt idx="692">
                  <c:v>2.4340000000000002</c:v>
                </c:pt>
                <c:pt idx="693">
                  <c:v>2.4060000000000001</c:v>
                </c:pt>
                <c:pt idx="694">
                  <c:v>2.5299999999999998</c:v>
                </c:pt>
                <c:pt idx="695">
                  <c:v>2.5779999999999998</c:v>
                </c:pt>
                <c:pt idx="696">
                  <c:v>2.54</c:v>
                </c:pt>
                <c:pt idx="697">
                  <c:v>2.4900000000000002</c:v>
                </c:pt>
                <c:pt idx="698">
                  <c:v>2.4300000000000002</c:v>
                </c:pt>
                <c:pt idx="699">
                  <c:v>2.4580000000000002</c:v>
                </c:pt>
                <c:pt idx="700">
                  <c:v>2.54</c:v>
                </c:pt>
                <c:pt idx="701">
                  <c:v>2.5019999999999998</c:v>
                </c:pt>
                <c:pt idx="702">
                  <c:v>2.508</c:v>
                </c:pt>
                <c:pt idx="703">
                  <c:v>2.508</c:v>
                </c:pt>
                <c:pt idx="704">
                  <c:v>2.54</c:v>
                </c:pt>
                <c:pt idx="705">
                  <c:v>2.5499999999999998</c:v>
                </c:pt>
                <c:pt idx="706">
                  <c:v>2.5739999999999998</c:v>
                </c:pt>
                <c:pt idx="707">
                  <c:v>2.5659999999999998</c:v>
                </c:pt>
                <c:pt idx="708">
                  <c:v>2.6</c:v>
                </c:pt>
                <c:pt idx="709">
                  <c:v>2.5859999999999999</c:v>
                </c:pt>
                <c:pt idx="710">
                  <c:v>2.5760000000000001</c:v>
                </c:pt>
                <c:pt idx="711">
                  <c:v>2.6040000000000001</c:v>
                </c:pt>
                <c:pt idx="712">
                  <c:v>2.6880000000000002</c:v>
                </c:pt>
                <c:pt idx="713">
                  <c:v>2.6560000000000001</c:v>
                </c:pt>
                <c:pt idx="714">
                  <c:v>2.6520000000000001</c:v>
                </c:pt>
                <c:pt idx="715">
                  <c:v>2.6779999999999999</c:v>
                </c:pt>
                <c:pt idx="716">
                  <c:v>2.702</c:v>
                </c:pt>
                <c:pt idx="717">
                  <c:v>2.6859999999999999</c:v>
                </c:pt>
                <c:pt idx="718">
                  <c:v>2.72</c:v>
                </c:pt>
                <c:pt idx="719">
                  <c:v>2.714</c:v>
                </c:pt>
                <c:pt idx="720">
                  <c:v>2.714</c:v>
                </c:pt>
                <c:pt idx="721">
                  <c:v>2.7240000000000002</c:v>
                </c:pt>
                <c:pt idx="722">
                  <c:v>2.766</c:v>
                </c:pt>
                <c:pt idx="723">
                  <c:v>2.82</c:v>
                </c:pt>
                <c:pt idx="724">
                  <c:v>2.786</c:v>
                </c:pt>
                <c:pt idx="725">
                  <c:v>2.75</c:v>
                </c:pt>
                <c:pt idx="726">
                  <c:v>2.7440000000000002</c:v>
                </c:pt>
                <c:pt idx="727">
                  <c:v>2.71</c:v>
                </c:pt>
                <c:pt idx="728">
                  <c:v>2.71</c:v>
                </c:pt>
                <c:pt idx="729">
                  <c:v>2.722</c:v>
                </c:pt>
                <c:pt idx="730">
                  <c:v>2.72</c:v>
                </c:pt>
                <c:pt idx="731">
                  <c:v>2.7240000000000002</c:v>
                </c:pt>
                <c:pt idx="732">
                  <c:v>2.74</c:v>
                </c:pt>
                <c:pt idx="733">
                  <c:v>2.738</c:v>
                </c:pt>
                <c:pt idx="734">
                  <c:v>2.76</c:v>
                </c:pt>
                <c:pt idx="735">
                  <c:v>2.75</c:v>
                </c:pt>
                <c:pt idx="736">
                  <c:v>2.77</c:v>
                </c:pt>
                <c:pt idx="737">
                  <c:v>2.7679999999999998</c:v>
                </c:pt>
                <c:pt idx="738">
                  <c:v>2.7839999999999998</c:v>
                </c:pt>
                <c:pt idx="739">
                  <c:v>2.75</c:v>
                </c:pt>
                <c:pt idx="740">
                  <c:v>2.75</c:v>
                </c:pt>
                <c:pt idx="741">
                  <c:v>2.78</c:v>
                </c:pt>
                <c:pt idx="742">
                  <c:v>2.734</c:v>
                </c:pt>
                <c:pt idx="743">
                  <c:v>2.7240000000000002</c:v>
                </c:pt>
                <c:pt idx="744">
                  <c:v>2.8639999999999999</c:v>
                </c:pt>
                <c:pt idx="745">
                  <c:v>2.85</c:v>
                </c:pt>
                <c:pt idx="746">
                  <c:v>2.8519999999999999</c:v>
                </c:pt>
                <c:pt idx="747">
                  <c:v>2.8260000000000001</c:v>
                </c:pt>
                <c:pt idx="748">
                  <c:v>2.8279999999999998</c:v>
                </c:pt>
                <c:pt idx="749">
                  <c:v>2.8380000000000001</c:v>
                </c:pt>
                <c:pt idx="750">
                  <c:v>2.8079999999999998</c:v>
                </c:pt>
                <c:pt idx="751">
                  <c:v>2.87</c:v>
                </c:pt>
                <c:pt idx="752">
                  <c:v>2.86</c:v>
                </c:pt>
                <c:pt idx="753">
                  <c:v>2.8780000000000001</c:v>
                </c:pt>
                <c:pt idx="754">
                  <c:v>2.8879999999999999</c:v>
                </c:pt>
                <c:pt idx="755">
                  <c:v>2.8639999999999999</c:v>
                </c:pt>
                <c:pt idx="756">
                  <c:v>2.8359999999999999</c:v>
                </c:pt>
                <c:pt idx="757">
                  <c:v>2.89</c:v>
                </c:pt>
                <c:pt idx="758">
                  <c:v>2.89</c:v>
                </c:pt>
                <c:pt idx="759">
                  <c:v>2.9079999999999999</c:v>
                </c:pt>
                <c:pt idx="760">
                  <c:v>2.8660000000000001</c:v>
                </c:pt>
                <c:pt idx="761">
                  <c:v>2.8959999999999999</c:v>
                </c:pt>
                <c:pt idx="762">
                  <c:v>2.8639999999999999</c:v>
                </c:pt>
                <c:pt idx="763">
                  <c:v>2.89</c:v>
                </c:pt>
                <c:pt idx="764">
                  <c:v>2.95</c:v>
                </c:pt>
                <c:pt idx="765">
                  <c:v>2.94</c:v>
                </c:pt>
                <c:pt idx="766">
                  <c:v>2.98</c:v>
                </c:pt>
                <c:pt idx="767">
                  <c:v>3.03</c:v>
                </c:pt>
                <c:pt idx="768">
                  <c:v>3.056</c:v>
                </c:pt>
                <c:pt idx="769">
                  <c:v>3.0819999999999999</c:v>
                </c:pt>
                <c:pt idx="770">
                  <c:v>3.0960000000000001</c:v>
                </c:pt>
                <c:pt idx="771">
                  <c:v>3.09</c:v>
                </c:pt>
                <c:pt idx="772">
                  <c:v>3.1560000000000001</c:v>
                </c:pt>
                <c:pt idx="773">
                  <c:v>3.1320000000000001</c:v>
                </c:pt>
                <c:pt idx="774">
                  <c:v>3.218</c:v>
                </c:pt>
                <c:pt idx="775">
                  <c:v>3.26</c:v>
                </c:pt>
                <c:pt idx="776">
                  <c:v>3.2919999999999998</c:v>
                </c:pt>
                <c:pt idx="777">
                  <c:v>3.3220000000000001</c:v>
                </c:pt>
                <c:pt idx="778">
                  <c:v>3.27</c:v>
                </c:pt>
                <c:pt idx="779">
                  <c:v>3.274</c:v>
                </c:pt>
                <c:pt idx="780">
                  <c:v>3.34</c:v>
                </c:pt>
                <c:pt idx="781">
                  <c:v>3.3319999999999999</c:v>
                </c:pt>
                <c:pt idx="782">
                  <c:v>3.3580000000000001</c:v>
                </c:pt>
                <c:pt idx="783">
                  <c:v>3.42</c:v>
                </c:pt>
                <c:pt idx="784">
                  <c:v>3.4</c:v>
                </c:pt>
                <c:pt idx="785">
                  <c:v>3.4079999999999999</c:v>
                </c:pt>
                <c:pt idx="786">
                  <c:v>3.47</c:v>
                </c:pt>
                <c:pt idx="787">
                  <c:v>3.484</c:v>
                </c:pt>
                <c:pt idx="788">
                  <c:v>3.5059999999999998</c:v>
                </c:pt>
                <c:pt idx="789">
                  <c:v>3.52</c:v>
                </c:pt>
                <c:pt idx="790">
                  <c:v>3.5259999999999998</c:v>
                </c:pt>
                <c:pt idx="791">
                  <c:v>3.5</c:v>
                </c:pt>
                <c:pt idx="792">
                  <c:v>3.54</c:v>
                </c:pt>
                <c:pt idx="793">
                  <c:v>3.528</c:v>
                </c:pt>
                <c:pt idx="794">
                  <c:v>3.5219999999999998</c:v>
                </c:pt>
                <c:pt idx="795">
                  <c:v>3.4980000000000002</c:v>
                </c:pt>
                <c:pt idx="796">
                  <c:v>3.516</c:v>
                </c:pt>
                <c:pt idx="797">
                  <c:v>3.5939999999999999</c:v>
                </c:pt>
                <c:pt idx="798">
                  <c:v>3.544</c:v>
                </c:pt>
                <c:pt idx="799">
                  <c:v>3.5379999999999998</c:v>
                </c:pt>
                <c:pt idx="800">
                  <c:v>3.6</c:v>
                </c:pt>
                <c:pt idx="801">
                  <c:v>3.5859999999999999</c:v>
                </c:pt>
                <c:pt idx="802">
                  <c:v>3.5939999999999999</c:v>
                </c:pt>
                <c:pt idx="803">
                  <c:v>3.5920000000000001</c:v>
                </c:pt>
                <c:pt idx="804">
                  <c:v>3.6219999999999999</c:v>
                </c:pt>
                <c:pt idx="805">
                  <c:v>3.7</c:v>
                </c:pt>
                <c:pt idx="806">
                  <c:v>3.7</c:v>
                </c:pt>
                <c:pt idx="807">
                  <c:v>3.7120000000000002</c:v>
                </c:pt>
                <c:pt idx="808">
                  <c:v>3.782</c:v>
                </c:pt>
                <c:pt idx="809">
                  <c:v>3.6459999999999999</c:v>
                </c:pt>
                <c:pt idx="810">
                  <c:v>3.6259999999999999</c:v>
                </c:pt>
                <c:pt idx="811">
                  <c:v>3.6059999999999999</c:v>
                </c:pt>
                <c:pt idx="812">
                  <c:v>3.5779999999999998</c:v>
                </c:pt>
                <c:pt idx="813">
                  <c:v>3.4860000000000002</c:v>
                </c:pt>
                <c:pt idx="814">
                  <c:v>3.48</c:v>
                </c:pt>
                <c:pt idx="815">
                  <c:v>3.54</c:v>
                </c:pt>
                <c:pt idx="816">
                  <c:v>3.4820000000000002</c:v>
                </c:pt>
                <c:pt idx="817">
                  <c:v>3.4620000000000002</c:v>
                </c:pt>
                <c:pt idx="818">
                  <c:v>3.56</c:v>
                </c:pt>
                <c:pt idx="819">
                  <c:v>3.5840000000000001</c:v>
                </c:pt>
                <c:pt idx="820">
                  <c:v>3.6120000000000001</c:v>
                </c:pt>
                <c:pt idx="821">
                  <c:v>3.6339999999999999</c:v>
                </c:pt>
                <c:pt idx="822">
                  <c:v>3.66</c:v>
                </c:pt>
                <c:pt idx="823">
                  <c:v>3.64</c:v>
                </c:pt>
                <c:pt idx="824">
                  <c:v>3.556</c:v>
                </c:pt>
                <c:pt idx="825">
                  <c:v>3.6139999999999999</c:v>
                </c:pt>
                <c:pt idx="826">
                  <c:v>3.6240000000000001</c:v>
                </c:pt>
                <c:pt idx="827">
                  <c:v>3.65</c:v>
                </c:pt>
                <c:pt idx="828">
                  <c:v>3.6579999999999999</c:v>
                </c:pt>
                <c:pt idx="829">
                  <c:v>3.6179999999999999</c:v>
                </c:pt>
                <c:pt idx="830">
                  <c:v>3.6</c:v>
                </c:pt>
                <c:pt idx="831">
                  <c:v>3.63</c:v>
                </c:pt>
                <c:pt idx="832">
                  <c:v>3.6320000000000001</c:v>
                </c:pt>
                <c:pt idx="833">
                  <c:v>3.6219999999999999</c:v>
                </c:pt>
                <c:pt idx="834">
                  <c:v>3.6</c:v>
                </c:pt>
                <c:pt idx="835">
                  <c:v>3.6019999999999999</c:v>
                </c:pt>
                <c:pt idx="836">
                  <c:v>3.63</c:v>
                </c:pt>
                <c:pt idx="837">
                  <c:v>3.6179999999999999</c:v>
                </c:pt>
                <c:pt idx="838">
                  <c:v>3.718</c:v>
                </c:pt>
                <c:pt idx="839">
                  <c:v>3.65</c:v>
                </c:pt>
                <c:pt idx="840">
                  <c:v>3.6179999999999999</c:v>
                </c:pt>
                <c:pt idx="841">
                  <c:v>3.5960000000000001</c:v>
                </c:pt>
                <c:pt idx="842">
                  <c:v>3.5739999999999998</c:v>
                </c:pt>
                <c:pt idx="843">
                  <c:v>3.548</c:v>
                </c:pt>
                <c:pt idx="844">
                  <c:v>3.55</c:v>
                </c:pt>
                <c:pt idx="845">
                  <c:v>3.48</c:v>
                </c:pt>
                <c:pt idx="846">
                  <c:v>3.48</c:v>
                </c:pt>
                <c:pt idx="847">
                  <c:v>3.4820000000000002</c:v>
                </c:pt>
                <c:pt idx="848">
                  <c:v>3.48</c:v>
                </c:pt>
                <c:pt idx="849">
                  <c:v>3.48</c:v>
                </c:pt>
                <c:pt idx="850">
                  <c:v>3.48</c:v>
                </c:pt>
                <c:pt idx="851">
                  <c:v>3.484</c:v>
                </c:pt>
                <c:pt idx="852">
                  <c:v>3.47</c:v>
                </c:pt>
                <c:pt idx="853">
                  <c:v>3.47</c:v>
                </c:pt>
                <c:pt idx="854">
                  <c:v>3.508</c:v>
                </c:pt>
                <c:pt idx="855">
                  <c:v>3.4940000000000002</c:v>
                </c:pt>
                <c:pt idx="856">
                  <c:v>3.49</c:v>
                </c:pt>
                <c:pt idx="857">
                  <c:v>3.496</c:v>
                </c:pt>
                <c:pt idx="858">
                  <c:v>3.4940000000000002</c:v>
                </c:pt>
                <c:pt idx="859">
                  <c:v>3.48</c:v>
                </c:pt>
                <c:pt idx="860">
                  <c:v>3.504</c:v>
                </c:pt>
                <c:pt idx="861">
                  <c:v>3.48</c:v>
                </c:pt>
                <c:pt idx="862">
                  <c:v>3.468</c:v>
                </c:pt>
                <c:pt idx="863">
                  <c:v>3.41</c:v>
                </c:pt>
                <c:pt idx="864">
                  <c:v>3.3959999999999999</c:v>
                </c:pt>
                <c:pt idx="865">
                  <c:v>3.47</c:v>
                </c:pt>
                <c:pt idx="866">
                  <c:v>3.43</c:v>
                </c:pt>
                <c:pt idx="867">
                  <c:v>3.48</c:v>
                </c:pt>
                <c:pt idx="868">
                  <c:v>3.45</c:v>
                </c:pt>
                <c:pt idx="869">
                  <c:v>3.464</c:v>
                </c:pt>
                <c:pt idx="870">
                  <c:v>3.43</c:v>
                </c:pt>
                <c:pt idx="871">
                  <c:v>3.59</c:v>
                </c:pt>
                <c:pt idx="872">
                  <c:v>3.55</c:v>
                </c:pt>
                <c:pt idx="873">
                  <c:v>3.5819999999999999</c:v>
                </c:pt>
                <c:pt idx="874">
                  <c:v>3.5979999999999999</c:v>
                </c:pt>
                <c:pt idx="875">
                  <c:v>3.5760000000000001</c:v>
                </c:pt>
                <c:pt idx="876">
                  <c:v>3.56</c:v>
                </c:pt>
                <c:pt idx="877">
                  <c:v>3.5819999999999999</c:v>
                </c:pt>
                <c:pt idx="878">
                  <c:v>3.5459999999999998</c:v>
                </c:pt>
                <c:pt idx="879">
                  <c:v>3.556</c:v>
                </c:pt>
                <c:pt idx="880">
                  <c:v>3.52</c:v>
                </c:pt>
                <c:pt idx="881">
                  <c:v>3.5219999999999998</c:v>
                </c:pt>
                <c:pt idx="882">
                  <c:v>3.5</c:v>
                </c:pt>
                <c:pt idx="883">
                  <c:v>3.5379999999999998</c:v>
                </c:pt>
                <c:pt idx="884">
                  <c:v>3.476</c:v>
                </c:pt>
                <c:pt idx="885">
                  <c:v>3.49</c:v>
                </c:pt>
                <c:pt idx="886">
                  <c:v>3.49</c:v>
                </c:pt>
                <c:pt idx="887">
                  <c:v>3.49</c:v>
                </c:pt>
                <c:pt idx="888">
                  <c:v>3.47</c:v>
                </c:pt>
                <c:pt idx="889">
                  <c:v>3.52</c:v>
                </c:pt>
                <c:pt idx="890">
                  <c:v>3.49</c:v>
                </c:pt>
                <c:pt idx="891">
                  <c:v>3.544</c:v>
                </c:pt>
                <c:pt idx="892">
                  <c:v>3.6019999999999999</c:v>
                </c:pt>
                <c:pt idx="893">
                  <c:v>3.6320000000000001</c:v>
                </c:pt>
                <c:pt idx="894">
                  <c:v>3.6640000000000001</c:v>
                </c:pt>
                <c:pt idx="895">
                  <c:v>3.61</c:v>
                </c:pt>
                <c:pt idx="896">
                  <c:v>3.6139999999999999</c:v>
                </c:pt>
                <c:pt idx="897">
                  <c:v>3.6120000000000001</c:v>
                </c:pt>
                <c:pt idx="898">
                  <c:v>3.6179999999999999</c:v>
                </c:pt>
                <c:pt idx="899">
                  <c:v>3.6440000000000001</c:v>
                </c:pt>
                <c:pt idx="900">
                  <c:v>3.61</c:v>
                </c:pt>
                <c:pt idx="901">
                  <c:v>3.5979999999999999</c:v>
                </c:pt>
                <c:pt idx="902">
                  <c:v>3.54</c:v>
                </c:pt>
                <c:pt idx="903">
                  <c:v>3.55</c:v>
                </c:pt>
                <c:pt idx="904">
                  <c:v>3.532</c:v>
                </c:pt>
                <c:pt idx="905">
                  <c:v>3.54</c:v>
                </c:pt>
                <c:pt idx="906">
                  <c:v>3.5339999999999998</c:v>
                </c:pt>
                <c:pt idx="907">
                  <c:v>3.54</c:v>
                </c:pt>
                <c:pt idx="908">
                  <c:v>3.5</c:v>
                </c:pt>
                <c:pt idx="909">
                  <c:v>3.48</c:v>
                </c:pt>
                <c:pt idx="910">
                  <c:v>3.49</c:v>
                </c:pt>
                <c:pt idx="911">
                  <c:v>3.5139999999999998</c:v>
                </c:pt>
                <c:pt idx="912">
                  <c:v>3.5059999999999998</c:v>
                </c:pt>
                <c:pt idx="913">
                  <c:v>3.52</c:v>
                </c:pt>
                <c:pt idx="914">
                  <c:v>3.5</c:v>
                </c:pt>
                <c:pt idx="915">
                  <c:v>3.6</c:v>
                </c:pt>
                <c:pt idx="916">
                  <c:v>3.63</c:v>
                </c:pt>
                <c:pt idx="917">
                  <c:v>3.64</c:v>
                </c:pt>
                <c:pt idx="918">
                  <c:v>3.63</c:v>
                </c:pt>
                <c:pt idx="919">
                  <c:v>3.6139999999999999</c:v>
                </c:pt>
                <c:pt idx="920">
                  <c:v>3.5739999999999998</c:v>
                </c:pt>
                <c:pt idx="921">
                  <c:v>3.52</c:v>
                </c:pt>
                <c:pt idx="922">
                  <c:v>3.6059999999999999</c:v>
                </c:pt>
                <c:pt idx="923">
                  <c:v>3.6040000000000001</c:v>
                </c:pt>
                <c:pt idx="924">
                  <c:v>3.6320000000000001</c:v>
                </c:pt>
                <c:pt idx="925">
                  <c:v>3.6320000000000001</c:v>
                </c:pt>
                <c:pt idx="926">
                  <c:v>3.57</c:v>
                </c:pt>
                <c:pt idx="927">
                  <c:v>3.56</c:v>
                </c:pt>
                <c:pt idx="928">
                  <c:v>3.6080000000000001</c:v>
                </c:pt>
                <c:pt idx="929">
                  <c:v>3.5640000000000001</c:v>
                </c:pt>
                <c:pt idx="930">
                  <c:v>3.5760000000000001</c:v>
                </c:pt>
                <c:pt idx="931">
                  <c:v>3.6240000000000001</c:v>
                </c:pt>
                <c:pt idx="932">
                  <c:v>3.6320000000000001</c:v>
                </c:pt>
                <c:pt idx="933">
                  <c:v>3.6379999999999999</c:v>
                </c:pt>
                <c:pt idx="934">
                  <c:v>3.6059999999999999</c:v>
                </c:pt>
                <c:pt idx="935">
                  <c:v>3.6659999999999999</c:v>
                </c:pt>
                <c:pt idx="936">
                  <c:v>3.72</c:v>
                </c:pt>
                <c:pt idx="937">
                  <c:v>3.7360000000000002</c:v>
                </c:pt>
                <c:pt idx="938">
                  <c:v>3.8140000000000001</c:v>
                </c:pt>
                <c:pt idx="939">
                  <c:v>3.782</c:v>
                </c:pt>
                <c:pt idx="940">
                  <c:v>3.78</c:v>
                </c:pt>
                <c:pt idx="941">
                  <c:v>3.8279999999999998</c:v>
                </c:pt>
                <c:pt idx="942">
                  <c:v>3.69</c:v>
                </c:pt>
                <c:pt idx="943">
                  <c:v>3.698</c:v>
                </c:pt>
                <c:pt idx="944">
                  <c:v>3.66</c:v>
                </c:pt>
                <c:pt idx="945">
                  <c:v>3.57</c:v>
                </c:pt>
                <c:pt idx="946">
                  <c:v>3.6040000000000001</c:v>
                </c:pt>
                <c:pt idx="947">
                  <c:v>3.5760000000000001</c:v>
                </c:pt>
                <c:pt idx="948">
                  <c:v>3.5960000000000001</c:v>
                </c:pt>
                <c:pt idx="949">
                  <c:v>3.62</c:v>
                </c:pt>
                <c:pt idx="950">
                  <c:v>3.66</c:v>
                </c:pt>
                <c:pt idx="951">
                  <c:v>3.6560000000000001</c:v>
                </c:pt>
                <c:pt idx="952">
                  <c:v>3.64</c:v>
                </c:pt>
                <c:pt idx="953">
                  <c:v>3.6040000000000001</c:v>
                </c:pt>
                <c:pt idx="954">
                  <c:v>3.6</c:v>
                </c:pt>
                <c:pt idx="955">
                  <c:v>3.66</c:v>
                </c:pt>
                <c:pt idx="956">
                  <c:v>3.722</c:v>
                </c:pt>
                <c:pt idx="957">
                  <c:v>3.6440000000000001</c:v>
                </c:pt>
                <c:pt idx="958">
                  <c:v>3.7</c:v>
                </c:pt>
                <c:pt idx="959">
                  <c:v>3.6739999999999999</c:v>
                </c:pt>
                <c:pt idx="960">
                  <c:v>3.6520000000000001</c:v>
                </c:pt>
                <c:pt idx="961">
                  <c:v>3.6859999999999999</c:v>
                </c:pt>
                <c:pt idx="962">
                  <c:v>3.66</c:v>
                </c:pt>
                <c:pt idx="963">
                  <c:v>3.63</c:v>
                </c:pt>
                <c:pt idx="964">
                  <c:v>3.58</c:v>
                </c:pt>
                <c:pt idx="965">
                  <c:v>3.6379999999999999</c:v>
                </c:pt>
                <c:pt idx="966">
                  <c:v>3.64</c:v>
                </c:pt>
                <c:pt idx="967">
                  <c:v>3.63</c:v>
                </c:pt>
                <c:pt idx="968">
                  <c:v>3.6259999999999999</c:v>
                </c:pt>
                <c:pt idx="969">
                  <c:v>3.5819999999999999</c:v>
                </c:pt>
                <c:pt idx="970">
                  <c:v>3.6120000000000001</c:v>
                </c:pt>
                <c:pt idx="971">
                  <c:v>3.62</c:v>
                </c:pt>
                <c:pt idx="972">
                  <c:v>3.59</c:v>
                </c:pt>
                <c:pt idx="973">
                  <c:v>3.5819999999999999</c:v>
                </c:pt>
                <c:pt idx="974">
                  <c:v>3.6019999999999999</c:v>
                </c:pt>
                <c:pt idx="975">
                  <c:v>3.5459999999999998</c:v>
                </c:pt>
                <c:pt idx="976">
                  <c:v>3.548</c:v>
                </c:pt>
                <c:pt idx="977">
                  <c:v>3.59</c:v>
                </c:pt>
                <c:pt idx="978">
                  <c:v>3.64</c:v>
                </c:pt>
                <c:pt idx="979">
                  <c:v>3.69</c:v>
                </c:pt>
                <c:pt idx="980">
                  <c:v>3.6549999999999998</c:v>
                </c:pt>
                <c:pt idx="981">
                  <c:v>3.69</c:v>
                </c:pt>
                <c:pt idx="982">
                  <c:v>3.65</c:v>
                </c:pt>
                <c:pt idx="983">
                  <c:v>3.6</c:v>
                </c:pt>
                <c:pt idx="984">
                  <c:v>3.66</c:v>
                </c:pt>
                <c:pt idx="985">
                  <c:v>3.68</c:v>
                </c:pt>
                <c:pt idx="986">
                  <c:v>3.65</c:v>
                </c:pt>
                <c:pt idx="987">
                  <c:v>3.67</c:v>
                </c:pt>
                <c:pt idx="988">
                  <c:v>3.6749999999999998</c:v>
                </c:pt>
                <c:pt idx="989">
                  <c:v>3.64</c:v>
                </c:pt>
                <c:pt idx="990">
                  <c:v>3.6549999999999998</c:v>
                </c:pt>
                <c:pt idx="991">
                  <c:v>3.6749999999999998</c:v>
                </c:pt>
                <c:pt idx="992">
                  <c:v>3.63</c:v>
                </c:pt>
                <c:pt idx="993">
                  <c:v>3.62</c:v>
                </c:pt>
                <c:pt idx="994">
                  <c:v>3.62</c:v>
                </c:pt>
                <c:pt idx="995">
                  <c:v>3.59</c:v>
                </c:pt>
                <c:pt idx="996">
                  <c:v>3.585</c:v>
                </c:pt>
                <c:pt idx="997">
                  <c:v>3.55</c:v>
                </c:pt>
                <c:pt idx="998">
                  <c:v>3.55</c:v>
                </c:pt>
                <c:pt idx="999">
                  <c:v>3.45</c:v>
                </c:pt>
                <c:pt idx="1000">
                  <c:v>3.3</c:v>
                </c:pt>
                <c:pt idx="1001">
                  <c:v>3.16</c:v>
                </c:pt>
                <c:pt idx="1002">
                  <c:v>3.25</c:v>
                </c:pt>
                <c:pt idx="1003">
                  <c:v>3.2050000000000001</c:v>
                </c:pt>
                <c:pt idx="1004">
                  <c:v>3.15</c:v>
                </c:pt>
                <c:pt idx="1005">
                  <c:v>3.25</c:v>
                </c:pt>
                <c:pt idx="1006">
                  <c:v>3.23</c:v>
                </c:pt>
                <c:pt idx="1007">
                  <c:v>3.2149999999999999</c:v>
                </c:pt>
                <c:pt idx="1008">
                  <c:v>3.2149999999999999</c:v>
                </c:pt>
                <c:pt idx="1009">
                  <c:v>3.27</c:v>
                </c:pt>
                <c:pt idx="1010">
                  <c:v>3.23</c:v>
                </c:pt>
                <c:pt idx="1011">
                  <c:v>3.25</c:v>
                </c:pt>
                <c:pt idx="1012">
                  <c:v>3.28</c:v>
                </c:pt>
                <c:pt idx="1013">
                  <c:v>3.1949999999999998</c:v>
                </c:pt>
                <c:pt idx="1014">
                  <c:v>3.17</c:v>
                </c:pt>
                <c:pt idx="1015">
                  <c:v>3.17</c:v>
                </c:pt>
                <c:pt idx="1016">
                  <c:v>3.1349999999999998</c:v>
                </c:pt>
                <c:pt idx="1017">
                  <c:v>3.12</c:v>
                </c:pt>
                <c:pt idx="1018">
                  <c:v>3.12</c:v>
                </c:pt>
                <c:pt idx="1019">
                  <c:v>3.06</c:v>
                </c:pt>
                <c:pt idx="1020">
                  <c:v>3.06</c:v>
                </c:pt>
                <c:pt idx="1021">
                  <c:v>3.1150000000000002</c:v>
                </c:pt>
                <c:pt idx="1022">
                  <c:v>3.13</c:v>
                </c:pt>
                <c:pt idx="1023">
                  <c:v>3.13</c:v>
                </c:pt>
                <c:pt idx="1024">
                  <c:v>3.165</c:v>
                </c:pt>
                <c:pt idx="1025">
                  <c:v>3.2250000000000001</c:v>
                </c:pt>
                <c:pt idx="1026">
                  <c:v>3.1549999999999998</c:v>
                </c:pt>
                <c:pt idx="1027">
                  <c:v>3.1549999999999998</c:v>
                </c:pt>
                <c:pt idx="1028">
                  <c:v>3.2</c:v>
                </c:pt>
                <c:pt idx="1029">
                  <c:v>3.21</c:v>
                </c:pt>
                <c:pt idx="1030">
                  <c:v>3.2850000000000001</c:v>
                </c:pt>
                <c:pt idx="1031">
                  <c:v>3.2850000000000001</c:v>
                </c:pt>
                <c:pt idx="1032">
                  <c:v>3.2549999999999999</c:v>
                </c:pt>
                <c:pt idx="1033">
                  <c:v>3.25</c:v>
                </c:pt>
                <c:pt idx="1034">
                  <c:v>3.2050000000000001</c:v>
                </c:pt>
                <c:pt idx="1035">
                  <c:v>3.1850000000000001</c:v>
                </c:pt>
                <c:pt idx="1036">
                  <c:v>3.19</c:v>
                </c:pt>
                <c:pt idx="1037">
                  <c:v>3.2450000000000001</c:v>
                </c:pt>
                <c:pt idx="1038">
                  <c:v>3.26</c:v>
                </c:pt>
                <c:pt idx="1039">
                  <c:v>3.25</c:v>
                </c:pt>
                <c:pt idx="1040">
                  <c:v>3.21</c:v>
                </c:pt>
                <c:pt idx="1041">
                  <c:v>3.26</c:v>
                </c:pt>
                <c:pt idx="1042">
                  <c:v>3.2850000000000001</c:v>
                </c:pt>
                <c:pt idx="1043">
                  <c:v>3.31</c:v>
                </c:pt>
                <c:pt idx="1044">
                  <c:v>3.28</c:v>
                </c:pt>
                <c:pt idx="1045">
                  <c:v>3.26</c:v>
                </c:pt>
                <c:pt idx="1046">
                  <c:v>3.27</c:v>
                </c:pt>
                <c:pt idx="1047">
                  <c:v>3.2749999999999999</c:v>
                </c:pt>
                <c:pt idx="1048">
                  <c:v>3.29</c:v>
                </c:pt>
                <c:pt idx="1049">
                  <c:v>3.29</c:v>
                </c:pt>
                <c:pt idx="1050">
                  <c:v>3.29</c:v>
                </c:pt>
                <c:pt idx="1051">
                  <c:v>3.3</c:v>
                </c:pt>
                <c:pt idx="1052">
                  <c:v>3.3</c:v>
                </c:pt>
                <c:pt idx="1053">
                  <c:v>3.3</c:v>
                </c:pt>
                <c:pt idx="1054">
                  <c:v>3.3250000000000002</c:v>
                </c:pt>
                <c:pt idx="1055">
                  <c:v>3.3</c:v>
                </c:pt>
                <c:pt idx="1056">
                  <c:v>3.31</c:v>
                </c:pt>
                <c:pt idx="1057">
                  <c:v>3.33</c:v>
                </c:pt>
                <c:pt idx="1058">
                  <c:v>3.4</c:v>
                </c:pt>
                <c:pt idx="1059">
                  <c:v>3.53</c:v>
                </c:pt>
                <c:pt idx="1060">
                  <c:v>3.5</c:v>
                </c:pt>
                <c:pt idx="1061">
                  <c:v>3.5049999999999999</c:v>
                </c:pt>
                <c:pt idx="1062">
                  <c:v>3.35</c:v>
                </c:pt>
                <c:pt idx="1063">
                  <c:v>3.3</c:v>
                </c:pt>
                <c:pt idx="1064">
                  <c:v>3.3</c:v>
                </c:pt>
                <c:pt idx="1065">
                  <c:v>3.24</c:v>
                </c:pt>
                <c:pt idx="1066">
                  <c:v>3.2</c:v>
                </c:pt>
                <c:pt idx="1067">
                  <c:v>3.26</c:v>
                </c:pt>
                <c:pt idx="1068">
                  <c:v>3.18</c:v>
                </c:pt>
                <c:pt idx="1069">
                  <c:v>3.13</c:v>
                </c:pt>
                <c:pt idx="1070">
                  <c:v>3.13</c:v>
                </c:pt>
                <c:pt idx="1071">
                  <c:v>3.1150000000000002</c:v>
                </c:pt>
                <c:pt idx="1072">
                  <c:v>3.105</c:v>
                </c:pt>
                <c:pt idx="1073">
                  <c:v>3.0950000000000002</c:v>
                </c:pt>
                <c:pt idx="1074">
                  <c:v>3.08</c:v>
                </c:pt>
                <c:pt idx="1075">
                  <c:v>3.08</c:v>
                </c:pt>
                <c:pt idx="1076">
                  <c:v>3.0550000000000002</c:v>
                </c:pt>
                <c:pt idx="1077">
                  <c:v>3.0049999999999999</c:v>
                </c:pt>
                <c:pt idx="1078">
                  <c:v>2.875</c:v>
                </c:pt>
                <c:pt idx="1079">
                  <c:v>2.95</c:v>
                </c:pt>
                <c:pt idx="1080">
                  <c:v>3.0150000000000001</c:v>
                </c:pt>
                <c:pt idx="1081">
                  <c:v>3</c:v>
                </c:pt>
                <c:pt idx="1082">
                  <c:v>3</c:v>
                </c:pt>
                <c:pt idx="1083">
                  <c:v>2.98</c:v>
                </c:pt>
                <c:pt idx="1084">
                  <c:v>3.0049999999999999</c:v>
                </c:pt>
                <c:pt idx="1085">
                  <c:v>2.9449999999999998</c:v>
                </c:pt>
                <c:pt idx="1086">
                  <c:v>3.05</c:v>
                </c:pt>
                <c:pt idx="1087">
                  <c:v>3.06</c:v>
                </c:pt>
                <c:pt idx="1088">
                  <c:v>3.0150000000000001</c:v>
                </c:pt>
                <c:pt idx="1089">
                  <c:v>3.06</c:v>
                </c:pt>
                <c:pt idx="1090">
                  <c:v>2.9750000000000001</c:v>
                </c:pt>
                <c:pt idx="1091">
                  <c:v>2.99</c:v>
                </c:pt>
                <c:pt idx="1092">
                  <c:v>2.9750000000000001</c:v>
                </c:pt>
                <c:pt idx="1093">
                  <c:v>2.9950000000000001</c:v>
                </c:pt>
                <c:pt idx="1094">
                  <c:v>2.92</c:v>
                </c:pt>
                <c:pt idx="1095">
                  <c:v>3.0649999999999999</c:v>
                </c:pt>
                <c:pt idx="1096">
                  <c:v>2.95</c:v>
                </c:pt>
                <c:pt idx="1097">
                  <c:v>3.0350000000000001</c:v>
                </c:pt>
                <c:pt idx="1098">
                  <c:v>3</c:v>
                </c:pt>
                <c:pt idx="1099">
                  <c:v>3</c:v>
                </c:pt>
                <c:pt idx="1100">
                  <c:v>2.99</c:v>
                </c:pt>
                <c:pt idx="1101">
                  <c:v>2.9449999999999998</c:v>
                </c:pt>
                <c:pt idx="1102">
                  <c:v>2.9550000000000001</c:v>
                </c:pt>
                <c:pt idx="1103">
                  <c:v>2.93</c:v>
                </c:pt>
                <c:pt idx="1104">
                  <c:v>2.9750000000000001</c:v>
                </c:pt>
                <c:pt idx="1105">
                  <c:v>2.9950000000000001</c:v>
                </c:pt>
                <c:pt idx="1106">
                  <c:v>2.9550000000000001</c:v>
                </c:pt>
                <c:pt idx="1107">
                  <c:v>2.93</c:v>
                </c:pt>
                <c:pt idx="1108">
                  <c:v>2.915</c:v>
                </c:pt>
                <c:pt idx="1109">
                  <c:v>2.89</c:v>
                </c:pt>
                <c:pt idx="1110">
                  <c:v>2.8849999999999998</c:v>
                </c:pt>
                <c:pt idx="1111">
                  <c:v>2.8650000000000002</c:v>
                </c:pt>
                <c:pt idx="1112">
                  <c:v>2.87</c:v>
                </c:pt>
                <c:pt idx="1113">
                  <c:v>2.89</c:v>
                </c:pt>
                <c:pt idx="1114">
                  <c:v>2.9</c:v>
                </c:pt>
                <c:pt idx="1115">
                  <c:v>2.89</c:v>
                </c:pt>
                <c:pt idx="1116">
                  <c:v>2.86</c:v>
                </c:pt>
                <c:pt idx="1117">
                  <c:v>2.85</c:v>
                </c:pt>
                <c:pt idx="1118">
                  <c:v>2.9</c:v>
                </c:pt>
                <c:pt idx="1119">
                  <c:v>3.14</c:v>
                </c:pt>
                <c:pt idx="1120">
                  <c:v>3.15</c:v>
                </c:pt>
                <c:pt idx="1121">
                  <c:v>3.2050000000000001</c:v>
                </c:pt>
                <c:pt idx="1122">
                  <c:v>3.18</c:v>
                </c:pt>
                <c:pt idx="1123">
                  <c:v>3.54</c:v>
                </c:pt>
                <c:pt idx="1124">
                  <c:v>3.355</c:v>
                </c:pt>
                <c:pt idx="1125">
                  <c:v>3.35</c:v>
                </c:pt>
                <c:pt idx="1126">
                  <c:v>3.2650000000000001</c:v>
                </c:pt>
                <c:pt idx="1127">
                  <c:v>3.27</c:v>
                </c:pt>
                <c:pt idx="1128">
                  <c:v>3.25</c:v>
                </c:pt>
                <c:pt idx="1129">
                  <c:v>3.1949999999999998</c:v>
                </c:pt>
                <c:pt idx="1130">
                  <c:v>3.1349999999999998</c:v>
                </c:pt>
                <c:pt idx="1131">
                  <c:v>3.1</c:v>
                </c:pt>
                <c:pt idx="1132">
                  <c:v>3.13</c:v>
                </c:pt>
                <c:pt idx="1133">
                  <c:v>3.0249999999999999</c:v>
                </c:pt>
                <c:pt idx="1134">
                  <c:v>3.06</c:v>
                </c:pt>
                <c:pt idx="1135">
                  <c:v>3.0350000000000001</c:v>
                </c:pt>
                <c:pt idx="1136">
                  <c:v>3.08</c:v>
                </c:pt>
                <c:pt idx="1137">
                  <c:v>3.12</c:v>
                </c:pt>
                <c:pt idx="1138">
                  <c:v>3.0750000000000002</c:v>
                </c:pt>
                <c:pt idx="1139">
                  <c:v>3.0950000000000002</c:v>
                </c:pt>
                <c:pt idx="1140">
                  <c:v>3.085</c:v>
                </c:pt>
                <c:pt idx="1141">
                  <c:v>3.06</c:v>
                </c:pt>
                <c:pt idx="1142">
                  <c:v>3.11</c:v>
                </c:pt>
                <c:pt idx="1143">
                  <c:v>3.11</c:v>
                </c:pt>
                <c:pt idx="1144">
                  <c:v>3.11</c:v>
                </c:pt>
                <c:pt idx="1145">
                  <c:v>3.125</c:v>
                </c:pt>
                <c:pt idx="1146">
                  <c:v>3.11</c:v>
                </c:pt>
                <c:pt idx="1147">
                  <c:v>3.105</c:v>
                </c:pt>
                <c:pt idx="1148">
                  <c:v>3.1150000000000002</c:v>
                </c:pt>
                <c:pt idx="1149">
                  <c:v>3.1150000000000002</c:v>
                </c:pt>
                <c:pt idx="1150">
                  <c:v>3.13</c:v>
                </c:pt>
                <c:pt idx="1151">
                  <c:v>3.13</c:v>
                </c:pt>
                <c:pt idx="1152">
                  <c:v>3.165</c:v>
                </c:pt>
                <c:pt idx="1153">
                  <c:v>3.16</c:v>
                </c:pt>
                <c:pt idx="1154">
                  <c:v>3.1549999999999998</c:v>
                </c:pt>
                <c:pt idx="1155">
                  <c:v>3.1549999999999998</c:v>
                </c:pt>
                <c:pt idx="1156">
                  <c:v>3.17</c:v>
                </c:pt>
                <c:pt idx="1157">
                  <c:v>3.17</c:v>
                </c:pt>
                <c:pt idx="1158">
                  <c:v>3.16</c:v>
                </c:pt>
                <c:pt idx="1159">
                  <c:v>3.17</c:v>
                </c:pt>
                <c:pt idx="1160">
                  <c:v>3.16</c:v>
                </c:pt>
                <c:pt idx="1161">
                  <c:v>3.16</c:v>
                </c:pt>
                <c:pt idx="1162">
                  <c:v>3.16</c:v>
                </c:pt>
                <c:pt idx="1163">
                  <c:v>3.11</c:v>
                </c:pt>
                <c:pt idx="1164">
                  <c:v>3.03</c:v>
                </c:pt>
                <c:pt idx="1165">
                  <c:v>2.98</c:v>
                </c:pt>
                <c:pt idx="1166">
                  <c:v>2.9750000000000001</c:v>
                </c:pt>
                <c:pt idx="1167">
                  <c:v>2.9750000000000001</c:v>
                </c:pt>
                <c:pt idx="1168">
                  <c:v>3.0150000000000001</c:v>
                </c:pt>
                <c:pt idx="1169">
                  <c:v>2.94</c:v>
                </c:pt>
                <c:pt idx="1170">
                  <c:v>2.94</c:v>
                </c:pt>
                <c:pt idx="1171">
                  <c:v>2.9449999999999998</c:v>
                </c:pt>
                <c:pt idx="1172">
                  <c:v>3.0150000000000001</c:v>
                </c:pt>
                <c:pt idx="1173">
                  <c:v>2.96</c:v>
                </c:pt>
                <c:pt idx="1174">
                  <c:v>3.02</c:v>
                </c:pt>
                <c:pt idx="1175">
                  <c:v>2.9449999999999998</c:v>
                </c:pt>
                <c:pt idx="1176">
                  <c:v>3.03</c:v>
                </c:pt>
                <c:pt idx="1177">
                  <c:v>3.085</c:v>
                </c:pt>
                <c:pt idx="1178">
                  <c:v>3.06</c:v>
                </c:pt>
                <c:pt idx="1179">
                  <c:v>2.99</c:v>
                </c:pt>
                <c:pt idx="1180">
                  <c:v>2.9750000000000001</c:v>
                </c:pt>
                <c:pt idx="1181">
                  <c:v>2.875</c:v>
                </c:pt>
                <c:pt idx="1182">
                  <c:v>2.87</c:v>
                </c:pt>
                <c:pt idx="1183">
                  <c:v>2.85</c:v>
                </c:pt>
                <c:pt idx="1184">
                  <c:v>2.82</c:v>
                </c:pt>
                <c:pt idx="1185">
                  <c:v>2.9049999999999998</c:v>
                </c:pt>
                <c:pt idx="1186">
                  <c:v>2.89</c:v>
                </c:pt>
                <c:pt idx="1187">
                  <c:v>2.9</c:v>
                </c:pt>
                <c:pt idx="1188">
                  <c:v>2.91</c:v>
                </c:pt>
                <c:pt idx="1189">
                  <c:v>2.9750000000000001</c:v>
                </c:pt>
                <c:pt idx="1190">
                  <c:v>3.05</c:v>
                </c:pt>
                <c:pt idx="1191">
                  <c:v>3.0449999999999999</c:v>
                </c:pt>
                <c:pt idx="1192">
                  <c:v>3.07</c:v>
                </c:pt>
                <c:pt idx="1193">
                  <c:v>3.085</c:v>
                </c:pt>
                <c:pt idx="1194">
                  <c:v>3.05</c:v>
                </c:pt>
                <c:pt idx="1195">
                  <c:v>3.05</c:v>
                </c:pt>
                <c:pt idx="1196">
                  <c:v>3.0350000000000001</c:v>
                </c:pt>
                <c:pt idx="1197">
                  <c:v>3.03</c:v>
                </c:pt>
                <c:pt idx="1198">
                  <c:v>2.99</c:v>
                </c:pt>
                <c:pt idx="1199">
                  <c:v>3.04</c:v>
                </c:pt>
                <c:pt idx="1200">
                  <c:v>3</c:v>
                </c:pt>
                <c:pt idx="1201">
                  <c:v>3.05</c:v>
                </c:pt>
                <c:pt idx="1202">
                  <c:v>3.01</c:v>
                </c:pt>
                <c:pt idx="1203">
                  <c:v>3</c:v>
                </c:pt>
                <c:pt idx="1204">
                  <c:v>3.05</c:v>
                </c:pt>
                <c:pt idx="1205">
                  <c:v>3.08</c:v>
                </c:pt>
                <c:pt idx="1206">
                  <c:v>3.06</c:v>
                </c:pt>
                <c:pt idx="1207">
                  <c:v>3.02</c:v>
                </c:pt>
                <c:pt idx="1208">
                  <c:v>3.07</c:v>
                </c:pt>
                <c:pt idx="1209">
                  <c:v>3.0950000000000002</c:v>
                </c:pt>
                <c:pt idx="1210">
                  <c:v>3.085</c:v>
                </c:pt>
                <c:pt idx="1211">
                  <c:v>3.07</c:v>
                </c:pt>
                <c:pt idx="1212">
                  <c:v>3.2</c:v>
                </c:pt>
                <c:pt idx="1213">
                  <c:v>3.085</c:v>
                </c:pt>
                <c:pt idx="1214">
                  <c:v>3.0750000000000002</c:v>
                </c:pt>
                <c:pt idx="1215">
                  <c:v>3.085</c:v>
                </c:pt>
                <c:pt idx="1216">
                  <c:v>3.08</c:v>
                </c:pt>
                <c:pt idx="1217">
                  <c:v>3.12</c:v>
                </c:pt>
                <c:pt idx="1218">
                  <c:v>3.11</c:v>
                </c:pt>
                <c:pt idx="1219">
                  <c:v>3.125</c:v>
                </c:pt>
                <c:pt idx="1220">
                  <c:v>3.07</c:v>
                </c:pt>
                <c:pt idx="1221">
                  <c:v>3.0750000000000002</c:v>
                </c:pt>
                <c:pt idx="1222">
                  <c:v>3.08</c:v>
                </c:pt>
                <c:pt idx="1223">
                  <c:v>3.07</c:v>
                </c:pt>
                <c:pt idx="1224">
                  <c:v>3.0750000000000002</c:v>
                </c:pt>
                <c:pt idx="1225">
                  <c:v>3.07</c:v>
                </c:pt>
                <c:pt idx="1226">
                  <c:v>3.11</c:v>
                </c:pt>
                <c:pt idx="1227">
                  <c:v>3.0950000000000002</c:v>
                </c:pt>
                <c:pt idx="1228">
                  <c:v>3.2450000000000001</c:v>
                </c:pt>
                <c:pt idx="1229">
                  <c:v>3.2850000000000001</c:v>
                </c:pt>
                <c:pt idx="1230">
                  <c:v>3.24</c:v>
                </c:pt>
                <c:pt idx="1231">
                  <c:v>3.22</c:v>
                </c:pt>
                <c:pt idx="1232">
                  <c:v>3.1949999999999998</c:v>
                </c:pt>
                <c:pt idx="1233">
                  <c:v>3.22</c:v>
                </c:pt>
                <c:pt idx="1234">
                  <c:v>3.1949999999999998</c:v>
                </c:pt>
                <c:pt idx="1235">
                  <c:v>3.18</c:v>
                </c:pt>
                <c:pt idx="1236">
                  <c:v>3.18</c:v>
                </c:pt>
                <c:pt idx="1237">
                  <c:v>3.165</c:v>
                </c:pt>
                <c:pt idx="1238">
                  <c:v>3.18</c:v>
                </c:pt>
                <c:pt idx="1239">
                  <c:v>3.1850000000000001</c:v>
                </c:pt>
                <c:pt idx="1240">
                  <c:v>3.2</c:v>
                </c:pt>
                <c:pt idx="1241">
                  <c:v>3.1850000000000001</c:v>
                </c:pt>
                <c:pt idx="1242">
                  <c:v>3.2050000000000001</c:v>
                </c:pt>
                <c:pt idx="1243">
                  <c:v>3.21</c:v>
                </c:pt>
                <c:pt idx="1244">
                  <c:v>3.21</c:v>
                </c:pt>
                <c:pt idx="1245">
                  <c:v>3.2</c:v>
                </c:pt>
                <c:pt idx="1246">
                  <c:v>3.2</c:v>
                </c:pt>
                <c:pt idx="1247">
                  <c:v>3.2149999999999999</c:v>
                </c:pt>
                <c:pt idx="1248">
                  <c:v>3.22</c:v>
                </c:pt>
                <c:pt idx="1249">
                  <c:v>3.2149999999999999</c:v>
                </c:pt>
                <c:pt idx="1250">
                  <c:v>3.24</c:v>
                </c:pt>
                <c:pt idx="1251">
                  <c:v>3.25</c:v>
                </c:pt>
                <c:pt idx="1252">
                  <c:v>3.2749999999999999</c:v>
                </c:pt>
                <c:pt idx="1253">
                  <c:v>3.26</c:v>
                </c:pt>
                <c:pt idx="1254">
                  <c:v>3.25</c:v>
                </c:pt>
                <c:pt idx="1255">
                  <c:v>3.24</c:v>
                </c:pt>
                <c:pt idx="1256">
                  <c:v>3.27</c:v>
                </c:pt>
                <c:pt idx="1257">
                  <c:v>3.26</c:v>
                </c:pt>
                <c:pt idx="1258">
                  <c:v>3.28</c:v>
                </c:pt>
                <c:pt idx="1259">
                  <c:v>3.3</c:v>
                </c:pt>
                <c:pt idx="1260">
                  <c:v>3.3050000000000002</c:v>
                </c:pt>
                <c:pt idx="1261">
                  <c:v>3.2850000000000001</c:v>
                </c:pt>
                <c:pt idx="1262">
                  <c:v>3.28</c:v>
                </c:pt>
                <c:pt idx="1263">
                  <c:v>3.31</c:v>
                </c:pt>
                <c:pt idx="1264">
                  <c:v>3.38</c:v>
                </c:pt>
                <c:pt idx="1265">
                  <c:v>3.37</c:v>
                </c:pt>
                <c:pt idx="1266">
                  <c:v>3.3650000000000002</c:v>
                </c:pt>
                <c:pt idx="1267">
                  <c:v>3.3650000000000002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out"/>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Sheet1!$C$1</c:f>
              <c:strCache>
                <c:ptCount val="1"/>
                <c:pt idx="0">
                  <c:v>Edison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41698</c:v>
                </c:pt>
                <c:pt idx="1">
                  <c:v>41701</c:v>
                </c:pt>
                <c:pt idx="2">
                  <c:v>41702</c:v>
                </c:pt>
                <c:pt idx="3">
                  <c:v>41703</c:v>
                </c:pt>
                <c:pt idx="4">
                  <c:v>41704</c:v>
                </c:pt>
                <c:pt idx="5">
                  <c:v>41705</c:v>
                </c:pt>
                <c:pt idx="6">
                  <c:v>41708</c:v>
                </c:pt>
                <c:pt idx="7">
                  <c:v>41709</c:v>
                </c:pt>
                <c:pt idx="8">
                  <c:v>41710</c:v>
                </c:pt>
                <c:pt idx="9">
                  <c:v>41711</c:v>
                </c:pt>
                <c:pt idx="10">
                  <c:v>41712</c:v>
                </c:pt>
                <c:pt idx="11">
                  <c:v>41715</c:v>
                </c:pt>
                <c:pt idx="12">
                  <c:v>41716</c:v>
                </c:pt>
                <c:pt idx="13">
                  <c:v>41717</c:v>
                </c:pt>
                <c:pt idx="14">
                  <c:v>41718</c:v>
                </c:pt>
                <c:pt idx="15">
                  <c:v>41719</c:v>
                </c:pt>
                <c:pt idx="16">
                  <c:v>41722</c:v>
                </c:pt>
                <c:pt idx="17">
                  <c:v>41723</c:v>
                </c:pt>
                <c:pt idx="18">
                  <c:v>41724</c:v>
                </c:pt>
                <c:pt idx="19">
                  <c:v>41725</c:v>
                </c:pt>
                <c:pt idx="20">
                  <c:v>41726</c:v>
                </c:pt>
                <c:pt idx="21">
                  <c:v>41729</c:v>
                </c:pt>
                <c:pt idx="22">
                  <c:v>41730</c:v>
                </c:pt>
                <c:pt idx="23">
                  <c:v>41731</c:v>
                </c:pt>
                <c:pt idx="24">
                  <c:v>41732</c:v>
                </c:pt>
                <c:pt idx="25">
                  <c:v>41733</c:v>
                </c:pt>
                <c:pt idx="26">
                  <c:v>41736</c:v>
                </c:pt>
                <c:pt idx="27">
                  <c:v>41737</c:v>
                </c:pt>
                <c:pt idx="28">
                  <c:v>41738</c:v>
                </c:pt>
                <c:pt idx="29">
                  <c:v>41739</c:v>
                </c:pt>
                <c:pt idx="30">
                  <c:v>41740</c:v>
                </c:pt>
                <c:pt idx="31">
                  <c:v>41743</c:v>
                </c:pt>
                <c:pt idx="32">
                  <c:v>41744</c:v>
                </c:pt>
                <c:pt idx="33">
                  <c:v>41745</c:v>
                </c:pt>
                <c:pt idx="34">
                  <c:v>41746</c:v>
                </c:pt>
                <c:pt idx="35">
                  <c:v>41751</c:v>
                </c:pt>
                <c:pt idx="36">
                  <c:v>41752</c:v>
                </c:pt>
                <c:pt idx="37">
                  <c:v>41753</c:v>
                </c:pt>
                <c:pt idx="38">
                  <c:v>41754</c:v>
                </c:pt>
                <c:pt idx="39">
                  <c:v>41757</c:v>
                </c:pt>
                <c:pt idx="40">
                  <c:v>41758</c:v>
                </c:pt>
                <c:pt idx="41">
                  <c:v>41759</c:v>
                </c:pt>
                <c:pt idx="42">
                  <c:v>41761</c:v>
                </c:pt>
                <c:pt idx="43">
                  <c:v>41764</c:v>
                </c:pt>
                <c:pt idx="44">
                  <c:v>41765</c:v>
                </c:pt>
                <c:pt idx="45">
                  <c:v>41766</c:v>
                </c:pt>
                <c:pt idx="46">
                  <c:v>41767</c:v>
                </c:pt>
                <c:pt idx="47">
                  <c:v>41768</c:v>
                </c:pt>
                <c:pt idx="48">
                  <c:v>41771</c:v>
                </c:pt>
                <c:pt idx="49">
                  <c:v>41772</c:v>
                </c:pt>
                <c:pt idx="50">
                  <c:v>41773</c:v>
                </c:pt>
                <c:pt idx="51">
                  <c:v>41774</c:v>
                </c:pt>
                <c:pt idx="52">
                  <c:v>41775</c:v>
                </c:pt>
                <c:pt idx="53">
                  <c:v>41778</c:v>
                </c:pt>
                <c:pt idx="54">
                  <c:v>41779</c:v>
                </c:pt>
                <c:pt idx="55">
                  <c:v>41780</c:v>
                </c:pt>
                <c:pt idx="56">
                  <c:v>41781</c:v>
                </c:pt>
                <c:pt idx="57">
                  <c:v>41782</c:v>
                </c:pt>
                <c:pt idx="58">
                  <c:v>41785</c:v>
                </c:pt>
                <c:pt idx="59">
                  <c:v>41786</c:v>
                </c:pt>
                <c:pt idx="60">
                  <c:v>41787</c:v>
                </c:pt>
                <c:pt idx="61">
                  <c:v>41788</c:v>
                </c:pt>
                <c:pt idx="62">
                  <c:v>41789</c:v>
                </c:pt>
                <c:pt idx="63">
                  <c:v>41792</c:v>
                </c:pt>
                <c:pt idx="64">
                  <c:v>41793</c:v>
                </c:pt>
                <c:pt idx="65">
                  <c:v>41794</c:v>
                </c:pt>
                <c:pt idx="66">
                  <c:v>41795</c:v>
                </c:pt>
                <c:pt idx="67">
                  <c:v>41796</c:v>
                </c:pt>
                <c:pt idx="68">
                  <c:v>41799</c:v>
                </c:pt>
                <c:pt idx="69">
                  <c:v>41800</c:v>
                </c:pt>
                <c:pt idx="70">
                  <c:v>41801</c:v>
                </c:pt>
                <c:pt idx="71">
                  <c:v>41802</c:v>
                </c:pt>
                <c:pt idx="72">
                  <c:v>41803</c:v>
                </c:pt>
                <c:pt idx="73">
                  <c:v>41806</c:v>
                </c:pt>
                <c:pt idx="74">
                  <c:v>41807</c:v>
                </c:pt>
                <c:pt idx="75">
                  <c:v>41808</c:v>
                </c:pt>
                <c:pt idx="76">
                  <c:v>41809</c:v>
                </c:pt>
                <c:pt idx="77">
                  <c:v>41810</c:v>
                </c:pt>
                <c:pt idx="78">
                  <c:v>41813</c:v>
                </c:pt>
                <c:pt idx="79">
                  <c:v>41814</c:v>
                </c:pt>
                <c:pt idx="80">
                  <c:v>41815</c:v>
                </c:pt>
                <c:pt idx="81">
                  <c:v>41816</c:v>
                </c:pt>
                <c:pt idx="82">
                  <c:v>41817</c:v>
                </c:pt>
                <c:pt idx="83">
                  <c:v>41820</c:v>
                </c:pt>
                <c:pt idx="84">
                  <c:v>41821</c:v>
                </c:pt>
                <c:pt idx="85">
                  <c:v>41822</c:v>
                </c:pt>
                <c:pt idx="86">
                  <c:v>41823</c:v>
                </c:pt>
                <c:pt idx="87">
                  <c:v>41824</c:v>
                </c:pt>
                <c:pt idx="88">
                  <c:v>41827</c:v>
                </c:pt>
                <c:pt idx="89">
                  <c:v>41828</c:v>
                </c:pt>
                <c:pt idx="90">
                  <c:v>41829</c:v>
                </c:pt>
                <c:pt idx="91">
                  <c:v>41830</c:v>
                </c:pt>
                <c:pt idx="92">
                  <c:v>41831</c:v>
                </c:pt>
                <c:pt idx="93">
                  <c:v>41834</c:v>
                </c:pt>
                <c:pt idx="94">
                  <c:v>41835</c:v>
                </c:pt>
                <c:pt idx="95">
                  <c:v>41836</c:v>
                </c:pt>
                <c:pt idx="96">
                  <c:v>41837</c:v>
                </c:pt>
                <c:pt idx="97">
                  <c:v>41838</c:v>
                </c:pt>
                <c:pt idx="98">
                  <c:v>41841</c:v>
                </c:pt>
                <c:pt idx="99">
                  <c:v>41842</c:v>
                </c:pt>
                <c:pt idx="100">
                  <c:v>41843</c:v>
                </c:pt>
                <c:pt idx="101">
                  <c:v>41844</c:v>
                </c:pt>
                <c:pt idx="102">
                  <c:v>41845</c:v>
                </c:pt>
                <c:pt idx="103">
                  <c:v>41848</c:v>
                </c:pt>
                <c:pt idx="104">
                  <c:v>41849</c:v>
                </c:pt>
                <c:pt idx="105">
                  <c:v>41850</c:v>
                </c:pt>
                <c:pt idx="106">
                  <c:v>41851</c:v>
                </c:pt>
                <c:pt idx="107">
                  <c:v>41852</c:v>
                </c:pt>
                <c:pt idx="108">
                  <c:v>41855</c:v>
                </c:pt>
                <c:pt idx="109">
                  <c:v>41856</c:v>
                </c:pt>
                <c:pt idx="110">
                  <c:v>41857</c:v>
                </c:pt>
                <c:pt idx="111">
                  <c:v>41858</c:v>
                </c:pt>
                <c:pt idx="112">
                  <c:v>41859</c:v>
                </c:pt>
                <c:pt idx="113">
                  <c:v>41862</c:v>
                </c:pt>
                <c:pt idx="114">
                  <c:v>41863</c:v>
                </c:pt>
                <c:pt idx="115">
                  <c:v>41864</c:v>
                </c:pt>
                <c:pt idx="116">
                  <c:v>41865</c:v>
                </c:pt>
                <c:pt idx="117">
                  <c:v>41869</c:v>
                </c:pt>
                <c:pt idx="118">
                  <c:v>41870</c:v>
                </c:pt>
                <c:pt idx="119">
                  <c:v>41871</c:v>
                </c:pt>
                <c:pt idx="120">
                  <c:v>41872</c:v>
                </c:pt>
                <c:pt idx="121">
                  <c:v>41873</c:v>
                </c:pt>
                <c:pt idx="122">
                  <c:v>41876</c:v>
                </c:pt>
                <c:pt idx="123">
                  <c:v>41877</c:v>
                </c:pt>
                <c:pt idx="124">
                  <c:v>41878</c:v>
                </c:pt>
                <c:pt idx="125">
                  <c:v>41879</c:v>
                </c:pt>
                <c:pt idx="126">
                  <c:v>41880</c:v>
                </c:pt>
                <c:pt idx="127">
                  <c:v>41883</c:v>
                </c:pt>
                <c:pt idx="128">
                  <c:v>41884</c:v>
                </c:pt>
                <c:pt idx="129">
                  <c:v>41885</c:v>
                </c:pt>
                <c:pt idx="130">
                  <c:v>41886</c:v>
                </c:pt>
                <c:pt idx="131">
                  <c:v>41887</c:v>
                </c:pt>
                <c:pt idx="132">
                  <c:v>41890</c:v>
                </c:pt>
                <c:pt idx="133">
                  <c:v>41891</c:v>
                </c:pt>
                <c:pt idx="134">
                  <c:v>41892</c:v>
                </c:pt>
                <c:pt idx="135">
                  <c:v>41893</c:v>
                </c:pt>
                <c:pt idx="136">
                  <c:v>41894</c:v>
                </c:pt>
                <c:pt idx="137">
                  <c:v>41897</c:v>
                </c:pt>
                <c:pt idx="138">
                  <c:v>41898</c:v>
                </c:pt>
                <c:pt idx="139">
                  <c:v>41899</c:v>
                </c:pt>
                <c:pt idx="140">
                  <c:v>41900</c:v>
                </c:pt>
                <c:pt idx="141">
                  <c:v>41901</c:v>
                </c:pt>
                <c:pt idx="142">
                  <c:v>41904</c:v>
                </c:pt>
                <c:pt idx="143">
                  <c:v>41905</c:v>
                </c:pt>
                <c:pt idx="144">
                  <c:v>41906</c:v>
                </c:pt>
                <c:pt idx="145">
                  <c:v>41907</c:v>
                </c:pt>
                <c:pt idx="146">
                  <c:v>41908</c:v>
                </c:pt>
                <c:pt idx="147">
                  <c:v>41911</c:v>
                </c:pt>
                <c:pt idx="148">
                  <c:v>41912</c:v>
                </c:pt>
                <c:pt idx="149">
                  <c:v>41913</c:v>
                </c:pt>
                <c:pt idx="150">
                  <c:v>41914</c:v>
                </c:pt>
                <c:pt idx="151">
                  <c:v>41915</c:v>
                </c:pt>
                <c:pt idx="152">
                  <c:v>41918</c:v>
                </c:pt>
                <c:pt idx="153">
                  <c:v>41919</c:v>
                </c:pt>
                <c:pt idx="154">
                  <c:v>41920</c:v>
                </c:pt>
                <c:pt idx="155">
                  <c:v>41921</c:v>
                </c:pt>
                <c:pt idx="156">
                  <c:v>41922</c:v>
                </c:pt>
                <c:pt idx="157">
                  <c:v>41925</c:v>
                </c:pt>
                <c:pt idx="158">
                  <c:v>41926</c:v>
                </c:pt>
                <c:pt idx="159">
                  <c:v>41927</c:v>
                </c:pt>
                <c:pt idx="160">
                  <c:v>41928</c:v>
                </c:pt>
                <c:pt idx="161">
                  <c:v>41929</c:v>
                </c:pt>
                <c:pt idx="162">
                  <c:v>41932</c:v>
                </c:pt>
                <c:pt idx="163">
                  <c:v>41933</c:v>
                </c:pt>
                <c:pt idx="164">
                  <c:v>41934</c:v>
                </c:pt>
                <c:pt idx="165">
                  <c:v>41935</c:v>
                </c:pt>
                <c:pt idx="166">
                  <c:v>41936</c:v>
                </c:pt>
                <c:pt idx="167">
                  <c:v>41939</c:v>
                </c:pt>
                <c:pt idx="168">
                  <c:v>41940</c:v>
                </c:pt>
                <c:pt idx="169">
                  <c:v>41941</c:v>
                </c:pt>
                <c:pt idx="170">
                  <c:v>41942</c:v>
                </c:pt>
                <c:pt idx="171">
                  <c:v>41943</c:v>
                </c:pt>
                <c:pt idx="172">
                  <c:v>41946</c:v>
                </c:pt>
                <c:pt idx="173">
                  <c:v>41947</c:v>
                </c:pt>
                <c:pt idx="174">
                  <c:v>41948</c:v>
                </c:pt>
                <c:pt idx="175">
                  <c:v>41949</c:v>
                </c:pt>
                <c:pt idx="176">
                  <c:v>41950</c:v>
                </c:pt>
                <c:pt idx="177">
                  <c:v>41953</c:v>
                </c:pt>
                <c:pt idx="178">
                  <c:v>41954</c:v>
                </c:pt>
                <c:pt idx="179">
                  <c:v>41955</c:v>
                </c:pt>
                <c:pt idx="180">
                  <c:v>41956</c:v>
                </c:pt>
                <c:pt idx="181">
                  <c:v>41957</c:v>
                </c:pt>
                <c:pt idx="182">
                  <c:v>41960</c:v>
                </c:pt>
                <c:pt idx="183">
                  <c:v>41961</c:v>
                </c:pt>
                <c:pt idx="184">
                  <c:v>41962</c:v>
                </c:pt>
                <c:pt idx="185">
                  <c:v>41963</c:v>
                </c:pt>
                <c:pt idx="186">
                  <c:v>41964</c:v>
                </c:pt>
                <c:pt idx="187">
                  <c:v>41967</c:v>
                </c:pt>
                <c:pt idx="188">
                  <c:v>41968</c:v>
                </c:pt>
                <c:pt idx="189">
                  <c:v>41969</c:v>
                </c:pt>
                <c:pt idx="190">
                  <c:v>41970</c:v>
                </c:pt>
                <c:pt idx="191">
                  <c:v>41971</c:v>
                </c:pt>
                <c:pt idx="192">
                  <c:v>41974</c:v>
                </c:pt>
                <c:pt idx="193">
                  <c:v>41975</c:v>
                </c:pt>
                <c:pt idx="194">
                  <c:v>41976</c:v>
                </c:pt>
                <c:pt idx="195">
                  <c:v>41977</c:v>
                </c:pt>
                <c:pt idx="196">
                  <c:v>41978</c:v>
                </c:pt>
                <c:pt idx="197">
                  <c:v>41981</c:v>
                </c:pt>
                <c:pt idx="198">
                  <c:v>41982</c:v>
                </c:pt>
                <c:pt idx="199">
                  <c:v>41983</c:v>
                </c:pt>
                <c:pt idx="200">
                  <c:v>41984</c:v>
                </c:pt>
                <c:pt idx="201">
                  <c:v>41985</c:v>
                </c:pt>
                <c:pt idx="202">
                  <c:v>41988</c:v>
                </c:pt>
                <c:pt idx="203">
                  <c:v>41989</c:v>
                </c:pt>
                <c:pt idx="204">
                  <c:v>41990</c:v>
                </c:pt>
                <c:pt idx="205">
                  <c:v>41991</c:v>
                </c:pt>
                <c:pt idx="206">
                  <c:v>41992</c:v>
                </c:pt>
                <c:pt idx="207">
                  <c:v>41995</c:v>
                </c:pt>
                <c:pt idx="208">
                  <c:v>41996</c:v>
                </c:pt>
                <c:pt idx="209">
                  <c:v>42002</c:v>
                </c:pt>
                <c:pt idx="210">
                  <c:v>42003</c:v>
                </c:pt>
                <c:pt idx="211">
                  <c:v>42006</c:v>
                </c:pt>
                <c:pt idx="212">
                  <c:v>42009</c:v>
                </c:pt>
                <c:pt idx="213">
                  <c:v>42010</c:v>
                </c:pt>
                <c:pt idx="214">
                  <c:v>42011</c:v>
                </c:pt>
                <c:pt idx="215">
                  <c:v>42012</c:v>
                </c:pt>
                <c:pt idx="216">
                  <c:v>42013</c:v>
                </c:pt>
                <c:pt idx="217">
                  <c:v>42016</c:v>
                </c:pt>
                <c:pt idx="218">
                  <c:v>42017</c:v>
                </c:pt>
                <c:pt idx="219">
                  <c:v>42018</c:v>
                </c:pt>
                <c:pt idx="220">
                  <c:v>42019</c:v>
                </c:pt>
                <c:pt idx="221">
                  <c:v>42020</c:v>
                </c:pt>
                <c:pt idx="222">
                  <c:v>42023</c:v>
                </c:pt>
                <c:pt idx="223">
                  <c:v>42024</c:v>
                </c:pt>
                <c:pt idx="224">
                  <c:v>42025</c:v>
                </c:pt>
                <c:pt idx="225">
                  <c:v>42026</c:v>
                </c:pt>
                <c:pt idx="226">
                  <c:v>42027</c:v>
                </c:pt>
                <c:pt idx="227">
                  <c:v>42030</c:v>
                </c:pt>
                <c:pt idx="228">
                  <c:v>42031</c:v>
                </c:pt>
                <c:pt idx="229">
                  <c:v>42032</c:v>
                </c:pt>
                <c:pt idx="230">
                  <c:v>42033</c:v>
                </c:pt>
                <c:pt idx="231">
                  <c:v>42034</c:v>
                </c:pt>
                <c:pt idx="232">
                  <c:v>42037</c:v>
                </c:pt>
                <c:pt idx="233">
                  <c:v>42038</c:v>
                </c:pt>
                <c:pt idx="234">
                  <c:v>42039</c:v>
                </c:pt>
                <c:pt idx="235">
                  <c:v>42040</c:v>
                </c:pt>
                <c:pt idx="236">
                  <c:v>42041</c:v>
                </c:pt>
                <c:pt idx="237">
                  <c:v>42044</c:v>
                </c:pt>
                <c:pt idx="238">
                  <c:v>42045</c:v>
                </c:pt>
                <c:pt idx="239">
                  <c:v>42046</c:v>
                </c:pt>
                <c:pt idx="240">
                  <c:v>42047</c:v>
                </c:pt>
                <c:pt idx="241">
                  <c:v>42048</c:v>
                </c:pt>
                <c:pt idx="242">
                  <c:v>42051</c:v>
                </c:pt>
                <c:pt idx="243">
                  <c:v>42052</c:v>
                </c:pt>
                <c:pt idx="244">
                  <c:v>42053</c:v>
                </c:pt>
                <c:pt idx="245">
                  <c:v>42054</c:v>
                </c:pt>
                <c:pt idx="246">
                  <c:v>42055</c:v>
                </c:pt>
                <c:pt idx="247">
                  <c:v>42058</c:v>
                </c:pt>
                <c:pt idx="248">
                  <c:v>42059</c:v>
                </c:pt>
                <c:pt idx="249">
                  <c:v>42060</c:v>
                </c:pt>
                <c:pt idx="250">
                  <c:v>42061</c:v>
                </c:pt>
                <c:pt idx="251">
                  <c:v>42062</c:v>
                </c:pt>
                <c:pt idx="252">
                  <c:v>42065</c:v>
                </c:pt>
                <c:pt idx="253">
                  <c:v>42066</c:v>
                </c:pt>
                <c:pt idx="254">
                  <c:v>42067</c:v>
                </c:pt>
                <c:pt idx="255">
                  <c:v>42068</c:v>
                </c:pt>
                <c:pt idx="256">
                  <c:v>42069</c:v>
                </c:pt>
                <c:pt idx="257">
                  <c:v>42072</c:v>
                </c:pt>
                <c:pt idx="258">
                  <c:v>42073</c:v>
                </c:pt>
                <c:pt idx="259">
                  <c:v>42074</c:v>
                </c:pt>
                <c:pt idx="260">
                  <c:v>42075</c:v>
                </c:pt>
                <c:pt idx="261">
                  <c:v>42076</c:v>
                </c:pt>
                <c:pt idx="262">
                  <c:v>42079</c:v>
                </c:pt>
                <c:pt idx="263">
                  <c:v>42080</c:v>
                </c:pt>
                <c:pt idx="264">
                  <c:v>42081</c:v>
                </c:pt>
                <c:pt idx="265">
                  <c:v>42082</c:v>
                </c:pt>
                <c:pt idx="266">
                  <c:v>42083</c:v>
                </c:pt>
                <c:pt idx="267">
                  <c:v>42086</c:v>
                </c:pt>
                <c:pt idx="268">
                  <c:v>42087</c:v>
                </c:pt>
                <c:pt idx="269">
                  <c:v>42088</c:v>
                </c:pt>
                <c:pt idx="270">
                  <c:v>42089</c:v>
                </c:pt>
                <c:pt idx="271">
                  <c:v>42090</c:v>
                </c:pt>
                <c:pt idx="272">
                  <c:v>42093</c:v>
                </c:pt>
                <c:pt idx="273">
                  <c:v>42094</c:v>
                </c:pt>
                <c:pt idx="274">
                  <c:v>42095</c:v>
                </c:pt>
                <c:pt idx="275">
                  <c:v>42096</c:v>
                </c:pt>
                <c:pt idx="276">
                  <c:v>42101</c:v>
                </c:pt>
                <c:pt idx="277">
                  <c:v>42102</c:v>
                </c:pt>
                <c:pt idx="278">
                  <c:v>42103</c:v>
                </c:pt>
                <c:pt idx="279">
                  <c:v>42104</c:v>
                </c:pt>
                <c:pt idx="280">
                  <c:v>42107</c:v>
                </c:pt>
                <c:pt idx="281">
                  <c:v>42108</c:v>
                </c:pt>
                <c:pt idx="282">
                  <c:v>42109</c:v>
                </c:pt>
                <c:pt idx="283">
                  <c:v>42110</c:v>
                </c:pt>
                <c:pt idx="284">
                  <c:v>42111</c:v>
                </c:pt>
                <c:pt idx="285">
                  <c:v>42114</c:v>
                </c:pt>
                <c:pt idx="286">
                  <c:v>42115</c:v>
                </c:pt>
                <c:pt idx="287">
                  <c:v>42116</c:v>
                </c:pt>
                <c:pt idx="288">
                  <c:v>42117</c:v>
                </c:pt>
                <c:pt idx="289">
                  <c:v>42118</c:v>
                </c:pt>
                <c:pt idx="290">
                  <c:v>42121</c:v>
                </c:pt>
                <c:pt idx="291">
                  <c:v>42122</c:v>
                </c:pt>
                <c:pt idx="292">
                  <c:v>42123</c:v>
                </c:pt>
                <c:pt idx="293">
                  <c:v>42124</c:v>
                </c:pt>
                <c:pt idx="294">
                  <c:v>42128</c:v>
                </c:pt>
                <c:pt idx="295">
                  <c:v>42129</c:v>
                </c:pt>
                <c:pt idx="296">
                  <c:v>42130</c:v>
                </c:pt>
                <c:pt idx="297">
                  <c:v>42131</c:v>
                </c:pt>
                <c:pt idx="298">
                  <c:v>42132</c:v>
                </c:pt>
                <c:pt idx="299">
                  <c:v>42135</c:v>
                </c:pt>
                <c:pt idx="300">
                  <c:v>42136</c:v>
                </c:pt>
                <c:pt idx="301">
                  <c:v>42137</c:v>
                </c:pt>
                <c:pt idx="302">
                  <c:v>42138</c:v>
                </c:pt>
                <c:pt idx="303">
                  <c:v>42139</c:v>
                </c:pt>
                <c:pt idx="304">
                  <c:v>42142</c:v>
                </c:pt>
                <c:pt idx="305">
                  <c:v>42143</c:v>
                </c:pt>
                <c:pt idx="306">
                  <c:v>42144</c:v>
                </c:pt>
                <c:pt idx="307">
                  <c:v>42145</c:v>
                </c:pt>
                <c:pt idx="308">
                  <c:v>42146</c:v>
                </c:pt>
                <c:pt idx="309">
                  <c:v>42149</c:v>
                </c:pt>
                <c:pt idx="310">
                  <c:v>42150</c:v>
                </c:pt>
                <c:pt idx="311">
                  <c:v>42151</c:v>
                </c:pt>
                <c:pt idx="312">
                  <c:v>42152</c:v>
                </c:pt>
                <c:pt idx="313">
                  <c:v>42153</c:v>
                </c:pt>
                <c:pt idx="314">
                  <c:v>42156</c:v>
                </c:pt>
                <c:pt idx="315">
                  <c:v>42157</c:v>
                </c:pt>
                <c:pt idx="316">
                  <c:v>42158</c:v>
                </c:pt>
                <c:pt idx="317">
                  <c:v>42159</c:v>
                </c:pt>
                <c:pt idx="318">
                  <c:v>42160</c:v>
                </c:pt>
                <c:pt idx="319">
                  <c:v>42163</c:v>
                </c:pt>
                <c:pt idx="320">
                  <c:v>42164</c:v>
                </c:pt>
                <c:pt idx="321">
                  <c:v>42165</c:v>
                </c:pt>
                <c:pt idx="322">
                  <c:v>42166</c:v>
                </c:pt>
                <c:pt idx="323">
                  <c:v>42167</c:v>
                </c:pt>
                <c:pt idx="324">
                  <c:v>42170</c:v>
                </c:pt>
                <c:pt idx="325">
                  <c:v>42171</c:v>
                </c:pt>
                <c:pt idx="326">
                  <c:v>42172</c:v>
                </c:pt>
                <c:pt idx="327">
                  <c:v>42173</c:v>
                </c:pt>
                <c:pt idx="328">
                  <c:v>42174</c:v>
                </c:pt>
                <c:pt idx="329">
                  <c:v>42177</c:v>
                </c:pt>
                <c:pt idx="330">
                  <c:v>42178</c:v>
                </c:pt>
                <c:pt idx="331">
                  <c:v>42179</c:v>
                </c:pt>
                <c:pt idx="332">
                  <c:v>42180</c:v>
                </c:pt>
                <c:pt idx="333">
                  <c:v>42181</c:v>
                </c:pt>
                <c:pt idx="334">
                  <c:v>42184</c:v>
                </c:pt>
                <c:pt idx="335">
                  <c:v>42185</c:v>
                </c:pt>
                <c:pt idx="336">
                  <c:v>42186</c:v>
                </c:pt>
                <c:pt idx="337">
                  <c:v>42187</c:v>
                </c:pt>
                <c:pt idx="338">
                  <c:v>42188</c:v>
                </c:pt>
                <c:pt idx="339">
                  <c:v>42191</c:v>
                </c:pt>
                <c:pt idx="340">
                  <c:v>42192</c:v>
                </c:pt>
                <c:pt idx="341">
                  <c:v>42193</c:v>
                </c:pt>
                <c:pt idx="342">
                  <c:v>42194</c:v>
                </c:pt>
                <c:pt idx="343">
                  <c:v>42195</c:v>
                </c:pt>
                <c:pt idx="344">
                  <c:v>42198</c:v>
                </c:pt>
                <c:pt idx="345">
                  <c:v>42199</c:v>
                </c:pt>
                <c:pt idx="346">
                  <c:v>42200</c:v>
                </c:pt>
                <c:pt idx="347">
                  <c:v>42201</c:v>
                </c:pt>
                <c:pt idx="348">
                  <c:v>42202</c:v>
                </c:pt>
                <c:pt idx="349">
                  <c:v>42205</c:v>
                </c:pt>
                <c:pt idx="350">
                  <c:v>42206</c:v>
                </c:pt>
                <c:pt idx="351">
                  <c:v>42207</c:v>
                </c:pt>
                <c:pt idx="352">
                  <c:v>42208</c:v>
                </c:pt>
                <c:pt idx="353">
                  <c:v>42209</c:v>
                </c:pt>
                <c:pt idx="354">
                  <c:v>42212</c:v>
                </c:pt>
                <c:pt idx="355">
                  <c:v>42213</c:v>
                </c:pt>
                <c:pt idx="356">
                  <c:v>42214</c:v>
                </c:pt>
                <c:pt idx="357">
                  <c:v>42215</c:v>
                </c:pt>
                <c:pt idx="358">
                  <c:v>42216</c:v>
                </c:pt>
                <c:pt idx="359">
                  <c:v>42219</c:v>
                </c:pt>
                <c:pt idx="360">
                  <c:v>42220</c:v>
                </c:pt>
                <c:pt idx="361">
                  <c:v>42221</c:v>
                </c:pt>
                <c:pt idx="362">
                  <c:v>42222</c:v>
                </c:pt>
                <c:pt idx="363">
                  <c:v>42223</c:v>
                </c:pt>
                <c:pt idx="364">
                  <c:v>42226</c:v>
                </c:pt>
                <c:pt idx="365">
                  <c:v>42227</c:v>
                </c:pt>
                <c:pt idx="366">
                  <c:v>42228</c:v>
                </c:pt>
                <c:pt idx="367">
                  <c:v>42229</c:v>
                </c:pt>
                <c:pt idx="368">
                  <c:v>42230</c:v>
                </c:pt>
                <c:pt idx="369">
                  <c:v>42233</c:v>
                </c:pt>
                <c:pt idx="370">
                  <c:v>42234</c:v>
                </c:pt>
                <c:pt idx="371">
                  <c:v>42235</c:v>
                </c:pt>
                <c:pt idx="372">
                  <c:v>42236</c:v>
                </c:pt>
                <c:pt idx="373">
                  <c:v>42237</c:v>
                </c:pt>
                <c:pt idx="374">
                  <c:v>42240</c:v>
                </c:pt>
                <c:pt idx="375">
                  <c:v>42241</c:v>
                </c:pt>
                <c:pt idx="376">
                  <c:v>42242</c:v>
                </c:pt>
                <c:pt idx="377">
                  <c:v>42243</c:v>
                </c:pt>
                <c:pt idx="378">
                  <c:v>42244</c:v>
                </c:pt>
                <c:pt idx="379">
                  <c:v>42247</c:v>
                </c:pt>
                <c:pt idx="380">
                  <c:v>42248</c:v>
                </c:pt>
                <c:pt idx="381">
                  <c:v>42249</c:v>
                </c:pt>
                <c:pt idx="382">
                  <c:v>42250</c:v>
                </c:pt>
                <c:pt idx="383">
                  <c:v>42251</c:v>
                </c:pt>
                <c:pt idx="384">
                  <c:v>42254</c:v>
                </c:pt>
                <c:pt idx="385">
                  <c:v>42255</c:v>
                </c:pt>
                <c:pt idx="386">
                  <c:v>42256</c:v>
                </c:pt>
                <c:pt idx="387">
                  <c:v>42257</c:v>
                </c:pt>
                <c:pt idx="388">
                  <c:v>42258</c:v>
                </c:pt>
                <c:pt idx="389">
                  <c:v>42261</c:v>
                </c:pt>
                <c:pt idx="390">
                  <c:v>42262</c:v>
                </c:pt>
                <c:pt idx="391">
                  <c:v>42263</c:v>
                </c:pt>
                <c:pt idx="392">
                  <c:v>42264</c:v>
                </c:pt>
                <c:pt idx="393">
                  <c:v>42265</c:v>
                </c:pt>
                <c:pt idx="394">
                  <c:v>42268</c:v>
                </c:pt>
                <c:pt idx="395">
                  <c:v>42269</c:v>
                </c:pt>
                <c:pt idx="396">
                  <c:v>42270</c:v>
                </c:pt>
                <c:pt idx="397">
                  <c:v>42271</c:v>
                </c:pt>
                <c:pt idx="398">
                  <c:v>42272</c:v>
                </c:pt>
                <c:pt idx="399">
                  <c:v>42275</c:v>
                </c:pt>
                <c:pt idx="400">
                  <c:v>42276</c:v>
                </c:pt>
                <c:pt idx="401">
                  <c:v>42277</c:v>
                </c:pt>
                <c:pt idx="402">
                  <c:v>42278</c:v>
                </c:pt>
                <c:pt idx="403">
                  <c:v>42279</c:v>
                </c:pt>
                <c:pt idx="404">
                  <c:v>42282</c:v>
                </c:pt>
                <c:pt idx="405">
                  <c:v>42283</c:v>
                </c:pt>
                <c:pt idx="406">
                  <c:v>42284</c:v>
                </c:pt>
                <c:pt idx="407">
                  <c:v>42285</c:v>
                </c:pt>
                <c:pt idx="408">
                  <c:v>42286</c:v>
                </c:pt>
                <c:pt idx="409">
                  <c:v>42289</c:v>
                </c:pt>
                <c:pt idx="410">
                  <c:v>42290</c:v>
                </c:pt>
                <c:pt idx="411">
                  <c:v>42291</c:v>
                </c:pt>
                <c:pt idx="412">
                  <c:v>42292</c:v>
                </c:pt>
                <c:pt idx="413">
                  <c:v>42293</c:v>
                </c:pt>
                <c:pt idx="414">
                  <c:v>42296</c:v>
                </c:pt>
                <c:pt idx="415">
                  <c:v>42297</c:v>
                </c:pt>
                <c:pt idx="416">
                  <c:v>42298</c:v>
                </c:pt>
                <c:pt idx="417">
                  <c:v>42299</c:v>
                </c:pt>
                <c:pt idx="418">
                  <c:v>42300</c:v>
                </c:pt>
                <c:pt idx="419">
                  <c:v>42303</c:v>
                </c:pt>
                <c:pt idx="420">
                  <c:v>42304</c:v>
                </c:pt>
                <c:pt idx="421">
                  <c:v>42305</c:v>
                </c:pt>
                <c:pt idx="422">
                  <c:v>42306</c:v>
                </c:pt>
                <c:pt idx="423">
                  <c:v>42307</c:v>
                </c:pt>
                <c:pt idx="424">
                  <c:v>42310</c:v>
                </c:pt>
                <c:pt idx="425">
                  <c:v>42311</c:v>
                </c:pt>
                <c:pt idx="426">
                  <c:v>42312</c:v>
                </c:pt>
                <c:pt idx="427">
                  <c:v>42313</c:v>
                </c:pt>
                <c:pt idx="428">
                  <c:v>42314</c:v>
                </c:pt>
                <c:pt idx="429">
                  <c:v>42317</c:v>
                </c:pt>
                <c:pt idx="430">
                  <c:v>42318</c:v>
                </c:pt>
                <c:pt idx="431">
                  <c:v>42319</c:v>
                </c:pt>
                <c:pt idx="432">
                  <c:v>42320</c:v>
                </c:pt>
                <c:pt idx="433">
                  <c:v>42321</c:v>
                </c:pt>
                <c:pt idx="434">
                  <c:v>42324</c:v>
                </c:pt>
                <c:pt idx="435">
                  <c:v>42325</c:v>
                </c:pt>
                <c:pt idx="436">
                  <c:v>42326</c:v>
                </c:pt>
                <c:pt idx="437">
                  <c:v>42327</c:v>
                </c:pt>
                <c:pt idx="438">
                  <c:v>42328</c:v>
                </c:pt>
                <c:pt idx="439">
                  <c:v>42331</c:v>
                </c:pt>
                <c:pt idx="440">
                  <c:v>42332</c:v>
                </c:pt>
                <c:pt idx="441">
                  <c:v>42333</c:v>
                </c:pt>
                <c:pt idx="442">
                  <c:v>42334</c:v>
                </c:pt>
                <c:pt idx="443">
                  <c:v>42335</c:v>
                </c:pt>
                <c:pt idx="444">
                  <c:v>42338</c:v>
                </c:pt>
                <c:pt idx="445">
                  <c:v>42339</c:v>
                </c:pt>
                <c:pt idx="446">
                  <c:v>42340</c:v>
                </c:pt>
                <c:pt idx="447">
                  <c:v>42341</c:v>
                </c:pt>
                <c:pt idx="448">
                  <c:v>42342</c:v>
                </c:pt>
                <c:pt idx="449">
                  <c:v>42345</c:v>
                </c:pt>
                <c:pt idx="450">
                  <c:v>42346</c:v>
                </c:pt>
                <c:pt idx="451">
                  <c:v>42347</c:v>
                </c:pt>
                <c:pt idx="452">
                  <c:v>42348</c:v>
                </c:pt>
                <c:pt idx="453">
                  <c:v>42349</c:v>
                </c:pt>
                <c:pt idx="454">
                  <c:v>42352</c:v>
                </c:pt>
                <c:pt idx="455">
                  <c:v>42353</c:v>
                </c:pt>
                <c:pt idx="456">
                  <c:v>42354</c:v>
                </c:pt>
                <c:pt idx="457">
                  <c:v>42355</c:v>
                </c:pt>
                <c:pt idx="458">
                  <c:v>42356</c:v>
                </c:pt>
                <c:pt idx="459">
                  <c:v>42359</c:v>
                </c:pt>
                <c:pt idx="460">
                  <c:v>42360</c:v>
                </c:pt>
                <c:pt idx="461">
                  <c:v>42361</c:v>
                </c:pt>
                <c:pt idx="462">
                  <c:v>42366</c:v>
                </c:pt>
                <c:pt idx="463">
                  <c:v>42367</c:v>
                </c:pt>
                <c:pt idx="464">
                  <c:v>42368</c:v>
                </c:pt>
                <c:pt idx="465">
                  <c:v>42369</c:v>
                </c:pt>
                <c:pt idx="466">
                  <c:v>42373</c:v>
                </c:pt>
                <c:pt idx="467">
                  <c:v>42374</c:v>
                </c:pt>
                <c:pt idx="468">
                  <c:v>42375</c:v>
                </c:pt>
                <c:pt idx="469">
                  <c:v>42376</c:v>
                </c:pt>
                <c:pt idx="470">
                  <c:v>42377</c:v>
                </c:pt>
                <c:pt idx="471">
                  <c:v>42380</c:v>
                </c:pt>
                <c:pt idx="472">
                  <c:v>42381</c:v>
                </c:pt>
                <c:pt idx="473">
                  <c:v>42382</c:v>
                </c:pt>
                <c:pt idx="474">
                  <c:v>42383</c:v>
                </c:pt>
                <c:pt idx="475">
                  <c:v>42384</c:v>
                </c:pt>
                <c:pt idx="476">
                  <c:v>42387</c:v>
                </c:pt>
                <c:pt idx="477">
                  <c:v>42388</c:v>
                </c:pt>
                <c:pt idx="478">
                  <c:v>42389</c:v>
                </c:pt>
                <c:pt idx="479">
                  <c:v>42390</c:v>
                </c:pt>
                <c:pt idx="480">
                  <c:v>42391</c:v>
                </c:pt>
                <c:pt idx="481">
                  <c:v>42394</c:v>
                </c:pt>
                <c:pt idx="482">
                  <c:v>42395</c:v>
                </c:pt>
                <c:pt idx="483">
                  <c:v>42396</c:v>
                </c:pt>
                <c:pt idx="484">
                  <c:v>42397</c:v>
                </c:pt>
                <c:pt idx="485">
                  <c:v>42398</c:v>
                </c:pt>
                <c:pt idx="486">
                  <c:v>42401</c:v>
                </c:pt>
                <c:pt idx="487">
                  <c:v>42402</c:v>
                </c:pt>
                <c:pt idx="488">
                  <c:v>42403</c:v>
                </c:pt>
                <c:pt idx="489">
                  <c:v>42404</c:v>
                </c:pt>
                <c:pt idx="490">
                  <c:v>42405</c:v>
                </c:pt>
                <c:pt idx="491">
                  <c:v>42408</c:v>
                </c:pt>
                <c:pt idx="492">
                  <c:v>42409</c:v>
                </c:pt>
                <c:pt idx="493">
                  <c:v>42410</c:v>
                </c:pt>
                <c:pt idx="494">
                  <c:v>42411</c:v>
                </c:pt>
                <c:pt idx="495">
                  <c:v>42412</c:v>
                </c:pt>
                <c:pt idx="496">
                  <c:v>42415</c:v>
                </c:pt>
                <c:pt idx="497">
                  <c:v>42416</c:v>
                </c:pt>
                <c:pt idx="498">
                  <c:v>42417</c:v>
                </c:pt>
                <c:pt idx="499">
                  <c:v>42418</c:v>
                </c:pt>
                <c:pt idx="500">
                  <c:v>42419</c:v>
                </c:pt>
                <c:pt idx="501">
                  <c:v>42422</c:v>
                </c:pt>
                <c:pt idx="502">
                  <c:v>42423</c:v>
                </c:pt>
                <c:pt idx="503">
                  <c:v>42424</c:v>
                </c:pt>
                <c:pt idx="504">
                  <c:v>42425</c:v>
                </c:pt>
                <c:pt idx="505">
                  <c:v>42426</c:v>
                </c:pt>
                <c:pt idx="506">
                  <c:v>42429</c:v>
                </c:pt>
                <c:pt idx="507">
                  <c:v>42430</c:v>
                </c:pt>
                <c:pt idx="508">
                  <c:v>42431</c:v>
                </c:pt>
                <c:pt idx="509">
                  <c:v>42432</c:v>
                </c:pt>
                <c:pt idx="510">
                  <c:v>42433</c:v>
                </c:pt>
                <c:pt idx="511">
                  <c:v>42436</c:v>
                </c:pt>
                <c:pt idx="512">
                  <c:v>42437</c:v>
                </c:pt>
                <c:pt idx="513">
                  <c:v>42438</c:v>
                </c:pt>
                <c:pt idx="514">
                  <c:v>42439</c:v>
                </c:pt>
                <c:pt idx="515">
                  <c:v>42440</c:v>
                </c:pt>
                <c:pt idx="516">
                  <c:v>42443</c:v>
                </c:pt>
                <c:pt idx="517">
                  <c:v>42444</c:v>
                </c:pt>
                <c:pt idx="518">
                  <c:v>42445</c:v>
                </c:pt>
                <c:pt idx="519">
                  <c:v>42446</c:v>
                </c:pt>
                <c:pt idx="520">
                  <c:v>42447</c:v>
                </c:pt>
                <c:pt idx="521">
                  <c:v>42450</c:v>
                </c:pt>
                <c:pt idx="522">
                  <c:v>42451</c:v>
                </c:pt>
                <c:pt idx="523">
                  <c:v>42452</c:v>
                </c:pt>
                <c:pt idx="524">
                  <c:v>42453</c:v>
                </c:pt>
                <c:pt idx="525">
                  <c:v>42458</c:v>
                </c:pt>
                <c:pt idx="526">
                  <c:v>42459</c:v>
                </c:pt>
                <c:pt idx="527">
                  <c:v>42460</c:v>
                </c:pt>
                <c:pt idx="528">
                  <c:v>42461</c:v>
                </c:pt>
                <c:pt idx="529">
                  <c:v>42464</c:v>
                </c:pt>
                <c:pt idx="530">
                  <c:v>42465</c:v>
                </c:pt>
                <c:pt idx="531">
                  <c:v>42466</c:v>
                </c:pt>
                <c:pt idx="532">
                  <c:v>42467</c:v>
                </c:pt>
                <c:pt idx="533">
                  <c:v>42468</c:v>
                </c:pt>
                <c:pt idx="534">
                  <c:v>42471</c:v>
                </c:pt>
                <c:pt idx="535">
                  <c:v>42472</c:v>
                </c:pt>
                <c:pt idx="536">
                  <c:v>42473</c:v>
                </c:pt>
                <c:pt idx="537">
                  <c:v>42474</c:v>
                </c:pt>
                <c:pt idx="538">
                  <c:v>42475</c:v>
                </c:pt>
                <c:pt idx="539">
                  <c:v>42478</c:v>
                </c:pt>
                <c:pt idx="540">
                  <c:v>42479</c:v>
                </c:pt>
                <c:pt idx="541">
                  <c:v>42480</c:v>
                </c:pt>
                <c:pt idx="542">
                  <c:v>42481</c:v>
                </c:pt>
                <c:pt idx="543">
                  <c:v>42482</c:v>
                </c:pt>
                <c:pt idx="544">
                  <c:v>42485</c:v>
                </c:pt>
                <c:pt idx="545">
                  <c:v>42486</c:v>
                </c:pt>
                <c:pt idx="546">
                  <c:v>42487</c:v>
                </c:pt>
                <c:pt idx="547">
                  <c:v>42488</c:v>
                </c:pt>
                <c:pt idx="548">
                  <c:v>42489</c:v>
                </c:pt>
                <c:pt idx="549">
                  <c:v>42492</c:v>
                </c:pt>
                <c:pt idx="550">
                  <c:v>42493</c:v>
                </c:pt>
                <c:pt idx="551">
                  <c:v>42494</c:v>
                </c:pt>
                <c:pt idx="552">
                  <c:v>42495</c:v>
                </c:pt>
                <c:pt idx="553">
                  <c:v>42496</c:v>
                </c:pt>
                <c:pt idx="554">
                  <c:v>42499</c:v>
                </c:pt>
                <c:pt idx="555">
                  <c:v>42500</c:v>
                </c:pt>
                <c:pt idx="556">
                  <c:v>42501</c:v>
                </c:pt>
                <c:pt idx="557">
                  <c:v>42502</c:v>
                </c:pt>
                <c:pt idx="558">
                  <c:v>42503</c:v>
                </c:pt>
                <c:pt idx="559">
                  <c:v>42506</c:v>
                </c:pt>
                <c:pt idx="560">
                  <c:v>42507</c:v>
                </c:pt>
                <c:pt idx="561">
                  <c:v>42508</c:v>
                </c:pt>
                <c:pt idx="562">
                  <c:v>42509</c:v>
                </c:pt>
                <c:pt idx="563">
                  <c:v>42510</c:v>
                </c:pt>
                <c:pt idx="564">
                  <c:v>42513</c:v>
                </c:pt>
                <c:pt idx="565">
                  <c:v>42514</c:v>
                </c:pt>
                <c:pt idx="566">
                  <c:v>42515</c:v>
                </c:pt>
                <c:pt idx="567">
                  <c:v>42516</c:v>
                </c:pt>
                <c:pt idx="568">
                  <c:v>42517</c:v>
                </c:pt>
                <c:pt idx="569">
                  <c:v>42520</c:v>
                </c:pt>
                <c:pt idx="570">
                  <c:v>42521</c:v>
                </c:pt>
                <c:pt idx="571">
                  <c:v>42522</c:v>
                </c:pt>
                <c:pt idx="572">
                  <c:v>42523</c:v>
                </c:pt>
                <c:pt idx="573">
                  <c:v>42524</c:v>
                </c:pt>
                <c:pt idx="574">
                  <c:v>42527</c:v>
                </c:pt>
                <c:pt idx="575">
                  <c:v>42528</c:v>
                </c:pt>
                <c:pt idx="576">
                  <c:v>42529</c:v>
                </c:pt>
                <c:pt idx="577">
                  <c:v>42530</c:v>
                </c:pt>
                <c:pt idx="578">
                  <c:v>42531</c:v>
                </c:pt>
                <c:pt idx="579">
                  <c:v>42534</c:v>
                </c:pt>
                <c:pt idx="580">
                  <c:v>42535</c:v>
                </c:pt>
                <c:pt idx="581">
                  <c:v>42536</c:v>
                </c:pt>
                <c:pt idx="582">
                  <c:v>42537</c:v>
                </c:pt>
                <c:pt idx="583">
                  <c:v>42538</c:v>
                </c:pt>
                <c:pt idx="584">
                  <c:v>42541</c:v>
                </c:pt>
                <c:pt idx="585">
                  <c:v>42542</c:v>
                </c:pt>
                <c:pt idx="586">
                  <c:v>42543</c:v>
                </c:pt>
                <c:pt idx="587">
                  <c:v>42544</c:v>
                </c:pt>
                <c:pt idx="588">
                  <c:v>42545</c:v>
                </c:pt>
                <c:pt idx="589">
                  <c:v>42548</c:v>
                </c:pt>
                <c:pt idx="590">
                  <c:v>42549</c:v>
                </c:pt>
                <c:pt idx="591">
                  <c:v>42550</c:v>
                </c:pt>
                <c:pt idx="592">
                  <c:v>42551</c:v>
                </c:pt>
                <c:pt idx="593">
                  <c:v>42552</c:v>
                </c:pt>
                <c:pt idx="594">
                  <c:v>42555</c:v>
                </c:pt>
                <c:pt idx="595">
                  <c:v>42556</c:v>
                </c:pt>
                <c:pt idx="596">
                  <c:v>42557</c:v>
                </c:pt>
                <c:pt idx="597">
                  <c:v>42558</c:v>
                </c:pt>
                <c:pt idx="598">
                  <c:v>42559</c:v>
                </c:pt>
                <c:pt idx="599">
                  <c:v>42562</c:v>
                </c:pt>
                <c:pt idx="600">
                  <c:v>42563</c:v>
                </c:pt>
                <c:pt idx="601">
                  <c:v>42564</c:v>
                </c:pt>
                <c:pt idx="602">
                  <c:v>42565</c:v>
                </c:pt>
                <c:pt idx="603">
                  <c:v>42566</c:v>
                </c:pt>
                <c:pt idx="604">
                  <c:v>42569</c:v>
                </c:pt>
                <c:pt idx="605">
                  <c:v>42570</c:v>
                </c:pt>
                <c:pt idx="606">
                  <c:v>42571</c:v>
                </c:pt>
                <c:pt idx="607">
                  <c:v>42572</c:v>
                </c:pt>
                <c:pt idx="608">
                  <c:v>42573</c:v>
                </c:pt>
                <c:pt idx="609">
                  <c:v>42576</c:v>
                </c:pt>
                <c:pt idx="610">
                  <c:v>42577</c:v>
                </c:pt>
                <c:pt idx="611">
                  <c:v>42578</c:v>
                </c:pt>
                <c:pt idx="612">
                  <c:v>42579</c:v>
                </c:pt>
                <c:pt idx="613">
                  <c:v>42580</c:v>
                </c:pt>
                <c:pt idx="614">
                  <c:v>42583</c:v>
                </c:pt>
                <c:pt idx="615">
                  <c:v>42584</c:v>
                </c:pt>
                <c:pt idx="616">
                  <c:v>42585</c:v>
                </c:pt>
                <c:pt idx="617">
                  <c:v>42586</c:v>
                </c:pt>
                <c:pt idx="618">
                  <c:v>42587</c:v>
                </c:pt>
                <c:pt idx="619">
                  <c:v>42590</c:v>
                </c:pt>
                <c:pt idx="620">
                  <c:v>42591</c:v>
                </c:pt>
                <c:pt idx="621">
                  <c:v>42592</c:v>
                </c:pt>
                <c:pt idx="622">
                  <c:v>42593</c:v>
                </c:pt>
                <c:pt idx="623">
                  <c:v>42594</c:v>
                </c:pt>
                <c:pt idx="624">
                  <c:v>42598</c:v>
                </c:pt>
                <c:pt idx="625">
                  <c:v>42599</c:v>
                </c:pt>
                <c:pt idx="626">
                  <c:v>42600</c:v>
                </c:pt>
                <c:pt idx="627">
                  <c:v>42601</c:v>
                </c:pt>
                <c:pt idx="628">
                  <c:v>42604</c:v>
                </c:pt>
                <c:pt idx="629">
                  <c:v>42605</c:v>
                </c:pt>
                <c:pt idx="630">
                  <c:v>42606</c:v>
                </c:pt>
                <c:pt idx="631">
                  <c:v>42607</c:v>
                </c:pt>
                <c:pt idx="632">
                  <c:v>42608</c:v>
                </c:pt>
                <c:pt idx="633">
                  <c:v>42611</c:v>
                </c:pt>
                <c:pt idx="634">
                  <c:v>42612</c:v>
                </c:pt>
                <c:pt idx="635">
                  <c:v>42613</c:v>
                </c:pt>
                <c:pt idx="636">
                  <c:v>42614</c:v>
                </c:pt>
                <c:pt idx="637">
                  <c:v>42615</c:v>
                </c:pt>
                <c:pt idx="638">
                  <c:v>42618</c:v>
                </c:pt>
                <c:pt idx="639">
                  <c:v>42619</c:v>
                </c:pt>
                <c:pt idx="640">
                  <c:v>42620</c:v>
                </c:pt>
                <c:pt idx="641">
                  <c:v>42621</c:v>
                </c:pt>
                <c:pt idx="642">
                  <c:v>42622</c:v>
                </c:pt>
                <c:pt idx="643">
                  <c:v>42625</c:v>
                </c:pt>
                <c:pt idx="644">
                  <c:v>42626</c:v>
                </c:pt>
                <c:pt idx="645">
                  <c:v>42627</c:v>
                </c:pt>
                <c:pt idx="646">
                  <c:v>42628</c:v>
                </c:pt>
                <c:pt idx="647">
                  <c:v>42629</c:v>
                </c:pt>
                <c:pt idx="648">
                  <c:v>42632</c:v>
                </c:pt>
                <c:pt idx="649">
                  <c:v>42633</c:v>
                </c:pt>
                <c:pt idx="650">
                  <c:v>42634</c:v>
                </c:pt>
                <c:pt idx="651">
                  <c:v>42635</c:v>
                </c:pt>
                <c:pt idx="652">
                  <c:v>42636</c:v>
                </c:pt>
                <c:pt idx="653">
                  <c:v>42639</c:v>
                </c:pt>
                <c:pt idx="654">
                  <c:v>42640</c:v>
                </c:pt>
                <c:pt idx="655">
                  <c:v>42641</c:v>
                </c:pt>
                <c:pt idx="656">
                  <c:v>42642</c:v>
                </c:pt>
                <c:pt idx="657">
                  <c:v>42643</c:v>
                </c:pt>
                <c:pt idx="658">
                  <c:v>42646</c:v>
                </c:pt>
                <c:pt idx="659">
                  <c:v>42647</c:v>
                </c:pt>
                <c:pt idx="660">
                  <c:v>42648</c:v>
                </c:pt>
                <c:pt idx="661">
                  <c:v>42649</c:v>
                </c:pt>
                <c:pt idx="662">
                  <c:v>42650</c:v>
                </c:pt>
                <c:pt idx="663">
                  <c:v>42653</c:v>
                </c:pt>
                <c:pt idx="664">
                  <c:v>42654</c:v>
                </c:pt>
                <c:pt idx="665">
                  <c:v>42655</c:v>
                </c:pt>
                <c:pt idx="666">
                  <c:v>42656</c:v>
                </c:pt>
                <c:pt idx="667">
                  <c:v>42657</c:v>
                </c:pt>
                <c:pt idx="668">
                  <c:v>42660</c:v>
                </c:pt>
                <c:pt idx="669">
                  <c:v>42661</c:v>
                </c:pt>
                <c:pt idx="670">
                  <c:v>42662</c:v>
                </c:pt>
                <c:pt idx="671">
                  <c:v>42663</c:v>
                </c:pt>
                <c:pt idx="672">
                  <c:v>42664</c:v>
                </c:pt>
                <c:pt idx="673">
                  <c:v>42667</c:v>
                </c:pt>
                <c:pt idx="674">
                  <c:v>42668</c:v>
                </c:pt>
                <c:pt idx="675">
                  <c:v>42669</c:v>
                </c:pt>
                <c:pt idx="676">
                  <c:v>42670</c:v>
                </c:pt>
                <c:pt idx="677">
                  <c:v>42671</c:v>
                </c:pt>
                <c:pt idx="678">
                  <c:v>42674</c:v>
                </c:pt>
                <c:pt idx="679">
                  <c:v>42675</c:v>
                </c:pt>
                <c:pt idx="680">
                  <c:v>42676</c:v>
                </c:pt>
                <c:pt idx="681">
                  <c:v>42677</c:v>
                </c:pt>
                <c:pt idx="682">
                  <c:v>42678</c:v>
                </c:pt>
                <c:pt idx="683">
                  <c:v>42681</c:v>
                </c:pt>
                <c:pt idx="684">
                  <c:v>42682</c:v>
                </c:pt>
                <c:pt idx="685">
                  <c:v>42683</c:v>
                </c:pt>
                <c:pt idx="686">
                  <c:v>42684</c:v>
                </c:pt>
                <c:pt idx="687">
                  <c:v>42685</c:v>
                </c:pt>
                <c:pt idx="688">
                  <c:v>42688</c:v>
                </c:pt>
                <c:pt idx="689">
                  <c:v>42689</c:v>
                </c:pt>
                <c:pt idx="690">
                  <c:v>42690</c:v>
                </c:pt>
                <c:pt idx="691">
                  <c:v>42691</c:v>
                </c:pt>
                <c:pt idx="692">
                  <c:v>42692</c:v>
                </c:pt>
                <c:pt idx="693">
                  <c:v>42695</c:v>
                </c:pt>
                <c:pt idx="694">
                  <c:v>42696</c:v>
                </c:pt>
                <c:pt idx="695">
                  <c:v>42697</c:v>
                </c:pt>
                <c:pt idx="696">
                  <c:v>42698</c:v>
                </c:pt>
                <c:pt idx="697">
                  <c:v>42699</c:v>
                </c:pt>
                <c:pt idx="698">
                  <c:v>42702</c:v>
                </c:pt>
                <c:pt idx="699">
                  <c:v>42703</c:v>
                </c:pt>
                <c:pt idx="700">
                  <c:v>42704</c:v>
                </c:pt>
                <c:pt idx="701">
                  <c:v>42705</c:v>
                </c:pt>
                <c:pt idx="702">
                  <c:v>42706</c:v>
                </c:pt>
                <c:pt idx="703">
                  <c:v>42709</c:v>
                </c:pt>
                <c:pt idx="704">
                  <c:v>42710</c:v>
                </c:pt>
                <c:pt idx="705">
                  <c:v>42711</c:v>
                </c:pt>
                <c:pt idx="706">
                  <c:v>42712</c:v>
                </c:pt>
                <c:pt idx="707">
                  <c:v>42713</c:v>
                </c:pt>
                <c:pt idx="708">
                  <c:v>42716</c:v>
                </c:pt>
                <c:pt idx="709">
                  <c:v>42717</c:v>
                </c:pt>
                <c:pt idx="710">
                  <c:v>42718</c:v>
                </c:pt>
                <c:pt idx="711">
                  <c:v>42719</c:v>
                </c:pt>
                <c:pt idx="712">
                  <c:v>42720</c:v>
                </c:pt>
                <c:pt idx="713">
                  <c:v>42723</c:v>
                </c:pt>
                <c:pt idx="714">
                  <c:v>42724</c:v>
                </c:pt>
                <c:pt idx="715">
                  <c:v>42725</c:v>
                </c:pt>
                <c:pt idx="716">
                  <c:v>42726</c:v>
                </c:pt>
                <c:pt idx="717">
                  <c:v>42727</c:v>
                </c:pt>
                <c:pt idx="718">
                  <c:v>42731</c:v>
                </c:pt>
                <c:pt idx="719">
                  <c:v>42732</c:v>
                </c:pt>
                <c:pt idx="720">
                  <c:v>42733</c:v>
                </c:pt>
                <c:pt idx="721">
                  <c:v>42734</c:v>
                </c:pt>
                <c:pt idx="722">
                  <c:v>42737</c:v>
                </c:pt>
                <c:pt idx="723">
                  <c:v>42738</c:v>
                </c:pt>
                <c:pt idx="724">
                  <c:v>42739</c:v>
                </c:pt>
                <c:pt idx="725">
                  <c:v>42740</c:v>
                </c:pt>
                <c:pt idx="726">
                  <c:v>42741</c:v>
                </c:pt>
                <c:pt idx="727">
                  <c:v>42744</c:v>
                </c:pt>
                <c:pt idx="728">
                  <c:v>42745</c:v>
                </c:pt>
                <c:pt idx="729">
                  <c:v>42746</c:v>
                </c:pt>
                <c:pt idx="730">
                  <c:v>42747</c:v>
                </c:pt>
                <c:pt idx="731">
                  <c:v>42748</c:v>
                </c:pt>
                <c:pt idx="732">
                  <c:v>42751</c:v>
                </c:pt>
                <c:pt idx="733">
                  <c:v>42752</c:v>
                </c:pt>
                <c:pt idx="734">
                  <c:v>42753</c:v>
                </c:pt>
                <c:pt idx="735">
                  <c:v>42754</c:v>
                </c:pt>
                <c:pt idx="736">
                  <c:v>42755</c:v>
                </c:pt>
                <c:pt idx="737">
                  <c:v>42758</c:v>
                </c:pt>
                <c:pt idx="738">
                  <c:v>42759</c:v>
                </c:pt>
                <c:pt idx="739">
                  <c:v>42760</c:v>
                </c:pt>
                <c:pt idx="740">
                  <c:v>42761</c:v>
                </c:pt>
                <c:pt idx="741">
                  <c:v>42762</c:v>
                </c:pt>
                <c:pt idx="742">
                  <c:v>42765</c:v>
                </c:pt>
                <c:pt idx="743">
                  <c:v>42766</c:v>
                </c:pt>
                <c:pt idx="744">
                  <c:v>42767</c:v>
                </c:pt>
                <c:pt idx="745">
                  <c:v>42768</c:v>
                </c:pt>
                <c:pt idx="746">
                  <c:v>42769</c:v>
                </c:pt>
                <c:pt idx="747">
                  <c:v>42772</c:v>
                </c:pt>
                <c:pt idx="748">
                  <c:v>42773</c:v>
                </c:pt>
                <c:pt idx="749">
                  <c:v>42774</c:v>
                </c:pt>
                <c:pt idx="750">
                  <c:v>42775</c:v>
                </c:pt>
                <c:pt idx="751">
                  <c:v>42776</c:v>
                </c:pt>
                <c:pt idx="752">
                  <c:v>42779</c:v>
                </c:pt>
                <c:pt idx="753">
                  <c:v>42780</c:v>
                </c:pt>
                <c:pt idx="754">
                  <c:v>42781</c:v>
                </c:pt>
                <c:pt idx="755">
                  <c:v>42782</c:v>
                </c:pt>
                <c:pt idx="756">
                  <c:v>42783</c:v>
                </c:pt>
                <c:pt idx="757">
                  <c:v>42786</c:v>
                </c:pt>
                <c:pt idx="758">
                  <c:v>42787</c:v>
                </c:pt>
                <c:pt idx="759">
                  <c:v>42788</c:v>
                </c:pt>
                <c:pt idx="760">
                  <c:v>42789</c:v>
                </c:pt>
                <c:pt idx="761">
                  <c:v>42790</c:v>
                </c:pt>
                <c:pt idx="762">
                  <c:v>42793</c:v>
                </c:pt>
                <c:pt idx="763">
                  <c:v>42794</c:v>
                </c:pt>
                <c:pt idx="764">
                  <c:v>42795</c:v>
                </c:pt>
                <c:pt idx="765">
                  <c:v>42796</c:v>
                </c:pt>
                <c:pt idx="766">
                  <c:v>42797</c:v>
                </c:pt>
                <c:pt idx="767">
                  <c:v>42800</c:v>
                </c:pt>
                <c:pt idx="768">
                  <c:v>42801</c:v>
                </c:pt>
                <c:pt idx="769">
                  <c:v>42802</c:v>
                </c:pt>
                <c:pt idx="770">
                  <c:v>42803</c:v>
                </c:pt>
                <c:pt idx="771">
                  <c:v>42804</c:v>
                </c:pt>
                <c:pt idx="772">
                  <c:v>42807</c:v>
                </c:pt>
                <c:pt idx="773">
                  <c:v>42808</c:v>
                </c:pt>
                <c:pt idx="774">
                  <c:v>42809</c:v>
                </c:pt>
                <c:pt idx="775">
                  <c:v>42810</c:v>
                </c:pt>
                <c:pt idx="776">
                  <c:v>42811</c:v>
                </c:pt>
                <c:pt idx="777">
                  <c:v>42814</c:v>
                </c:pt>
                <c:pt idx="778">
                  <c:v>42815</c:v>
                </c:pt>
                <c:pt idx="779">
                  <c:v>42816</c:v>
                </c:pt>
                <c:pt idx="780">
                  <c:v>42817</c:v>
                </c:pt>
                <c:pt idx="781">
                  <c:v>42818</c:v>
                </c:pt>
                <c:pt idx="782">
                  <c:v>42821</c:v>
                </c:pt>
                <c:pt idx="783">
                  <c:v>42822</c:v>
                </c:pt>
                <c:pt idx="784">
                  <c:v>42823</c:v>
                </c:pt>
                <c:pt idx="785">
                  <c:v>42824</c:v>
                </c:pt>
                <c:pt idx="786">
                  <c:v>42825</c:v>
                </c:pt>
                <c:pt idx="787">
                  <c:v>42828</c:v>
                </c:pt>
                <c:pt idx="788">
                  <c:v>42829</c:v>
                </c:pt>
                <c:pt idx="789">
                  <c:v>42830</c:v>
                </c:pt>
                <c:pt idx="790">
                  <c:v>42831</c:v>
                </c:pt>
                <c:pt idx="791">
                  <c:v>42832</c:v>
                </c:pt>
                <c:pt idx="792">
                  <c:v>42835</c:v>
                </c:pt>
                <c:pt idx="793">
                  <c:v>42836</c:v>
                </c:pt>
                <c:pt idx="794">
                  <c:v>42837</c:v>
                </c:pt>
                <c:pt idx="795">
                  <c:v>42838</c:v>
                </c:pt>
                <c:pt idx="796">
                  <c:v>42843</c:v>
                </c:pt>
                <c:pt idx="797">
                  <c:v>42844</c:v>
                </c:pt>
                <c:pt idx="798">
                  <c:v>42845</c:v>
                </c:pt>
                <c:pt idx="799">
                  <c:v>42846</c:v>
                </c:pt>
                <c:pt idx="800">
                  <c:v>42849</c:v>
                </c:pt>
                <c:pt idx="801">
                  <c:v>42850</c:v>
                </c:pt>
                <c:pt idx="802">
                  <c:v>42851</c:v>
                </c:pt>
                <c:pt idx="803">
                  <c:v>42852</c:v>
                </c:pt>
                <c:pt idx="804">
                  <c:v>42853</c:v>
                </c:pt>
                <c:pt idx="805">
                  <c:v>42857</c:v>
                </c:pt>
                <c:pt idx="806">
                  <c:v>42858</c:v>
                </c:pt>
                <c:pt idx="807">
                  <c:v>42859</c:v>
                </c:pt>
                <c:pt idx="808">
                  <c:v>42860</c:v>
                </c:pt>
                <c:pt idx="809">
                  <c:v>42863</c:v>
                </c:pt>
                <c:pt idx="810">
                  <c:v>42864</c:v>
                </c:pt>
                <c:pt idx="811">
                  <c:v>42865</c:v>
                </c:pt>
                <c:pt idx="812">
                  <c:v>42866</c:v>
                </c:pt>
                <c:pt idx="813">
                  <c:v>42867</c:v>
                </c:pt>
                <c:pt idx="814">
                  <c:v>42870</c:v>
                </c:pt>
                <c:pt idx="815">
                  <c:v>42871</c:v>
                </c:pt>
                <c:pt idx="816">
                  <c:v>42872</c:v>
                </c:pt>
                <c:pt idx="817">
                  <c:v>42873</c:v>
                </c:pt>
                <c:pt idx="818">
                  <c:v>42874</c:v>
                </c:pt>
                <c:pt idx="819">
                  <c:v>42877</c:v>
                </c:pt>
                <c:pt idx="820">
                  <c:v>42878</c:v>
                </c:pt>
                <c:pt idx="821">
                  <c:v>42879</c:v>
                </c:pt>
                <c:pt idx="822">
                  <c:v>42880</c:v>
                </c:pt>
                <c:pt idx="823">
                  <c:v>42881</c:v>
                </c:pt>
                <c:pt idx="824">
                  <c:v>42884</c:v>
                </c:pt>
                <c:pt idx="825">
                  <c:v>42885</c:v>
                </c:pt>
                <c:pt idx="826">
                  <c:v>42886</c:v>
                </c:pt>
                <c:pt idx="827">
                  <c:v>42887</c:v>
                </c:pt>
                <c:pt idx="828">
                  <c:v>42888</c:v>
                </c:pt>
                <c:pt idx="829">
                  <c:v>42891</c:v>
                </c:pt>
                <c:pt idx="830">
                  <c:v>42892</c:v>
                </c:pt>
                <c:pt idx="831">
                  <c:v>42893</c:v>
                </c:pt>
                <c:pt idx="832">
                  <c:v>42894</c:v>
                </c:pt>
                <c:pt idx="833">
                  <c:v>42895</c:v>
                </c:pt>
                <c:pt idx="834">
                  <c:v>42898</c:v>
                </c:pt>
                <c:pt idx="835">
                  <c:v>42899</c:v>
                </c:pt>
                <c:pt idx="836">
                  <c:v>42900</c:v>
                </c:pt>
                <c:pt idx="837">
                  <c:v>42901</c:v>
                </c:pt>
                <c:pt idx="838">
                  <c:v>42902</c:v>
                </c:pt>
                <c:pt idx="839">
                  <c:v>42905</c:v>
                </c:pt>
                <c:pt idx="840">
                  <c:v>42906</c:v>
                </c:pt>
                <c:pt idx="841">
                  <c:v>42907</c:v>
                </c:pt>
                <c:pt idx="842">
                  <c:v>42908</c:v>
                </c:pt>
                <c:pt idx="843">
                  <c:v>42909</c:v>
                </c:pt>
                <c:pt idx="844">
                  <c:v>42912</c:v>
                </c:pt>
                <c:pt idx="845">
                  <c:v>42913</c:v>
                </c:pt>
                <c:pt idx="846">
                  <c:v>42914</c:v>
                </c:pt>
                <c:pt idx="847">
                  <c:v>42915</c:v>
                </c:pt>
                <c:pt idx="848">
                  <c:v>42916</c:v>
                </c:pt>
                <c:pt idx="849">
                  <c:v>42919</c:v>
                </c:pt>
                <c:pt idx="850">
                  <c:v>42920</c:v>
                </c:pt>
                <c:pt idx="851">
                  <c:v>42921</c:v>
                </c:pt>
                <c:pt idx="852">
                  <c:v>42922</c:v>
                </c:pt>
                <c:pt idx="853">
                  <c:v>42923</c:v>
                </c:pt>
                <c:pt idx="854">
                  <c:v>42926</c:v>
                </c:pt>
                <c:pt idx="855">
                  <c:v>42927</c:v>
                </c:pt>
                <c:pt idx="856">
                  <c:v>42928</c:v>
                </c:pt>
                <c:pt idx="857">
                  <c:v>42929</c:v>
                </c:pt>
                <c:pt idx="858">
                  <c:v>42930</c:v>
                </c:pt>
                <c:pt idx="859">
                  <c:v>42933</c:v>
                </c:pt>
                <c:pt idx="860">
                  <c:v>42934</c:v>
                </c:pt>
                <c:pt idx="861">
                  <c:v>42935</c:v>
                </c:pt>
                <c:pt idx="862">
                  <c:v>42936</c:v>
                </c:pt>
                <c:pt idx="863">
                  <c:v>42937</c:v>
                </c:pt>
                <c:pt idx="864">
                  <c:v>42940</c:v>
                </c:pt>
                <c:pt idx="865">
                  <c:v>42941</c:v>
                </c:pt>
                <c:pt idx="866">
                  <c:v>42942</c:v>
                </c:pt>
                <c:pt idx="867">
                  <c:v>42943</c:v>
                </c:pt>
                <c:pt idx="868">
                  <c:v>42944</c:v>
                </c:pt>
                <c:pt idx="869">
                  <c:v>42947</c:v>
                </c:pt>
                <c:pt idx="870">
                  <c:v>42948</c:v>
                </c:pt>
                <c:pt idx="871">
                  <c:v>42949</c:v>
                </c:pt>
                <c:pt idx="872">
                  <c:v>42950</c:v>
                </c:pt>
                <c:pt idx="873">
                  <c:v>42951</c:v>
                </c:pt>
                <c:pt idx="874">
                  <c:v>42954</c:v>
                </c:pt>
                <c:pt idx="875">
                  <c:v>42955</c:v>
                </c:pt>
                <c:pt idx="876">
                  <c:v>42956</c:v>
                </c:pt>
                <c:pt idx="877">
                  <c:v>42957</c:v>
                </c:pt>
                <c:pt idx="878">
                  <c:v>42958</c:v>
                </c:pt>
                <c:pt idx="879">
                  <c:v>42961</c:v>
                </c:pt>
                <c:pt idx="880">
                  <c:v>42963</c:v>
                </c:pt>
                <c:pt idx="881">
                  <c:v>42964</c:v>
                </c:pt>
                <c:pt idx="882">
                  <c:v>42965</c:v>
                </c:pt>
                <c:pt idx="883">
                  <c:v>42968</c:v>
                </c:pt>
                <c:pt idx="884">
                  <c:v>42969</c:v>
                </c:pt>
                <c:pt idx="885">
                  <c:v>42970</c:v>
                </c:pt>
                <c:pt idx="886">
                  <c:v>42971</c:v>
                </c:pt>
                <c:pt idx="887">
                  <c:v>42972</c:v>
                </c:pt>
                <c:pt idx="888">
                  <c:v>42975</c:v>
                </c:pt>
                <c:pt idx="889">
                  <c:v>42976</c:v>
                </c:pt>
                <c:pt idx="890">
                  <c:v>42977</c:v>
                </c:pt>
                <c:pt idx="891">
                  <c:v>42978</c:v>
                </c:pt>
                <c:pt idx="892">
                  <c:v>42979</c:v>
                </c:pt>
                <c:pt idx="893">
                  <c:v>42982</c:v>
                </c:pt>
                <c:pt idx="894">
                  <c:v>42983</c:v>
                </c:pt>
                <c:pt idx="895">
                  <c:v>42984</c:v>
                </c:pt>
                <c:pt idx="896">
                  <c:v>42985</c:v>
                </c:pt>
                <c:pt idx="897">
                  <c:v>42986</c:v>
                </c:pt>
                <c:pt idx="898">
                  <c:v>42989</c:v>
                </c:pt>
                <c:pt idx="899">
                  <c:v>42990</c:v>
                </c:pt>
                <c:pt idx="900">
                  <c:v>42991</c:v>
                </c:pt>
                <c:pt idx="901">
                  <c:v>42992</c:v>
                </c:pt>
                <c:pt idx="902">
                  <c:v>42993</c:v>
                </c:pt>
                <c:pt idx="903">
                  <c:v>42996</c:v>
                </c:pt>
                <c:pt idx="904">
                  <c:v>42997</c:v>
                </c:pt>
                <c:pt idx="905">
                  <c:v>42998</c:v>
                </c:pt>
                <c:pt idx="906">
                  <c:v>42999</c:v>
                </c:pt>
                <c:pt idx="907">
                  <c:v>43000</c:v>
                </c:pt>
                <c:pt idx="908">
                  <c:v>43003</c:v>
                </c:pt>
                <c:pt idx="909">
                  <c:v>43004</c:v>
                </c:pt>
                <c:pt idx="910">
                  <c:v>43005</c:v>
                </c:pt>
                <c:pt idx="911">
                  <c:v>43006</c:v>
                </c:pt>
                <c:pt idx="912">
                  <c:v>43007</c:v>
                </c:pt>
                <c:pt idx="913">
                  <c:v>43010</c:v>
                </c:pt>
                <c:pt idx="914">
                  <c:v>43011</c:v>
                </c:pt>
                <c:pt idx="915">
                  <c:v>43012</c:v>
                </c:pt>
                <c:pt idx="916">
                  <c:v>43013</c:v>
                </c:pt>
                <c:pt idx="917">
                  <c:v>43014</c:v>
                </c:pt>
                <c:pt idx="918">
                  <c:v>43017</c:v>
                </c:pt>
                <c:pt idx="919">
                  <c:v>43018</c:v>
                </c:pt>
                <c:pt idx="920">
                  <c:v>43019</c:v>
                </c:pt>
                <c:pt idx="921">
                  <c:v>43020</c:v>
                </c:pt>
                <c:pt idx="922">
                  <c:v>43021</c:v>
                </c:pt>
                <c:pt idx="923">
                  <c:v>43024</c:v>
                </c:pt>
                <c:pt idx="924">
                  <c:v>43025</c:v>
                </c:pt>
                <c:pt idx="925">
                  <c:v>43026</c:v>
                </c:pt>
                <c:pt idx="926">
                  <c:v>43027</c:v>
                </c:pt>
                <c:pt idx="927">
                  <c:v>43028</c:v>
                </c:pt>
                <c:pt idx="928">
                  <c:v>43031</c:v>
                </c:pt>
                <c:pt idx="929">
                  <c:v>43032</c:v>
                </c:pt>
                <c:pt idx="930">
                  <c:v>43033</c:v>
                </c:pt>
                <c:pt idx="931">
                  <c:v>43034</c:v>
                </c:pt>
                <c:pt idx="932">
                  <c:v>43035</c:v>
                </c:pt>
                <c:pt idx="933">
                  <c:v>43038</c:v>
                </c:pt>
                <c:pt idx="934">
                  <c:v>43039</c:v>
                </c:pt>
                <c:pt idx="935">
                  <c:v>43040</c:v>
                </c:pt>
                <c:pt idx="936">
                  <c:v>43041</c:v>
                </c:pt>
                <c:pt idx="937">
                  <c:v>43042</c:v>
                </c:pt>
                <c:pt idx="938">
                  <c:v>43045</c:v>
                </c:pt>
                <c:pt idx="939">
                  <c:v>43046</c:v>
                </c:pt>
                <c:pt idx="940">
                  <c:v>43047</c:v>
                </c:pt>
                <c:pt idx="941">
                  <c:v>43048</c:v>
                </c:pt>
                <c:pt idx="942">
                  <c:v>43049</c:v>
                </c:pt>
                <c:pt idx="943">
                  <c:v>43052</c:v>
                </c:pt>
                <c:pt idx="944">
                  <c:v>43053</c:v>
                </c:pt>
                <c:pt idx="945">
                  <c:v>43054</c:v>
                </c:pt>
                <c:pt idx="946">
                  <c:v>43055</c:v>
                </c:pt>
                <c:pt idx="947">
                  <c:v>43056</c:v>
                </c:pt>
                <c:pt idx="948">
                  <c:v>43059</c:v>
                </c:pt>
                <c:pt idx="949">
                  <c:v>43060</c:v>
                </c:pt>
                <c:pt idx="950">
                  <c:v>43061</c:v>
                </c:pt>
                <c:pt idx="951">
                  <c:v>43062</c:v>
                </c:pt>
                <c:pt idx="952">
                  <c:v>43063</c:v>
                </c:pt>
                <c:pt idx="953">
                  <c:v>43066</c:v>
                </c:pt>
                <c:pt idx="954">
                  <c:v>43067</c:v>
                </c:pt>
                <c:pt idx="955">
                  <c:v>43068</c:v>
                </c:pt>
                <c:pt idx="956">
                  <c:v>43069</c:v>
                </c:pt>
                <c:pt idx="957">
                  <c:v>43070</c:v>
                </c:pt>
                <c:pt idx="958">
                  <c:v>43073</c:v>
                </c:pt>
                <c:pt idx="959">
                  <c:v>43074</c:v>
                </c:pt>
                <c:pt idx="960">
                  <c:v>43075</c:v>
                </c:pt>
                <c:pt idx="961">
                  <c:v>43076</c:v>
                </c:pt>
                <c:pt idx="962">
                  <c:v>43077</c:v>
                </c:pt>
                <c:pt idx="963">
                  <c:v>43080</c:v>
                </c:pt>
                <c:pt idx="964">
                  <c:v>43081</c:v>
                </c:pt>
                <c:pt idx="965">
                  <c:v>43082</c:v>
                </c:pt>
                <c:pt idx="966">
                  <c:v>43083</c:v>
                </c:pt>
                <c:pt idx="967">
                  <c:v>43084</c:v>
                </c:pt>
                <c:pt idx="968">
                  <c:v>43087</c:v>
                </c:pt>
                <c:pt idx="969">
                  <c:v>43088</c:v>
                </c:pt>
                <c:pt idx="970">
                  <c:v>43089</c:v>
                </c:pt>
                <c:pt idx="971">
                  <c:v>43090</c:v>
                </c:pt>
                <c:pt idx="972">
                  <c:v>43091</c:v>
                </c:pt>
                <c:pt idx="973">
                  <c:v>43096</c:v>
                </c:pt>
                <c:pt idx="974">
                  <c:v>43097</c:v>
                </c:pt>
                <c:pt idx="975">
                  <c:v>43098</c:v>
                </c:pt>
                <c:pt idx="976">
                  <c:v>43102</c:v>
                </c:pt>
                <c:pt idx="977">
                  <c:v>43103</c:v>
                </c:pt>
                <c:pt idx="978">
                  <c:v>43104</c:v>
                </c:pt>
                <c:pt idx="979">
                  <c:v>43105</c:v>
                </c:pt>
                <c:pt idx="980">
                  <c:v>43108</c:v>
                </c:pt>
                <c:pt idx="981">
                  <c:v>43109</c:v>
                </c:pt>
                <c:pt idx="982">
                  <c:v>43110</c:v>
                </c:pt>
                <c:pt idx="983">
                  <c:v>43111</c:v>
                </c:pt>
                <c:pt idx="984">
                  <c:v>43112</c:v>
                </c:pt>
                <c:pt idx="985">
                  <c:v>43115</c:v>
                </c:pt>
                <c:pt idx="986">
                  <c:v>43116</c:v>
                </c:pt>
                <c:pt idx="987">
                  <c:v>43117</c:v>
                </c:pt>
                <c:pt idx="988">
                  <c:v>43118</c:v>
                </c:pt>
                <c:pt idx="989">
                  <c:v>43119</c:v>
                </c:pt>
                <c:pt idx="990">
                  <c:v>43122</c:v>
                </c:pt>
                <c:pt idx="991">
                  <c:v>43123</c:v>
                </c:pt>
                <c:pt idx="992">
                  <c:v>43124</c:v>
                </c:pt>
                <c:pt idx="993">
                  <c:v>43125</c:v>
                </c:pt>
                <c:pt idx="994">
                  <c:v>43126</c:v>
                </c:pt>
                <c:pt idx="995">
                  <c:v>43129</c:v>
                </c:pt>
                <c:pt idx="996">
                  <c:v>43130</c:v>
                </c:pt>
                <c:pt idx="997">
                  <c:v>43131</c:v>
                </c:pt>
                <c:pt idx="998">
                  <c:v>43132</c:v>
                </c:pt>
                <c:pt idx="999">
                  <c:v>43133</c:v>
                </c:pt>
                <c:pt idx="1000">
                  <c:v>43136</c:v>
                </c:pt>
                <c:pt idx="1001">
                  <c:v>43137</c:v>
                </c:pt>
                <c:pt idx="1002">
                  <c:v>43138</c:v>
                </c:pt>
                <c:pt idx="1003">
                  <c:v>43139</c:v>
                </c:pt>
                <c:pt idx="1004">
                  <c:v>43140</c:v>
                </c:pt>
                <c:pt idx="1005">
                  <c:v>43143</c:v>
                </c:pt>
                <c:pt idx="1006">
                  <c:v>43144</c:v>
                </c:pt>
                <c:pt idx="1007">
                  <c:v>43145</c:v>
                </c:pt>
                <c:pt idx="1008">
                  <c:v>43146</c:v>
                </c:pt>
                <c:pt idx="1009">
                  <c:v>43147</c:v>
                </c:pt>
                <c:pt idx="1010">
                  <c:v>43150</c:v>
                </c:pt>
                <c:pt idx="1011">
                  <c:v>43151</c:v>
                </c:pt>
                <c:pt idx="1012">
                  <c:v>43152</c:v>
                </c:pt>
                <c:pt idx="1013">
                  <c:v>43153</c:v>
                </c:pt>
                <c:pt idx="1014">
                  <c:v>43154</c:v>
                </c:pt>
                <c:pt idx="1015">
                  <c:v>43157</c:v>
                </c:pt>
                <c:pt idx="1016">
                  <c:v>43158</c:v>
                </c:pt>
                <c:pt idx="1017">
                  <c:v>43159</c:v>
                </c:pt>
                <c:pt idx="1018">
                  <c:v>43160</c:v>
                </c:pt>
                <c:pt idx="1019">
                  <c:v>43161</c:v>
                </c:pt>
                <c:pt idx="1020">
                  <c:v>43164</c:v>
                </c:pt>
                <c:pt idx="1021">
                  <c:v>43165</c:v>
                </c:pt>
                <c:pt idx="1022">
                  <c:v>43166</c:v>
                </c:pt>
                <c:pt idx="1023">
                  <c:v>43167</c:v>
                </c:pt>
                <c:pt idx="1024">
                  <c:v>43168</c:v>
                </c:pt>
                <c:pt idx="1025">
                  <c:v>43171</c:v>
                </c:pt>
                <c:pt idx="1026">
                  <c:v>43172</c:v>
                </c:pt>
                <c:pt idx="1027">
                  <c:v>43173</c:v>
                </c:pt>
                <c:pt idx="1028">
                  <c:v>43174</c:v>
                </c:pt>
                <c:pt idx="1029">
                  <c:v>43175</c:v>
                </c:pt>
                <c:pt idx="1030">
                  <c:v>43178</c:v>
                </c:pt>
                <c:pt idx="1031">
                  <c:v>43179</c:v>
                </c:pt>
                <c:pt idx="1032">
                  <c:v>43180</c:v>
                </c:pt>
                <c:pt idx="1033">
                  <c:v>43181</c:v>
                </c:pt>
                <c:pt idx="1034">
                  <c:v>43182</c:v>
                </c:pt>
                <c:pt idx="1035">
                  <c:v>43185</c:v>
                </c:pt>
                <c:pt idx="1036">
                  <c:v>43186</c:v>
                </c:pt>
                <c:pt idx="1037">
                  <c:v>43187</c:v>
                </c:pt>
                <c:pt idx="1038">
                  <c:v>43188</c:v>
                </c:pt>
                <c:pt idx="1039">
                  <c:v>43193</c:v>
                </c:pt>
                <c:pt idx="1040">
                  <c:v>43194</c:v>
                </c:pt>
                <c:pt idx="1041">
                  <c:v>43195</c:v>
                </c:pt>
                <c:pt idx="1042">
                  <c:v>43196</c:v>
                </c:pt>
                <c:pt idx="1043">
                  <c:v>43199</c:v>
                </c:pt>
                <c:pt idx="1044">
                  <c:v>43200</c:v>
                </c:pt>
                <c:pt idx="1045">
                  <c:v>43201</c:v>
                </c:pt>
                <c:pt idx="1046">
                  <c:v>43202</c:v>
                </c:pt>
                <c:pt idx="1047">
                  <c:v>43203</c:v>
                </c:pt>
                <c:pt idx="1048">
                  <c:v>43206</c:v>
                </c:pt>
                <c:pt idx="1049">
                  <c:v>43207</c:v>
                </c:pt>
                <c:pt idx="1050">
                  <c:v>43208</c:v>
                </c:pt>
                <c:pt idx="1051">
                  <c:v>43209</c:v>
                </c:pt>
                <c:pt idx="1052">
                  <c:v>43210</c:v>
                </c:pt>
                <c:pt idx="1053">
                  <c:v>43213</c:v>
                </c:pt>
                <c:pt idx="1054">
                  <c:v>43214</c:v>
                </c:pt>
                <c:pt idx="1055">
                  <c:v>43215</c:v>
                </c:pt>
                <c:pt idx="1056">
                  <c:v>43216</c:v>
                </c:pt>
                <c:pt idx="1057">
                  <c:v>43217</c:v>
                </c:pt>
                <c:pt idx="1058">
                  <c:v>43220</c:v>
                </c:pt>
                <c:pt idx="1059">
                  <c:v>43222</c:v>
                </c:pt>
                <c:pt idx="1060">
                  <c:v>43223</c:v>
                </c:pt>
                <c:pt idx="1061">
                  <c:v>43224</c:v>
                </c:pt>
                <c:pt idx="1062">
                  <c:v>43227</c:v>
                </c:pt>
                <c:pt idx="1063">
                  <c:v>43228</c:v>
                </c:pt>
                <c:pt idx="1064">
                  <c:v>43229</c:v>
                </c:pt>
                <c:pt idx="1065">
                  <c:v>43230</c:v>
                </c:pt>
                <c:pt idx="1066">
                  <c:v>43231</c:v>
                </c:pt>
                <c:pt idx="1067">
                  <c:v>43234</c:v>
                </c:pt>
                <c:pt idx="1068">
                  <c:v>43235</c:v>
                </c:pt>
                <c:pt idx="1069">
                  <c:v>43236</c:v>
                </c:pt>
                <c:pt idx="1070">
                  <c:v>43237</c:v>
                </c:pt>
                <c:pt idx="1071">
                  <c:v>43238</c:v>
                </c:pt>
                <c:pt idx="1072">
                  <c:v>43241</c:v>
                </c:pt>
                <c:pt idx="1073">
                  <c:v>43242</c:v>
                </c:pt>
                <c:pt idx="1074">
                  <c:v>43243</c:v>
                </c:pt>
                <c:pt idx="1075">
                  <c:v>43244</c:v>
                </c:pt>
                <c:pt idx="1076">
                  <c:v>43245</c:v>
                </c:pt>
                <c:pt idx="1077">
                  <c:v>43248</c:v>
                </c:pt>
                <c:pt idx="1078">
                  <c:v>43249</c:v>
                </c:pt>
                <c:pt idx="1079">
                  <c:v>43250</c:v>
                </c:pt>
                <c:pt idx="1080">
                  <c:v>43252</c:v>
                </c:pt>
                <c:pt idx="1081">
                  <c:v>43255</c:v>
                </c:pt>
                <c:pt idx="1082">
                  <c:v>43256</c:v>
                </c:pt>
                <c:pt idx="1083">
                  <c:v>43257</c:v>
                </c:pt>
                <c:pt idx="1084">
                  <c:v>43258</c:v>
                </c:pt>
                <c:pt idx="1085">
                  <c:v>43259</c:v>
                </c:pt>
                <c:pt idx="1086">
                  <c:v>43262</c:v>
                </c:pt>
                <c:pt idx="1087">
                  <c:v>43263</c:v>
                </c:pt>
                <c:pt idx="1088">
                  <c:v>43264</c:v>
                </c:pt>
                <c:pt idx="1089">
                  <c:v>43265</c:v>
                </c:pt>
                <c:pt idx="1090">
                  <c:v>43266</c:v>
                </c:pt>
                <c:pt idx="1091">
                  <c:v>43269</c:v>
                </c:pt>
                <c:pt idx="1092">
                  <c:v>43270</c:v>
                </c:pt>
                <c:pt idx="1093">
                  <c:v>43271</c:v>
                </c:pt>
                <c:pt idx="1094">
                  <c:v>43272</c:v>
                </c:pt>
                <c:pt idx="1095">
                  <c:v>43273</c:v>
                </c:pt>
                <c:pt idx="1096">
                  <c:v>43276</c:v>
                </c:pt>
                <c:pt idx="1097">
                  <c:v>43277</c:v>
                </c:pt>
                <c:pt idx="1098">
                  <c:v>43278</c:v>
                </c:pt>
                <c:pt idx="1099">
                  <c:v>43279</c:v>
                </c:pt>
                <c:pt idx="1100">
                  <c:v>43280</c:v>
                </c:pt>
                <c:pt idx="1101">
                  <c:v>43283</c:v>
                </c:pt>
                <c:pt idx="1102">
                  <c:v>43284</c:v>
                </c:pt>
                <c:pt idx="1103">
                  <c:v>43285</c:v>
                </c:pt>
                <c:pt idx="1104">
                  <c:v>43286</c:v>
                </c:pt>
                <c:pt idx="1105">
                  <c:v>43287</c:v>
                </c:pt>
                <c:pt idx="1106">
                  <c:v>43290</c:v>
                </c:pt>
                <c:pt idx="1107">
                  <c:v>43291</c:v>
                </c:pt>
                <c:pt idx="1108">
                  <c:v>43292</c:v>
                </c:pt>
                <c:pt idx="1109">
                  <c:v>43293</c:v>
                </c:pt>
                <c:pt idx="1110">
                  <c:v>43294</c:v>
                </c:pt>
                <c:pt idx="1111">
                  <c:v>43297</c:v>
                </c:pt>
                <c:pt idx="1112">
                  <c:v>43298</c:v>
                </c:pt>
                <c:pt idx="1113">
                  <c:v>43299</c:v>
                </c:pt>
                <c:pt idx="1114">
                  <c:v>43300</c:v>
                </c:pt>
                <c:pt idx="1115">
                  <c:v>43301</c:v>
                </c:pt>
                <c:pt idx="1116">
                  <c:v>43304</c:v>
                </c:pt>
                <c:pt idx="1117">
                  <c:v>43305</c:v>
                </c:pt>
                <c:pt idx="1118">
                  <c:v>43306</c:v>
                </c:pt>
                <c:pt idx="1119">
                  <c:v>43307</c:v>
                </c:pt>
                <c:pt idx="1120">
                  <c:v>43308</c:v>
                </c:pt>
                <c:pt idx="1121">
                  <c:v>43311</c:v>
                </c:pt>
                <c:pt idx="1122">
                  <c:v>43312</c:v>
                </c:pt>
                <c:pt idx="1123">
                  <c:v>43313</c:v>
                </c:pt>
                <c:pt idx="1124">
                  <c:v>43314</c:v>
                </c:pt>
                <c:pt idx="1125">
                  <c:v>43315</c:v>
                </c:pt>
                <c:pt idx="1126">
                  <c:v>43318</c:v>
                </c:pt>
                <c:pt idx="1127">
                  <c:v>43319</c:v>
                </c:pt>
                <c:pt idx="1128">
                  <c:v>43320</c:v>
                </c:pt>
                <c:pt idx="1129">
                  <c:v>43321</c:v>
                </c:pt>
                <c:pt idx="1130">
                  <c:v>43322</c:v>
                </c:pt>
                <c:pt idx="1131">
                  <c:v>43325</c:v>
                </c:pt>
                <c:pt idx="1132">
                  <c:v>43326</c:v>
                </c:pt>
                <c:pt idx="1133">
                  <c:v>43328</c:v>
                </c:pt>
                <c:pt idx="1134">
                  <c:v>43329</c:v>
                </c:pt>
                <c:pt idx="1135">
                  <c:v>43332</c:v>
                </c:pt>
                <c:pt idx="1136">
                  <c:v>43333</c:v>
                </c:pt>
                <c:pt idx="1137">
                  <c:v>43334</c:v>
                </c:pt>
                <c:pt idx="1138">
                  <c:v>43335</c:v>
                </c:pt>
                <c:pt idx="1139">
                  <c:v>43336</c:v>
                </c:pt>
                <c:pt idx="1140">
                  <c:v>43339</c:v>
                </c:pt>
                <c:pt idx="1141">
                  <c:v>43340</c:v>
                </c:pt>
                <c:pt idx="1142">
                  <c:v>43341</c:v>
                </c:pt>
                <c:pt idx="1143">
                  <c:v>43342</c:v>
                </c:pt>
                <c:pt idx="1144">
                  <c:v>43343</c:v>
                </c:pt>
                <c:pt idx="1145">
                  <c:v>43346</c:v>
                </c:pt>
                <c:pt idx="1146">
                  <c:v>43347</c:v>
                </c:pt>
                <c:pt idx="1147">
                  <c:v>43348</c:v>
                </c:pt>
                <c:pt idx="1148">
                  <c:v>43349</c:v>
                </c:pt>
                <c:pt idx="1149">
                  <c:v>43350</c:v>
                </c:pt>
                <c:pt idx="1150">
                  <c:v>43353</c:v>
                </c:pt>
                <c:pt idx="1151">
                  <c:v>43354</c:v>
                </c:pt>
                <c:pt idx="1152">
                  <c:v>43355</c:v>
                </c:pt>
                <c:pt idx="1153">
                  <c:v>43356</c:v>
                </c:pt>
                <c:pt idx="1154">
                  <c:v>43357</c:v>
                </c:pt>
                <c:pt idx="1155">
                  <c:v>43360</c:v>
                </c:pt>
                <c:pt idx="1156">
                  <c:v>43361</c:v>
                </c:pt>
                <c:pt idx="1157">
                  <c:v>43362</c:v>
                </c:pt>
                <c:pt idx="1158">
                  <c:v>43363</c:v>
                </c:pt>
                <c:pt idx="1159">
                  <c:v>43364</c:v>
                </c:pt>
                <c:pt idx="1160">
                  <c:v>43367</c:v>
                </c:pt>
                <c:pt idx="1161">
                  <c:v>43368</c:v>
                </c:pt>
                <c:pt idx="1162">
                  <c:v>43369</c:v>
                </c:pt>
                <c:pt idx="1163">
                  <c:v>43370</c:v>
                </c:pt>
                <c:pt idx="1164">
                  <c:v>43371</c:v>
                </c:pt>
                <c:pt idx="1165">
                  <c:v>43374</c:v>
                </c:pt>
                <c:pt idx="1166">
                  <c:v>43375</c:v>
                </c:pt>
                <c:pt idx="1167">
                  <c:v>43376</c:v>
                </c:pt>
                <c:pt idx="1168">
                  <c:v>43377</c:v>
                </c:pt>
                <c:pt idx="1169">
                  <c:v>43378</c:v>
                </c:pt>
                <c:pt idx="1170">
                  <c:v>43381</c:v>
                </c:pt>
                <c:pt idx="1171">
                  <c:v>43382</c:v>
                </c:pt>
                <c:pt idx="1172">
                  <c:v>43383</c:v>
                </c:pt>
                <c:pt idx="1173">
                  <c:v>43384</c:v>
                </c:pt>
                <c:pt idx="1174">
                  <c:v>43385</c:v>
                </c:pt>
                <c:pt idx="1175">
                  <c:v>43388</c:v>
                </c:pt>
                <c:pt idx="1176">
                  <c:v>43389</c:v>
                </c:pt>
                <c:pt idx="1177">
                  <c:v>43390</c:v>
                </c:pt>
                <c:pt idx="1178">
                  <c:v>43391</c:v>
                </c:pt>
                <c:pt idx="1179">
                  <c:v>43392</c:v>
                </c:pt>
                <c:pt idx="1180">
                  <c:v>43395</c:v>
                </c:pt>
                <c:pt idx="1181">
                  <c:v>43396</c:v>
                </c:pt>
                <c:pt idx="1182">
                  <c:v>43397</c:v>
                </c:pt>
                <c:pt idx="1183">
                  <c:v>43398</c:v>
                </c:pt>
                <c:pt idx="1184">
                  <c:v>43399</c:v>
                </c:pt>
                <c:pt idx="1185">
                  <c:v>43402</c:v>
                </c:pt>
                <c:pt idx="1186">
                  <c:v>43403</c:v>
                </c:pt>
                <c:pt idx="1187">
                  <c:v>43404</c:v>
                </c:pt>
                <c:pt idx="1188">
                  <c:v>43405</c:v>
                </c:pt>
                <c:pt idx="1189">
                  <c:v>43406</c:v>
                </c:pt>
                <c:pt idx="1190">
                  <c:v>43409</c:v>
                </c:pt>
                <c:pt idx="1191">
                  <c:v>43410</c:v>
                </c:pt>
                <c:pt idx="1192">
                  <c:v>43411</c:v>
                </c:pt>
                <c:pt idx="1193">
                  <c:v>43412</c:v>
                </c:pt>
                <c:pt idx="1194">
                  <c:v>43413</c:v>
                </c:pt>
                <c:pt idx="1195">
                  <c:v>43416</c:v>
                </c:pt>
                <c:pt idx="1196">
                  <c:v>43417</c:v>
                </c:pt>
                <c:pt idx="1197">
                  <c:v>43418</c:v>
                </c:pt>
                <c:pt idx="1198">
                  <c:v>43419</c:v>
                </c:pt>
                <c:pt idx="1199">
                  <c:v>43420</c:v>
                </c:pt>
                <c:pt idx="1200">
                  <c:v>43423</c:v>
                </c:pt>
                <c:pt idx="1201">
                  <c:v>43424</c:v>
                </c:pt>
                <c:pt idx="1202">
                  <c:v>43425</c:v>
                </c:pt>
                <c:pt idx="1203">
                  <c:v>43426</c:v>
                </c:pt>
                <c:pt idx="1204">
                  <c:v>43427</c:v>
                </c:pt>
                <c:pt idx="1205">
                  <c:v>43430</c:v>
                </c:pt>
                <c:pt idx="1206">
                  <c:v>43431</c:v>
                </c:pt>
                <c:pt idx="1207">
                  <c:v>43432</c:v>
                </c:pt>
                <c:pt idx="1208">
                  <c:v>43433</c:v>
                </c:pt>
                <c:pt idx="1209">
                  <c:v>43434</c:v>
                </c:pt>
                <c:pt idx="1210">
                  <c:v>43437</c:v>
                </c:pt>
                <c:pt idx="1211">
                  <c:v>43438</c:v>
                </c:pt>
                <c:pt idx="1212">
                  <c:v>43439</c:v>
                </c:pt>
                <c:pt idx="1213">
                  <c:v>43440</c:v>
                </c:pt>
                <c:pt idx="1214">
                  <c:v>43441</c:v>
                </c:pt>
                <c:pt idx="1215">
                  <c:v>43444</c:v>
                </c:pt>
                <c:pt idx="1216">
                  <c:v>43445</c:v>
                </c:pt>
                <c:pt idx="1217">
                  <c:v>43446</c:v>
                </c:pt>
                <c:pt idx="1218">
                  <c:v>43447</c:v>
                </c:pt>
                <c:pt idx="1219">
                  <c:v>43448</c:v>
                </c:pt>
                <c:pt idx="1220">
                  <c:v>43451</c:v>
                </c:pt>
                <c:pt idx="1221">
                  <c:v>43452</c:v>
                </c:pt>
                <c:pt idx="1222">
                  <c:v>43453</c:v>
                </c:pt>
                <c:pt idx="1223">
                  <c:v>43454</c:v>
                </c:pt>
                <c:pt idx="1224">
                  <c:v>43455</c:v>
                </c:pt>
                <c:pt idx="1225">
                  <c:v>43461</c:v>
                </c:pt>
                <c:pt idx="1226">
                  <c:v>43462</c:v>
                </c:pt>
                <c:pt idx="1227">
                  <c:v>43467</c:v>
                </c:pt>
                <c:pt idx="1228">
                  <c:v>43468</c:v>
                </c:pt>
                <c:pt idx="1229">
                  <c:v>43469</c:v>
                </c:pt>
                <c:pt idx="1230">
                  <c:v>43472</c:v>
                </c:pt>
                <c:pt idx="1231">
                  <c:v>43473</c:v>
                </c:pt>
                <c:pt idx="1232">
                  <c:v>43474</c:v>
                </c:pt>
                <c:pt idx="1233">
                  <c:v>43475</c:v>
                </c:pt>
                <c:pt idx="1234">
                  <c:v>43476</c:v>
                </c:pt>
                <c:pt idx="1235">
                  <c:v>43479</c:v>
                </c:pt>
                <c:pt idx="1236">
                  <c:v>43480</c:v>
                </c:pt>
                <c:pt idx="1237">
                  <c:v>43481</c:v>
                </c:pt>
                <c:pt idx="1238">
                  <c:v>43482</c:v>
                </c:pt>
                <c:pt idx="1239">
                  <c:v>43483</c:v>
                </c:pt>
                <c:pt idx="1240">
                  <c:v>43486</c:v>
                </c:pt>
                <c:pt idx="1241">
                  <c:v>43487</c:v>
                </c:pt>
                <c:pt idx="1242">
                  <c:v>43488</c:v>
                </c:pt>
                <c:pt idx="1243">
                  <c:v>43489</c:v>
                </c:pt>
                <c:pt idx="1244">
                  <c:v>43490</c:v>
                </c:pt>
                <c:pt idx="1245">
                  <c:v>43493</c:v>
                </c:pt>
                <c:pt idx="1246">
                  <c:v>43494</c:v>
                </c:pt>
                <c:pt idx="1247">
                  <c:v>43495</c:v>
                </c:pt>
                <c:pt idx="1248">
                  <c:v>43496</c:v>
                </c:pt>
                <c:pt idx="1249">
                  <c:v>43497</c:v>
                </c:pt>
                <c:pt idx="1250">
                  <c:v>43500</c:v>
                </c:pt>
                <c:pt idx="1251">
                  <c:v>43501</c:v>
                </c:pt>
                <c:pt idx="1252">
                  <c:v>43502</c:v>
                </c:pt>
                <c:pt idx="1253">
                  <c:v>43503</c:v>
                </c:pt>
                <c:pt idx="1254">
                  <c:v>43504</c:v>
                </c:pt>
                <c:pt idx="1255">
                  <c:v>43507</c:v>
                </c:pt>
                <c:pt idx="1256">
                  <c:v>43508</c:v>
                </c:pt>
                <c:pt idx="1257">
                  <c:v>43509</c:v>
                </c:pt>
                <c:pt idx="1258">
                  <c:v>43510</c:v>
                </c:pt>
                <c:pt idx="1259">
                  <c:v>43511</c:v>
                </c:pt>
                <c:pt idx="1260">
                  <c:v>43514</c:v>
                </c:pt>
                <c:pt idx="1261">
                  <c:v>43515</c:v>
                </c:pt>
                <c:pt idx="1262">
                  <c:v>43516</c:v>
                </c:pt>
                <c:pt idx="1263">
                  <c:v>43517</c:v>
                </c:pt>
                <c:pt idx="1264">
                  <c:v>43518</c:v>
                </c:pt>
                <c:pt idx="1265">
                  <c:v>43521</c:v>
                </c:pt>
                <c:pt idx="1266">
                  <c:v>43522</c:v>
                </c:pt>
                <c:pt idx="1267">
                  <c:v>43523</c:v>
                </c:pt>
              </c:numCache>
            </c:numRef>
          </c:cat>
          <c:val>
            <c:numRef>
              <c:f>Sheet1!$C$2:$C$3033</c:f>
              <c:numCache>
                <c:formatCode>General</c:formatCode>
                <c:ptCount val="3032"/>
                <c:pt idx="0">
                  <c:v>1.038</c:v>
                </c:pt>
                <c:pt idx="1">
                  <c:v>1.0189999999999999</c:v>
                </c:pt>
                <c:pt idx="2">
                  <c:v>1.03</c:v>
                </c:pt>
                <c:pt idx="3">
                  <c:v>1.028</c:v>
                </c:pt>
                <c:pt idx="4">
                  <c:v>1.032</c:v>
                </c:pt>
                <c:pt idx="5">
                  <c:v>1.0349999999999999</c:v>
                </c:pt>
                <c:pt idx="6">
                  <c:v>1.0349999999999999</c:v>
                </c:pt>
                <c:pt idx="7">
                  <c:v>1.0349999999999999</c:v>
                </c:pt>
                <c:pt idx="8">
                  <c:v>1.028</c:v>
                </c:pt>
                <c:pt idx="9">
                  <c:v>1.034</c:v>
                </c:pt>
                <c:pt idx="10">
                  <c:v>1.02</c:v>
                </c:pt>
                <c:pt idx="11">
                  <c:v>1.028</c:v>
                </c:pt>
                <c:pt idx="12">
                  <c:v>1.03</c:v>
                </c:pt>
                <c:pt idx="13">
                  <c:v>1.0269999999999999</c:v>
                </c:pt>
                <c:pt idx="14">
                  <c:v>1.026</c:v>
                </c:pt>
                <c:pt idx="15">
                  <c:v>1.0209999999999999</c:v>
                </c:pt>
                <c:pt idx="16">
                  <c:v>1.02</c:v>
                </c:pt>
                <c:pt idx="17">
                  <c:v>1.024</c:v>
                </c:pt>
                <c:pt idx="18">
                  <c:v>1.02</c:v>
                </c:pt>
                <c:pt idx="19">
                  <c:v>1.0169999999999999</c:v>
                </c:pt>
                <c:pt idx="20">
                  <c:v>1.0289999999999999</c:v>
                </c:pt>
                <c:pt idx="21">
                  <c:v>1.026</c:v>
                </c:pt>
                <c:pt idx="22">
                  <c:v>1.0269999999999999</c:v>
                </c:pt>
                <c:pt idx="23">
                  <c:v>1.02</c:v>
                </c:pt>
                <c:pt idx="24">
                  <c:v>1.0249999999999999</c:v>
                </c:pt>
                <c:pt idx="25">
                  <c:v>1.0249999999999999</c:v>
                </c:pt>
                <c:pt idx="26">
                  <c:v>1.028</c:v>
                </c:pt>
                <c:pt idx="27">
                  <c:v>1.0269999999999999</c:v>
                </c:pt>
                <c:pt idx="28">
                  <c:v>1.02</c:v>
                </c:pt>
                <c:pt idx="29">
                  <c:v>1.02</c:v>
                </c:pt>
                <c:pt idx="30">
                  <c:v>1.0149999999999999</c:v>
                </c:pt>
                <c:pt idx="31">
                  <c:v>0.97</c:v>
                </c:pt>
                <c:pt idx="32">
                  <c:v>0.96599999999999997</c:v>
                </c:pt>
                <c:pt idx="33">
                  <c:v>0.95550000000000002</c:v>
                </c:pt>
                <c:pt idx="34">
                  <c:v>0.97699999999999998</c:v>
                </c:pt>
                <c:pt idx="35">
                  <c:v>0.98399999999999999</c:v>
                </c:pt>
                <c:pt idx="36">
                  <c:v>0.98</c:v>
                </c:pt>
                <c:pt idx="37">
                  <c:v>0.97099999999999997</c:v>
                </c:pt>
                <c:pt idx="38">
                  <c:v>0.96899999999999997</c:v>
                </c:pt>
                <c:pt idx="39">
                  <c:v>0.96499999999999997</c:v>
                </c:pt>
                <c:pt idx="40">
                  <c:v>0.96699999999999997</c:v>
                </c:pt>
                <c:pt idx="41">
                  <c:v>0.96950000000000003</c:v>
                </c:pt>
                <c:pt idx="42">
                  <c:v>0.97250000000000003</c:v>
                </c:pt>
                <c:pt idx="43">
                  <c:v>0.96199999999999997</c:v>
                </c:pt>
                <c:pt idx="44">
                  <c:v>0.96799999999999997</c:v>
                </c:pt>
                <c:pt idx="45">
                  <c:v>0.96099999999999997</c:v>
                </c:pt>
                <c:pt idx="46">
                  <c:v>0.96</c:v>
                </c:pt>
                <c:pt idx="47">
                  <c:v>0.96299999999999997</c:v>
                </c:pt>
                <c:pt idx="48">
                  <c:v>0.95950000000000002</c:v>
                </c:pt>
                <c:pt idx="49">
                  <c:v>0.95499999999999996</c:v>
                </c:pt>
                <c:pt idx="50">
                  <c:v>0.94899999999999995</c:v>
                </c:pt>
                <c:pt idx="51">
                  <c:v>0.97150000000000003</c:v>
                </c:pt>
                <c:pt idx="52">
                  <c:v>0.95499999999999996</c:v>
                </c:pt>
                <c:pt idx="53">
                  <c:v>0.94750000000000001</c:v>
                </c:pt>
                <c:pt idx="54">
                  <c:v>0.95350000000000001</c:v>
                </c:pt>
                <c:pt idx="55">
                  <c:v>0.94299999999999995</c:v>
                </c:pt>
                <c:pt idx="56">
                  <c:v>0.93600000000000005</c:v>
                </c:pt>
                <c:pt idx="57">
                  <c:v>0.9395</c:v>
                </c:pt>
                <c:pt idx="58">
                  <c:v>0.95399999999999996</c:v>
                </c:pt>
                <c:pt idx="59">
                  <c:v>0.95</c:v>
                </c:pt>
                <c:pt idx="60">
                  <c:v>0.95699999999999996</c:v>
                </c:pt>
                <c:pt idx="61">
                  <c:v>0.95299999999999996</c:v>
                </c:pt>
                <c:pt idx="62">
                  <c:v>0.95</c:v>
                </c:pt>
                <c:pt idx="63">
                  <c:v>0.95</c:v>
                </c:pt>
                <c:pt idx="64">
                  <c:v>0.95</c:v>
                </c:pt>
                <c:pt idx="65">
                  <c:v>0.95799999999999996</c:v>
                </c:pt>
                <c:pt idx="66">
                  <c:v>0.94799999999999995</c:v>
                </c:pt>
                <c:pt idx="67">
                  <c:v>0.95799999999999996</c:v>
                </c:pt>
                <c:pt idx="68">
                  <c:v>0.95299999999999996</c:v>
                </c:pt>
                <c:pt idx="69">
                  <c:v>0.95750000000000002</c:v>
                </c:pt>
                <c:pt idx="70">
                  <c:v>0.95</c:v>
                </c:pt>
                <c:pt idx="71">
                  <c:v>0.96099999999999997</c:v>
                </c:pt>
                <c:pt idx="72">
                  <c:v>0.95499999999999996</c:v>
                </c:pt>
                <c:pt idx="73">
                  <c:v>0.95499999999999996</c:v>
                </c:pt>
                <c:pt idx="74">
                  <c:v>0.95399999999999996</c:v>
                </c:pt>
                <c:pt idx="75">
                  <c:v>0.95299999999999996</c:v>
                </c:pt>
                <c:pt idx="76">
                  <c:v>0.9385</c:v>
                </c:pt>
                <c:pt idx="77">
                  <c:v>0.90500000000000003</c:v>
                </c:pt>
                <c:pt idx="78">
                  <c:v>0.92549999999999999</c:v>
                </c:pt>
                <c:pt idx="79">
                  <c:v>0.93</c:v>
                </c:pt>
                <c:pt idx="80">
                  <c:v>0.91549999999999998</c:v>
                </c:pt>
                <c:pt idx="81">
                  <c:v>0.92</c:v>
                </c:pt>
                <c:pt idx="82">
                  <c:v>0.92</c:v>
                </c:pt>
                <c:pt idx="83">
                  <c:v>0.91049999999999998</c:v>
                </c:pt>
                <c:pt idx="84">
                  <c:v>0.92500000000000004</c:v>
                </c:pt>
                <c:pt idx="85">
                  <c:v>0.92800000000000005</c:v>
                </c:pt>
                <c:pt idx="86">
                  <c:v>0.92349999999999999</c:v>
                </c:pt>
                <c:pt idx="87">
                  <c:v>0.92500000000000004</c:v>
                </c:pt>
                <c:pt idx="88">
                  <c:v>0.91700000000000004</c:v>
                </c:pt>
                <c:pt idx="89">
                  <c:v>0.91400000000000003</c:v>
                </c:pt>
                <c:pt idx="90">
                  <c:v>0.91300000000000003</c:v>
                </c:pt>
                <c:pt idx="91">
                  <c:v>0.90500000000000003</c:v>
                </c:pt>
                <c:pt idx="92">
                  <c:v>0.89149999999999996</c:v>
                </c:pt>
                <c:pt idx="93">
                  <c:v>0.89549999999999996</c:v>
                </c:pt>
                <c:pt idx="94">
                  <c:v>0.90500000000000003</c:v>
                </c:pt>
                <c:pt idx="95">
                  <c:v>0.91549999999999998</c:v>
                </c:pt>
                <c:pt idx="96">
                  <c:v>0.91549999999999998</c:v>
                </c:pt>
                <c:pt idx="97">
                  <c:v>0.91249999999999998</c:v>
                </c:pt>
                <c:pt idx="98">
                  <c:v>0.91700000000000004</c:v>
                </c:pt>
                <c:pt idx="99">
                  <c:v>0.90600000000000003</c:v>
                </c:pt>
                <c:pt idx="100">
                  <c:v>0.91100000000000003</c:v>
                </c:pt>
                <c:pt idx="101">
                  <c:v>0.92100000000000004</c:v>
                </c:pt>
                <c:pt idx="102">
                  <c:v>0.92100000000000004</c:v>
                </c:pt>
                <c:pt idx="103">
                  <c:v>0.91900000000000004</c:v>
                </c:pt>
                <c:pt idx="104">
                  <c:v>0.92300000000000004</c:v>
                </c:pt>
                <c:pt idx="105">
                  <c:v>0.92049999999999998</c:v>
                </c:pt>
                <c:pt idx="106">
                  <c:v>0.91749999999999998</c:v>
                </c:pt>
                <c:pt idx="107">
                  <c:v>0.90849999999999997</c:v>
                </c:pt>
                <c:pt idx="108">
                  <c:v>0.90049999999999997</c:v>
                </c:pt>
                <c:pt idx="109">
                  <c:v>0.90049999999999997</c:v>
                </c:pt>
                <c:pt idx="110">
                  <c:v>0.89900000000000002</c:v>
                </c:pt>
                <c:pt idx="111">
                  <c:v>0.875</c:v>
                </c:pt>
                <c:pt idx="112">
                  <c:v>0.88749999999999996</c:v>
                </c:pt>
                <c:pt idx="113">
                  <c:v>0.88749999999999996</c:v>
                </c:pt>
                <c:pt idx="114">
                  <c:v>0.88700000000000001</c:v>
                </c:pt>
                <c:pt idx="115">
                  <c:v>0.88649999999999995</c:v>
                </c:pt>
                <c:pt idx="116">
                  <c:v>0.876</c:v>
                </c:pt>
                <c:pt idx="117">
                  <c:v>0.879</c:v>
                </c:pt>
                <c:pt idx="118">
                  <c:v>0.878</c:v>
                </c:pt>
                <c:pt idx="119">
                  <c:v>0.88800000000000001</c:v>
                </c:pt>
                <c:pt idx="120">
                  <c:v>0.88800000000000001</c:v>
                </c:pt>
                <c:pt idx="121">
                  <c:v>0.87949999999999995</c:v>
                </c:pt>
                <c:pt idx="122">
                  <c:v>0.88</c:v>
                </c:pt>
                <c:pt idx="123">
                  <c:v>0.88400000000000001</c:v>
                </c:pt>
                <c:pt idx="124">
                  <c:v>0.88349999999999995</c:v>
                </c:pt>
                <c:pt idx="125">
                  <c:v>0.89300000000000002</c:v>
                </c:pt>
                <c:pt idx="126">
                  <c:v>0.89</c:v>
                </c:pt>
                <c:pt idx="127">
                  <c:v>0.89800000000000002</c:v>
                </c:pt>
                <c:pt idx="128">
                  <c:v>0.89300000000000002</c:v>
                </c:pt>
                <c:pt idx="129">
                  <c:v>0.89600000000000002</c:v>
                </c:pt>
                <c:pt idx="130">
                  <c:v>0.9</c:v>
                </c:pt>
                <c:pt idx="131">
                  <c:v>0.91</c:v>
                </c:pt>
                <c:pt idx="132">
                  <c:v>0.90200000000000002</c:v>
                </c:pt>
                <c:pt idx="133">
                  <c:v>0.90200000000000002</c:v>
                </c:pt>
                <c:pt idx="134">
                  <c:v>0.90100000000000002</c:v>
                </c:pt>
                <c:pt idx="135">
                  <c:v>0.88700000000000001</c:v>
                </c:pt>
                <c:pt idx="136">
                  <c:v>0.89200000000000002</c:v>
                </c:pt>
                <c:pt idx="137">
                  <c:v>0.89</c:v>
                </c:pt>
                <c:pt idx="138">
                  <c:v>0.89549999999999996</c:v>
                </c:pt>
                <c:pt idx="139">
                  <c:v>0.88600000000000001</c:v>
                </c:pt>
                <c:pt idx="140">
                  <c:v>0.88749999999999996</c:v>
                </c:pt>
                <c:pt idx="141">
                  <c:v>0.89749999999999996</c:v>
                </c:pt>
                <c:pt idx="142">
                  <c:v>0.89049999999999996</c:v>
                </c:pt>
                <c:pt idx="143">
                  <c:v>0.89349999999999996</c:v>
                </c:pt>
                <c:pt idx="144">
                  <c:v>0.88800000000000001</c:v>
                </c:pt>
                <c:pt idx="145">
                  <c:v>0.89200000000000002</c:v>
                </c:pt>
                <c:pt idx="146">
                  <c:v>0.89300000000000002</c:v>
                </c:pt>
                <c:pt idx="147">
                  <c:v>0.89249999999999996</c:v>
                </c:pt>
                <c:pt idx="148">
                  <c:v>0.9</c:v>
                </c:pt>
                <c:pt idx="149">
                  <c:v>0.89549999999999996</c:v>
                </c:pt>
                <c:pt idx="150">
                  <c:v>0.88500000000000001</c:v>
                </c:pt>
                <c:pt idx="151">
                  <c:v>0.88400000000000001</c:v>
                </c:pt>
                <c:pt idx="152">
                  <c:v>0.88549999999999995</c:v>
                </c:pt>
                <c:pt idx="153">
                  <c:v>0.88749999999999996</c:v>
                </c:pt>
                <c:pt idx="154">
                  <c:v>0.87450000000000006</c:v>
                </c:pt>
                <c:pt idx="155">
                  <c:v>0.85450000000000004</c:v>
                </c:pt>
                <c:pt idx="156">
                  <c:v>0.85899999999999999</c:v>
                </c:pt>
                <c:pt idx="157">
                  <c:v>0.85199999999999998</c:v>
                </c:pt>
                <c:pt idx="158">
                  <c:v>0.84599999999999997</c:v>
                </c:pt>
                <c:pt idx="159">
                  <c:v>0.83899999999999997</c:v>
                </c:pt>
                <c:pt idx="160">
                  <c:v>0.83499999999999996</c:v>
                </c:pt>
                <c:pt idx="161">
                  <c:v>0.84199999999999997</c:v>
                </c:pt>
                <c:pt idx="162">
                  <c:v>0.84099999999999997</c:v>
                </c:pt>
                <c:pt idx="163">
                  <c:v>0.85399999999999998</c:v>
                </c:pt>
                <c:pt idx="164">
                  <c:v>0.86</c:v>
                </c:pt>
                <c:pt idx="165">
                  <c:v>0.86899999999999999</c:v>
                </c:pt>
                <c:pt idx="166">
                  <c:v>0.87</c:v>
                </c:pt>
                <c:pt idx="167">
                  <c:v>0.85950000000000004</c:v>
                </c:pt>
                <c:pt idx="168">
                  <c:v>0.86</c:v>
                </c:pt>
                <c:pt idx="169">
                  <c:v>0.85850000000000004</c:v>
                </c:pt>
                <c:pt idx="170">
                  <c:v>0.84099999999999997</c:v>
                </c:pt>
                <c:pt idx="171">
                  <c:v>0.85750000000000004</c:v>
                </c:pt>
                <c:pt idx="172">
                  <c:v>0.85550000000000004</c:v>
                </c:pt>
                <c:pt idx="173">
                  <c:v>0.84650000000000003</c:v>
                </c:pt>
                <c:pt idx="174">
                  <c:v>0.85399999999999998</c:v>
                </c:pt>
                <c:pt idx="175">
                  <c:v>0.85399999999999998</c:v>
                </c:pt>
                <c:pt idx="176">
                  <c:v>0.85</c:v>
                </c:pt>
                <c:pt idx="177">
                  <c:v>0.84</c:v>
                </c:pt>
                <c:pt idx="178">
                  <c:v>0.84699999999999998</c:v>
                </c:pt>
                <c:pt idx="179">
                  <c:v>0.83350000000000002</c:v>
                </c:pt>
                <c:pt idx="180">
                  <c:v>0.83499999999999996</c:v>
                </c:pt>
                <c:pt idx="181">
                  <c:v>0.83899999999999997</c:v>
                </c:pt>
                <c:pt idx="182">
                  <c:v>0.84850000000000003</c:v>
                </c:pt>
                <c:pt idx="183">
                  <c:v>0.83850000000000002</c:v>
                </c:pt>
                <c:pt idx="184">
                  <c:v>0.85199999999999998</c:v>
                </c:pt>
                <c:pt idx="185">
                  <c:v>0.84750000000000003</c:v>
                </c:pt>
                <c:pt idx="186">
                  <c:v>0.85150000000000003</c:v>
                </c:pt>
                <c:pt idx="187">
                  <c:v>0.84350000000000003</c:v>
                </c:pt>
                <c:pt idx="188">
                  <c:v>0.84650000000000003</c:v>
                </c:pt>
                <c:pt idx="189">
                  <c:v>0.85450000000000004</c:v>
                </c:pt>
                <c:pt idx="190">
                  <c:v>0.85450000000000004</c:v>
                </c:pt>
                <c:pt idx="191">
                  <c:v>0.85550000000000004</c:v>
                </c:pt>
                <c:pt idx="192">
                  <c:v>0.85</c:v>
                </c:pt>
                <c:pt idx="193">
                  <c:v>0.85699999999999998</c:v>
                </c:pt>
                <c:pt idx="194">
                  <c:v>0.85050000000000003</c:v>
                </c:pt>
                <c:pt idx="195">
                  <c:v>0.86099999999999999</c:v>
                </c:pt>
                <c:pt idx="196">
                  <c:v>0.86799999999999999</c:v>
                </c:pt>
                <c:pt idx="197">
                  <c:v>0.86499999999999999</c:v>
                </c:pt>
                <c:pt idx="198">
                  <c:v>0.85899999999999999</c:v>
                </c:pt>
                <c:pt idx="199">
                  <c:v>0.85099999999999998</c:v>
                </c:pt>
                <c:pt idx="200">
                  <c:v>0.84250000000000003</c:v>
                </c:pt>
                <c:pt idx="201">
                  <c:v>0.84499999999999997</c:v>
                </c:pt>
                <c:pt idx="202">
                  <c:v>0.83699999999999997</c:v>
                </c:pt>
                <c:pt idx="203">
                  <c:v>0.83799999999999997</c:v>
                </c:pt>
                <c:pt idx="204">
                  <c:v>0.84399999999999997</c:v>
                </c:pt>
                <c:pt idx="205">
                  <c:v>0.84450000000000003</c:v>
                </c:pt>
                <c:pt idx="206">
                  <c:v>0.84750000000000003</c:v>
                </c:pt>
                <c:pt idx="207">
                  <c:v>0.84499999999999997</c:v>
                </c:pt>
                <c:pt idx="208">
                  <c:v>0.85299999999999998</c:v>
                </c:pt>
                <c:pt idx="209">
                  <c:v>0.85350000000000004</c:v>
                </c:pt>
                <c:pt idx="210">
                  <c:v>0.85399999999999998</c:v>
                </c:pt>
                <c:pt idx="211">
                  <c:v>0.86</c:v>
                </c:pt>
                <c:pt idx="212">
                  <c:v>0.85</c:v>
                </c:pt>
                <c:pt idx="213">
                  <c:v>0.85</c:v>
                </c:pt>
                <c:pt idx="214">
                  <c:v>0.84499999999999997</c:v>
                </c:pt>
                <c:pt idx="215">
                  <c:v>0.85</c:v>
                </c:pt>
                <c:pt idx="216">
                  <c:v>0.84</c:v>
                </c:pt>
                <c:pt idx="217">
                  <c:v>0.84199999999999997</c:v>
                </c:pt>
                <c:pt idx="218">
                  <c:v>0.84699999999999998</c:v>
                </c:pt>
                <c:pt idx="219">
                  <c:v>0.84</c:v>
                </c:pt>
                <c:pt idx="220">
                  <c:v>0.84450000000000003</c:v>
                </c:pt>
                <c:pt idx="221">
                  <c:v>0.84950000000000003</c:v>
                </c:pt>
                <c:pt idx="222">
                  <c:v>0.84650000000000003</c:v>
                </c:pt>
                <c:pt idx="223">
                  <c:v>0.84499999999999997</c:v>
                </c:pt>
                <c:pt idx="224">
                  <c:v>0.84499999999999997</c:v>
                </c:pt>
                <c:pt idx="225">
                  <c:v>0.85</c:v>
                </c:pt>
                <c:pt idx="226">
                  <c:v>0.85299999999999998</c:v>
                </c:pt>
                <c:pt idx="227">
                  <c:v>0.84799999999999998</c:v>
                </c:pt>
                <c:pt idx="228">
                  <c:v>0.85199999999999998</c:v>
                </c:pt>
                <c:pt idx="229">
                  <c:v>0.85450000000000004</c:v>
                </c:pt>
                <c:pt idx="230">
                  <c:v>0.85699999999999998</c:v>
                </c:pt>
                <c:pt idx="231">
                  <c:v>0.85599999999999998</c:v>
                </c:pt>
                <c:pt idx="232">
                  <c:v>0.85199999999999998</c:v>
                </c:pt>
                <c:pt idx="233">
                  <c:v>0.85499999999999998</c:v>
                </c:pt>
                <c:pt idx="234">
                  <c:v>0.85450000000000004</c:v>
                </c:pt>
                <c:pt idx="235">
                  <c:v>0.85450000000000004</c:v>
                </c:pt>
                <c:pt idx="236">
                  <c:v>0.85099999999999998</c:v>
                </c:pt>
                <c:pt idx="237">
                  <c:v>0.85050000000000003</c:v>
                </c:pt>
                <c:pt idx="238">
                  <c:v>0.85650000000000004</c:v>
                </c:pt>
                <c:pt idx="239">
                  <c:v>0.87050000000000005</c:v>
                </c:pt>
                <c:pt idx="240">
                  <c:v>0.85</c:v>
                </c:pt>
                <c:pt idx="241">
                  <c:v>0.84499999999999997</c:v>
                </c:pt>
                <c:pt idx="242">
                  <c:v>0.84599999999999997</c:v>
                </c:pt>
                <c:pt idx="243">
                  <c:v>0.84799999999999998</c:v>
                </c:pt>
                <c:pt idx="244">
                  <c:v>0.84350000000000003</c:v>
                </c:pt>
                <c:pt idx="245">
                  <c:v>0.84399999999999997</c:v>
                </c:pt>
                <c:pt idx="246">
                  <c:v>0.83950000000000002</c:v>
                </c:pt>
                <c:pt idx="247">
                  <c:v>0.84299999999999997</c:v>
                </c:pt>
                <c:pt idx="248">
                  <c:v>0.83899999999999997</c:v>
                </c:pt>
                <c:pt idx="249">
                  <c:v>0.84699999999999998</c:v>
                </c:pt>
                <c:pt idx="250">
                  <c:v>0.84699999999999998</c:v>
                </c:pt>
                <c:pt idx="251">
                  <c:v>0.84850000000000003</c:v>
                </c:pt>
                <c:pt idx="252">
                  <c:v>0.85799999999999998</c:v>
                </c:pt>
                <c:pt idx="253">
                  <c:v>0.86199999999999999</c:v>
                </c:pt>
                <c:pt idx="254">
                  <c:v>0.85950000000000004</c:v>
                </c:pt>
                <c:pt idx="255">
                  <c:v>0.85699999999999998</c:v>
                </c:pt>
                <c:pt idx="256">
                  <c:v>0.85699999999999998</c:v>
                </c:pt>
                <c:pt idx="257">
                  <c:v>0.85750000000000004</c:v>
                </c:pt>
                <c:pt idx="258">
                  <c:v>0.85499999999999998</c:v>
                </c:pt>
                <c:pt idx="259">
                  <c:v>0.85899999999999999</c:v>
                </c:pt>
                <c:pt idx="260">
                  <c:v>0.85050000000000003</c:v>
                </c:pt>
                <c:pt idx="261">
                  <c:v>0.85299999999999998</c:v>
                </c:pt>
                <c:pt idx="262">
                  <c:v>0.84499999999999997</c:v>
                </c:pt>
                <c:pt idx="263">
                  <c:v>0.84150000000000003</c:v>
                </c:pt>
                <c:pt idx="264">
                  <c:v>0.84550000000000003</c:v>
                </c:pt>
                <c:pt idx="265">
                  <c:v>0.84899999999999998</c:v>
                </c:pt>
                <c:pt idx="266">
                  <c:v>0.85</c:v>
                </c:pt>
                <c:pt idx="267">
                  <c:v>0.84350000000000003</c:v>
                </c:pt>
                <c:pt idx="268">
                  <c:v>0.84550000000000003</c:v>
                </c:pt>
                <c:pt idx="269">
                  <c:v>0.84699999999999998</c:v>
                </c:pt>
                <c:pt idx="270">
                  <c:v>0.84</c:v>
                </c:pt>
                <c:pt idx="271">
                  <c:v>0.84350000000000003</c:v>
                </c:pt>
                <c:pt idx="272">
                  <c:v>0.84299999999999997</c:v>
                </c:pt>
                <c:pt idx="273">
                  <c:v>0.83650000000000002</c:v>
                </c:pt>
                <c:pt idx="274">
                  <c:v>0.83699999999999997</c:v>
                </c:pt>
                <c:pt idx="275">
                  <c:v>0.84150000000000003</c:v>
                </c:pt>
                <c:pt idx="276">
                  <c:v>0.84450000000000003</c:v>
                </c:pt>
                <c:pt idx="277">
                  <c:v>0.84</c:v>
                </c:pt>
                <c:pt idx="278">
                  <c:v>0.83150000000000002</c:v>
                </c:pt>
                <c:pt idx="279">
                  <c:v>0.82499999999999996</c:v>
                </c:pt>
                <c:pt idx="280">
                  <c:v>0.83299999999999996</c:v>
                </c:pt>
                <c:pt idx="281">
                  <c:v>0.83299999999999996</c:v>
                </c:pt>
                <c:pt idx="282">
                  <c:v>0.83499999999999996</c:v>
                </c:pt>
                <c:pt idx="283">
                  <c:v>0.83099999999999996</c:v>
                </c:pt>
                <c:pt idx="284">
                  <c:v>0.82099999999999995</c:v>
                </c:pt>
                <c:pt idx="285">
                  <c:v>0.81950000000000001</c:v>
                </c:pt>
                <c:pt idx="286">
                  <c:v>0.82099999999999995</c:v>
                </c:pt>
                <c:pt idx="287">
                  <c:v>0.81799999999999995</c:v>
                </c:pt>
                <c:pt idx="288">
                  <c:v>0.80200000000000005</c:v>
                </c:pt>
                <c:pt idx="289">
                  <c:v>0.81</c:v>
                </c:pt>
                <c:pt idx="290">
                  <c:v>0.80900000000000005</c:v>
                </c:pt>
                <c:pt idx="291">
                  <c:v>0.80800000000000005</c:v>
                </c:pt>
                <c:pt idx="292">
                  <c:v>0.79800000000000004</c:v>
                </c:pt>
                <c:pt idx="293">
                  <c:v>0.8</c:v>
                </c:pt>
                <c:pt idx="294">
                  <c:v>0.79200000000000004</c:v>
                </c:pt>
                <c:pt idx="295">
                  <c:v>0.78400000000000003</c:v>
                </c:pt>
                <c:pt idx="296">
                  <c:v>0.78400000000000003</c:v>
                </c:pt>
                <c:pt idx="297">
                  <c:v>0.77600000000000002</c:v>
                </c:pt>
                <c:pt idx="298">
                  <c:v>0.77200000000000002</c:v>
                </c:pt>
                <c:pt idx="299">
                  <c:v>0.77400000000000002</c:v>
                </c:pt>
                <c:pt idx="300">
                  <c:v>0.77549999999999997</c:v>
                </c:pt>
                <c:pt idx="301">
                  <c:v>0.77600000000000002</c:v>
                </c:pt>
                <c:pt idx="302">
                  <c:v>0.76849999999999996</c:v>
                </c:pt>
                <c:pt idx="303">
                  <c:v>0.76400000000000001</c:v>
                </c:pt>
                <c:pt idx="304">
                  <c:v>0.76449999999999996</c:v>
                </c:pt>
                <c:pt idx="305">
                  <c:v>0.77200000000000002</c:v>
                </c:pt>
                <c:pt idx="306">
                  <c:v>0.78549999999999998</c:v>
                </c:pt>
                <c:pt idx="307">
                  <c:v>0.78949999999999998</c:v>
                </c:pt>
                <c:pt idx="308">
                  <c:v>0.78200000000000003</c:v>
                </c:pt>
                <c:pt idx="309">
                  <c:v>0.77200000000000002</c:v>
                </c:pt>
                <c:pt idx="310">
                  <c:v>0.76349999999999996</c:v>
                </c:pt>
                <c:pt idx="311">
                  <c:v>0.76900000000000002</c:v>
                </c:pt>
                <c:pt idx="312">
                  <c:v>0.76249999999999996</c:v>
                </c:pt>
                <c:pt idx="313">
                  <c:v>0.75800000000000001</c:v>
                </c:pt>
                <c:pt idx="314">
                  <c:v>0.74</c:v>
                </c:pt>
                <c:pt idx="315">
                  <c:v>0.74099999999999999</c:v>
                </c:pt>
                <c:pt idx="316">
                  <c:v>0.74250000000000005</c:v>
                </c:pt>
                <c:pt idx="317">
                  <c:v>0.73699999999999999</c:v>
                </c:pt>
                <c:pt idx="318">
                  <c:v>0.73050000000000004</c:v>
                </c:pt>
                <c:pt idx="319">
                  <c:v>0.72</c:v>
                </c:pt>
                <c:pt idx="320">
                  <c:v>0.72399999999999998</c:v>
                </c:pt>
                <c:pt idx="321">
                  <c:v>0.73350000000000004</c:v>
                </c:pt>
                <c:pt idx="322">
                  <c:v>0.71750000000000003</c:v>
                </c:pt>
                <c:pt idx="323">
                  <c:v>0.69650000000000001</c:v>
                </c:pt>
                <c:pt idx="324">
                  <c:v>0.68799999999999994</c:v>
                </c:pt>
                <c:pt idx="325">
                  <c:v>0.68899999999999995</c:v>
                </c:pt>
                <c:pt idx="326">
                  <c:v>0.72</c:v>
                </c:pt>
                <c:pt idx="327">
                  <c:v>0.71499999999999997</c:v>
                </c:pt>
                <c:pt idx="328">
                  <c:v>0.69399999999999995</c:v>
                </c:pt>
                <c:pt idx="329">
                  <c:v>0.72950000000000004</c:v>
                </c:pt>
                <c:pt idx="330">
                  <c:v>0.73</c:v>
                </c:pt>
                <c:pt idx="331">
                  <c:v>0.72650000000000003</c:v>
                </c:pt>
                <c:pt idx="332">
                  <c:v>0.72299999999999998</c:v>
                </c:pt>
                <c:pt idx="333">
                  <c:v>0.73</c:v>
                </c:pt>
                <c:pt idx="334">
                  <c:v>0.70050000000000001</c:v>
                </c:pt>
                <c:pt idx="335">
                  <c:v>0.70599999999999996</c:v>
                </c:pt>
                <c:pt idx="336">
                  <c:v>0.72050000000000003</c:v>
                </c:pt>
                <c:pt idx="337">
                  <c:v>0.72499999999999998</c:v>
                </c:pt>
                <c:pt idx="338">
                  <c:v>0.71950000000000003</c:v>
                </c:pt>
                <c:pt idx="339">
                  <c:v>0.70299999999999996</c:v>
                </c:pt>
                <c:pt idx="340">
                  <c:v>0.69499999999999995</c:v>
                </c:pt>
                <c:pt idx="341">
                  <c:v>0.7</c:v>
                </c:pt>
                <c:pt idx="342">
                  <c:v>0.70399999999999996</c:v>
                </c:pt>
                <c:pt idx="343">
                  <c:v>0.72450000000000003</c:v>
                </c:pt>
                <c:pt idx="344">
                  <c:v>0.74</c:v>
                </c:pt>
                <c:pt idx="345">
                  <c:v>0.75600000000000001</c:v>
                </c:pt>
                <c:pt idx="346">
                  <c:v>0.77549999999999997</c:v>
                </c:pt>
                <c:pt idx="347">
                  <c:v>0.79</c:v>
                </c:pt>
                <c:pt idx="348">
                  <c:v>0.79800000000000004</c:v>
                </c:pt>
                <c:pt idx="349">
                  <c:v>0.81</c:v>
                </c:pt>
                <c:pt idx="350">
                  <c:v>0.79549999999999998</c:v>
                </c:pt>
                <c:pt idx="351">
                  <c:v>0.79</c:v>
                </c:pt>
                <c:pt idx="352">
                  <c:v>0.78249999999999997</c:v>
                </c:pt>
                <c:pt idx="353">
                  <c:v>0.77549999999999997</c:v>
                </c:pt>
                <c:pt idx="354">
                  <c:v>0.75</c:v>
                </c:pt>
                <c:pt idx="355">
                  <c:v>0.76500000000000001</c:v>
                </c:pt>
                <c:pt idx="356">
                  <c:v>0.78949999999999998</c:v>
                </c:pt>
                <c:pt idx="357">
                  <c:v>0.78</c:v>
                </c:pt>
                <c:pt idx="358">
                  <c:v>0.77100000000000002</c:v>
                </c:pt>
                <c:pt idx="359">
                  <c:v>0.76400000000000001</c:v>
                </c:pt>
                <c:pt idx="360">
                  <c:v>0.75049999999999994</c:v>
                </c:pt>
                <c:pt idx="361">
                  <c:v>0.75</c:v>
                </c:pt>
                <c:pt idx="362">
                  <c:v>0.751</c:v>
                </c:pt>
                <c:pt idx="363">
                  <c:v>0.75600000000000001</c:v>
                </c:pt>
                <c:pt idx="364">
                  <c:v>0.75</c:v>
                </c:pt>
                <c:pt idx="365">
                  <c:v>0.75</c:v>
                </c:pt>
                <c:pt idx="366">
                  <c:v>0.74050000000000005</c:v>
                </c:pt>
                <c:pt idx="367">
                  <c:v>0.74399999999999999</c:v>
                </c:pt>
                <c:pt idx="368">
                  <c:v>0.747</c:v>
                </c:pt>
                <c:pt idx="369">
                  <c:v>0.74550000000000005</c:v>
                </c:pt>
                <c:pt idx="370">
                  <c:v>0.748</c:v>
                </c:pt>
                <c:pt idx="371">
                  <c:v>0.74650000000000005</c:v>
                </c:pt>
                <c:pt idx="372">
                  <c:v>0.75349999999999995</c:v>
                </c:pt>
                <c:pt idx="373">
                  <c:v>0.745</c:v>
                </c:pt>
                <c:pt idx="374">
                  <c:v>0.71899999999999997</c:v>
                </c:pt>
                <c:pt idx="375">
                  <c:v>0.72850000000000004</c:v>
                </c:pt>
                <c:pt idx="376">
                  <c:v>0.72450000000000003</c:v>
                </c:pt>
                <c:pt idx="377">
                  <c:v>0.72199999999999998</c:v>
                </c:pt>
                <c:pt idx="378">
                  <c:v>0.72399999999999998</c:v>
                </c:pt>
                <c:pt idx="379">
                  <c:v>0.72050000000000003</c:v>
                </c:pt>
                <c:pt idx="380">
                  <c:v>0.72399999999999998</c:v>
                </c:pt>
                <c:pt idx="381">
                  <c:v>0.70799999999999996</c:v>
                </c:pt>
                <c:pt idx="382">
                  <c:v>0.71950000000000003</c:v>
                </c:pt>
                <c:pt idx="383">
                  <c:v>0.71450000000000002</c:v>
                </c:pt>
                <c:pt idx="384">
                  <c:v>0.72299999999999998</c:v>
                </c:pt>
                <c:pt idx="385">
                  <c:v>0.71699999999999997</c:v>
                </c:pt>
                <c:pt idx="386">
                  <c:v>0.72</c:v>
                </c:pt>
                <c:pt idx="387">
                  <c:v>0.72</c:v>
                </c:pt>
                <c:pt idx="388">
                  <c:v>0.72</c:v>
                </c:pt>
                <c:pt idx="389">
                  <c:v>0.71399999999999997</c:v>
                </c:pt>
                <c:pt idx="390">
                  <c:v>0.70850000000000002</c:v>
                </c:pt>
                <c:pt idx="391">
                  <c:v>0.72550000000000003</c:v>
                </c:pt>
                <c:pt idx="392">
                  <c:v>0.74</c:v>
                </c:pt>
                <c:pt idx="393">
                  <c:v>0.74</c:v>
                </c:pt>
                <c:pt idx="394">
                  <c:v>0.752</c:v>
                </c:pt>
                <c:pt idx="395">
                  <c:v>0.74950000000000006</c:v>
                </c:pt>
                <c:pt idx="396">
                  <c:v>0.74099999999999999</c:v>
                </c:pt>
                <c:pt idx="397">
                  <c:v>0.74450000000000005</c:v>
                </c:pt>
                <c:pt idx="398">
                  <c:v>0.74150000000000005</c:v>
                </c:pt>
                <c:pt idx="399">
                  <c:v>0.73250000000000004</c:v>
                </c:pt>
                <c:pt idx="400">
                  <c:v>0.74299999999999999</c:v>
                </c:pt>
                <c:pt idx="401">
                  <c:v>0.74150000000000005</c:v>
                </c:pt>
                <c:pt idx="402">
                  <c:v>0.74099999999999999</c:v>
                </c:pt>
                <c:pt idx="403">
                  <c:v>0.745</c:v>
                </c:pt>
                <c:pt idx="404">
                  <c:v>0.75449999999999995</c:v>
                </c:pt>
                <c:pt idx="405">
                  <c:v>0.755</c:v>
                </c:pt>
                <c:pt idx="406">
                  <c:v>0.75749999999999995</c:v>
                </c:pt>
                <c:pt idx="407">
                  <c:v>0.76049999999999995</c:v>
                </c:pt>
                <c:pt idx="408">
                  <c:v>0.76749999999999996</c:v>
                </c:pt>
                <c:pt idx="409">
                  <c:v>0.77749999999999997</c:v>
                </c:pt>
                <c:pt idx="410">
                  <c:v>0.77</c:v>
                </c:pt>
                <c:pt idx="411">
                  <c:v>0.75800000000000001</c:v>
                </c:pt>
                <c:pt idx="412">
                  <c:v>0.76</c:v>
                </c:pt>
                <c:pt idx="413">
                  <c:v>0.77</c:v>
                </c:pt>
                <c:pt idx="414">
                  <c:v>0.75349999999999995</c:v>
                </c:pt>
                <c:pt idx="415">
                  <c:v>0.75049999999999994</c:v>
                </c:pt>
                <c:pt idx="416">
                  <c:v>0.75</c:v>
                </c:pt>
                <c:pt idx="417">
                  <c:v>0.74650000000000005</c:v>
                </c:pt>
                <c:pt idx="418">
                  <c:v>0.74399999999999999</c:v>
                </c:pt>
                <c:pt idx="419">
                  <c:v>0.74650000000000005</c:v>
                </c:pt>
                <c:pt idx="420">
                  <c:v>0.73599999999999999</c:v>
                </c:pt>
                <c:pt idx="421">
                  <c:v>0.74450000000000005</c:v>
                </c:pt>
                <c:pt idx="422">
                  <c:v>0.74199999999999999</c:v>
                </c:pt>
                <c:pt idx="423">
                  <c:v>0.74050000000000005</c:v>
                </c:pt>
                <c:pt idx="424">
                  <c:v>0.74099999999999999</c:v>
                </c:pt>
                <c:pt idx="425">
                  <c:v>0.73150000000000004</c:v>
                </c:pt>
                <c:pt idx="426">
                  <c:v>0.73699999999999999</c:v>
                </c:pt>
                <c:pt idx="427">
                  <c:v>0.73299999999999998</c:v>
                </c:pt>
                <c:pt idx="428">
                  <c:v>0.73099999999999998</c:v>
                </c:pt>
                <c:pt idx="429">
                  <c:v>0.73350000000000004</c:v>
                </c:pt>
                <c:pt idx="430">
                  <c:v>0.73399999999999999</c:v>
                </c:pt>
                <c:pt idx="431">
                  <c:v>0.72599999999999998</c:v>
                </c:pt>
                <c:pt idx="432">
                  <c:v>0.73</c:v>
                </c:pt>
                <c:pt idx="433">
                  <c:v>0.72650000000000003</c:v>
                </c:pt>
                <c:pt idx="434">
                  <c:v>0.71650000000000003</c:v>
                </c:pt>
                <c:pt idx="435">
                  <c:v>0.72250000000000003</c:v>
                </c:pt>
                <c:pt idx="436">
                  <c:v>0.71650000000000003</c:v>
                </c:pt>
                <c:pt idx="437">
                  <c:v>0.72850000000000004</c:v>
                </c:pt>
                <c:pt idx="438">
                  <c:v>0.72499999999999998</c:v>
                </c:pt>
                <c:pt idx="439">
                  <c:v>0.72350000000000003</c:v>
                </c:pt>
                <c:pt idx="440">
                  <c:v>0.72499999999999998</c:v>
                </c:pt>
                <c:pt idx="441">
                  <c:v>0.72450000000000003</c:v>
                </c:pt>
                <c:pt idx="442">
                  <c:v>0.72450000000000003</c:v>
                </c:pt>
                <c:pt idx="443">
                  <c:v>0.72650000000000003</c:v>
                </c:pt>
                <c:pt idx="444">
                  <c:v>0.77849999999999997</c:v>
                </c:pt>
                <c:pt idx="445">
                  <c:v>0.77049999999999996</c:v>
                </c:pt>
                <c:pt idx="446">
                  <c:v>0.77</c:v>
                </c:pt>
                <c:pt idx="447">
                  <c:v>0.76100000000000001</c:v>
                </c:pt>
                <c:pt idx="448">
                  <c:v>0.746</c:v>
                </c:pt>
                <c:pt idx="449">
                  <c:v>0.73899999999999999</c:v>
                </c:pt>
                <c:pt idx="450">
                  <c:v>0.745</c:v>
                </c:pt>
                <c:pt idx="451">
                  <c:v>0.73199999999999998</c:v>
                </c:pt>
                <c:pt idx="452">
                  <c:v>0.73</c:v>
                </c:pt>
                <c:pt idx="453">
                  <c:v>0.70099999999999996</c:v>
                </c:pt>
                <c:pt idx="454">
                  <c:v>0.68700000000000006</c:v>
                </c:pt>
                <c:pt idx="455">
                  <c:v>0.68899999999999995</c:v>
                </c:pt>
                <c:pt idx="456">
                  <c:v>0.71650000000000003</c:v>
                </c:pt>
                <c:pt idx="457">
                  <c:v>0.71450000000000002</c:v>
                </c:pt>
                <c:pt idx="458">
                  <c:v>0.71199999999999997</c:v>
                </c:pt>
                <c:pt idx="459">
                  <c:v>0.71899999999999997</c:v>
                </c:pt>
                <c:pt idx="460">
                  <c:v>0.71499999999999997</c:v>
                </c:pt>
                <c:pt idx="461">
                  <c:v>0.71099999999999997</c:v>
                </c:pt>
                <c:pt idx="462">
                  <c:v>0.71599999999999997</c:v>
                </c:pt>
                <c:pt idx="463">
                  <c:v>0.71899999999999997</c:v>
                </c:pt>
                <c:pt idx="464">
                  <c:v>0.72299999999999998</c:v>
                </c:pt>
                <c:pt idx="465">
                  <c:v>0.72299999999999998</c:v>
                </c:pt>
                <c:pt idx="466">
                  <c:v>0.70099999999999996</c:v>
                </c:pt>
                <c:pt idx="467">
                  <c:v>0.70550000000000002</c:v>
                </c:pt>
                <c:pt idx="468">
                  <c:v>0.69599999999999995</c:v>
                </c:pt>
                <c:pt idx="469">
                  <c:v>0.6895</c:v>
                </c:pt>
                <c:pt idx="470">
                  <c:v>0.69099999999999995</c:v>
                </c:pt>
                <c:pt idx="471">
                  <c:v>0.69099999999999995</c:v>
                </c:pt>
                <c:pt idx="472">
                  <c:v>0.69350000000000001</c:v>
                </c:pt>
                <c:pt idx="473">
                  <c:v>0.69899999999999995</c:v>
                </c:pt>
                <c:pt idx="474">
                  <c:v>0.68700000000000006</c:v>
                </c:pt>
                <c:pt idx="475">
                  <c:v>0.68</c:v>
                </c:pt>
                <c:pt idx="476">
                  <c:v>0.66749999999999998</c:v>
                </c:pt>
                <c:pt idx="477">
                  <c:v>0.67400000000000004</c:v>
                </c:pt>
                <c:pt idx="478">
                  <c:v>0.64749999999999996</c:v>
                </c:pt>
                <c:pt idx="479">
                  <c:v>0.66500000000000004</c:v>
                </c:pt>
                <c:pt idx="480">
                  <c:v>0.67100000000000004</c:v>
                </c:pt>
                <c:pt idx="481">
                  <c:v>0.67500000000000004</c:v>
                </c:pt>
                <c:pt idx="482">
                  <c:v>0.69</c:v>
                </c:pt>
                <c:pt idx="483">
                  <c:v>0.69499999999999995</c:v>
                </c:pt>
                <c:pt idx="484">
                  <c:v>0.68</c:v>
                </c:pt>
                <c:pt idx="485">
                  <c:v>0.68799999999999994</c:v>
                </c:pt>
                <c:pt idx="486">
                  <c:v>0.68200000000000005</c:v>
                </c:pt>
                <c:pt idx="487">
                  <c:v>0.66049999999999998</c:v>
                </c:pt>
                <c:pt idx="488">
                  <c:v>0.65500000000000003</c:v>
                </c:pt>
                <c:pt idx="489">
                  <c:v>0.65800000000000003</c:v>
                </c:pt>
                <c:pt idx="490">
                  <c:v>0.65900000000000003</c:v>
                </c:pt>
                <c:pt idx="491">
                  <c:v>0.64400000000000002</c:v>
                </c:pt>
                <c:pt idx="492">
                  <c:v>0.61099999999999999</c:v>
                </c:pt>
                <c:pt idx="493">
                  <c:v>0.61950000000000005</c:v>
                </c:pt>
                <c:pt idx="494">
                  <c:v>0.61450000000000005</c:v>
                </c:pt>
                <c:pt idx="495">
                  <c:v>0.61499999999999999</c:v>
                </c:pt>
                <c:pt idx="496">
                  <c:v>0.63300000000000001</c:v>
                </c:pt>
                <c:pt idx="497">
                  <c:v>0.626</c:v>
                </c:pt>
                <c:pt idx="498">
                  <c:v>0.62749999999999995</c:v>
                </c:pt>
                <c:pt idx="499">
                  <c:v>0.63</c:v>
                </c:pt>
                <c:pt idx="500">
                  <c:v>0.625</c:v>
                </c:pt>
                <c:pt idx="501">
                  <c:v>0.63200000000000001</c:v>
                </c:pt>
                <c:pt idx="502">
                  <c:v>0.63</c:v>
                </c:pt>
                <c:pt idx="503">
                  <c:v>0.62</c:v>
                </c:pt>
                <c:pt idx="504">
                  <c:v>0.627</c:v>
                </c:pt>
                <c:pt idx="505">
                  <c:v>0.62450000000000006</c:v>
                </c:pt>
                <c:pt idx="506">
                  <c:v>0.62350000000000005</c:v>
                </c:pt>
                <c:pt idx="507">
                  <c:v>0.623</c:v>
                </c:pt>
                <c:pt idx="508">
                  <c:v>0.64400000000000002</c:v>
                </c:pt>
                <c:pt idx="509">
                  <c:v>0.63600000000000001</c:v>
                </c:pt>
                <c:pt idx="510">
                  <c:v>0.63400000000000001</c:v>
                </c:pt>
                <c:pt idx="511">
                  <c:v>0.623</c:v>
                </c:pt>
                <c:pt idx="512">
                  <c:v>0.623</c:v>
                </c:pt>
                <c:pt idx="513">
                  <c:v>0.62150000000000005</c:v>
                </c:pt>
                <c:pt idx="514">
                  <c:v>0.627</c:v>
                </c:pt>
                <c:pt idx="515">
                  <c:v>0.63800000000000001</c:v>
                </c:pt>
                <c:pt idx="516">
                  <c:v>0.63400000000000001</c:v>
                </c:pt>
                <c:pt idx="517">
                  <c:v>0.63549999999999995</c:v>
                </c:pt>
                <c:pt idx="518">
                  <c:v>0.63649999999999995</c:v>
                </c:pt>
                <c:pt idx="519">
                  <c:v>0.63200000000000001</c:v>
                </c:pt>
                <c:pt idx="520">
                  <c:v>0.63500000000000001</c:v>
                </c:pt>
                <c:pt idx="521">
                  <c:v>0.63149999999999995</c:v>
                </c:pt>
                <c:pt idx="522">
                  <c:v>0.62649999999999995</c:v>
                </c:pt>
                <c:pt idx="523">
                  <c:v>0.63549999999999995</c:v>
                </c:pt>
                <c:pt idx="524">
                  <c:v>0.63549999999999995</c:v>
                </c:pt>
                <c:pt idx="525">
                  <c:v>0.628</c:v>
                </c:pt>
                <c:pt idx="526">
                  <c:v>0.63</c:v>
                </c:pt>
                <c:pt idx="527">
                  <c:v>0.628</c:v>
                </c:pt>
                <c:pt idx="528">
                  <c:v>0.62949999999999995</c:v>
                </c:pt>
                <c:pt idx="529">
                  <c:v>0.624</c:v>
                </c:pt>
                <c:pt idx="530">
                  <c:v>0.62450000000000006</c:v>
                </c:pt>
                <c:pt idx="531">
                  <c:v>0.61750000000000005</c:v>
                </c:pt>
                <c:pt idx="532">
                  <c:v>0.61099999999999999</c:v>
                </c:pt>
                <c:pt idx="533">
                  <c:v>0.62</c:v>
                </c:pt>
                <c:pt idx="534">
                  <c:v>0.61499999999999999</c:v>
                </c:pt>
                <c:pt idx="535">
                  <c:v>0.61550000000000005</c:v>
                </c:pt>
                <c:pt idx="536">
                  <c:v>0.627</c:v>
                </c:pt>
                <c:pt idx="537">
                  <c:v>0.622</c:v>
                </c:pt>
                <c:pt idx="538">
                  <c:v>0.62949999999999995</c:v>
                </c:pt>
                <c:pt idx="539">
                  <c:v>0.63</c:v>
                </c:pt>
                <c:pt idx="540">
                  <c:v>0.66</c:v>
                </c:pt>
                <c:pt idx="541">
                  <c:v>0.71299999999999997</c:v>
                </c:pt>
                <c:pt idx="542">
                  <c:v>0.68</c:v>
                </c:pt>
                <c:pt idx="543">
                  <c:v>0.69699999999999995</c:v>
                </c:pt>
                <c:pt idx="544">
                  <c:v>0.69350000000000001</c:v>
                </c:pt>
                <c:pt idx="545">
                  <c:v>0.69899999999999995</c:v>
                </c:pt>
                <c:pt idx="546">
                  <c:v>0.6925</c:v>
                </c:pt>
                <c:pt idx="547">
                  <c:v>0.6835</c:v>
                </c:pt>
                <c:pt idx="548">
                  <c:v>0.67</c:v>
                </c:pt>
                <c:pt idx="549">
                  <c:v>0.65600000000000003</c:v>
                </c:pt>
                <c:pt idx="550">
                  <c:v>0.64500000000000002</c:v>
                </c:pt>
                <c:pt idx="551">
                  <c:v>0.64849999999999997</c:v>
                </c:pt>
                <c:pt idx="552">
                  <c:v>0.65100000000000002</c:v>
                </c:pt>
                <c:pt idx="553">
                  <c:v>0.64400000000000002</c:v>
                </c:pt>
                <c:pt idx="554">
                  <c:v>0.63700000000000001</c:v>
                </c:pt>
                <c:pt idx="555">
                  <c:v>0.63400000000000001</c:v>
                </c:pt>
                <c:pt idx="556">
                  <c:v>0.63</c:v>
                </c:pt>
                <c:pt idx="557">
                  <c:v>0.64</c:v>
                </c:pt>
                <c:pt idx="558">
                  <c:v>0.64100000000000001</c:v>
                </c:pt>
                <c:pt idx="559">
                  <c:v>0.65649999999999997</c:v>
                </c:pt>
                <c:pt idx="560">
                  <c:v>0.64749999999999996</c:v>
                </c:pt>
                <c:pt idx="561">
                  <c:v>0.64</c:v>
                </c:pt>
                <c:pt idx="562">
                  <c:v>0.64</c:v>
                </c:pt>
                <c:pt idx="563">
                  <c:v>0.63500000000000001</c:v>
                </c:pt>
                <c:pt idx="564">
                  <c:v>0.63600000000000001</c:v>
                </c:pt>
                <c:pt idx="565">
                  <c:v>0.64149999999999996</c:v>
                </c:pt>
                <c:pt idx="566">
                  <c:v>0.64949999999999997</c:v>
                </c:pt>
                <c:pt idx="567">
                  <c:v>0.66849999999999998</c:v>
                </c:pt>
                <c:pt idx="568">
                  <c:v>0.6875</c:v>
                </c:pt>
                <c:pt idx="569">
                  <c:v>0.69099999999999995</c:v>
                </c:pt>
                <c:pt idx="570">
                  <c:v>0.68500000000000005</c:v>
                </c:pt>
                <c:pt idx="571">
                  <c:v>0.68600000000000005</c:v>
                </c:pt>
                <c:pt idx="572">
                  <c:v>0.6925</c:v>
                </c:pt>
                <c:pt idx="573">
                  <c:v>0.69850000000000001</c:v>
                </c:pt>
                <c:pt idx="574">
                  <c:v>0.68</c:v>
                </c:pt>
                <c:pt idx="575">
                  <c:v>0.69</c:v>
                </c:pt>
                <c:pt idx="576">
                  <c:v>0.67849999999999999</c:v>
                </c:pt>
                <c:pt idx="577">
                  <c:v>0.68</c:v>
                </c:pt>
                <c:pt idx="578">
                  <c:v>0.67449999999999999</c:v>
                </c:pt>
                <c:pt idx="579">
                  <c:v>0.64149999999999996</c:v>
                </c:pt>
                <c:pt idx="580">
                  <c:v>0.64</c:v>
                </c:pt>
                <c:pt idx="581">
                  <c:v>0.64900000000000002</c:v>
                </c:pt>
                <c:pt idx="582">
                  <c:v>0.63200000000000001</c:v>
                </c:pt>
                <c:pt idx="583">
                  <c:v>0.64600000000000002</c:v>
                </c:pt>
                <c:pt idx="584">
                  <c:v>0.64</c:v>
                </c:pt>
                <c:pt idx="585">
                  <c:v>0.65600000000000003</c:v>
                </c:pt>
                <c:pt idx="586">
                  <c:v>0.64449999999999996</c:v>
                </c:pt>
                <c:pt idx="587">
                  <c:v>0.65349999999999997</c:v>
                </c:pt>
                <c:pt idx="588">
                  <c:v>0.60450000000000004</c:v>
                </c:pt>
                <c:pt idx="589">
                  <c:v>0.60599999999999998</c:v>
                </c:pt>
                <c:pt idx="590">
                  <c:v>0.63100000000000001</c:v>
                </c:pt>
                <c:pt idx="591">
                  <c:v>0.64</c:v>
                </c:pt>
                <c:pt idx="592">
                  <c:v>0.63800000000000001</c:v>
                </c:pt>
                <c:pt idx="593">
                  <c:v>0.68</c:v>
                </c:pt>
                <c:pt idx="594">
                  <c:v>0.65800000000000003</c:v>
                </c:pt>
                <c:pt idx="595">
                  <c:v>0.65600000000000003</c:v>
                </c:pt>
                <c:pt idx="596">
                  <c:v>0.63400000000000001</c:v>
                </c:pt>
                <c:pt idx="597">
                  <c:v>0.64</c:v>
                </c:pt>
                <c:pt idx="598">
                  <c:v>0.65</c:v>
                </c:pt>
                <c:pt idx="599">
                  <c:v>0.65100000000000002</c:v>
                </c:pt>
                <c:pt idx="600">
                  <c:v>0.67549999999999999</c:v>
                </c:pt>
                <c:pt idx="601">
                  <c:v>0.68</c:v>
                </c:pt>
                <c:pt idx="602">
                  <c:v>0.68500000000000005</c:v>
                </c:pt>
                <c:pt idx="603">
                  <c:v>0.68899999999999995</c:v>
                </c:pt>
                <c:pt idx="604">
                  <c:v>0.6905</c:v>
                </c:pt>
                <c:pt idx="605">
                  <c:v>0.68600000000000005</c:v>
                </c:pt>
                <c:pt idx="606">
                  <c:v>0.69099999999999995</c:v>
                </c:pt>
                <c:pt idx="607">
                  <c:v>0.68899999999999995</c:v>
                </c:pt>
                <c:pt idx="608">
                  <c:v>0.67</c:v>
                </c:pt>
                <c:pt idx="609">
                  <c:v>0.67500000000000004</c:v>
                </c:pt>
                <c:pt idx="610">
                  <c:v>0.66949999999999998</c:v>
                </c:pt>
                <c:pt idx="611">
                  <c:v>0.67849999999999999</c:v>
                </c:pt>
                <c:pt idx="612">
                  <c:v>0.69</c:v>
                </c:pt>
                <c:pt idx="613">
                  <c:v>0.68600000000000005</c:v>
                </c:pt>
                <c:pt idx="614">
                  <c:v>0.67349999999999999</c:v>
                </c:pt>
                <c:pt idx="615">
                  <c:v>0.66700000000000004</c:v>
                </c:pt>
                <c:pt idx="616">
                  <c:v>0.66</c:v>
                </c:pt>
                <c:pt idx="617">
                  <c:v>0.65649999999999997</c:v>
                </c:pt>
                <c:pt idx="618">
                  <c:v>0.66700000000000004</c:v>
                </c:pt>
                <c:pt idx="619">
                  <c:v>0.66349999999999998</c:v>
                </c:pt>
                <c:pt idx="620">
                  <c:v>0.66449999999999998</c:v>
                </c:pt>
                <c:pt idx="621">
                  <c:v>0.66700000000000004</c:v>
                </c:pt>
                <c:pt idx="622">
                  <c:v>0.67349999999999999</c:v>
                </c:pt>
                <c:pt idx="623">
                  <c:v>0.66549999999999998</c:v>
                </c:pt>
                <c:pt idx="624">
                  <c:v>0.66</c:v>
                </c:pt>
                <c:pt idx="625">
                  <c:v>0.66300000000000003</c:v>
                </c:pt>
                <c:pt idx="626">
                  <c:v>0.66849999999999998</c:v>
                </c:pt>
                <c:pt idx="627">
                  <c:v>0.66400000000000003</c:v>
                </c:pt>
                <c:pt idx="628">
                  <c:v>0.66500000000000004</c:v>
                </c:pt>
                <c:pt idx="629">
                  <c:v>0.67900000000000005</c:v>
                </c:pt>
                <c:pt idx="630">
                  <c:v>0.67800000000000005</c:v>
                </c:pt>
                <c:pt idx="631">
                  <c:v>0.68</c:v>
                </c:pt>
                <c:pt idx="632">
                  <c:v>0.68400000000000005</c:v>
                </c:pt>
                <c:pt idx="633">
                  <c:v>0.68400000000000005</c:v>
                </c:pt>
                <c:pt idx="634">
                  <c:v>0.67</c:v>
                </c:pt>
                <c:pt idx="635">
                  <c:v>0.67800000000000005</c:v>
                </c:pt>
                <c:pt idx="636">
                  <c:v>0.67949999999999999</c:v>
                </c:pt>
                <c:pt idx="637">
                  <c:v>0.67</c:v>
                </c:pt>
                <c:pt idx="638">
                  <c:v>0.66549999999999998</c:v>
                </c:pt>
                <c:pt idx="639">
                  <c:v>0.67849999999999999</c:v>
                </c:pt>
                <c:pt idx="640">
                  <c:v>0.66549999999999998</c:v>
                </c:pt>
                <c:pt idx="641">
                  <c:v>0.66700000000000004</c:v>
                </c:pt>
                <c:pt idx="642">
                  <c:v>0.66</c:v>
                </c:pt>
                <c:pt idx="643">
                  <c:v>0.65849999999999997</c:v>
                </c:pt>
                <c:pt idx="644">
                  <c:v>0.65</c:v>
                </c:pt>
                <c:pt idx="645">
                  <c:v>0.66400000000000003</c:v>
                </c:pt>
                <c:pt idx="646">
                  <c:v>0.66</c:v>
                </c:pt>
                <c:pt idx="647">
                  <c:v>0.64349999999999996</c:v>
                </c:pt>
                <c:pt idx="648">
                  <c:v>0.64600000000000002</c:v>
                </c:pt>
                <c:pt idx="649">
                  <c:v>0.64500000000000002</c:v>
                </c:pt>
                <c:pt idx="650">
                  <c:v>0.64500000000000002</c:v>
                </c:pt>
                <c:pt idx="651">
                  <c:v>0.65549999999999997</c:v>
                </c:pt>
                <c:pt idx="652">
                  <c:v>0.66100000000000003</c:v>
                </c:pt>
                <c:pt idx="653">
                  <c:v>0.66700000000000004</c:v>
                </c:pt>
                <c:pt idx="654">
                  <c:v>0.67200000000000004</c:v>
                </c:pt>
                <c:pt idx="655">
                  <c:v>0.67700000000000005</c:v>
                </c:pt>
                <c:pt idx="656">
                  <c:v>0.6865</c:v>
                </c:pt>
                <c:pt idx="657">
                  <c:v>0.68100000000000005</c:v>
                </c:pt>
                <c:pt idx="658">
                  <c:v>0.67249999999999999</c:v>
                </c:pt>
                <c:pt idx="659">
                  <c:v>0.67600000000000005</c:v>
                </c:pt>
                <c:pt idx="660">
                  <c:v>0.68</c:v>
                </c:pt>
                <c:pt idx="661">
                  <c:v>0.67</c:v>
                </c:pt>
                <c:pt idx="662">
                  <c:v>0.67300000000000004</c:v>
                </c:pt>
                <c:pt idx="663">
                  <c:v>0.67849999999999999</c:v>
                </c:pt>
                <c:pt idx="664">
                  <c:v>0.6875</c:v>
                </c:pt>
                <c:pt idx="665">
                  <c:v>0.69699999999999995</c:v>
                </c:pt>
                <c:pt idx="666">
                  <c:v>0.70499999999999996</c:v>
                </c:pt>
                <c:pt idx="667">
                  <c:v>0.72050000000000003</c:v>
                </c:pt>
                <c:pt idx="668">
                  <c:v>0.70699999999999996</c:v>
                </c:pt>
                <c:pt idx="669">
                  <c:v>0.71250000000000002</c:v>
                </c:pt>
                <c:pt idx="670">
                  <c:v>0.72699999999999998</c:v>
                </c:pt>
                <c:pt idx="671">
                  <c:v>0.73499999999999999</c:v>
                </c:pt>
                <c:pt idx="672">
                  <c:v>0.755</c:v>
                </c:pt>
                <c:pt idx="673">
                  <c:v>0.76</c:v>
                </c:pt>
                <c:pt idx="674">
                  <c:v>0.73350000000000004</c:v>
                </c:pt>
                <c:pt idx="675">
                  <c:v>0.747</c:v>
                </c:pt>
                <c:pt idx="676">
                  <c:v>0.748</c:v>
                </c:pt>
                <c:pt idx="677">
                  <c:v>0.755</c:v>
                </c:pt>
                <c:pt idx="678">
                  <c:v>0.73950000000000005</c:v>
                </c:pt>
                <c:pt idx="679">
                  <c:v>0.73699999999999999</c:v>
                </c:pt>
                <c:pt idx="680">
                  <c:v>0.73</c:v>
                </c:pt>
                <c:pt idx="681">
                  <c:v>0.71950000000000003</c:v>
                </c:pt>
                <c:pt idx="682">
                  <c:v>0.71</c:v>
                </c:pt>
                <c:pt idx="683">
                  <c:v>0.71950000000000003</c:v>
                </c:pt>
                <c:pt idx="684">
                  <c:v>0.72150000000000003</c:v>
                </c:pt>
                <c:pt idx="685">
                  <c:v>0.71599999999999997</c:v>
                </c:pt>
                <c:pt idx="686">
                  <c:v>0.71</c:v>
                </c:pt>
                <c:pt idx="687">
                  <c:v>0.71</c:v>
                </c:pt>
                <c:pt idx="688">
                  <c:v>0.72</c:v>
                </c:pt>
                <c:pt idx="689">
                  <c:v>0.71</c:v>
                </c:pt>
                <c:pt idx="690">
                  <c:v>0.71599999999999997</c:v>
                </c:pt>
                <c:pt idx="691">
                  <c:v>0.71399999999999997</c:v>
                </c:pt>
                <c:pt idx="692">
                  <c:v>0.71099999999999997</c:v>
                </c:pt>
                <c:pt idx="693">
                  <c:v>0.70450000000000002</c:v>
                </c:pt>
                <c:pt idx="694">
                  <c:v>0.70199999999999996</c:v>
                </c:pt>
                <c:pt idx="695">
                  <c:v>0.71250000000000002</c:v>
                </c:pt>
                <c:pt idx="696">
                  <c:v>0.71950000000000003</c:v>
                </c:pt>
                <c:pt idx="697">
                  <c:v>0.72</c:v>
                </c:pt>
                <c:pt idx="698">
                  <c:v>0.70650000000000002</c:v>
                </c:pt>
                <c:pt idx="699">
                  <c:v>0.72350000000000003</c:v>
                </c:pt>
                <c:pt idx="700">
                  <c:v>0.71199999999999997</c:v>
                </c:pt>
                <c:pt idx="701">
                  <c:v>0.71199999999999997</c:v>
                </c:pt>
                <c:pt idx="702">
                  <c:v>0.71</c:v>
                </c:pt>
                <c:pt idx="703">
                  <c:v>0.71099999999999997</c:v>
                </c:pt>
                <c:pt idx="704">
                  <c:v>0.71899999999999997</c:v>
                </c:pt>
                <c:pt idx="705">
                  <c:v>0.73</c:v>
                </c:pt>
                <c:pt idx="706">
                  <c:v>0.72799999999999998</c:v>
                </c:pt>
                <c:pt idx="707">
                  <c:v>0.73150000000000004</c:v>
                </c:pt>
                <c:pt idx="708">
                  <c:v>0.74199999999999999</c:v>
                </c:pt>
                <c:pt idx="709">
                  <c:v>0.74399999999999999</c:v>
                </c:pt>
                <c:pt idx="710">
                  <c:v>0.74199999999999999</c:v>
                </c:pt>
                <c:pt idx="711">
                  <c:v>0.747</c:v>
                </c:pt>
                <c:pt idx="712">
                  <c:v>0.76500000000000001</c:v>
                </c:pt>
                <c:pt idx="713">
                  <c:v>0.77049999999999996</c:v>
                </c:pt>
                <c:pt idx="714">
                  <c:v>0.754</c:v>
                </c:pt>
                <c:pt idx="715">
                  <c:v>0.73899999999999999</c:v>
                </c:pt>
                <c:pt idx="716">
                  <c:v>0.73899999999999999</c:v>
                </c:pt>
                <c:pt idx="717">
                  <c:v>0.748</c:v>
                </c:pt>
                <c:pt idx="718">
                  <c:v>0.75249999999999995</c:v>
                </c:pt>
                <c:pt idx="719">
                  <c:v>0.75</c:v>
                </c:pt>
                <c:pt idx="720">
                  <c:v>0.751</c:v>
                </c:pt>
                <c:pt idx="721">
                  <c:v>0.752</c:v>
                </c:pt>
                <c:pt idx="722">
                  <c:v>0.76600000000000001</c:v>
                </c:pt>
                <c:pt idx="723">
                  <c:v>0.77949999999999997</c:v>
                </c:pt>
                <c:pt idx="724">
                  <c:v>0.77300000000000002</c:v>
                </c:pt>
                <c:pt idx="725">
                  <c:v>0.78649999999999998</c:v>
                </c:pt>
                <c:pt idx="726">
                  <c:v>0.78500000000000003</c:v>
                </c:pt>
                <c:pt idx="727">
                  <c:v>0.76800000000000002</c:v>
                </c:pt>
                <c:pt idx="728">
                  <c:v>0.76449999999999996</c:v>
                </c:pt>
                <c:pt idx="729">
                  <c:v>0.77100000000000002</c:v>
                </c:pt>
                <c:pt idx="730">
                  <c:v>0.77400000000000002</c:v>
                </c:pt>
                <c:pt idx="731">
                  <c:v>0.77649999999999997</c:v>
                </c:pt>
                <c:pt idx="732">
                  <c:v>0.78049999999999997</c:v>
                </c:pt>
                <c:pt idx="733">
                  <c:v>0.78</c:v>
                </c:pt>
                <c:pt idx="734">
                  <c:v>0.78100000000000003</c:v>
                </c:pt>
                <c:pt idx="735">
                  <c:v>0.78500000000000003</c:v>
                </c:pt>
                <c:pt idx="736">
                  <c:v>0.76849999999999996</c:v>
                </c:pt>
                <c:pt idx="737">
                  <c:v>0.78100000000000003</c:v>
                </c:pt>
                <c:pt idx="738">
                  <c:v>0.78400000000000003</c:v>
                </c:pt>
                <c:pt idx="739">
                  <c:v>0.77949999999999997</c:v>
                </c:pt>
                <c:pt idx="740">
                  <c:v>0.78100000000000003</c:v>
                </c:pt>
                <c:pt idx="741">
                  <c:v>0.77849999999999997</c:v>
                </c:pt>
                <c:pt idx="742">
                  <c:v>0.76</c:v>
                </c:pt>
                <c:pt idx="743">
                  <c:v>0.752</c:v>
                </c:pt>
                <c:pt idx="744">
                  <c:v>0.76449999999999996</c:v>
                </c:pt>
                <c:pt idx="745">
                  <c:v>0.76149999999999995</c:v>
                </c:pt>
                <c:pt idx="746">
                  <c:v>0.76900000000000002</c:v>
                </c:pt>
                <c:pt idx="747">
                  <c:v>0.76200000000000001</c:v>
                </c:pt>
                <c:pt idx="748">
                  <c:v>0.76400000000000001</c:v>
                </c:pt>
                <c:pt idx="749">
                  <c:v>0.75249999999999995</c:v>
                </c:pt>
                <c:pt idx="750">
                  <c:v>0.76949999999999996</c:v>
                </c:pt>
                <c:pt idx="751">
                  <c:v>0.76849999999999996</c:v>
                </c:pt>
                <c:pt idx="752">
                  <c:v>0.77400000000000002</c:v>
                </c:pt>
                <c:pt idx="753">
                  <c:v>0.74</c:v>
                </c:pt>
                <c:pt idx="754">
                  <c:v>0.74450000000000005</c:v>
                </c:pt>
                <c:pt idx="755">
                  <c:v>0.74</c:v>
                </c:pt>
                <c:pt idx="756">
                  <c:v>0.74</c:v>
                </c:pt>
                <c:pt idx="757">
                  <c:v>0.74050000000000005</c:v>
                </c:pt>
                <c:pt idx="758">
                  <c:v>0.74150000000000005</c:v>
                </c:pt>
                <c:pt idx="759">
                  <c:v>0.74299999999999999</c:v>
                </c:pt>
                <c:pt idx="760">
                  <c:v>0.74050000000000005</c:v>
                </c:pt>
                <c:pt idx="761">
                  <c:v>0.73899999999999999</c:v>
                </c:pt>
                <c:pt idx="762">
                  <c:v>0.745</c:v>
                </c:pt>
                <c:pt idx="763">
                  <c:v>0.75800000000000001</c:v>
                </c:pt>
                <c:pt idx="764">
                  <c:v>0.76</c:v>
                </c:pt>
                <c:pt idx="765">
                  <c:v>0.755</c:v>
                </c:pt>
                <c:pt idx="766">
                  <c:v>0.745</c:v>
                </c:pt>
                <c:pt idx="767">
                  <c:v>0.73599999999999999</c:v>
                </c:pt>
                <c:pt idx="768">
                  <c:v>0.73950000000000005</c:v>
                </c:pt>
                <c:pt idx="769">
                  <c:v>0.74</c:v>
                </c:pt>
                <c:pt idx="770">
                  <c:v>0.73850000000000005</c:v>
                </c:pt>
                <c:pt idx="771">
                  <c:v>0.73</c:v>
                </c:pt>
                <c:pt idx="772">
                  <c:v>0.72699999999999998</c:v>
                </c:pt>
                <c:pt idx="773">
                  <c:v>0.73250000000000004</c:v>
                </c:pt>
                <c:pt idx="774">
                  <c:v>0.73799999999999999</c:v>
                </c:pt>
                <c:pt idx="775">
                  <c:v>0.73</c:v>
                </c:pt>
                <c:pt idx="776">
                  <c:v>0.73050000000000004</c:v>
                </c:pt>
                <c:pt idx="777">
                  <c:v>0.73350000000000004</c:v>
                </c:pt>
                <c:pt idx="778">
                  <c:v>0.73750000000000004</c:v>
                </c:pt>
                <c:pt idx="779">
                  <c:v>0.73199999999999998</c:v>
                </c:pt>
                <c:pt idx="780">
                  <c:v>0.73099999999999998</c:v>
                </c:pt>
                <c:pt idx="781">
                  <c:v>0.73150000000000004</c:v>
                </c:pt>
                <c:pt idx="782">
                  <c:v>0.73399999999999999</c:v>
                </c:pt>
                <c:pt idx="783">
                  <c:v>0.74199999999999999</c:v>
                </c:pt>
                <c:pt idx="784">
                  <c:v>0.74</c:v>
                </c:pt>
                <c:pt idx="785">
                  <c:v>0.74399999999999999</c:v>
                </c:pt>
                <c:pt idx="786">
                  <c:v>0.74</c:v>
                </c:pt>
                <c:pt idx="787">
                  <c:v>0.74</c:v>
                </c:pt>
                <c:pt idx="788">
                  <c:v>0.73750000000000004</c:v>
                </c:pt>
                <c:pt idx="789">
                  <c:v>0.74</c:v>
                </c:pt>
                <c:pt idx="790">
                  <c:v>0.73499999999999999</c:v>
                </c:pt>
                <c:pt idx="791">
                  <c:v>0.73499999999999999</c:v>
                </c:pt>
                <c:pt idx="792">
                  <c:v>0.73099999999999998</c:v>
                </c:pt>
                <c:pt idx="793">
                  <c:v>0.73050000000000004</c:v>
                </c:pt>
                <c:pt idx="794">
                  <c:v>0.73350000000000004</c:v>
                </c:pt>
                <c:pt idx="795">
                  <c:v>0.73399999999999999</c:v>
                </c:pt>
                <c:pt idx="796">
                  <c:v>0.72850000000000004</c:v>
                </c:pt>
                <c:pt idx="797">
                  <c:v>0.72050000000000003</c:v>
                </c:pt>
                <c:pt idx="798">
                  <c:v>0.72150000000000003</c:v>
                </c:pt>
                <c:pt idx="799">
                  <c:v>0.72350000000000003</c:v>
                </c:pt>
                <c:pt idx="800">
                  <c:v>0.72650000000000003</c:v>
                </c:pt>
                <c:pt idx="801">
                  <c:v>0.73099999999999998</c:v>
                </c:pt>
                <c:pt idx="802">
                  <c:v>0.74</c:v>
                </c:pt>
                <c:pt idx="803">
                  <c:v>0.73150000000000004</c:v>
                </c:pt>
                <c:pt idx="804">
                  <c:v>0.73599999999999999</c:v>
                </c:pt>
                <c:pt idx="805">
                  <c:v>0.73950000000000005</c:v>
                </c:pt>
                <c:pt idx="806">
                  <c:v>0.73150000000000004</c:v>
                </c:pt>
                <c:pt idx="807">
                  <c:v>0.73</c:v>
                </c:pt>
                <c:pt idx="808">
                  <c:v>0.73399999999999999</c:v>
                </c:pt>
                <c:pt idx="809">
                  <c:v>0.73399999999999999</c:v>
                </c:pt>
                <c:pt idx="810">
                  <c:v>0.73650000000000004</c:v>
                </c:pt>
                <c:pt idx="811">
                  <c:v>0.73499999999999999</c:v>
                </c:pt>
                <c:pt idx="812">
                  <c:v>0.75600000000000001</c:v>
                </c:pt>
                <c:pt idx="813">
                  <c:v>0.76</c:v>
                </c:pt>
                <c:pt idx="814">
                  <c:v>0.76249999999999996</c:v>
                </c:pt>
                <c:pt idx="815">
                  <c:v>0.755</c:v>
                </c:pt>
                <c:pt idx="816">
                  <c:v>0.74</c:v>
                </c:pt>
                <c:pt idx="817">
                  <c:v>0.74099999999999999</c:v>
                </c:pt>
                <c:pt idx="818">
                  <c:v>0.74650000000000005</c:v>
                </c:pt>
                <c:pt idx="819">
                  <c:v>0.73650000000000004</c:v>
                </c:pt>
                <c:pt idx="820">
                  <c:v>0.73650000000000004</c:v>
                </c:pt>
                <c:pt idx="821">
                  <c:v>0.74350000000000005</c:v>
                </c:pt>
                <c:pt idx="822">
                  <c:v>0.74250000000000005</c:v>
                </c:pt>
                <c:pt idx="823">
                  <c:v>0.75</c:v>
                </c:pt>
                <c:pt idx="824">
                  <c:v>0.752</c:v>
                </c:pt>
                <c:pt idx="825">
                  <c:v>0.76</c:v>
                </c:pt>
                <c:pt idx="826">
                  <c:v>0.76100000000000001</c:v>
                </c:pt>
                <c:pt idx="827">
                  <c:v>0.76149999999999995</c:v>
                </c:pt>
                <c:pt idx="828">
                  <c:v>0.76600000000000001</c:v>
                </c:pt>
                <c:pt idx="829">
                  <c:v>0.77</c:v>
                </c:pt>
                <c:pt idx="830">
                  <c:v>0.77100000000000002</c:v>
                </c:pt>
                <c:pt idx="831">
                  <c:v>0.8</c:v>
                </c:pt>
                <c:pt idx="832">
                  <c:v>0.79849999999999999</c:v>
                </c:pt>
                <c:pt idx="833">
                  <c:v>0.8095</c:v>
                </c:pt>
                <c:pt idx="834">
                  <c:v>0.82099999999999995</c:v>
                </c:pt>
                <c:pt idx="835">
                  <c:v>0.82150000000000001</c:v>
                </c:pt>
                <c:pt idx="836">
                  <c:v>0.82599999999999996</c:v>
                </c:pt>
                <c:pt idx="837">
                  <c:v>0.82</c:v>
                </c:pt>
                <c:pt idx="838">
                  <c:v>0.84350000000000003</c:v>
                </c:pt>
                <c:pt idx="839">
                  <c:v>0.84050000000000002</c:v>
                </c:pt>
                <c:pt idx="840">
                  <c:v>0.82799999999999996</c:v>
                </c:pt>
                <c:pt idx="841">
                  <c:v>0.85299999999999998</c:v>
                </c:pt>
                <c:pt idx="842">
                  <c:v>0.877</c:v>
                </c:pt>
                <c:pt idx="843">
                  <c:v>0.92049999999999998</c:v>
                </c:pt>
                <c:pt idx="844">
                  <c:v>0.92</c:v>
                </c:pt>
                <c:pt idx="845">
                  <c:v>0.91800000000000004</c:v>
                </c:pt>
                <c:pt idx="846">
                  <c:v>0.92500000000000004</c:v>
                </c:pt>
                <c:pt idx="847">
                  <c:v>0.92900000000000005</c:v>
                </c:pt>
                <c:pt idx="848">
                  <c:v>0.93500000000000005</c:v>
                </c:pt>
                <c:pt idx="849">
                  <c:v>0.92600000000000005</c:v>
                </c:pt>
                <c:pt idx="850">
                  <c:v>0.92600000000000005</c:v>
                </c:pt>
                <c:pt idx="851">
                  <c:v>0.91549999999999998</c:v>
                </c:pt>
                <c:pt idx="852">
                  <c:v>0.91700000000000004</c:v>
                </c:pt>
                <c:pt idx="853">
                  <c:v>0.92</c:v>
                </c:pt>
                <c:pt idx="854">
                  <c:v>0.9365</c:v>
                </c:pt>
                <c:pt idx="855">
                  <c:v>0.93500000000000005</c:v>
                </c:pt>
                <c:pt idx="856">
                  <c:v>0.92300000000000004</c:v>
                </c:pt>
                <c:pt idx="857">
                  <c:v>0.91800000000000004</c:v>
                </c:pt>
                <c:pt idx="858">
                  <c:v>0.91849999999999998</c:v>
                </c:pt>
                <c:pt idx="859">
                  <c:v>0.92300000000000004</c:v>
                </c:pt>
                <c:pt idx="860">
                  <c:v>0.91549999999999998</c:v>
                </c:pt>
                <c:pt idx="861">
                  <c:v>0.91900000000000004</c:v>
                </c:pt>
                <c:pt idx="862">
                  <c:v>0.92500000000000004</c:v>
                </c:pt>
                <c:pt idx="863">
                  <c:v>0.92400000000000004</c:v>
                </c:pt>
                <c:pt idx="864">
                  <c:v>0.92100000000000004</c:v>
                </c:pt>
                <c:pt idx="865">
                  <c:v>0.91600000000000004</c:v>
                </c:pt>
                <c:pt idx="866">
                  <c:v>0.91400000000000003</c:v>
                </c:pt>
                <c:pt idx="867">
                  <c:v>0.9</c:v>
                </c:pt>
                <c:pt idx="868">
                  <c:v>0.9</c:v>
                </c:pt>
                <c:pt idx="869">
                  <c:v>0.88400000000000001</c:v>
                </c:pt>
                <c:pt idx="870">
                  <c:v>0.89100000000000001</c:v>
                </c:pt>
                <c:pt idx="871">
                  <c:v>0.9</c:v>
                </c:pt>
                <c:pt idx="872">
                  <c:v>0.90400000000000003</c:v>
                </c:pt>
                <c:pt idx="873">
                  <c:v>0.9</c:v>
                </c:pt>
                <c:pt idx="874">
                  <c:v>0.88900000000000001</c:v>
                </c:pt>
                <c:pt idx="875">
                  <c:v>0.89600000000000002</c:v>
                </c:pt>
                <c:pt idx="876">
                  <c:v>0.88700000000000001</c:v>
                </c:pt>
                <c:pt idx="877">
                  <c:v>0.89300000000000002</c:v>
                </c:pt>
                <c:pt idx="878">
                  <c:v>0.88449999999999995</c:v>
                </c:pt>
                <c:pt idx="879">
                  <c:v>0.89200000000000002</c:v>
                </c:pt>
                <c:pt idx="880">
                  <c:v>0.89049999999999996</c:v>
                </c:pt>
                <c:pt idx="881">
                  <c:v>0.89249999999999996</c:v>
                </c:pt>
                <c:pt idx="882">
                  <c:v>0.88649999999999995</c:v>
                </c:pt>
                <c:pt idx="883">
                  <c:v>0.88400000000000001</c:v>
                </c:pt>
                <c:pt idx="884">
                  <c:v>0.88649999999999995</c:v>
                </c:pt>
                <c:pt idx="885">
                  <c:v>0.88649999999999995</c:v>
                </c:pt>
                <c:pt idx="886">
                  <c:v>0.88649999999999995</c:v>
                </c:pt>
                <c:pt idx="887">
                  <c:v>0.88900000000000001</c:v>
                </c:pt>
                <c:pt idx="888">
                  <c:v>0.88400000000000001</c:v>
                </c:pt>
                <c:pt idx="889">
                  <c:v>0.88500000000000001</c:v>
                </c:pt>
                <c:pt idx="890">
                  <c:v>0.88800000000000001</c:v>
                </c:pt>
                <c:pt idx="891">
                  <c:v>0.88949999999999996</c:v>
                </c:pt>
                <c:pt idx="892">
                  <c:v>0.89149999999999996</c:v>
                </c:pt>
                <c:pt idx="893">
                  <c:v>0.88749999999999996</c:v>
                </c:pt>
                <c:pt idx="894">
                  <c:v>0.88400000000000001</c:v>
                </c:pt>
                <c:pt idx="895">
                  <c:v>0.88449999999999995</c:v>
                </c:pt>
                <c:pt idx="896">
                  <c:v>0.88400000000000001</c:v>
                </c:pt>
                <c:pt idx="897">
                  <c:v>0.88500000000000001</c:v>
                </c:pt>
                <c:pt idx="898">
                  <c:v>0.88500000000000001</c:v>
                </c:pt>
                <c:pt idx="899">
                  <c:v>0.88449999999999995</c:v>
                </c:pt>
                <c:pt idx="900">
                  <c:v>0.88800000000000001</c:v>
                </c:pt>
                <c:pt idx="901">
                  <c:v>0.88800000000000001</c:v>
                </c:pt>
                <c:pt idx="902">
                  <c:v>0.88749999999999996</c:v>
                </c:pt>
                <c:pt idx="903">
                  <c:v>0.88900000000000001</c:v>
                </c:pt>
                <c:pt idx="904">
                  <c:v>0.88949999999999996</c:v>
                </c:pt>
                <c:pt idx="905">
                  <c:v>0.89800000000000002</c:v>
                </c:pt>
                <c:pt idx="906">
                  <c:v>0.90400000000000003</c:v>
                </c:pt>
                <c:pt idx="907">
                  <c:v>0.91949999999999998</c:v>
                </c:pt>
                <c:pt idx="908">
                  <c:v>0.92400000000000004</c:v>
                </c:pt>
                <c:pt idx="909">
                  <c:v>0.91649999999999998</c:v>
                </c:pt>
                <c:pt idx="910">
                  <c:v>0.92149999999999999</c:v>
                </c:pt>
                <c:pt idx="911">
                  <c:v>0.92</c:v>
                </c:pt>
                <c:pt idx="912">
                  <c:v>0.91949999999999998</c:v>
                </c:pt>
                <c:pt idx="913">
                  <c:v>0.92600000000000005</c:v>
                </c:pt>
                <c:pt idx="914">
                  <c:v>0.93</c:v>
                </c:pt>
                <c:pt idx="915">
                  <c:v>0.92849999999999999</c:v>
                </c:pt>
                <c:pt idx="916">
                  <c:v>0.93</c:v>
                </c:pt>
                <c:pt idx="917">
                  <c:v>0.9345</c:v>
                </c:pt>
                <c:pt idx="918">
                  <c:v>0.94699999999999995</c:v>
                </c:pt>
                <c:pt idx="919">
                  <c:v>1.002</c:v>
                </c:pt>
                <c:pt idx="920">
                  <c:v>0.996</c:v>
                </c:pt>
                <c:pt idx="921">
                  <c:v>0.99</c:v>
                </c:pt>
                <c:pt idx="922">
                  <c:v>1.012</c:v>
                </c:pt>
                <c:pt idx="923">
                  <c:v>1.0029999999999999</c:v>
                </c:pt>
                <c:pt idx="924">
                  <c:v>1.024</c:v>
                </c:pt>
                <c:pt idx="925">
                  <c:v>1.034</c:v>
                </c:pt>
                <c:pt idx="926">
                  <c:v>1.0049999999999999</c:v>
                </c:pt>
                <c:pt idx="927">
                  <c:v>1.02</c:v>
                </c:pt>
                <c:pt idx="928">
                  <c:v>1.0149999999999999</c:v>
                </c:pt>
                <c:pt idx="929">
                  <c:v>1.014</c:v>
                </c:pt>
                <c:pt idx="930">
                  <c:v>0.99650000000000005</c:v>
                </c:pt>
                <c:pt idx="931">
                  <c:v>0.998</c:v>
                </c:pt>
                <c:pt idx="932">
                  <c:v>0.995</c:v>
                </c:pt>
                <c:pt idx="933">
                  <c:v>1.004</c:v>
                </c:pt>
                <c:pt idx="934">
                  <c:v>1.002</c:v>
                </c:pt>
                <c:pt idx="935">
                  <c:v>1.006</c:v>
                </c:pt>
                <c:pt idx="936">
                  <c:v>1.006</c:v>
                </c:pt>
                <c:pt idx="937">
                  <c:v>1.0049999999999999</c:v>
                </c:pt>
                <c:pt idx="938">
                  <c:v>1.0189999999999999</c:v>
                </c:pt>
                <c:pt idx="939">
                  <c:v>1.0089999999999999</c:v>
                </c:pt>
                <c:pt idx="940">
                  <c:v>0.97050000000000003</c:v>
                </c:pt>
                <c:pt idx="941">
                  <c:v>0.97799999999999998</c:v>
                </c:pt>
                <c:pt idx="942">
                  <c:v>0.98</c:v>
                </c:pt>
                <c:pt idx="943">
                  <c:v>0.97</c:v>
                </c:pt>
                <c:pt idx="944">
                  <c:v>0.97250000000000003</c:v>
                </c:pt>
                <c:pt idx="945">
                  <c:v>0.9425</c:v>
                </c:pt>
                <c:pt idx="946">
                  <c:v>0.9355</c:v>
                </c:pt>
                <c:pt idx="947">
                  <c:v>0.93100000000000005</c:v>
                </c:pt>
                <c:pt idx="948">
                  <c:v>0.92849999999999999</c:v>
                </c:pt>
                <c:pt idx="949">
                  <c:v>0.94699999999999995</c:v>
                </c:pt>
                <c:pt idx="950">
                  <c:v>0.94699999999999995</c:v>
                </c:pt>
                <c:pt idx="951">
                  <c:v>0.95899999999999996</c:v>
                </c:pt>
                <c:pt idx="952">
                  <c:v>0.96650000000000003</c:v>
                </c:pt>
                <c:pt idx="953">
                  <c:v>0.96899999999999997</c:v>
                </c:pt>
                <c:pt idx="954">
                  <c:v>0.96299999999999997</c:v>
                </c:pt>
                <c:pt idx="955">
                  <c:v>0.96099999999999997</c:v>
                </c:pt>
                <c:pt idx="956">
                  <c:v>0.96699999999999997</c:v>
                </c:pt>
                <c:pt idx="957">
                  <c:v>0.96199999999999997</c:v>
                </c:pt>
                <c:pt idx="958">
                  <c:v>0.97899999999999998</c:v>
                </c:pt>
                <c:pt idx="959">
                  <c:v>0.97099999999999997</c:v>
                </c:pt>
                <c:pt idx="960">
                  <c:v>0.97699999999999998</c:v>
                </c:pt>
                <c:pt idx="961">
                  <c:v>0.98150000000000004</c:v>
                </c:pt>
                <c:pt idx="962">
                  <c:v>0.98850000000000005</c:v>
                </c:pt>
                <c:pt idx="963">
                  <c:v>0.99050000000000005</c:v>
                </c:pt>
                <c:pt idx="964">
                  <c:v>1.006</c:v>
                </c:pt>
                <c:pt idx="965">
                  <c:v>0.995</c:v>
                </c:pt>
                <c:pt idx="966">
                  <c:v>0.99550000000000005</c:v>
                </c:pt>
                <c:pt idx="967">
                  <c:v>0.996</c:v>
                </c:pt>
                <c:pt idx="968">
                  <c:v>0.99399999999999999</c:v>
                </c:pt>
                <c:pt idx="969">
                  <c:v>0.99950000000000006</c:v>
                </c:pt>
                <c:pt idx="970">
                  <c:v>0.99</c:v>
                </c:pt>
                <c:pt idx="971">
                  <c:v>0.99</c:v>
                </c:pt>
                <c:pt idx="972">
                  <c:v>0.97499999999999998</c:v>
                </c:pt>
                <c:pt idx="973">
                  <c:v>0.9405</c:v>
                </c:pt>
                <c:pt idx="974">
                  <c:v>0.95399999999999996</c:v>
                </c:pt>
                <c:pt idx="975">
                  <c:v>0.94899999999999995</c:v>
                </c:pt>
                <c:pt idx="976">
                  <c:v>0.95950000000000002</c:v>
                </c:pt>
                <c:pt idx="977">
                  <c:v>1</c:v>
                </c:pt>
                <c:pt idx="978">
                  <c:v>1.01</c:v>
                </c:pt>
                <c:pt idx="979">
                  <c:v>1</c:v>
                </c:pt>
                <c:pt idx="980">
                  <c:v>1.0049999999999999</c:v>
                </c:pt>
                <c:pt idx="981">
                  <c:v>1.0149999999999999</c:v>
                </c:pt>
                <c:pt idx="982">
                  <c:v>1.0149999999999999</c:v>
                </c:pt>
                <c:pt idx="983">
                  <c:v>1.01</c:v>
                </c:pt>
                <c:pt idx="984">
                  <c:v>1.0049999999999999</c:v>
                </c:pt>
                <c:pt idx="985">
                  <c:v>1.01</c:v>
                </c:pt>
                <c:pt idx="986">
                  <c:v>1.01</c:v>
                </c:pt>
                <c:pt idx="987">
                  <c:v>1.0149999999999999</c:v>
                </c:pt>
                <c:pt idx="988">
                  <c:v>1.01</c:v>
                </c:pt>
                <c:pt idx="989">
                  <c:v>0.99</c:v>
                </c:pt>
                <c:pt idx="990">
                  <c:v>0.98199999999999998</c:v>
                </c:pt>
                <c:pt idx="991">
                  <c:v>0.98799999999999999</c:v>
                </c:pt>
                <c:pt idx="992">
                  <c:v>0.998</c:v>
                </c:pt>
                <c:pt idx="993">
                  <c:v>0.99</c:v>
                </c:pt>
                <c:pt idx="994">
                  <c:v>1.0049999999999999</c:v>
                </c:pt>
                <c:pt idx="995">
                  <c:v>1</c:v>
                </c:pt>
                <c:pt idx="996">
                  <c:v>0.99</c:v>
                </c:pt>
                <c:pt idx="997">
                  <c:v>0.998</c:v>
                </c:pt>
                <c:pt idx="998">
                  <c:v>0.99399999999999999</c:v>
                </c:pt>
                <c:pt idx="999">
                  <c:v>0.98799999999999999</c:v>
                </c:pt>
                <c:pt idx="1000">
                  <c:v>0.98399999999999999</c:v>
                </c:pt>
                <c:pt idx="1001">
                  <c:v>0.97399999999999998</c:v>
                </c:pt>
                <c:pt idx="1002">
                  <c:v>0.99199999999999999</c:v>
                </c:pt>
                <c:pt idx="1003">
                  <c:v>0.998</c:v>
                </c:pt>
                <c:pt idx="1004">
                  <c:v>1</c:v>
                </c:pt>
                <c:pt idx="1005">
                  <c:v>1</c:v>
                </c:pt>
                <c:pt idx="1006">
                  <c:v>1.0049999999999999</c:v>
                </c:pt>
                <c:pt idx="1007">
                  <c:v>0.998</c:v>
                </c:pt>
                <c:pt idx="1008">
                  <c:v>0.99</c:v>
                </c:pt>
                <c:pt idx="1009">
                  <c:v>1.0049999999999999</c:v>
                </c:pt>
                <c:pt idx="1010">
                  <c:v>0.996</c:v>
                </c:pt>
                <c:pt idx="1011">
                  <c:v>0.97799999999999998</c:v>
                </c:pt>
                <c:pt idx="1012">
                  <c:v>0.98</c:v>
                </c:pt>
                <c:pt idx="1013">
                  <c:v>0.97799999999999998</c:v>
                </c:pt>
                <c:pt idx="1014">
                  <c:v>0.98199999999999998</c:v>
                </c:pt>
                <c:pt idx="1015">
                  <c:v>0.97199999999999998</c:v>
                </c:pt>
                <c:pt idx="1016">
                  <c:v>0.96799999999999997</c:v>
                </c:pt>
                <c:pt idx="1017">
                  <c:v>0.96199999999999997</c:v>
                </c:pt>
                <c:pt idx="1018">
                  <c:v>0.94599999999999995</c:v>
                </c:pt>
                <c:pt idx="1019">
                  <c:v>0.92600000000000005</c:v>
                </c:pt>
                <c:pt idx="1020">
                  <c:v>0.9</c:v>
                </c:pt>
                <c:pt idx="1021">
                  <c:v>0.92400000000000004</c:v>
                </c:pt>
                <c:pt idx="1022">
                  <c:v>0.91600000000000004</c:v>
                </c:pt>
                <c:pt idx="1023">
                  <c:v>0.91600000000000004</c:v>
                </c:pt>
                <c:pt idx="1024">
                  <c:v>0.94799999999999995</c:v>
                </c:pt>
                <c:pt idx="1025">
                  <c:v>0.96199999999999997</c:v>
                </c:pt>
                <c:pt idx="1026">
                  <c:v>0.96</c:v>
                </c:pt>
                <c:pt idx="1027">
                  <c:v>0.95599999999999996</c:v>
                </c:pt>
                <c:pt idx="1028">
                  <c:v>0.95199999999999996</c:v>
                </c:pt>
                <c:pt idx="1029">
                  <c:v>0.96</c:v>
                </c:pt>
                <c:pt idx="1030">
                  <c:v>0.97199999999999998</c:v>
                </c:pt>
                <c:pt idx="1031">
                  <c:v>0.96799999999999997</c:v>
                </c:pt>
                <c:pt idx="1032">
                  <c:v>0.95199999999999996</c:v>
                </c:pt>
                <c:pt idx="1033">
                  <c:v>0.95599999999999996</c:v>
                </c:pt>
                <c:pt idx="1034">
                  <c:v>0.95799999999999996</c:v>
                </c:pt>
                <c:pt idx="1035">
                  <c:v>0.95</c:v>
                </c:pt>
                <c:pt idx="1036">
                  <c:v>0.92600000000000005</c:v>
                </c:pt>
                <c:pt idx="1037">
                  <c:v>0.94</c:v>
                </c:pt>
                <c:pt idx="1038">
                  <c:v>0.95399999999999996</c:v>
                </c:pt>
                <c:pt idx="1039">
                  <c:v>0.95</c:v>
                </c:pt>
                <c:pt idx="1040">
                  <c:v>0.95</c:v>
                </c:pt>
                <c:pt idx="1041">
                  <c:v>0.95599999999999996</c:v>
                </c:pt>
                <c:pt idx="1042">
                  <c:v>0.96599999999999997</c:v>
                </c:pt>
                <c:pt idx="1043">
                  <c:v>0.96</c:v>
                </c:pt>
                <c:pt idx="1044">
                  <c:v>0.95599999999999996</c:v>
                </c:pt>
                <c:pt idx="1045">
                  <c:v>0.96</c:v>
                </c:pt>
                <c:pt idx="1046">
                  <c:v>0.96</c:v>
                </c:pt>
                <c:pt idx="1047">
                  <c:v>0.96199999999999997</c:v>
                </c:pt>
                <c:pt idx="1048">
                  <c:v>0.96399999999999997</c:v>
                </c:pt>
                <c:pt idx="1049">
                  <c:v>0.95799999999999996</c:v>
                </c:pt>
                <c:pt idx="1050">
                  <c:v>0.95599999999999996</c:v>
                </c:pt>
                <c:pt idx="1051">
                  <c:v>0.96199999999999997</c:v>
                </c:pt>
                <c:pt idx="1052">
                  <c:v>0.95199999999999996</c:v>
                </c:pt>
                <c:pt idx="1053">
                  <c:v>0.96</c:v>
                </c:pt>
                <c:pt idx="1054">
                  <c:v>0.96</c:v>
                </c:pt>
                <c:pt idx="1055">
                  <c:v>0.95</c:v>
                </c:pt>
                <c:pt idx="1056">
                  <c:v>0.95</c:v>
                </c:pt>
                <c:pt idx="1057">
                  <c:v>0.95</c:v>
                </c:pt>
                <c:pt idx="1058">
                  <c:v>0.95799999999999996</c:v>
                </c:pt>
                <c:pt idx="1059">
                  <c:v>0.95599999999999996</c:v>
                </c:pt>
                <c:pt idx="1060">
                  <c:v>0.97</c:v>
                </c:pt>
                <c:pt idx="1061">
                  <c:v>0.98399999999999999</c:v>
                </c:pt>
                <c:pt idx="1062">
                  <c:v>0.98599999999999999</c:v>
                </c:pt>
                <c:pt idx="1063">
                  <c:v>0.96</c:v>
                </c:pt>
                <c:pt idx="1064">
                  <c:v>0.96799999999999997</c:v>
                </c:pt>
                <c:pt idx="1065">
                  <c:v>0.95799999999999996</c:v>
                </c:pt>
                <c:pt idx="1066">
                  <c:v>0.96199999999999997</c:v>
                </c:pt>
                <c:pt idx="1067">
                  <c:v>0.96799999999999997</c:v>
                </c:pt>
                <c:pt idx="1068">
                  <c:v>0.96799999999999997</c:v>
                </c:pt>
                <c:pt idx="1069">
                  <c:v>0.96199999999999997</c:v>
                </c:pt>
                <c:pt idx="1070">
                  <c:v>0.96599999999999997</c:v>
                </c:pt>
                <c:pt idx="1071">
                  <c:v>0.96</c:v>
                </c:pt>
                <c:pt idx="1072">
                  <c:v>0.96399999999999997</c:v>
                </c:pt>
                <c:pt idx="1073">
                  <c:v>0.96799999999999997</c:v>
                </c:pt>
                <c:pt idx="1074">
                  <c:v>0.96399999999999997</c:v>
                </c:pt>
                <c:pt idx="1075">
                  <c:v>0.95599999999999996</c:v>
                </c:pt>
                <c:pt idx="1076">
                  <c:v>0.95799999999999996</c:v>
                </c:pt>
                <c:pt idx="1077">
                  <c:v>0.94</c:v>
                </c:pt>
                <c:pt idx="1078">
                  <c:v>0.93</c:v>
                </c:pt>
                <c:pt idx="1079">
                  <c:v>0.93200000000000005</c:v>
                </c:pt>
                <c:pt idx="1080">
                  <c:v>0.93400000000000005</c:v>
                </c:pt>
                <c:pt idx="1081">
                  <c:v>0.93400000000000005</c:v>
                </c:pt>
                <c:pt idx="1082">
                  <c:v>0.93400000000000005</c:v>
                </c:pt>
                <c:pt idx="1083">
                  <c:v>0.93</c:v>
                </c:pt>
                <c:pt idx="1084">
                  <c:v>0.93799999999999994</c:v>
                </c:pt>
                <c:pt idx="1085">
                  <c:v>0.92800000000000005</c:v>
                </c:pt>
                <c:pt idx="1086">
                  <c:v>0.93</c:v>
                </c:pt>
                <c:pt idx="1087">
                  <c:v>0.93600000000000005</c:v>
                </c:pt>
                <c:pt idx="1088">
                  <c:v>0.93600000000000005</c:v>
                </c:pt>
                <c:pt idx="1089">
                  <c:v>0.93</c:v>
                </c:pt>
                <c:pt idx="1090">
                  <c:v>0.92200000000000004</c:v>
                </c:pt>
                <c:pt idx="1091">
                  <c:v>0.92800000000000005</c:v>
                </c:pt>
                <c:pt idx="1092">
                  <c:v>0.93</c:v>
                </c:pt>
                <c:pt idx="1093">
                  <c:v>0.94</c:v>
                </c:pt>
                <c:pt idx="1094">
                  <c:v>0.92600000000000005</c:v>
                </c:pt>
                <c:pt idx="1095">
                  <c:v>0.93</c:v>
                </c:pt>
                <c:pt idx="1096">
                  <c:v>0.93200000000000005</c:v>
                </c:pt>
                <c:pt idx="1097">
                  <c:v>0.93799999999999994</c:v>
                </c:pt>
                <c:pt idx="1098">
                  <c:v>0.93400000000000005</c:v>
                </c:pt>
                <c:pt idx="1099">
                  <c:v>0.93200000000000005</c:v>
                </c:pt>
                <c:pt idx="1100">
                  <c:v>0.94399999999999995</c:v>
                </c:pt>
                <c:pt idx="1101">
                  <c:v>0.94</c:v>
                </c:pt>
                <c:pt idx="1102">
                  <c:v>0.94399999999999995</c:v>
                </c:pt>
                <c:pt idx="1103">
                  <c:v>0.94399999999999995</c:v>
                </c:pt>
                <c:pt idx="1104">
                  <c:v>0.94599999999999995</c:v>
                </c:pt>
                <c:pt idx="1105">
                  <c:v>0.94799999999999995</c:v>
                </c:pt>
                <c:pt idx="1106">
                  <c:v>0.97799999999999998</c:v>
                </c:pt>
                <c:pt idx="1107">
                  <c:v>0.95599999999999996</c:v>
                </c:pt>
                <c:pt idx="1108">
                  <c:v>0.96599999999999997</c:v>
                </c:pt>
                <c:pt idx="1109">
                  <c:v>0.96599999999999997</c:v>
                </c:pt>
                <c:pt idx="1110">
                  <c:v>0.96599999999999997</c:v>
                </c:pt>
                <c:pt idx="1111">
                  <c:v>0.96599999999999997</c:v>
                </c:pt>
                <c:pt idx="1112">
                  <c:v>0.96599999999999997</c:v>
                </c:pt>
                <c:pt idx="1113">
                  <c:v>0.96799999999999997</c:v>
                </c:pt>
                <c:pt idx="1114">
                  <c:v>0.96399999999999997</c:v>
                </c:pt>
                <c:pt idx="1115">
                  <c:v>0.96199999999999997</c:v>
                </c:pt>
                <c:pt idx="1116">
                  <c:v>0.96599999999999997</c:v>
                </c:pt>
                <c:pt idx="1117">
                  <c:v>0.96399999999999997</c:v>
                </c:pt>
                <c:pt idx="1118">
                  <c:v>0.96599999999999997</c:v>
                </c:pt>
                <c:pt idx="1119">
                  <c:v>0.96799999999999997</c:v>
                </c:pt>
                <c:pt idx="1120">
                  <c:v>0.97</c:v>
                </c:pt>
                <c:pt idx="1121">
                  <c:v>0.96799999999999997</c:v>
                </c:pt>
                <c:pt idx="1122">
                  <c:v>0.97</c:v>
                </c:pt>
                <c:pt idx="1123">
                  <c:v>0.96399999999999997</c:v>
                </c:pt>
                <c:pt idx="1124">
                  <c:v>0.96599999999999997</c:v>
                </c:pt>
                <c:pt idx="1125">
                  <c:v>0.96399999999999997</c:v>
                </c:pt>
                <c:pt idx="1126">
                  <c:v>0.96399999999999997</c:v>
                </c:pt>
                <c:pt idx="1127">
                  <c:v>0.96599999999999997</c:v>
                </c:pt>
                <c:pt idx="1128">
                  <c:v>0.96199999999999997</c:v>
                </c:pt>
                <c:pt idx="1129">
                  <c:v>0.95799999999999996</c:v>
                </c:pt>
                <c:pt idx="1130">
                  <c:v>0.95</c:v>
                </c:pt>
                <c:pt idx="1131">
                  <c:v>0.94399999999999995</c:v>
                </c:pt>
                <c:pt idx="1132">
                  <c:v>0.95199999999999996</c:v>
                </c:pt>
                <c:pt idx="1133">
                  <c:v>0.95</c:v>
                </c:pt>
                <c:pt idx="1134">
                  <c:v>0.94399999999999995</c:v>
                </c:pt>
                <c:pt idx="1135">
                  <c:v>0.95</c:v>
                </c:pt>
                <c:pt idx="1136">
                  <c:v>0.95599999999999996</c:v>
                </c:pt>
                <c:pt idx="1137">
                  <c:v>0.95399999999999996</c:v>
                </c:pt>
                <c:pt idx="1138">
                  <c:v>0.96399999999999997</c:v>
                </c:pt>
                <c:pt idx="1139">
                  <c:v>0.95399999999999996</c:v>
                </c:pt>
                <c:pt idx="1140">
                  <c:v>0.95399999999999996</c:v>
                </c:pt>
                <c:pt idx="1141">
                  <c:v>0.95</c:v>
                </c:pt>
                <c:pt idx="1142">
                  <c:v>0.94599999999999995</c:v>
                </c:pt>
                <c:pt idx="1143">
                  <c:v>0.94399999999999995</c:v>
                </c:pt>
                <c:pt idx="1144">
                  <c:v>0.94</c:v>
                </c:pt>
                <c:pt idx="1145">
                  <c:v>0.94399999999999995</c:v>
                </c:pt>
                <c:pt idx="1146">
                  <c:v>0.94399999999999995</c:v>
                </c:pt>
                <c:pt idx="1147">
                  <c:v>0.95</c:v>
                </c:pt>
                <c:pt idx="1148">
                  <c:v>0.94599999999999995</c:v>
                </c:pt>
                <c:pt idx="1149">
                  <c:v>0.94399999999999995</c:v>
                </c:pt>
                <c:pt idx="1150">
                  <c:v>0.93799999999999994</c:v>
                </c:pt>
                <c:pt idx="1151">
                  <c:v>0.93600000000000005</c:v>
                </c:pt>
                <c:pt idx="1152">
                  <c:v>0.93</c:v>
                </c:pt>
                <c:pt idx="1153">
                  <c:v>0.93600000000000005</c:v>
                </c:pt>
                <c:pt idx="1154">
                  <c:v>0.93600000000000005</c:v>
                </c:pt>
                <c:pt idx="1155">
                  <c:v>0.94</c:v>
                </c:pt>
                <c:pt idx="1156">
                  <c:v>0.94599999999999995</c:v>
                </c:pt>
                <c:pt idx="1157">
                  <c:v>0.94</c:v>
                </c:pt>
                <c:pt idx="1158">
                  <c:v>0.94599999999999995</c:v>
                </c:pt>
                <c:pt idx="1159">
                  <c:v>0.94599999999999995</c:v>
                </c:pt>
                <c:pt idx="1160">
                  <c:v>0.95199999999999996</c:v>
                </c:pt>
                <c:pt idx="1161">
                  <c:v>0.95</c:v>
                </c:pt>
                <c:pt idx="1162">
                  <c:v>0.95</c:v>
                </c:pt>
                <c:pt idx="1163">
                  <c:v>0.94</c:v>
                </c:pt>
                <c:pt idx="1164">
                  <c:v>0.93</c:v>
                </c:pt>
                <c:pt idx="1165">
                  <c:v>0.94799999999999995</c:v>
                </c:pt>
                <c:pt idx="1166">
                  <c:v>0.94</c:v>
                </c:pt>
                <c:pt idx="1167">
                  <c:v>0.94799999999999995</c:v>
                </c:pt>
                <c:pt idx="1168">
                  <c:v>0.93600000000000005</c:v>
                </c:pt>
                <c:pt idx="1169">
                  <c:v>0.93400000000000005</c:v>
                </c:pt>
                <c:pt idx="1170">
                  <c:v>0.92</c:v>
                </c:pt>
                <c:pt idx="1171">
                  <c:v>0.92800000000000005</c:v>
                </c:pt>
                <c:pt idx="1172">
                  <c:v>0.92600000000000005</c:v>
                </c:pt>
                <c:pt idx="1173">
                  <c:v>0.91800000000000004</c:v>
                </c:pt>
                <c:pt idx="1174">
                  <c:v>0.91800000000000004</c:v>
                </c:pt>
                <c:pt idx="1175">
                  <c:v>0.90800000000000003</c:v>
                </c:pt>
                <c:pt idx="1176">
                  <c:v>0.92</c:v>
                </c:pt>
                <c:pt idx="1177">
                  <c:v>0.91800000000000004</c:v>
                </c:pt>
                <c:pt idx="1178">
                  <c:v>0.90600000000000003</c:v>
                </c:pt>
                <c:pt idx="1179">
                  <c:v>0.90400000000000003</c:v>
                </c:pt>
                <c:pt idx="1180">
                  <c:v>0.91</c:v>
                </c:pt>
                <c:pt idx="1181">
                  <c:v>0.89800000000000002</c:v>
                </c:pt>
                <c:pt idx="1182">
                  <c:v>0.89600000000000002</c:v>
                </c:pt>
                <c:pt idx="1183">
                  <c:v>0.88800000000000001</c:v>
                </c:pt>
                <c:pt idx="1184">
                  <c:v>0.90800000000000003</c:v>
                </c:pt>
                <c:pt idx="1185">
                  <c:v>0.92</c:v>
                </c:pt>
                <c:pt idx="1186">
                  <c:v>0.93400000000000005</c:v>
                </c:pt>
                <c:pt idx="1187">
                  <c:v>0.93400000000000005</c:v>
                </c:pt>
                <c:pt idx="1188">
                  <c:v>0.92400000000000004</c:v>
                </c:pt>
                <c:pt idx="1189">
                  <c:v>0.94199999999999995</c:v>
                </c:pt>
                <c:pt idx="1190">
                  <c:v>0.93400000000000005</c:v>
                </c:pt>
                <c:pt idx="1191">
                  <c:v>0.92</c:v>
                </c:pt>
                <c:pt idx="1192">
                  <c:v>0.92600000000000005</c:v>
                </c:pt>
                <c:pt idx="1193">
                  <c:v>0.92800000000000005</c:v>
                </c:pt>
                <c:pt idx="1194">
                  <c:v>0.92400000000000004</c:v>
                </c:pt>
                <c:pt idx="1195">
                  <c:v>0.92200000000000004</c:v>
                </c:pt>
                <c:pt idx="1196">
                  <c:v>0.92600000000000005</c:v>
                </c:pt>
                <c:pt idx="1197">
                  <c:v>0.92800000000000005</c:v>
                </c:pt>
                <c:pt idx="1198">
                  <c:v>0.92800000000000005</c:v>
                </c:pt>
                <c:pt idx="1199">
                  <c:v>0.92800000000000005</c:v>
                </c:pt>
                <c:pt idx="1200">
                  <c:v>0.92400000000000004</c:v>
                </c:pt>
                <c:pt idx="1201">
                  <c:v>0.90400000000000003</c:v>
                </c:pt>
                <c:pt idx="1202">
                  <c:v>0.91800000000000004</c:v>
                </c:pt>
                <c:pt idx="1203">
                  <c:v>0.91</c:v>
                </c:pt>
                <c:pt idx="1204">
                  <c:v>0.91400000000000003</c:v>
                </c:pt>
                <c:pt idx="1205">
                  <c:v>0.93400000000000005</c:v>
                </c:pt>
                <c:pt idx="1206">
                  <c:v>0.92800000000000005</c:v>
                </c:pt>
                <c:pt idx="1207">
                  <c:v>0.93</c:v>
                </c:pt>
                <c:pt idx="1208">
                  <c:v>0.93600000000000005</c:v>
                </c:pt>
                <c:pt idx="1209">
                  <c:v>0.94799999999999995</c:v>
                </c:pt>
                <c:pt idx="1210">
                  <c:v>0.96199999999999997</c:v>
                </c:pt>
                <c:pt idx="1211">
                  <c:v>0.96</c:v>
                </c:pt>
                <c:pt idx="1212">
                  <c:v>0.97599999999999998</c:v>
                </c:pt>
                <c:pt idx="1213">
                  <c:v>0.96</c:v>
                </c:pt>
                <c:pt idx="1214">
                  <c:v>0.95199999999999996</c:v>
                </c:pt>
                <c:pt idx="1215">
                  <c:v>0.95799999999999996</c:v>
                </c:pt>
                <c:pt idx="1216">
                  <c:v>0.94799999999999995</c:v>
                </c:pt>
                <c:pt idx="1217">
                  <c:v>0.95</c:v>
                </c:pt>
                <c:pt idx="1218">
                  <c:v>0.95599999999999996</c:v>
                </c:pt>
                <c:pt idx="1219">
                  <c:v>0.96</c:v>
                </c:pt>
                <c:pt idx="1220">
                  <c:v>0.95</c:v>
                </c:pt>
                <c:pt idx="1221">
                  <c:v>0.95799999999999996</c:v>
                </c:pt>
                <c:pt idx="1222">
                  <c:v>0.95799999999999996</c:v>
                </c:pt>
                <c:pt idx="1223">
                  <c:v>0.94</c:v>
                </c:pt>
                <c:pt idx="1224">
                  <c:v>0.94199999999999995</c:v>
                </c:pt>
                <c:pt idx="1225">
                  <c:v>0.92600000000000005</c:v>
                </c:pt>
                <c:pt idx="1226">
                  <c:v>0.94599999999999995</c:v>
                </c:pt>
                <c:pt idx="1227">
                  <c:v>0.95</c:v>
                </c:pt>
                <c:pt idx="1228">
                  <c:v>0.95599999999999996</c:v>
                </c:pt>
                <c:pt idx="1229">
                  <c:v>0.95799999999999996</c:v>
                </c:pt>
                <c:pt idx="1230">
                  <c:v>0.96399999999999997</c:v>
                </c:pt>
                <c:pt idx="1231">
                  <c:v>0.96599999999999997</c:v>
                </c:pt>
                <c:pt idx="1232">
                  <c:v>0.97199999999999998</c:v>
                </c:pt>
                <c:pt idx="1233">
                  <c:v>0.97</c:v>
                </c:pt>
                <c:pt idx="1234">
                  <c:v>0.97</c:v>
                </c:pt>
                <c:pt idx="1235">
                  <c:v>0.97</c:v>
                </c:pt>
                <c:pt idx="1236">
                  <c:v>0.97</c:v>
                </c:pt>
                <c:pt idx="1237">
                  <c:v>0.97799999999999998</c:v>
                </c:pt>
                <c:pt idx="1238">
                  <c:v>0.98</c:v>
                </c:pt>
                <c:pt idx="1239">
                  <c:v>0.99</c:v>
                </c:pt>
                <c:pt idx="1240">
                  <c:v>0.98799999999999999</c:v>
                </c:pt>
                <c:pt idx="1241">
                  <c:v>0.98799999999999999</c:v>
                </c:pt>
                <c:pt idx="1242">
                  <c:v>1.01</c:v>
                </c:pt>
                <c:pt idx="1243">
                  <c:v>1.03</c:v>
                </c:pt>
                <c:pt idx="1244">
                  <c:v>1.0249999999999999</c:v>
                </c:pt>
                <c:pt idx="1245">
                  <c:v>1.0249999999999999</c:v>
                </c:pt>
                <c:pt idx="1246">
                  <c:v>1.0249999999999999</c:v>
                </c:pt>
                <c:pt idx="1247">
                  <c:v>1.0349999999999999</c:v>
                </c:pt>
                <c:pt idx="1248">
                  <c:v>1.03</c:v>
                </c:pt>
                <c:pt idx="1249">
                  <c:v>1.03</c:v>
                </c:pt>
                <c:pt idx="1250">
                  <c:v>1.02</c:v>
                </c:pt>
                <c:pt idx="1251">
                  <c:v>1.02</c:v>
                </c:pt>
                <c:pt idx="1252">
                  <c:v>1.0349999999999999</c:v>
                </c:pt>
                <c:pt idx="1253">
                  <c:v>1.03</c:v>
                </c:pt>
                <c:pt idx="1254">
                  <c:v>1.0349999999999999</c:v>
                </c:pt>
                <c:pt idx="1255">
                  <c:v>1.03</c:v>
                </c:pt>
                <c:pt idx="1256">
                  <c:v>1.05</c:v>
                </c:pt>
                <c:pt idx="1257">
                  <c:v>1.06</c:v>
                </c:pt>
                <c:pt idx="1258">
                  <c:v>1.06</c:v>
                </c:pt>
                <c:pt idx="1259">
                  <c:v>1.01</c:v>
                </c:pt>
                <c:pt idx="1260">
                  <c:v>0.99</c:v>
                </c:pt>
                <c:pt idx="1261">
                  <c:v>0.998</c:v>
                </c:pt>
                <c:pt idx="1262">
                  <c:v>0.98399999999999999</c:v>
                </c:pt>
                <c:pt idx="1263">
                  <c:v>0.98</c:v>
                </c:pt>
                <c:pt idx="1264">
                  <c:v>0.98199999999999998</c:v>
                </c:pt>
                <c:pt idx="1265">
                  <c:v>0.98199999999999998</c:v>
                </c:pt>
                <c:pt idx="1266">
                  <c:v>0.99</c:v>
                </c:pt>
                <c:pt idx="1267">
                  <c:v>0.98399999999999999</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out"/>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Enel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41698</c:v>
                </c:pt>
                <c:pt idx="1">
                  <c:v>41701</c:v>
                </c:pt>
                <c:pt idx="2">
                  <c:v>41702</c:v>
                </c:pt>
                <c:pt idx="3">
                  <c:v>41703</c:v>
                </c:pt>
                <c:pt idx="4">
                  <c:v>41704</c:v>
                </c:pt>
                <c:pt idx="5">
                  <c:v>41705</c:v>
                </c:pt>
                <c:pt idx="6">
                  <c:v>41708</c:v>
                </c:pt>
                <c:pt idx="7">
                  <c:v>41709</c:v>
                </c:pt>
                <c:pt idx="8">
                  <c:v>41710</c:v>
                </c:pt>
                <c:pt idx="9">
                  <c:v>41711</c:v>
                </c:pt>
                <c:pt idx="10">
                  <c:v>41712</c:v>
                </c:pt>
                <c:pt idx="11">
                  <c:v>41715</c:v>
                </c:pt>
                <c:pt idx="12">
                  <c:v>41716</c:v>
                </c:pt>
                <c:pt idx="13">
                  <c:v>41717</c:v>
                </c:pt>
                <c:pt idx="14">
                  <c:v>41718</c:v>
                </c:pt>
                <c:pt idx="15">
                  <c:v>41719</c:v>
                </c:pt>
                <c:pt idx="16">
                  <c:v>41722</c:v>
                </c:pt>
                <c:pt idx="17">
                  <c:v>41723</c:v>
                </c:pt>
                <c:pt idx="18">
                  <c:v>41724</c:v>
                </c:pt>
                <c:pt idx="19">
                  <c:v>41725</c:v>
                </c:pt>
                <c:pt idx="20">
                  <c:v>41726</c:v>
                </c:pt>
                <c:pt idx="21">
                  <c:v>41729</c:v>
                </c:pt>
                <c:pt idx="22">
                  <c:v>41730</c:v>
                </c:pt>
                <c:pt idx="23">
                  <c:v>41731</c:v>
                </c:pt>
                <c:pt idx="24">
                  <c:v>41732</c:v>
                </c:pt>
                <c:pt idx="25">
                  <c:v>41733</c:v>
                </c:pt>
                <c:pt idx="26">
                  <c:v>41736</c:v>
                </c:pt>
                <c:pt idx="27">
                  <c:v>41737</c:v>
                </c:pt>
                <c:pt idx="28">
                  <c:v>41738</c:v>
                </c:pt>
                <c:pt idx="29">
                  <c:v>41739</c:v>
                </c:pt>
                <c:pt idx="30">
                  <c:v>41740</c:v>
                </c:pt>
                <c:pt idx="31">
                  <c:v>41743</c:v>
                </c:pt>
                <c:pt idx="32">
                  <c:v>41744</c:v>
                </c:pt>
                <c:pt idx="33">
                  <c:v>41745</c:v>
                </c:pt>
                <c:pt idx="34">
                  <c:v>41746</c:v>
                </c:pt>
                <c:pt idx="35">
                  <c:v>41751</c:v>
                </c:pt>
                <c:pt idx="36">
                  <c:v>41752</c:v>
                </c:pt>
                <c:pt idx="37">
                  <c:v>41753</c:v>
                </c:pt>
                <c:pt idx="38">
                  <c:v>41754</c:v>
                </c:pt>
                <c:pt idx="39">
                  <c:v>41757</c:v>
                </c:pt>
                <c:pt idx="40">
                  <c:v>41758</c:v>
                </c:pt>
                <c:pt idx="41">
                  <c:v>41759</c:v>
                </c:pt>
                <c:pt idx="42">
                  <c:v>41761</c:v>
                </c:pt>
                <c:pt idx="43">
                  <c:v>41764</c:v>
                </c:pt>
                <c:pt idx="44">
                  <c:v>41765</c:v>
                </c:pt>
                <c:pt idx="45">
                  <c:v>41766</c:v>
                </c:pt>
                <c:pt idx="46">
                  <c:v>41767</c:v>
                </c:pt>
                <c:pt idx="47">
                  <c:v>41768</c:v>
                </c:pt>
                <c:pt idx="48">
                  <c:v>41771</c:v>
                </c:pt>
                <c:pt idx="49">
                  <c:v>41772</c:v>
                </c:pt>
                <c:pt idx="50">
                  <c:v>41773</c:v>
                </c:pt>
                <c:pt idx="51">
                  <c:v>41774</c:v>
                </c:pt>
                <c:pt idx="52">
                  <c:v>41775</c:v>
                </c:pt>
                <c:pt idx="53">
                  <c:v>41778</c:v>
                </c:pt>
                <c:pt idx="54">
                  <c:v>41779</c:v>
                </c:pt>
                <c:pt idx="55">
                  <c:v>41780</c:v>
                </c:pt>
                <c:pt idx="56">
                  <c:v>41781</c:v>
                </c:pt>
                <c:pt idx="57">
                  <c:v>41782</c:v>
                </c:pt>
                <c:pt idx="58">
                  <c:v>41785</c:v>
                </c:pt>
                <c:pt idx="59">
                  <c:v>41786</c:v>
                </c:pt>
                <c:pt idx="60">
                  <c:v>41787</c:v>
                </c:pt>
                <c:pt idx="61">
                  <c:v>41788</c:v>
                </c:pt>
                <c:pt idx="62">
                  <c:v>41789</c:v>
                </c:pt>
                <c:pt idx="63">
                  <c:v>41792</c:v>
                </c:pt>
                <c:pt idx="64">
                  <c:v>41793</c:v>
                </c:pt>
                <c:pt idx="65">
                  <c:v>41794</c:v>
                </c:pt>
                <c:pt idx="66">
                  <c:v>41795</c:v>
                </c:pt>
                <c:pt idx="67">
                  <c:v>41796</c:v>
                </c:pt>
                <c:pt idx="68">
                  <c:v>41799</c:v>
                </c:pt>
                <c:pt idx="69">
                  <c:v>41800</c:v>
                </c:pt>
                <c:pt idx="70">
                  <c:v>41801</c:v>
                </c:pt>
                <c:pt idx="71">
                  <c:v>41802</c:v>
                </c:pt>
                <c:pt idx="72">
                  <c:v>41803</c:v>
                </c:pt>
                <c:pt idx="73">
                  <c:v>41806</c:v>
                </c:pt>
                <c:pt idx="74">
                  <c:v>41807</c:v>
                </c:pt>
                <c:pt idx="75">
                  <c:v>41808</c:v>
                </c:pt>
                <c:pt idx="76">
                  <c:v>41809</c:v>
                </c:pt>
                <c:pt idx="77">
                  <c:v>41810</c:v>
                </c:pt>
                <c:pt idx="78">
                  <c:v>41813</c:v>
                </c:pt>
                <c:pt idx="79">
                  <c:v>41814</c:v>
                </c:pt>
                <c:pt idx="80">
                  <c:v>41815</c:v>
                </c:pt>
                <c:pt idx="81">
                  <c:v>41816</c:v>
                </c:pt>
                <c:pt idx="82">
                  <c:v>41817</c:v>
                </c:pt>
                <c:pt idx="83">
                  <c:v>41820</c:v>
                </c:pt>
                <c:pt idx="84">
                  <c:v>41821</c:v>
                </c:pt>
                <c:pt idx="85">
                  <c:v>41822</c:v>
                </c:pt>
                <c:pt idx="86">
                  <c:v>41823</c:v>
                </c:pt>
                <c:pt idx="87">
                  <c:v>41824</c:v>
                </c:pt>
                <c:pt idx="88">
                  <c:v>41827</c:v>
                </c:pt>
                <c:pt idx="89">
                  <c:v>41828</c:v>
                </c:pt>
                <c:pt idx="90">
                  <c:v>41829</c:v>
                </c:pt>
                <c:pt idx="91">
                  <c:v>41830</c:v>
                </c:pt>
                <c:pt idx="92">
                  <c:v>41831</c:v>
                </c:pt>
                <c:pt idx="93">
                  <c:v>41834</c:v>
                </c:pt>
                <c:pt idx="94">
                  <c:v>41835</c:v>
                </c:pt>
                <c:pt idx="95">
                  <c:v>41836</c:v>
                </c:pt>
                <c:pt idx="96">
                  <c:v>41837</c:v>
                </c:pt>
                <c:pt idx="97">
                  <c:v>41838</c:v>
                </c:pt>
                <c:pt idx="98">
                  <c:v>41841</c:v>
                </c:pt>
                <c:pt idx="99">
                  <c:v>41842</c:v>
                </c:pt>
                <c:pt idx="100">
                  <c:v>41843</c:v>
                </c:pt>
                <c:pt idx="101">
                  <c:v>41844</c:v>
                </c:pt>
                <c:pt idx="102">
                  <c:v>41845</c:v>
                </c:pt>
                <c:pt idx="103">
                  <c:v>41848</c:v>
                </c:pt>
                <c:pt idx="104">
                  <c:v>41849</c:v>
                </c:pt>
                <c:pt idx="105">
                  <c:v>41850</c:v>
                </c:pt>
                <c:pt idx="106">
                  <c:v>41851</c:v>
                </c:pt>
                <c:pt idx="107">
                  <c:v>41852</c:v>
                </c:pt>
                <c:pt idx="108">
                  <c:v>41855</c:v>
                </c:pt>
                <c:pt idx="109">
                  <c:v>41856</c:v>
                </c:pt>
                <c:pt idx="110">
                  <c:v>41857</c:v>
                </c:pt>
                <c:pt idx="111">
                  <c:v>41858</c:v>
                </c:pt>
                <c:pt idx="112">
                  <c:v>41859</c:v>
                </c:pt>
                <c:pt idx="113">
                  <c:v>41862</c:v>
                </c:pt>
                <c:pt idx="114">
                  <c:v>41863</c:v>
                </c:pt>
                <c:pt idx="115">
                  <c:v>41864</c:v>
                </c:pt>
                <c:pt idx="116">
                  <c:v>41865</c:v>
                </c:pt>
                <c:pt idx="117">
                  <c:v>41869</c:v>
                </c:pt>
                <c:pt idx="118">
                  <c:v>41870</c:v>
                </c:pt>
                <c:pt idx="119">
                  <c:v>41871</c:v>
                </c:pt>
                <c:pt idx="120">
                  <c:v>41872</c:v>
                </c:pt>
                <c:pt idx="121">
                  <c:v>41873</c:v>
                </c:pt>
                <c:pt idx="122">
                  <c:v>41876</c:v>
                </c:pt>
                <c:pt idx="123">
                  <c:v>41877</c:v>
                </c:pt>
                <c:pt idx="124">
                  <c:v>41878</c:v>
                </c:pt>
                <c:pt idx="125">
                  <c:v>41879</c:v>
                </c:pt>
                <c:pt idx="126">
                  <c:v>41880</c:v>
                </c:pt>
                <c:pt idx="127">
                  <c:v>41883</c:v>
                </c:pt>
                <c:pt idx="128">
                  <c:v>41884</c:v>
                </c:pt>
                <c:pt idx="129">
                  <c:v>41885</c:v>
                </c:pt>
                <c:pt idx="130">
                  <c:v>41886</c:v>
                </c:pt>
                <c:pt idx="131">
                  <c:v>41887</c:v>
                </c:pt>
                <c:pt idx="132">
                  <c:v>41890</c:v>
                </c:pt>
                <c:pt idx="133">
                  <c:v>41891</c:v>
                </c:pt>
                <c:pt idx="134">
                  <c:v>41892</c:v>
                </c:pt>
                <c:pt idx="135">
                  <c:v>41893</c:v>
                </c:pt>
                <c:pt idx="136">
                  <c:v>41894</c:v>
                </c:pt>
                <c:pt idx="137">
                  <c:v>41897</c:v>
                </c:pt>
                <c:pt idx="138">
                  <c:v>41898</c:v>
                </c:pt>
                <c:pt idx="139">
                  <c:v>41899</c:v>
                </c:pt>
                <c:pt idx="140">
                  <c:v>41900</c:v>
                </c:pt>
                <c:pt idx="141">
                  <c:v>41901</c:v>
                </c:pt>
                <c:pt idx="142">
                  <c:v>41904</c:v>
                </c:pt>
                <c:pt idx="143">
                  <c:v>41905</c:v>
                </c:pt>
                <c:pt idx="144">
                  <c:v>41906</c:v>
                </c:pt>
                <c:pt idx="145">
                  <c:v>41907</c:v>
                </c:pt>
                <c:pt idx="146">
                  <c:v>41908</c:v>
                </c:pt>
                <c:pt idx="147">
                  <c:v>41911</c:v>
                </c:pt>
                <c:pt idx="148">
                  <c:v>41912</c:v>
                </c:pt>
                <c:pt idx="149">
                  <c:v>41913</c:v>
                </c:pt>
                <c:pt idx="150">
                  <c:v>41914</c:v>
                </c:pt>
                <c:pt idx="151">
                  <c:v>41915</c:v>
                </c:pt>
                <c:pt idx="152">
                  <c:v>41918</c:v>
                </c:pt>
                <c:pt idx="153">
                  <c:v>41919</c:v>
                </c:pt>
                <c:pt idx="154">
                  <c:v>41920</c:v>
                </c:pt>
                <c:pt idx="155">
                  <c:v>41921</c:v>
                </c:pt>
                <c:pt idx="156">
                  <c:v>41922</c:v>
                </c:pt>
                <c:pt idx="157">
                  <c:v>41925</c:v>
                </c:pt>
                <c:pt idx="158">
                  <c:v>41926</c:v>
                </c:pt>
                <c:pt idx="159">
                  <c:v>41927</c:v>
                </c:pt>
                <c:pt idx="160">
                  <c:v>41928</c:v>
                </c:pt>
                <c:pt idx="161">
                  <c:v>41929</c:v>
                </c:pt>
                <c:pt idx="162">
                  <c:v>41932</c:v>
                </c:pt>
                <c:pt idx="163">
                  <c:v>41933</c:v>
                </c:pt>
                <c:pt idx="164">
                  <c:v>41934</c:v>
                </c:pt>
                <c:pt idx="165">
                  <c:v>41935</c:v>
                </c:pt>
                <c:pt idx="166">
                  <c:v>41936</c:v>
                </c:pt>
                <c:pt idx="167">
                  <c:v>41939</c:v>
                </c:pt>
                <c:pt idx="168">
                  <c:v>41940</c:v>
                </c:pt>
                <c:pt idx="169">
                  <c:v>41941</c:v>
                </c:pt>
                <c:pt idx="170">
                  <c:v>41942</c:v>
                </c:pt>
                <c:pt idx="171">
                  <c:v>41943</c:v>
                </c:pt>
                <c:pt idx="172">
                  <c:v>41946</c:v>
                </c:pt>
                <c:pt idx="173">
                  <c:v>41947</c:v>
                </c:pt>
                <c:pt idx="174">
                  <c:v>41948</c:v>
                </c:pt>
                <c:pt idx="175">
                  <c:v>41949</c:v>
                </c:pt>
                <c:pt idx="176">
                  <c:v>41950</c:v>
                </c:pt>
                <c:pt idx="177">
                  <c:v>41953</c:v>
                </c:pt>
                <c:pt idx="178">
                  <c:v>41954</c:v>
                </c:pt>
                <c:pt idx="179">
                  <c:v>41955</c:v>
                </c:pt>
                <c:pt idx="180">
                  <c:v>41956</c:v>
                </c:pt>
                <c:pt idx="181">
                  <c:v>41957</c:v>
                </c:pt>
                <c:pt idx="182">
                  <c:v>41960</c:v>
                </c:pt>
                <c:pt idx="183">
                  <c:v>41961</c:v>
                </c:pt>
                <c:pt idx="184">
                  <c:v>41962</c:v>
                </c:pt>
                <c:pt idx="185">
                  <c:v>41963</c:v>
                </c:pt>
                <c:pt idx="186">
                  <c:v>41964</c:v>
                </c:pt>
                <c:pt idx="187">
                  <c:v>41967</c:v>
                </c:pt>
                <c:pt idx="188">
                  <c:v>41968</c:v>
                </c:pt>
                <c:pt idx="189">
                  <c:v>41969</c:v>
                </c:pt>
                <c:pt idx="190">
                  <c:v>41970</c:v>
                </c:pt>
                <c:pt idx="191">
                  <c:v>41971</c:v>
                </c:pt>
                <c:pt idx="192">
                  <c:v>41974</c:v>
                </c:pt>
                <c:pt idx="193">
                  <c:v>41975</c:v>
                </c:pt>
                <c:pt idx="194">
                  <c:v>41976</c:v>
                </c:pt>
                <c:pt idx="195">
                  <c:v>41977</c:v>
                </c:pt>
                <c:pt idx="196">
                  <c:v>41978</c:v>
                </c:pt>
                <c:pt idx="197">
                  <c:v>41981</c:v>
                </c:pt>
                <c:pt idx="198">
                  <c:v>41982</c:v>
                </c:pt>
                <c:pt idx="199">
                  <c:v>41983</c:v>
                </c:pt>
                <c:pt idx="200">
                  <c:v>41984</c:v>
                </c:pt>
                <c:pt idx="201">
                  <c:v>41985</c:v>
                </c:pt>
                <c:pt idx="202">
                  <c:v>41988</c:v>
                </c:pt>
                <c:pt idx="203">
                  <c:v>41989</c:v>
                </c:pt>
                <c:pt idx="204">
                  <c:v>41990</c:v>
                </c:pt>
                <c:pt idx="205">
                  <c:v>41991</c:v>
                </c:pt>
                <c:pt idx="206">
                  <c:v>41992</c:v>
                </c:pt>
                <c:pt idx="207">
                  <c:v>41995</c:v>
                </c:pt>
                <c:pt idx="208">
                  <c:v>41996</c:v>
                </c:pt>
                <c:pt idx="209">
                  <c:v>42002</c:v>
                </c:pt>
                <c:pt idx="210">
                  <c:v>42003</c:v>
                </c:pt>
                <c:pt idx="211">
                  <c:v>42006</c:v>
                </c:pt>
                <c:pt idx="212">
                  <c:v>42009</c:v>
                </c:pt>
                <c:pt idx="213">
                  <c:v>42010</c:v>
                </c:pt>
                <c:pt idx="214">
                  <c:v>42011</c:v>
                </c:pt>
                <c:pt idx="215">
                  <c:v>42012</c:v>
                </c:pt>
                <c:pt idx="216">
                  <c:v>42013</c:v>
                </c:pt>
                <c:pt idx="217">
                  <c:v>42016</c:v>
                </c:pt>
                <c:pt idx="218">
                  <c:v>42017</c:v>
                </c:pt>
                <c:pt idx="219">
                  <c:v>42018</c:v>
                </c:pt>
                <c:pt idx="220">
                  <c:v>42019</c:v>
                </c:pt>
                <c:pt idx="221">
                  <c:v>42020</c:v>
                </c:pt>
                <c:pt idx="222">
                  <c:v>42023</c:v>
                </c:pt>
                <c:pt idx="223">
                  <c:v>42024</c:v>
                </c:pt>
                <c:pt idx="224">
                  <c:v>42025</c:v>
                </c:pt>
                <c:pt idx="225">
                  <c:v>42026</c:v>
                </c:pt>
                <c:pt idx="226">
                  <c:v>42027</c:v>
                </c:pt>
                <c:pt idx="227">
                  <c:v>42030</c:v>
                </c:pt>
                <c:pt idx="228">
                  <c:v>42031</c:v>
                </c:pt>
                <c:pt idx="229">
                  <c:v>42032</c:v>
                </c:pt>
                <c:pt idx="230">
                  <c:v>42033</c:v>
                </c:pt>
                <c:pt idx="231">
                  <c:v>42034</c:v>
                </c:pt>
                <c:pt idx="232">
                  <c:v>42037</c:v>
                </c:pt>
                <c:pt idx="233">
                  <c:v>42038</c:v>
                </c:pt>
                <c:pt idx="234">
                  <c:v>42039</c:v>
                </c:pt>
                <c:pt idx="235">
                  <c:v>42040</c:v>
                </c:pt>
                <c:pt idx="236">
                  <c:v>42041</c:v>
                </c:pt>
                <c:pt idx="237">
                  <c:v>42044</c:v>
                </c:pt>
                <c:pt idx="238">
                  <c:v>42045</c:v>
                </c:pt>
                <c:pt idx="239">
                  <c:v>42046</c:v>
                </c:pt>
                <c:pt idx="240">
                  <c:v>42047</c:v>
                </c:pt>
                <c:pt idx="241">
                  <c:v>42048</c:v>
                </c:pt>
                <c:pt idx="242">
                  <c:v>42051</c:v>
                </c:pt>
                <c:pt idx="243">
                  <c:v>42052</c:v>
                </c:pt>
                <c:pt idx="244">
                  <c:v>42053</c:v>
                </c:pt>
                <c:pt idx="245">
                  <c:v>42054</c:v>
                </c:pt>
                <c:pt idx="246">
                  <c:v>42055</c:v>
                </c:pt>
                <c:pt idx="247">
                  <c:v>42058</c:v>
                </c:pt>
                <c:pt idx="248">
                  <c:v>42059</c:v>
                </c:pt>
                <c:pt idx="249">
                  <c:v>42060</c:v>
                </c:pt>
                <c:pt idx="250">
                  <c:v>42061</c:v>
                </c:pt>
                <c:pt idx="251">
                  <c:v>42062</c:v>
                </c:pt>
                <c:pt idx="252">
                  <c:v>42065</c:v>
                </c:pt>
                <c:pt idx="253">
                  <c:v>42066</c:v>
                </c:pt>
                <c:pt idx="254">
                  <c:v>42067</c:v>
                </c:pt>
                <c:pt idx="255">
                  <c:v>42068</c:v>
                </c:pt>
                <c:pt idx="256">
                  <c:v>42069</c:v>
                </c:pt>
                <c:pt idx="257">
                  <c:v>42072</c:v>
                </c:pt>
                <c:pt idx="258">
                  <c:v>42073</c:v>
                </c:pt>
                <c:pt idx="259">
                  <c:v>42074</c:v>
                </c:pt>
                <c:pt idx="260">
                  <c:v>42075</c:v>
                </c:pt>
                <c:pt idx="261">
                  <c:v>42076</c:v>
                </c:pt>
                <c:pt idx="262">
                  <c:v>42079</c:v>
                </c:pt>
                <c:pt idx="263">
                  <c:v>42080</c:v>
                </c:pt>
                <c:pt idx="264">
                  <c:v>42081</c:v>
                </c:pt>
                <c:pt idx="265">
                  <c:v>42082</c:v>
                </c:pt>
                <c:pt idx="266">
                  <c:v>42083</c:v>
                </c:pt>
                <c:pt idx="267">
                  <c:v>42086</c:v>
                </c:pt>
                <c:pt idx="268">
                  <c:v>42087</c:v>
                </c:pt>
                <c:pt idx="269">
                  <c:v>42088</c:v>
                </c:pt>
                <c:pt idx="270">
                  <c:v>42089</c:v>
                </c:pt>
                <c:pt idx="271">
                  <c:v>42090</c:v>
                </c:pt>
                <c:pt idx="272">
                  <c:v>42093</c:v>
                </c:pt>
                <c:pt idx="273">
                  <c:v>42094</c:v>
                </c:pt>
                <c:pt idx="274">
                  <c:v>42095</c:v>
                </c:pt>
                <c:pt idx="275">
                  <c:v>42096</c:v>
                </c:pt>
                <c:pt idx="276">
                  <c:v>42101</c:v>
                </c:pt>
                <c:pt idx="277">
                  <c:v>42102</c:v>
                </c:pt>
                <c:pt idx="278">
                  <c:v>42103</c:v>
                </c:pt>
                <c:pt idx="279">
                  <c:v>42104</c:v>
                </c:pt>
                <c:pt idx="280">
                  <c:v>42107</c:v>
                </c:pt>
                <c:pt idx="281">
                  <c:v>42108</c:v>
                </c:pt>
                <c:pt idx="282">
                  <c:v>42109</c:v>
                </c:pt>
                <c:pt idx="283">
                  <c:v>42110</c:v>
                </c:pt>
                <c:pt idx="284">
                  <c:v>42111</c:v>
                </c:pt>
                <c:pt idx="285">
                  <c:v>42114</c:v>
                </c:pt>
                <c:pt idx="286">
                  <c:v>42115</c:v>
                </c:pt>
                <c:pt idx="287">
                  <c:v>42116</c:v>
                </c:pt>
                <c:pt idx="288">
                  <c:v>42117</c:v>
                </c:pt>
                <c:pt idx="289">
                  <c:v>42118</c:v>
                </c:pt>
                <c:pt idx="290">
                  <c:v>42121</c:v>
                </c:pt>
                <c:pt idx="291">
                  <c:v>42122</c:v>
                </c:pt>
                <c:pt idx="292">
                  <c:v>42123</c:v>
                </c:pt>
                <c:pt idx="293">
                  <c:v>42124</c:v>
                </c:pt>
                <c:pt idx="294">
                  <c:v>42128</c:v>
                </c:pt>
                <c:pt idx="295">
                  <c:v>42129</c:v>
                </c:pt>
                <c:pt idx="296">
                  <c:v>42130</c:v>
                </c:pt>
                <c:pt idx="297">
                  <c:v>42131</c:v>
                </c:pt>
                <c:pt idx="298">
                  <c:v>42132</c:v>
                </c:pt>
                <c:pt idx="299">
                  <c:v>42135</c:v>
                </c:pt>
                <c:pt idx="300">
                  <c:v>42136</c:v>
                </c:pt>
                <c:pt idx="301">
                  <c:v>42137</c:v>
                </c:pt>
                <c:pt idx="302">
                  <c:v>42138</c:v>
                </c:pt>
                <c:pt idx="303">
                  <c:v>42139</c:v>
                </c:pt>
                <c:pt idx="304">
                  <c:v>42142</c:v>
                </c:pt>
                <c:pt idx="305">
                  <c:v>42143</c:v>
                </c:pt>
                <c:pt idx="306">
                  <c:v>42144</c:v>
                </c:pt>
                <c:pt idx="307">
                  <c:v>42145</c:v>
                </c:pt>
                <c:pt idx="308">
                  <c:v>42146</c:v>
                </c:pt>
                <c:pt idx="309">
                  <c:v>42149</c:v>
                </c:pt>
                <c:pt idx="310">
                  <c:v>42150</c:v>
                </c:pt>
                <c:pt idx="311">
                  <c:v>42151</c:v>
                </c:pt>
                <c:pt idx="312">
                  <c:v>42152</c:v>
                </c:pt>
                <c:pt idx="313">
                  <c:v>42153</c:v>
                </c:pt>
                <c:pt idx="314">
                  <c:v>42156</c:v>
                </c:pt>
                <c:pt idx="315">
                  <c:v>42157</c:v>
                </c:pt>
                <c:pt idx="316">
                  <c:v>42158</c:v>
                </c:pt>
                <c:pt idx="317">
                  <c:v>42159</c:v>
                </c:pt>
                <c:pt idx="318">
                  <c:v>42160</c:v>
                </c:pt>
                <c:pt idx="319">
                  <c:v>42163</c:v>
                </c:pt>
                <c:pt idx="320">
                  <c:v>42164</c:v>
                </c:pt>
                <c:pt idx="321">
                  <c:v>42165</c:v>
                </c:pt>
                <c:pt idx="322">
                  <c:v>42166</c:v>
                </c:pt>
                <c:pt idx="323">
                  <c:v>42167</c:v>
                </c:pt>
                <c:pt idx="324">
                  <c:v>42170</c:v>
                </c:pt>
                <c:pt idx="325">
                  <c:v>42171</c:v>
                </c:pt>
                <c:pt idx="326">
                  <c:v>42172</c:v>
                </c:pt>
                <c:pt idx="327">
                  <c:v>42173</c:v>
                </c:pt>
                <c:pt idx="328">
                  <c:v>42174</c:v>
                </c:pt>
                <c:pt idx="329">
                  <c:v>42177</c:v>
                </c:pt>
                <c:pt idx="330">
                  <c:v>42178</c:v>
                </c:pt>
                <c:pt idx="331">
                  <c:v>42179</c:v>
                </c:pt>
                <c:pt idx="332">
                  <c:v>42180</c:v>
                </c:pt>
                <c:pt idx="333">
                  <c:v>42181</c:v>
                </c:pt>
                <c:pt idx="334">
                  <c:v>42184</c:v>
                </c:pt>
                <c:pt idx="335">
                  <c:v>42185</c:v>
                </c:pt>
                <c:pt idx="336">
                  <c:v>42186</c:v>
                </c:pt>
                <c:pt idx="337">
                  <c:v>42187</c:v>
                </c:pt>
                <c:pt idx="338">
                  <c:v>42188</c:v>
                </c:pt>
                <c:pt idx="339">
                  <c:v>42191</c:v>
                </c:pt>
                <c:pt idx="340">
                  <c:v>42192</c:v>
                </c:pt>
                <c:pt idx="341">
                  <c:v>42193</c:v>
                </c:pt>
                <c:pt idx="342">
                  <c:v>42194</c:v>
                </c:pt>
                <c:pt idx="343">
                  <c:v>42195</c:v>
                </c:pt>
                <c:pt idx="344">
                  <c:v>42198</c:v>
                </c:pt>
                <c:pt idx="345">
                  <c:v>42199</c:v>
                </c:pt>
                <c:pt idx="346">
                  <c:v>42200</c:v>
                </c:pt>
                <c:pt idx="347">
                  <c:v>42201</c:v>
                </c:pt>
                <c:pt idx="348">
                  <c:v>42202</c:v>
                </c:pt>
                <c:pt idx="349">
                  <c:v>42205</c:v>
                </c:pt>
                <c:pt idx="350">
                  <c:v>42206</c:v>
                </c:pt>
                <c:pt idx="351">
                  <c:v>42207</c:v>
                </c:pt>
                <c:pt idx="352">
                  <c:v>42208</c:v>
                </c:pt>
                <c:pt idx="353">
                  <c:v>42209</c:v>
                </c:pt>
                <c:pt idx="354">
                  <c:v>42212</c:v>
                </c:pt>
                <c:pt idx="355">
                  <c:v>42213</c:v>
                </c:pt>
                <c:pt idx="356">
                  <c:v>42214</c:v>
                </c:pt>
                <c:pt idx="357">
                  <c:v>42215</c:v>
                </c:pt>
                <c:pt idx="358">
                  <c:v>42216</c:v>
                </c:pt>
                <c:pt idx="359">
                  <c:v>42219</c:v>
                </c:pt>
                <c:pt idx="360">
                  <c:v>42220</c:v>
                </c:pt>
                <c:pt idx="361">
                  <c:v>42221</c:v>
                </c:pt>
                <c:pt idx="362">
                  <c:v>42222</c:v>
                </c:pt>
                <c:pt idx="363">
                  <c:v>42223</c:v>
                </c:pt>
                <c:pt idx="364">
                  <c:v>42226</c:v>
                </c:pt>
                <c:pt idx="365">
                  <c:v>42227</c:v>
                </c:pt>
                <c:pt idx="366">
                  <c:v>42228</c:v>
                </c:pt>
                <c:pt idx="367">
                  <c:v>42229</c:v>
                </c:pt>
                <c:pt idx="368">
                  <c:v>42230</c:v>
                </c:pt>
                <c:pt idx="369">
                  <c:v>42233</c:v>
                </c:pt>
                <c:pt idx="370">
                  <c:v>42234</c:v>
                </c:pt>
                <c:pt idx="371">
                  <c:v>42235</c:v>
                </c:pt>
                <c:pt idx="372">
                  <c:v>42236</c:v>
                </c:pt>
                <c:pt idx="373">
                  <c:v>42237</c:v>
                </c:pt>
                <c:pt idx="374">
                  <c:v>42240</c:v>
                </c:pt>
                <c:pt idx="375">
                  <c:v>42241</c:v>
                </c:pt>
                <c:pt idx="376">
                  <c:v>42242</c:v>
                </c:pt>
                <c:pt idx="377">
                  <c:v>42243</c:v>
                </c:pt>
                <c:pt idx="378">
                  <c:v>42244</c:v>
                </c:pt>
                <c:pt idx="379">
                  <c:v>42247</c:v>
                </c:pt>
                <c:pt idx="380">
                  <c:v>42248</c:v>
                </c:pt>
                <c:pt idx="381">
                  <c:v>42249</c:v>
                </c:pt>
                <c:pt idx="382">
                  <c:v>42250</c:v>
                </c:pt>
                <c:pt idx="383">
                  <c:v>42251</c:v>
                </c:pt>
                <c:pt idx="384">
                  <c:v>42254</c:v>
                </c:pt>
                <c:pt idx="385">
                  <c:v>42255</c:v>
                </c:pt>
                <c:pt idx="386">
                  <c:v>42256</c:v>
                </c:pt>
                <c:pt idx="387">
                  <c:v>42257</c:v>
                </c:pt>
                <c:pt idx="388">
                  <c:v>42258</c:v>
                </c:pt>
                <c:pt idx="389">
                  <c:v>42261</c:v>
                </c:pt>
                <c:pt idx="390">
                  <c:v>42262</c:v>
                </c:pt>
                <c:pt idx="391">
                  <c:v>42263</c:v>
                </c:pt>
                <c:pt idx="392">
                  <c:v>42264</c:v>
                </c:pt>
                <c:pt idx="393">
                  <c:v>42265</c:v>
                </c:pt>
                <c:pt idx="394">
                  <c:v>42268</c:v>
                </c:pt>
                <c:pt idx="395">
                  <c:v>42269</c:v>
                </c:pt>
                <c:pt idx="396">
                  <c:v>42270</c:v>
                </c:pt>
                <c:pt idx="397">
                  <c:v>42271</c:v>
                </c:pt>
                <c:pt idx="398">
                  <c:v>42272</c:v>
                </c:pt>
                <c:pt idx="399">
                  <c:v>42275</c:v>
                </c:pt>
                <c:pt idx="400">
                  <c:v>42276</c:v>
                </c:pt>
                <c:pt idx="401">
                  <c:v>42277</c:v>
                </c:pt>
                <c:pt idx="402">
                  <c:v>42278</c:v>
                </c:pt>
                <c:pt idx="403">
                  <c:v>42279</c:v>
                </c:pt>
                <c:pt idx="404">
                  <c:v>42282</c:v>
                </c:pt>
                <c:pt idx="405">
                  <c:v>42283</c:v>
                </c:pt>
                <c:pt idx="406">
                  <c:v>42284</c:v>
                </c:pt>
                <c:pt idx="407">
                  <c:v>42285</c:v>
                </c:pt>
                <c:pt idx="408">
                  <c:v>42286</c:v>
                </c:pt>
                <c:pt idx="409">
                  <c:v>42289</c:v>
                </c:pt>
                <c:pt idx="410">
                  <c:v>42290</c:v>
                </c:pt>
                <c:pt idx="411">
                  <c:v>42291</c:v>
                </c:pt>
                <c:pt idx="412">
                  <c:v>42292</c:v>
                </c:pt>
                <c:pt idx="413">
                  <c:v>42293</c:v>
                </c:pt>
                <c:pt idx="414">
                  <c:v>42296</c:v>
                </c:pt>
                <c:pt idx="415">
                  <c:v>42297</c:v>
                </c:pt>
                <c:pt idx="416">
                  <c:v>42298</c:v>
                </c:pt>
                <c:pt idx="417">
                  <c:v>42299</c:v>
                </c:pt>
                <c:pt idx="418">
                  <c:v>42300</c:v>
                </c:pt>
                <c:pt idx="419">
                  <c:v>42303</c:v>
                </c:pt>
                <c:pt idx="420">
                  <c:v>42304</c:v>
                </c:pt>
                <c:pt idx="421">
                  <c:v>42305</c:v>
                </c:pt>
                <c:pt idx="422">
                  <c:v>42306</c:v>
                </c:pt>
                <c:pt idx="423">
                  <c:v>42307</c:v>
                </c:pt>
                <c:pt idx="424">
                  <c:v>42310</c:v>
                </c:pt>
                <c:pt idx="425">
                  <c:v>42311</c:v>
                </c:pt>
                <c:pt idx="426">
                  <c:v>42312</c:v>
                </c:pt>
                <c:pt idx="427">
                  <c:v>42313</c:v>
                </c:pt>
                <c:pt idx="428">
                  <c:v>42314</c:v>
                </c:pt>
                <c:pt idx="429">
                  <c:v>42317</c:v>
                </c:pt>
                <c:pt idx="430">
                  <c:v>42318</c:v>
                </c:pt>
                <c:pt idx="431">
                  <c:v>42319</c:v>
                </c:pt>
                <c:pt idx="432">
                  <c:v>42320</c:v>
                </c:pt>
                <c:pt idx="433">
                  <c:v>42321</c:v>
                </c:pt>
                <c:pt idx="434">
                  <c:v>42324</c:v>
                </c:pt>
                <c:pt idx="435">
                  <c:v>42325</c:v>
                </c:pt>
                <c:pt idx="436">
                  <c:v>42326</c:v>
                </c:pt>
                <c:pt idx="437">
                  <c:v>42327</c:v>
                </c:pt>
                <c:pt idx="438">
                  <c:v>42328</c:v>
                </c:pt>
                <c:pt idx="439">
                  <c:v>42331</c:v>
                </c:pt>
                <c:pt idx="440">
                  <c:v>42332</c:v>
                </c:pt>
                <c:pt idx="441">
                  <c:v>42333</c:v>
                </c:pt>
                <c:pt idx="442">
                  <c:v>42334</c:v>
                </c:pt>
                <c:pt idx="443">
                  <c:v>42335</c:v>
                </c:pt>
                <c:pt idx="444">
                  <c:v>42338</c:v>
                </c:pt>
                <c:pt idx="445">
                  <c:v>42339</c:v>
                </c:pt>
                <c:pt idx="446">
                  <c:v>42340</c:v>
                </c:pt>
                <c:pt idx="447">
                  <c:v>42341</c:v>
                </c:pt>
                <c:pt idx="448">
                  <c:v>42342</c:v>
                </c:pt>
                <c:pt idx="449">
                  <c:v>42345</c:v>
                </c:pt>
                <c:pt idx="450">
                  <c:v>42346</c:v>
                </c:pt>
                <c:pt idx="451">
                  <c:v>42347</c:v>
                </c:pt>
                <c:pt idx="452">
                  <c:v>42348</c:v>
                </c:pt>
                <c:pt idx="453">
                  <c:v>42349</c:v>
                </c:pt>
                <c:pt idx="454">
                  <c:v>42352</c:v>
                </c:pt>
                <c:pt idx="455">
                  <c:v>42353</c:v>
                </c:pt>
                <c:pt idx="456">
                  <c:v>42354</c:v>
                </c:pt>
                <c:pt idx="457">
                  <c:v>42355</c:v>
                </c:pt>
                <c:pt idx="458">
                  <c:v>42356</c:v>
                </c:pt>
                <c:pt idx="459">
                  <c:v>42359</c:v>
                </c:pt>
                <c:pt idx="460">
                  <c:v>42360</c:v>
                </c:pt>
                <c:pt idx="461">
                  <c:v>42361</c:v>
                </c:pt>
                <c:pt idx="462">
                  <c:v>42366</c:v>
                </c:pt>
                <c:pt idx="463">
                  <c:v>42367</c:v>
                </c:pt>
                <c:pt idx="464">
                  <c:v>42368</c:v>
                </c:pt>
                <c:pt idx="465">
                  <c:v>42369</c:v>
                </c:pt>
                <c:pt idx="466">
                  <c:v>42373</c:v>
                </c:pt>
                <c:pt idx="467">
                  <c:v>42374</c:v>
                </c:pt>
                <c:pt idx="468">
                  <c:v>42375</c:v>
                </c:pt>
                <c:pt idx="469">
                  <c:v>42376</c:v>
                </c:pt>
                <c:pt idx="470">
                  <c:v>42377</c:v>
                </c:pt>
                <c:pt idx="471">
                  <c:v>42380</c:v>
                </c:pt>
                <c:pt idx="472">
                  <c:v>42381</c:v>
                </c:pt>
                <c:pt idx="473">
                  <c:v>42382</c:v>
                </c:pt>
                <c:pt idx="474">
                  <c:v>42383</c:v>
                </c:pt>
                <c:pt idx="475">
                  <c:v>42384</c:v>
                </c:pt>
                <c:pt idx="476">
                  <c:v>42387</c:v>
                </c:pt>
                <c:pt idx="477">
                  <c:v>42388</c:v>
                </c:pt>
                <c:pt idx="478">
                  <c:v>42389</c:v>
                </c:pt>
                <c:pt idx="479">
                  <c:v>42390</c:v>
                </c:pt>
                <c:pt idx="480">
                  <c:v>42391</c:v>
                </c:pt>
                <c:pt idx="481">
                  <c:v>42394</c:v>
                </c:pt>
                <c:pt idx="482">
                  <c:v>42395</c:v>
                </c:pt>
                <c:pt idx="483">
                  <c:v>42396</c:v>
                </c:pt>
                <c:pt idx="484">
                  <c:v>42397</c:v>
                </c:pt>
                <c:pt idx="485">
                  <c:v>42398</c:v>
                </c:pt>
                <c:pt idx="486">
                  <c:v>42401</c:v>
                </c:pt>
                <c:pt idx="487">
                  <c:v>42402</c:v>
                </c:pt>
                <c:pt idx="488">
                  <c:v>42403</c:v>
                </c:pt>
                <c:pt idx="489">
                  <c:v>42404</c:v>
                </c:pt>
                <c:pt idx="490">
                  <c:v>42405</c:v>
                </c:pt>
                <c:pt idx="491">
                  <c:v>42408</c:v>
                </c:pt>
                <c:pt idx="492">
                  <c:v>42409</c:v>
                </c:pt>
                <c:pt idx="493">
                  <c:v>42410</c:v>
                </c:pt>
                <c:pt idx="494">
                  <c:v>42411</c:v>
                </c:pt>
                <c:pt idx="495">
                  <c:v>42412</c:v>
                </c:pt>
                <c:pt idx="496">
                  <c:v>42415</c:v>
                </c:pt>
                <c:pt idx="497">
                  <c:v>42416</c:v>
                </c:pt>
                <c:pt idx="498">
                  <c:v>42417</c:v>
                </c:pt>
                <c:pt idx="499">
                  <c:v>42418</c:v>
                </c:pt>
                <c:pt idx="500">
                  <c:v>42419</c:v>
                </c:pt>
                <c:pt idx="501">
                  <c:v>42422</c:v>
                </c:pt>
                <c:pt idx="502">
                  <c:v>42423</c:v>
                </c:pt>
                <c:pt idx="503">
                  <c:v>42424</c:v>
                </c:pt>
                <c:pt idx="504">
                  <c:v>42425</c:v>
                </c:pt>
                <c:pt idx="505">
                  <c:v>42426</c:v>
                </c:pt>
                <c:pt idx="506">
                  <c:v>42429</c:v>
                </c:pt>
                <c:pt idx="507">
                  <c:v>42430</c:v>
                </c:pt>
                <c:pt idx="508">
                  <c:v>42431</c:v>
                </c:pt>
                <c:pt idx="509">
                  <c:v>42432</c:v>
                </c:pt>
                <c:pt idx="510">
                  <c:v>42433</c:v>
                </c:pt>
                <c:pt idx="511">
                  <c:v>42436</c:v>
                </c:pt>
                <c:pt idx="512">
                  <c:v>42437</c:v>
                </c:pt>
                <c:pt idx="513">
                  <c:v>42438</c:v>
                </c:pt>
                <c:pt idx="514">
                  <c:v>42439</c:v>
                </c:pt>
                <c:pt idx="515">
                  <c:v>42440</c:v>
                </c:pt>
                <c:pt idx="516">
                  <c:v>42443</c:v>
                </c:pt>
                <c:pt idx="517">
                  <c:v>42444</c:v>
                </c:pt>
                <c:pt idx="518">
                  <c:v>42445</c:v>
                </c:pt>
                <c:pt idx="519">
                  <c:v>42446</c:v>
                </c:pt>
                <c:pt idx="520">
                  <c:v>42447</c:v>
                </c:pt>
                <c:pt idx="521">
                  <c:v>42450</c:v>
                </c:pt>
                <c:pt idx="522">
                  <c:v>42451</c:v>
                </c:pt>
                <c:pt idx="523">
                  <c:v>42452</c:v>
                </c:pt>
                <c:pt idx="524">
                  <c:v>42453</c:v>
                </c:pt>
                <c:pt idx="525">
                  <c:v>42458</c:v>
                </c:pt>
                <c:pt idx="526">
                  <c:v>42459</c:v>
                </c:pt>
                <c:pt idx="527">
                  <c:v>42460</c:v>
                </c:pt>
                <c:pt idx="528">
                  <c:v>42461</c:v>
                </c:pt>
                <c:pt idx="529">
                  <c:v>42464</c:v>
                </c:pt>
                <c:pt idx="530">
                  <c:v>42465</c:v>
                </c:pt>
                <c:pt idx="531">
                  <c:v>42466</c:v>
                </c:pt>
                <c:pt idx="532">
                  <c:v>42467</c:v>
                </c:pt>
                <c:pt idx="533">
                  <c:v>42468</c:v>
                </c:pt>
                <c:pt idx="534">
                  <c:v>42471</c:v>
                </c:pt>
                <c:pt idx="535">
                  <c:v>42472</c:v>
                </c:pt>
                <c:pt idx="536">
                  <c:v>42473</c:v>
                </c:pt>
                <c:pt idx="537">
                  <c:v>42474</c:v>
                </c:pt>
                <c:pt idx="538">
                  <c:v>42475</c:v>
                </c:pt>
                <c:pt idx="539">
                  <c:v>42478</c:v>
                </c:pt>
                <c:pt idx="540">
                  <c:v>42479</c:v>
                </c:pt>
                <c:pt idx="541">
                  <c:v>42480</c:v>
                </c:pt>
                <c:pt idx="542">
                  <c:v>42481</c:v>
                </c:pt>
                <c:pt idx="543">
                  <c:v>42482</c:v>
                </c:pt>
                <c:pt idx="544">
                  <c:v>42485</c:v>
                </c:pt>
                <c:pt idx="545">
                  <c:v>42486</c:v>
                </c:pt>
                <c:pt idx="546">
                  <c:v>42487</c:v>
                </c:pt>
                <c:pt idx="547">
                  <c:v>42488</c:v>
                </c:pt>
                <c:pt idx="548">
                  <c:v>42489</c:v>
                </c:pt>
                <c:pt idx="549">
                  <c:v>42492</c:v>
                </c:pt>
                <c:pt idx="550">
                  <c:v>42493</c:v>
                </c:pt>
                <c:pt idx="551">
                  <c:v>42494</c:v>
                </c:pt>
                <c:pt idx="552">
                  <c:v>42495</c:v>
                </c:pt>
                <c:pt idx="553">
                  <c:v>42496</c:v>
                </c:pt>
                <c:pt idx="554">
                  <c:v>42499</c:v>
                </c:pt>
                <c:pt idx="555">
                  <c:v>42500</c:v>
                </c:pt>
                <c:pt idx="556">
                  <c:v>42501</c:v>
                </c:pt>
                <c:pt idx="557">
                  <c:v>42502</c:v>
                </c:pt>
                <c:pt idx="558">
                  <c:v>42503</c:v>
                </c:pt>
                <c:pt idx="559">
                  <c:v>42506</c:v>
                </c:pt>
                <c:pt idx="560">
                  <c:v>42507</c:v>
                </c:pt>
                <c:pt idx="561">
                  <c:v>42508</c:v>
                </c:pt>
                <c:pt idx="562">
                  <c:v>42509</c:v>
                </c:pt>
                <c:pt idx="563">
                  <c:v>42510</c:v>
                </c:pt>
                <c:pt idx="564">
                  <c:v>42513</c:v>
                </c:pt>
                <c:pt idx="565">
                  <c:v>42514</c:v>
                </c:pt>
                <c:pt idx="566">
                  <c:v>42515</c:v>
                </c:pt>
                <c:pt idx="567">
                  <c:v>42516</c:v>
                </c:pt>
                <c:pt idx="568">
                  <c:v>42517</c:v>
                </c:pt>
                <c:pt idx="569">
                  <c:v>42520</c:v>
                </c:pt>
                <c:pt idx="570">
                  <c:v>42521</c:v>
                </c:pt>
                <c:pt idx="571">
                  <c:v>42522</c:v>
                </c:pt>
                <c:pt idx="572">
                  <c:v>42523</c:v>
                </c:pt>
                <c:pt idx="573">
                  <c:v>42524</c:v>
                </c:pt>
                <c:pt idx="574">
                  <c:v>42527</c:v>
                </c:pt>
                <c:pt idx="575">
                  <c:v>42528</c:v>
                </c:pt>
                <c:pt idx="576">
                  <c:v>42529</c:v>
                </c:pt>
                <c:pt idx="577">
                  <c:v>42530</c:v>
                </c:pt>
                <c:pt idx="578">
                  <c:v>42531</c:v>
                </c:pt>
                <c:pt idx="579">
                  <c:v>42534</c:v>
                </c:pt>
                <c:pt idx="580">
                  <c:v>42535</c:v>
                </c:pt>
                <c:pt idx="581">
                  <c:v>42536</c:v>
                </c:pt>
                <c:pt idx="582">
                  <c:v>42537</c:v>
                </c:pt>
                <c:pt idx="583">
                  <c:v>42538</c:v>
                </c:pt>
                <c:pt idx="584">
                  <c:v>42541</c:v>
                </c:pt>
                <c:pt idx="585">
                  <c:v>42542</c:v>
                </c:pt>
                <c:pt idx="586">
                  <c:v>42543</c:v>
                </c:pt>
                <c:pt idx="587">
                  <c:v>42544</c:v>
                </c:pt>
                <c:pt idx="588">
                  <c:v>42545</c:v>
                </c:pt>
                <c:pt idx="589">
                  <c:v>42548</c:v>
                </c:pt>
                <c:pt idx="590">
                  <c:v>42549</c:v>
                </c:pt>
                <c:pt idx="591">
                  <c:v>42550</c:v>
                </c:pt>
                <c:pt idx="592">
                  <c:v>42551</c:v>
                </c:pt>
                <c:pt idx="593">
                  <c:v>42552</c:v>
                </c:pt>
                <c:pt idx="594">
                  <c:v>42555</c:v>
                </c:pt>
                <c:pt idx="595">
                  <c:v>42556</c:v>
                </c:pt>
                <c:pt idx="596">
                  <c:v>42557</c:v>
                </c:pt>
                <c:pt idx="597">
                  <c:v>42558</c:v>
                </c:pt>
                <c:pt idx="598">
                  <c:v>42559</c:v>
                </c:pt>
                <c:pt idx="599">
                  <c:v>42562</c:v>
                </c:pt>
                <c:pt idx="600">
                  <c:v>42563</c:v>
                </c:pt>
                <c:pt idx="601">
                  <c:v>42564</c:v>
                </c:pt>
                <c:pt idx="602">
                  <c:v>42565</c:v>
                </c:pt>
                <c:pt idx="603">
                  <c:v>42566</c:v>
                </c:pt>
                <c:pt idx="604">
                  <c:v>42569</c:v>
                </c:pt>
                <c:pt idx="605">
                  <c:v>42570</c:v>
                </c:pt>
                <c:pt idx="606">
                  <c:v>42571</c:v>
                </c:pt>
                <c:pt idx="607">
                  <c:v>42572</c:v>
                </c:pt>
                <c:pt idx="608">
                  <c:v>42573</c:v>
                </c:pt>
                <c:pt idx="609">
                  <c:v>42576</c:v>
                </c:pt>
                <c:pt idx="610">
                  <c:v>42577</c:v>
                </c:pt>
                <c:pt idx="611">
                  <c:v>42578</c:v>
                </c:pt>
                <c:pt idx="612">
                  <c:v>42579</c:v>
                </c:pt>
                <c:pt idx="613">
                  <c:v>42580</c:v>
                </c:pt>
                <c:pt idx="614">
                  <c:v>42583</c:v>
                </c:pt>
                <c:pt idx="615">
                  <c:v>42584</c:v>
                </c:pt>
                <c:pt idx="616">
                  <c:v>42585</c:v>
                </c:pt>
                <c:pt idx="617">
                  <c:v>42586</c:v>
                </c:pt>
                <c:pt idx="618">
                  <c:v>42587</c:v>
                </c:pt>
                <c:pt idx="619">
                  <c:v>42590</c:v>
                </c:pt>
                <c:pt idx="620">
                  <c:v>42591</c:v>
                </c:pt>
                <c:pt idx="621">
                  <c:v>42592</c:v>
                </c:pt>
                <c:pt idx="622">
                  <c:v>42593</c:v>
                </c:pt>
                <c:pt idx="623">
                  <c:v>42594</c:v>
                </c:pt>
                <c:pt idx="624">
                  <c:v>42598</c:v>
                </c:pt>
                <c:pt idx="625">
                  <c:v>42599</c:v>
                </c:pt>
                <c:pt idx="626">
                  <c:v>42600</c:v>
                </c:pt>
                <c:pt idx="627">
                  <c:v>42601</c:v>
                </c:pt>
                <c:pt idx="628">
                  <c:v>42604</c:v>
                </c:pt>
                <c:pt idx="629">
                  <c:v>42605</c:v>
                </c:pt>
                <c:pt idx="630">
                  <c:v>42606</c:v>
                </c:pt>
                <c:pt idx="631">
                  <c:v>42607</c:v>
                </c:pt>
                <c:pt idx="632">
                  <c:v>42608</c:v>
                </c:pt>
                <c:pt idx="633">
                  <c:v>42611</c:v>
                </c:pt>
                <c:pt idx="634">
                  <c:v>42612</c:v>
                </c:pt>
                <c:pt idx="635">
                  <c:v>42613</c:v>
                </c:pt>
                <c:pt idx="636">
                  <c:v>42614</c:v>
                </c:pt>
                <c:pt idx="637">
                  <c:v>42615</c:v>
                </c:pt>
                <c:pt idx="638">
                  <c:v>42618</c:v>
                </c:pt>
                <c:pt idx="639">
                  <c:v>42619</c:v>
                </c:pt>
                <c:pt idx="640">
                  <c:v>42620</c:v>
                </c:pt>
                <c:pt idx="641">
                  <c:v>42621</c:v>
                </c:pt>
                <c:pt idx="642">
                  <c:v>42622</c:v>
                </c:pt>
                <c:pt idx="643">
                  <c:v>42625</c:v>
                </c:pt>
                <c:pt idx="644">
                  <c:v>42626</c:v>
                </c:pt>
                <c:pt idx="645">
                  <c:v>42627</c:v>
                </c:pt>
                <c:pt idx="646">
                  <c:v>42628</c:v>
                </c:pt>
                <c:pt idx="647">
                  <c:v>42629</c:v>
                </c:pt>
                <c:pt idx="648">
                  <c:v>42632</c:v>
                </c:pt>
                <c:pt idx="649">
                  <c:v>42633</c:v>
                </c:pt>
                <c:pt idx="650">
                  <c:v>42634</c:v>
                </c:pt>
                <c:pt idx="651">
                  <c:v>42635</c:v>
                </c:pt>
                <c:pt idx="652">
                  <c:v>42636</c:v>
                </c:pt>
                <c:pt idx="653">
                  <c:v>42639</c:v>
                </c:pt>
                <c:pt idx="654">
                  <c:v>42640</c:v>
                </c:pt>
                <c:pt idx="655">
                  <c:v>42641</c:v>
                </c:pt>
                <c:pt idx="656">
                  <c:v>42642</c:v>
                </c:pt>
                <c:pt idx="657">
                  <c:v>42643</c:v>
                </c:pt>
                <c:pt idx="658">
                  <c:v>42646</c:v>
                </c:pt>
                <c:pt idx="659">
                  <c:v>42647</c:v>
                </c:pt>
                <c:pt idx="660">
                  <c:v>42648</c:v>
                </c:pt>
                <c:pt idx="661">
                  <c:v>42649</c:v>
                </c:pt>
                <c:pt idx="662">
                  <c:v>42650</c:v>
                </c:pt>
                <c:pt idx="663">
                  <c:v>42653</c:v>
                </c:pt>
                <c:pt idx="664">
                  <c:v>42654</c:v>
                </c:pt>
                <c:pt idx="665">
                  <c:v>42655</c:v>
                </c:pt>
                <c:pt idx="666">
                  <c:v>42656</c:v>
                </c:pt>
                <c:pt idx="667">
                  <c:v>42657</c:v>
                </c:pt>
                <c:pt idx="668">
                  <c:v>42660</c:v>
                </c:pt>
                <c:pt idx="669">
                  <c:v>42661</c:v>
                </c:pt>
                <c:pt idx="670">
                  <c:v>42662</c:v>
                </c:pt>
                <c:pt idx="671">
                  <c:v>42663</c:v>
                </c:pt>
                <c:pt idx="672">
                  <c:v>42664</c:v>
                </c:pt>
                <c:pt idx="673">
                  <c:v>42667</c:v>
                </c:pt>
                <c:pt idx="674">
                  <c:v>42668</c:v>
                </c:pt>
                <c:pt idx="675">
                  <c:v>42669</c:v>
                </c:pt>
                <c:pt idx="676">
                  <c:v>42670</c:v>
                </c:pt>
                <c:pt idx="677">
                  <c:v>42671</c:v>
                </c:pt>
                <c:pt idx="678">
                  <c:v>42674</c:v>
                </c:pt>
                <c:pt idx="679">
                  <c:v>42675</c:v>
                </c:pt>
                <c:pt idx="680">
                  <c:v>42676</c:v>
                </c:pt>
                <c:pt idx="681">
                  <c:v>42677</c:v>
                </c:pt>
                <c:pt idx="682">
                  <c:v>42678</c:v>
                </c:pt>
                <c:pt idx="683">
                  <c:v>42681</c:v>
                </c:pt>
                <c:pt idx="684">
                  <c:v>42682</c:v>
                </c:pt>
                <c:pt idx="685">
                  <c:v>42683</c:v>
                </c:pt>
                <c:pt idx="686">
                  <c:v>42684</c:v>
                </c:pt>
                <c:pt idx="687">
                  <c:v>42685</c:v>
                </c:pt>
                <c:pt idx="688">
                  <c:v>42688</c:v>
                </c:pt>
                <c:pt idx="689">
                  <c:v>42689</c:v>
                </c:pt>
                <c:pt idx="690">
                  <c:v>42690</c:v>
                </c:pt>
                <c:pt idx="691">
                  <c:v>42691</c:v>
                </c:pt>
                <c:pt idx="692">
                  <c:v>42692</c:v>
                </c:pt>
                <c:pt idx="693">
                  <c:v>42695</c:v>
                </c:pt>
                <c:pt idx="694">
                  <c:v>42696</c:v>
                </c:pt>
                <c:pt idx="695">
                  <c:v>42697</c:v>
                </c:pt>
                <c:pt idx="696">
                  <c:v>42698</c:v>
                </c:pt>
                <c:pt idx="697">
                  <c:v>42699</c:v>
                </c:pt>
                <c:pt idx="698">
                  <c:v>42702</c:v>
                </c:pt>
                <c:pt idx="699">
                  <c:v>42703</c:v>
                </c:pt>
                <c:pt idx="700">
                  <c:v>42704</c:v>
                </c:pt>
                <c:pt idx="701">
                  <c:v>42705</c:v>
                </c:pt>
                <c:pt idx="702">
                  <c:v>42706</c:v>
                </c:pt>
                <c:pt idx="703">
                  <c:v>42709</c:v>
                </c:pt>
                <c:pt idx="704">
                  <c:v>42710</c:v>
                </c:pt>
                <c:pt idx="705">
                  <c:v>42711</c:v>
                </c:pt>
                <c:pt idx="706">
                  <c:v>42712</c:v>
                </c:pt>
                <c:pt idx="707">
                  <c:v>42713</c:v>
                </c:pt>
                <c:pt idx="708">
                  <c:v>42716</c:v>
                </c:pt>
                <c:pt idx="709">
                  <c:v>42717</c:v>
                </c:pt>
                <c:pt idx="710">
                  <c:v>42718</c:v>
                </c:pt>
                <c:pt idx="711">
                  <c:v>42719</c:v>
                </c:pt>
                <c:pt idx="712">
                  <c:v>42720</c:v>
                </c:pt>
                <c:pt idx="713">
                  <c:v>42723</c:v>
                </c:pt>
                <c:pt idx="714">
                  <c:v>42724</c:v>
                </c:pt>
                <c:pt idx="715">
                  <c:v>42725</c:v>
                </c:pt>
                <c:pt idx="716">
                  <c:v>42726</c:v>
                </c:pt>
                <c:pt idx="717">
                  <c:v>42727</c:v>
                </c:pt>
                <c:pt idx="718">
                  <c:v>42731</c:v>
                </c:pt>
                <c:pt idx="719">
                  <c:v>42732</c:v>
                </c:pt>
                <c:pt idx="720">
                  <c:v>42733</c:v>
                </c:pt>
                <c:pt idx="721">
                  <c:v>42734</c:v>
                </c:pt>
                <c:pt idx="722">
                  <c:v>42737</c:v>
                </c:pt>
                <c:pt idx="723">
                  <c:v>42738</c:v>
                </c:pt>
                <c:pt idx="724">
                  <c:v>42739</c:v>
                </c:pt>
                <c:pt idx="725">
                  <c:v>42740</c:v>
                </c:pt>
                <c:pt idx="726">
                  <c:v>42741</c:v>
                </c:pt>
                <c:pt idx="727">
                  <c:v>42744</c:v>
                </c:pt>
                <c:pt idx="728">
                  <c:v>42745</c:v>
                </c:pt>
                <c:pt idx="729">
                  <c:v>42746</c:v>
                </c:pt>
                <c:pt idx="730">
                  <c:v>42747</c:v>
                </c:pt>
                <c:pt idx="731">
                  <c:v>42748</c:v>
                </c:pt>
                <c:pt idx="732">
                  <c:v>42751</c:v>
                </c:pt>
                <c:pt idx="733">
                  <c:v>42752</c:v>
                </c:pt>
                <c:pt idx="734">
                  <c:v>42753</c:v>
                </c:pt>
                <c:pt idx="735">
                  <c:v>42754</c:v>
                </c:pt>
                <c:pt idx="736">
                  <c:v>42755</c:v>
                </c:pt>
                <c:pt idx="737">
                  <c:v>42758</c:v>
                </c:pt>
                <c:pt idx="738">
                  <c:v>42759</c:v>
                </c:pt>
                <c:pt idx="739">
                  <c:v>42760</c:v>
                </c:pt>
                <c:pt idx="740">
                  <c:v>42761</c:v>
                </c:pt>
                <c:pt idx="741">
                  <c:v>42762</c:v>
                </c:pt>
                <c:pt idx="742">
                  <c:v>42765</c:v>
                </c:pt>
                <c:pt idx="743">
                  <c:v>42766</c:v>
                </c:pt>
                <c:pt idx="744">
                  <c:v>42767</c:v>
                </c:pt>
                <c:pt idx="745">
                  <c:v>42768</c:v>
                </c:pt>
                <c:pt idx="746">
                  <c:v>42769</c:v>
                </c:pt>
                <c:pt idx="747">
                  <c:v>42772</c:v>
                </c:pt>
                <c:pt idx="748">
                  <c:v>42773</c:v>
                </c:pt>
                <c:pt idx="749">
                  <c:v>42774</c:v>
                </c:pt>
                <c:pt idx="750">
                  <c:v>42775</c:v>
                </c:pt>
                <c:pt idx="751">
                  <c:v>42776</c:v>
                </c:pt>
                <c:pt idx="752">
                  <c:v>42779</c:v>
                </c:pt>
                <c:pt idx="753">
                  <c:v>42780</c:v>
                </c:pt>
                <c:pt idx="754">
                  <c:v>42781</c:v>
                </c:pt>
                <c:pt idx="755">
                  <c:v>42782</c:v>
                </c:pt>
                <c:pt idx="756">
                  <c:v>42783</c:v>
                </c:pt>
                <c:pt idx="757">
                  <c:v>42786</c:v>
                </c:pt>
                <c:pt idx="758">
                  <c:v>42787</c:v>
                </c:pt>
                <c:pt idx="759">
                  <c:v>42788</c:v>
                </c:pt>
                <c:pt idx="760">
                  <c:v>42789</c:v>
                </c:pt>
                <c:pt idx="761">
                  <c:v>42790</c:v>
                </c:pt>
                <c:pt idx="762">
                  <c:v>42793</c:v>
                </c:pt>
                <c:pt idx="763">
                  <c:v>42794</c:v>
                </c:pt>
                <c:pt idx="764">
                  <c:v>42795</c:v>
                </c:pt>
                <c:pt idx="765">
                  <c:v>42796</c:v>
                </c:pt>
                <c:pt idx="766">
                  <c:v>42797</c:v>
                </c:pt>
                <c:pt idx="767">
                  <c:v>42800</c:v>
                </c:pt>
                <c:pt idx="768">
                  <c:v>42801</c:v>
                </c:pt>
                <c:pt idx="769">
                  <c:v>42802</c:v>
                </c:pt>
                <c:pt idx="770">
                  <c:v>42803</c:v>
                </c:pt>
                <c:pt idx="771">
                  <c:v>42804</c:v>
                </c:pt>
                <c:pt idx="772">
                  <c:v>42807</c:v>
                </c:pt>
                <c:pt idx="773">
                  <c:v>42808</c:v>
                </c:pt>
                <c:pt idx="774">
                  <c:v>42809</c:v>
                </c:pt>
                <c:pt idx="775">
                  <c:v>42810</c:v>
                </c:pt>
                <c:pt idx="776">
                  <c:v>42811</c:v>
                </c:pt>
                <c:pt idx="777">
                  <c:v>42814</c:v>
                </c:pt>
                <c:pt idx="778">
                  <c:v>42815</c:v>
                </c:pt>
                <c:pt idx="779">
                  <c:v>42816</c:v>
                </c:pt>
                <c:pt idx="780">
                  <c:v>42817</c:v>
                </c:pt>
                <c:pt idx="781">
                  <c:v>42818</c:v>
                </c:pt>
                <c:pt idx="782">
                  <c:v>42821</c:v>
                </c:pt>
                <c:pt idx="783">
                  <c:v>42822</c:v>
                </c:pt>
                <c:pt idx="784">
                  <c:v>42823</c:v>
                </c:pt>
                <c:pt idx="785">
                  <c:v>42824</c:v>
                </c:pt>
                <c:pt idx="786">
                  <c:v>42825</c:v>
                </c:pt>
                <c:pt idx="787">
                  <c:v>42828</c:v>
                </c:pt>
                <c:pt idx="788">
                  <c:v>42829</c:v>
                </c:pt>
                <c:pt idx="789">
                  <c:v>42830</c:v>
                </c:pt>
                <c:pt idx="790">
                  <c:v>42831</c:v>
                </c:pt>
                <c:pt idx="791">
                  <c:v>42832</c:v>
                </c:pt>
                <c:pt idx="792">
                  <c:v>42835</c:v>
                </c:pt>
                <c:pt idx="793">
                  <c:v>42836</c:v>
                </c:pt>
                <c:pt idx="794">
                  <c:v>42837</c:v>
                </c:pt>
                <c:pt idx="795">
                  <c:v>42838</c:v>
                </c:pt>
                <c:pt idx="796">
                  <c:v>42843</c:v>
                </c:pt>
                <c:pt idx="797">
                  <c:v>42844</c:v>
                </c:pt>
                <c:pt idx="798">
                  <c:v>42845</c:v>
                </c:pt>
                <c:pt idx="799">
                  <c:v>42846</c:v>
                </c:pt>
                <c:pt idx="800">
                  <c:v>42849</c:v>
                </c:pt>
                <c:pt idx="801">
                  <c:v>42850</c:v>
                </c:pt>
                <c:pt idx="802">
                  <c:v>42851</c:v>
                </c:pt>
                <c:pt idx="803">
                  <c:v>42852</c:v>
                </c:pt>
                <c:pt idx="804">
                  <c:v>42853</c:v>
                </c:pt>
                <c:pt idx="805">
                  <c:v>42857</c:v>
                </c:pt>
                <c:pt idx="806">
                  <c:v>42858</c:v>
                </c:pt>
                <c:pt idx="807">
                  <c:v>42859</c:v>
                </c:pt>
                <c:pt idx="808">
                  <c:v>42860</c:v>
                </c:pt>
                <c:pt idx="809">
                  <c:v>42863</c:v>
                </c:pt>
                <c:pt idx="810">
                  <c:v>42864</c:v>
                </c:pt>
                <c:pt idx="811">
                  <c:v>42865</c:v>
                </c:pt>
                <c:pt idx="812">
                  <c:v>42866</c:v>
                </c:pt>
                <c:pt idx="813">
                  <c:v>42867</c:v>
                </c:pt>
                <c:pt idx="814">
                  <c:v>42870</c:v>
                </c:pt>
                <c:pt idx="815">
                  <c:v>42871</c:v>
                </c:pt>
                <c:pt idx="816">
                  <c:v>42872</c:v>
                </c:pt>
                <c:pt idx="817">
                  <c:v>42873</c:v>
                </c:pt>
                <c:pt idx="818">
                  <c:v>42874</c:v>
                </c:pt>
                <c:pt idx="819">
                  <c:v>42877</c:v>
                </c:pt>
                <c:pt idx="820">
                  <c:v>42878</c:v>
                </c:pt>
                <c:pt idx="821">
                  <c:v>42879</c:v>
                </c:pt>
                <c:pt idx="822">
                  <c:v>42880</c:v>
                </c:pt>
                <c:pt idx="823">
                  <c:v>42881</c:v>
                </c:pt>
                <c:pt idx="824">
                  <c:v>42884</c:v>
                </c:pt>
                <c:pt idx="825">
                  <c:v>42885</c:v>
                </c:pt>
                <c:pt idx="826">
                  <c:v>42886</c:v>
                </c:pt>
                <c:pt idx="827">
                  <c:v>42887</c:v>
                </c:pt>
                <c:pt idx="828">
                  <c:v>42888</c:v>
                </c:pt>
                <c:pt idx="829">
                  <c:v>42891</c:v>
                </c:pt>
                <c:pt idx="830">
                  <c:v>42892</c:v>
                </c:pt>
                <c:pt idx="831">
                  <c:v>42893</c:v>
                </c:pt>
                <c:pt idx="832">
                  <c:v>42894</c:v>
                </c:pt>
                <c:pt idx="833">
                  <c:v>42895</c:v>
                </c:pt>
                <c:pt idx="834">
                  <c:v>42898</c:v>
                </c:pt>
                <c:pt idx="835">
                  <c:v>42899</c:v>
                </c:pt>
                <c:pt idx="836">
                  <c:v>42900</c:v>
                </c:pt>
                <c:pt idx="837">
                  <c:v>42901</c:v>
                </c:pt>
                <c:pt idx="838">
                  <c:v>42902</c:v>
                </c:pt>
                <c:pt idx="839">
                  <c:v>42905</c:v>
                </c:pt>
                <c:pt idx="840">
                  <c:v>42906</c:v>
                </c:pt>
                <c:pt idx="841">
                  <c:v>42907</c:v>
                </c:pt>
                <c:pt idx="842">
                  <c:v>42908</c:v>
                </c:pt>
                <c:pt idx="843">
                  <c:v>42909</c:v>
                </c:pt>
                <c:pt idx="844">
                  <c:v>42912</c:v>
                </c:pt>
                <c:pt idx="845">
                  <c:v>42913</c:v>
                </c:pt>
                <c:pt idx="846">
                  <c:v>42914</c:v>
                </c:pt>
                <c:pt idx="847">
                  <c:v>42915</c:v>
                </c:pt>
                <c:pt idx="848">
                  <c:v>42916</c:v>
                </c:pt>
                <c:pt idx="849">
                  <c:v>42919</c:v>
                </c:pt>
                <c:pt idx="850">
                  <c:v>42920</c:v>
                </c:pt>
                <c:pt idx="851">
                  <c:v>42921</c:v>
                </c:pt>
                <c:pt idx="852">
                  <c:v>42922</c:v>
                </c:pt>
                <c:pt idx="853">
                  <c:v>42923</c:v>
                </c:pt>
                <c:pt idx="854">
                  <c:v>42926</c:v>
                </c:pt>
                <c:pt idx="855">
                  <c:v>42927</c:v>
                </c:pt>
                <c:pt idx="856">
                  <c:v>42928</c:v>
                </c:pt>
                <c:pt idx="857">
                  <c:v>42929</c:v>
                </c:pt>
                <c:pt idx="858">
                  <c:v>42930</c:v>
                </c:pt>
                <c:pt idx="859">
                  <c:v>42933</c:v>
                </c:pt>
                <c:pt idx="860">
                  <c:v>42934</c:v>
                </c:pt>
                <c:pt idx="861">
                  <c:v>42935</c:v>
                </c:pt>
                <c:pt idx="862">
                  <c:v>42936</c:v>
                </c:pt>
                <c:pt idx="863">
                  <c:v>42937</c:v>
                </c:pt>
                <c:pt idx="864">
                  <c:v>42940</c:v>
                </c:pt>
                <c:pt idx="865">
                  <c:v>42941</c:v>
                </c:pt>
                <c:pt idx="866">
                  <c:v>42942</c:v>
                </c:pt>
                <c:pt idx="867">
                  <c:v>42943</c:v>
                </c:pt>
                <c:pt idx="868">
                  <c:v>42944</c:v>
                </c:pt>
                <c:pt idx="869">
                  <c:v>42947</c:v>
                </c:pt>
                <c:pt idx="870">
                  <c:v>42948</c:v>
                </c:pt>
                <c:pt idx="871">
                  <c:v>42949</c:v>
                </c:pt>
                <c:pt idx="872">
                  <c:v>42950</c:v>
                </c:pt>
                <c:pt idx="873">
                  <c:v>42951</c:v>
                </c:pt>
                <c:pt idx="874">
                  <c:v>42954</c:v>
                </c:pt>
                <c:pt idx="875">
                  <c:v>42955</c:v>
                </c:pt>
                <c:pt idx="876">
                  <c:v>42956</c:v>
                </c:pt>
                <c:pt idx="877">
                  <c:v>42957</c:v>
                </c:pt>
                <c:pt idx="878">
                  <c:v>42958</c:v>
                </c:pt>
                <c:pt idx="879">
                  <c:v>42961</c:v>
                </c:pt>
                <c:pt idx="880">
                  <c:v>42963</c:v>
                </c:pt>
                <c:pt idx="881">
                  <c:v>42964</c:v>
                </c:pt>
                <c:pt idx="882">
                  <c:v>42965</c:v>
                </c:pt>
                <c:pt idx="883">
                  <c:v>42968</c:v>
                </c:pt>
                <c:pt idx="884">
                  <c:v>42969</c:v>
                </c:pt>
                <c:pt idx="885">
                  <c:v>42970</c:v>
                </c:pt>
                <c:pt idx="886">
                  <c:v>42971</c:v>
                </c:pt>
                <c:pt idx="887">
                  <c:v>42972</c:v>
                </c:pt>
                <c:pt idx="888">
                  <c:v>42975</c:v>
                </c:pt>
                <c:pt idx="889">
                  <c:v>42976</c:v>
                </c:pt>
                <c:pt idx="890">
                  <c:v>42977</c:v>
                </c:pt>
                <c:pt idx="891">
                  <c:v>42978</c:v>
                </c:pt>
                <c:pt idx="892">
                  <c:v>42979</c:v>
                </c:pt>
                <c:pt idx="893">
                  <c:v>42982</c:v>
                </c:pt>
                <c:pt idx="894">
                  <c:v>42983</c:v>
                </c:pt>
                <c:pt idx="895">
                  <c:v>42984</c:v>
                </c:pt>
                <c:pt idx="896">
                  <c:v>42985</c:v>
                </c:pt>
                <c:pt idx="897">
                  <c:v>42986</c:v>
                </c:pt>
                <c:pt idx="898">
                  <c:v>42989</c:v>
                </c:pt>
                <c:pt idx="899">
                  <c:v>42990</c:v>
                </c:pt>
                <c:pt idx="900">
                  <c:v>42991</c:v>
                </c:pt>
                <c:pt idx="901">
                  <c:v>42992</c:v>
                </c:pt>
                <c:pt idx="902">
                  <c:v>42993</c:v>
                </c:pt>
                <c:pt idx="903">
                  <c:v>42996</c:v>
                </c:pt>
                <c:pt idx="904">
                  <c:v>42997</c:v>
                </c:pt>
                <c:pt idx="905">
                  <c:v>42998</c:v>
                </c:pt>
                <c:pt idx="906">
                  <c:v>42999</c:v>
                </c:pt>
                <c:pt idx="907">
                  <c:v>43000</c:v>
                </c:pt>
                <c:pt idx="908">
                  <c:v>43003</c:v>
                </c:pt>
                <c:pt idx="909">
                  <c:v>43004</c:v>
                </c:pt>
                <c:pt idx="910">
                  <c:v>43005</c:v>
                </c:pt>
                <c:pt idx="911">
                  <c:v>43006</c:v>
                </c:pt>
                <c:pt idx="912">
                  <c:v>43007</c:v>
                </c:pt>
                <c:pt idx="913">
                  <c:v>43010</c:v>
                </c:pt>
                <c:pt idx="914">
                  <c:v>43011</c:v>
                </c:pt>
                <c:pt idx="915">
                  <c:v>43012</c:v>
                </c:pt>
                <c:pt idx="916">
                  <c:v>43013</c:v>
                </c:pt>
                <c:pt idx="917">
                  <c:v>43014</c:v>
                </c:pt>
                <c:pt idx="918">
                  <c:v>43017</c:v>
                </c:pt>
                <c:pt idx="919">
                  <c:v>43018</c:v>
                </c:pt>
                <c:pt idx="920">
                  <c:v>43019</c:v>
                </c:pt>
                <c:pt idx="921">
                  <c:v>43020</c:v>
                </c:pt>
                <c:pt idx="922">
                  <c:v>43021</c:v>
                </c:pt>
                <c:pt idx="923">
                  <c:v>43024</c:v>
                </c:pt>
                <c:pt idx="924">
                  <c:v>43025</c:v>
                </c:pt>
                <c:pt idx="925">
                  <c:v>43026</c:v>
                </c:pt>
                <c:pt idx="926">
                  <c:v>43027</c:v>
                </c:pt>
                <c:pt idx="927">
                  <c:v>43028</c:v>
                </c:pt>
                <c:pt idx="928">
                  <c:v>43031</c:v>
                </c:pt>
                <c:pt idx="929">
                  <c:v>43032</c:v>
                </c:pt>
                <c:pt idx="930">
                  <c:v>43033</c:v>
                </c:pt>
                <c:pt idx="931">
                  <c:v>43034</c:v>
                </c:pt>
                <c:pt idx="932">
                  <c:v>43035</c:v>
                </c:pt>
                <c:pt idx="933">
                  <c:v>43038</c:v>
                </c:pt>
                <c:pt idx="934">
                  <c:v>43039</c:v>
                </c:pt>
                <c:pt idx="935">
                  <c:v>43040</c:v>
                </c:pt>
                <c:pt idx="936">
                  <c:v>43041</c:v>
                </c:pt>
                <c:pt idx="937">
                  <c:v>43042</c:v>
                </c:pt>
                <c:pt idx="938">
                  <c:v>43045</c:v>
                </c:pt>
                <c:pt idx="939">
                  <c:v>43046</c:v>
                </c:pt>
                <c:pt idx="940">
                  <c:v>43047</c:v>
                </c:pt>
                <c:pt idx="941">
                  <c:v>43048</c:v>
                </c:pt>
                <c:pt idx="942">
                  <c:v>43049</c:v>
                </c:pt>
                <c:pt idx="943">
                  <c:v>43052</c:v>
                </c:pt>
                <c:pt idx="944">
                  <c:v>43053</c:v>
                </c:pt>
                <c:pt idx="945">
                  <c:v>43054</c:v>
                </c:pt>
                <c:pt idx="946">
                  <c:v>43055</c:v>
                </c:pt>
                <c:pt idx="947">
                  <c:v>43056</c:v>
                </c:pt>
                <c:pt idx="948">
                  <c:v>43059</c:v>
                </c:pt>
                <c:pt idx="949">
                  <c:v>43060</c:v>
                </c:pt>
                <c:pt idx="950">
                  <c:v>43061</c:v>
                </c:pt>
                <c:pt idx="951">
                  <c:v>43062</c:v>
                </c:pt>
                <c:pt idx="952">
                  <c:v>43063</c:v>
                </c:pt>
                <c:pt idx="953">
                  <c:v>43066</c:v>
                </c:pt>
                <c:pt idx="954">
                  <c:v>43067</c:v>
                </c:pt>
                <c:pt idx="955">
                  <c:v>43068</c:v>
                </c:pt>
                <c:pt idx="956">
                  <c:v>43069</c:v>
                </c:pt>
                <c:pt idx="957">
                  <c:v>43070</c:v>
                </c:pt>
                <c:pt idx="958">
                  <c:v>43073</c:v>
                </c:pt>
                <c:pt idx="959">
                  <c:v>43074</c:v>
                </c:pt>
                <c:pt idx="960">
                  <c:v>43075</c:v>
                </c:pt>
                <c:pt idx="961">
                  <c:v>43076</c:v>
                </c:pt>
                <c:pt idx="962">
                  <c:v>43077</c:v>
                </c:pt>
                <c:pt idx="963">
                  <c:v>43080</c:v>
                </c:pt>
                <c:pt idx="964">
                  <c:v>43081</c:v>
                </c:pt>
                <c:pt idx="965">
                  <c:v>43082</c:v>
                </c:pt>
                <c:pt idx="966">
                  <c:v>43083</c:v>
                </c:pt>
                <c:pt idx="967">
                  <c:v>43084</c:v>
                </c:pt>
                <c:pt idx="968">
                  <c:v>43087</c:v>
                </c:pt>
                <c:pt idx="969">
                  <c:v>43088</c:v>
                </c:pt>
                <c:pt idx="970">
                  <c:v>43089</c:v>
                </c:pt>
                <c:pt idx="971">
                  <c:v>43090</c:v>
                </c:pt>
                <c:pt idx="972">
                  <c:v>43091</c:v>
                </c:pt>
                <c:pt idx="973">
                  <c:v>43096</c:v>
                </c:pt>
                <c:pt idx="974">
                  <c:v>43097</c:v>
                </c:pt>
                <c:pt idx="975">
                  <c:v>43098</c:v>
                </c:pt>
                <c:pt idx="976">
                  <c:v>43102</c:v>
                </c:pt>
                <c:pt idx="977">
                  <c:v>43103</c:v>
                </c:pt>
                <c:pt idx="978">
                  <c:v>43104</c:v>
                </c:pt>
                <c:pt idx="979">
                  <c:v>43105</c:v>
                </c:pt>
                <c:pt idx="980">
                  <c:v>43108</c:v>
                </c:pt>
                <c:pt idx="981">
                  <c:v>43109</c:v>
                </c:pt>
                <c:pt idx="982">
                  <c:v>43110</c:v>
                </c:pt>
                <c:pt idx="983">
                  <c:v>43111</c:v>
                </c:pt>
                <c:pt idx="984">
                  <c:v>43112</c:v>
                </c:pt>
                <c:pt idx="985">
                  <c:v>43115</c:v>
                </c:pt>
                <c:pt idx="986">
                  <c:v>43116</c:v>
                </c:pt>
                <c:pt idx="987">
                  <c:v>43117</c:v>
                </c:pt>
                <c:pt idx="988">
                  <c:v>43118</c:v>
                </c:pt>
                <c:pt idx="989">
                  <c:v>43119</c:v>
                </c:pt>
                <c:pt idx="990">
                  <c:v>43122</c:v>
                </c:pt>
                <c:pt idx="991">
                  <c:v>43123</c:v>
                </c:pt>
                <c:pt idx="992">
                  <c:v>43124</c:v>
                </c:pt>
                <c:pt idx="993">
                  <c:v>43125</c:v>
                </c:pt>
                <c:pt idx="994">
                  <c:v>43126</c:v>
                </c:pt>
                <c:pt idx="995">
                  <c:v>43129</c:v>
                </c:pt>
                <c:pt idx="996">
                  <c:v>43130</c:v>
                </c:pt>
                <c:pt idx="997">
                  <c:v>43131</c:v>
                </c:pt>
                <c:pt idx="998">
                  <c:v>43132</c:v>
                </c:pt>
                <c:pt idx="999">
                  <c:v>43133</c:v>
                </c:pt>
                <c:pt idx="1000">
                  <c:v>43136</c:v>
                </c:pt>
                <c:pt idx="1001">
                  <c:v>43137</c:v>
                </c:pt>
                <c:pt idx="1002">
                  <c:v>43138</c:v>
                </c:pt>
                <c:pt idx="1003">
                  <c:v>43139</c:v>
                </c:pt>
                <c:pt idx="1004">
                  <c:v>43140</c:v>
                </c:pt>
                <c:pt idx="1005">
                  <c:v>43143</c:v>
                </c:pt>
                <c:pt idx="1006">
                  <c:v>43144</c:v>
                </c:pt>
                <c:pt idx="1007">
                  <c:v>43145</c:v>
                </c:pt>
                <c:pt idx="1008">
                  <c:v>43146</c:v>
                </c:pt>
                <c:pt idx="1009">
                  <c:v>43147</c:v>
                </c:pt>
                <c:pt idx="1010">
                  <c:v>43150</c:v>
                </c:pt>
                <c:pt idx="1011">
                  <c:v>43151</c:v>
                </c:pt>
                <c:pt idx="1012">
                  <c:v>43152</c:v>
                </c:pt>
                <c:pt idx="1013">
                  <c:v>43153</c:v>
                </c:pt>
                <c:pt idx="1014">
                  <c:v>43154</c:v>
                </c:pt>
                <c:pt idx="1015">
                  <c:v>43157</c:v>
                </c:pt>
                <c:pt idx="1016">
                  <c:v>43158</c:v>
                </c:pt>
                <c:pt idx="1017">
                  <c:v>43159</c:v>
                </c:pt>
                <c:pt idx="1018">
                  <c:v>43160</c:v>
                </c:pt>
                <c:pt idx="1019">
                  <c:v>43161</c:v>
                </c:pt>
                <c:pt idx="1020">
                  <c:v>43164</c:v>
                </c:pt>
                <c:pt idx="1021">
                  <c:v>43165</c:v>
                </c:pt>
                <c:pt idx="1022">
                  <c:v>43166</c:v>
                </c:pt>
                <c:pt idx="1023">
                  <c:v>43167</c:v>
                </c:pt>
                <c:pt idx="1024">
                  <c:v>43168</c:v>
                </c:pt>
                <c:pt idx="1025">
                  <c:v>43171</c:v>
                </c:pt>
                <c:pt idx="1026">
                  <c:v>43172</c:v>
                </c:pt>
                <c:pt idx="1027">
                  <c:v>43173</c:v>
                </c:pt>
                <c:pt idx="1028">
                  <c:v>43174</c:v>
                </c:pt>
                <c:pt idx="1029">
                  <c:v>43175</c:v>
                </c:pt>
                <c:pt idx="1030">
                  <c:v>43178</c:v>
                </c:pt>
                <c:pt idx="1031">
                  <c:v>43179</c:v>
                </c:pt>
                <c:pt idx="1032">
                  <c:v>43180</c:v>
                </c:pt>
                <c:pt idx="1033">
                  <c:v>43181</c:v>
                </c:pt>
                <c:pt idx="1034">
                  <c:v>43182</c:v>
                </c:pt>
                <c:pt idx="1035">
                  <c:v>43185</c:v>
                </c:pt>
                <c:pt idx="1036">
                  <c:v>43186</c:v>
                </c:pt>
                <c:pt idx="1037">
                  <c:v>43187</c:v>
                </c:pt>
                <c:pt idx="1038">
                  <c:v>43188</c:v>
                </c:pt>
                <c:pt idx="1039">
                  <c:v>43193</c:v>
                </c:pt>
                <c:pt idx="1040">
                  <c:v>43194</c:v>
                </c:pt>
                <c:pt idx="1041">
                  <c:v>43195</c:v>
                </c:pt>
                <c:pt idx="1042">
                  <c:v>43196</c:v>
                </c:pt>
                <c:pt idx="1043">
                  <c:v>43199</c:v>
                </c:pt>
                <c:pt idx="1044">
                  <c:v>43200</c:v>
                </c:pt>
                <c:pt idx="1045">
                  <c:v>43201</c:v>
                </c:pt>
                <c:pt idx="1046">
                  <c:v>43202</c:v>
                </c:pt>
                <c:pt idx="1047">
                  <c:v>43203</c:v>
                </c:pt>
                <c:pt idx="1048">
                  <c:v>43206</c:v>
                </c:pt>
                <c:pt idx="1049">
                  <c:v>43207</c:v>
                </c:pt>
                <c:pt idx="1050">
                  <c:v>43208</c:v>
                </c:pt>
                <c:pt idx="1051">
                  <c:v>43209</c:v>
                </c:pt>
                <c:pt idx="1052">
                  <c:v>43210</c:v>
                </c:pt>
                <c:pt idx="1053">
                  <c:v>43213</c:v>
                </c:pt>
                <c:pt idx="1054">
                  <c:v>43214</c:v>
                </c:pt>
                <c:pt idx="1055">
                  <c:v>43215</c:v>
                </c:pt>
                <c:pt idx="1056">
                  <c:v>43216</c:v>
                </c:pt>
                <c:pt idx="1057">
                  <c:v>43217</c:v>
                </c:pt>
                <c:pt idx="1058">
                  <c:v>43220</c:v>
                </c:pt>
                <c:pt idx="1059">
                  <c:v>43222</c:v>
                </c:pt>
                <c:pt idx="1060">
                  <c:v>43223</c:v>
                </c:pt>
                <c:pt idx="1061">
                  <c:v>43224</c:v>
                </c:pt>
                <c:pt idx="1062">
                  <c:v>43227</c:v>
                </c:pt>
                <c:pt idx="1063">
                  <c:v>43228</c:v>
                </c:pt>
                <c:pt idx="1064">
                  <c:v>43229</c:v>
                </c:pt>
                <c:pt idx="1065">
                  <c:v>43230</c:v>
                </c:pt>
                <c:pt idx="1066">
                  <c:v>43231</c:v>
                </c:pt>
                <c:pt idx="1067">
                  <c:v>43234</c:v>
                </c:pt>
                <c:pt idx="1068">
                  <c:v>43235</c:v>
                </c:pt>
                <c:pt idx="1069">
                  <c:v>43236</c:v>
                </c:pt>
                <c:pt idx="1070">
                  <c:v>43237</c:v>
                </c:pt>
                <c:pt idx="1071">
                  <c:v>43238</c:v>
                </c:pt>
                <c:pt idx="1072">
                  <c:v>43241</c:v>
                </c:pt>
                <c:pt idx="1073">
                  <c:v>43242</c:v>
                </c:pt>
                <c:pt idx="1074">
                  <c:v>43243</c:v>
                </c:pt>
                <c:pt idx="1075">
                  <c:v>43244</c:v>
                </c:pt>
                <c:pt idx="1076">
                  <c:v>43245</c:v>
                </c:pt>
                <c:pt idx="1077">
                  <c:v>43248</c:v>
                </c:pt>
                <c:pt idx="1078">
                  <c:v>43249</c:v>
                </c:pt>
                <c:pt idx="1079">
                  <c:v>43250</c:v>
                </c:pt>
                <c:pt idx="1080">
                  <c:v>43252</c:v>
                </c:pt>
                <c:pt idx="1081">
                  <c:v>43255</c:v>
                </c:pt>
                <c:pt idx="1082">
                  <c:v>43256</c:v>
                </c:pt>
                <c:pt idx="1083">
                  <c:v>43257</c:v>
                </c:pt>
                <c:pt idx="1084">
                  <c:v>43258</c:v>
                </c:pt>
                <c:pt idx="1085">
                  <c:v>43259</c:v>
                </c:pt>
                <c:pt idx="1086">
                  <c:v>43262</c:v>
                </c:pt>
                <c:pt idx="1087">
                  <c:v>43263</c:v>
                </c:pt>
                <c:pt idx="1088">
                  <c:v>43264</c:v>
                </c:pt>
                <c:pt idx="1089">
                  <c:v>43265</c:v>
                </c:pt>
                <c:pt idx="1090">
                  <c:v>43266</c:v>
                </c:pt>
                <c:pt idx="1091">
                  <c:v>43269</c:v>
                </c:pt>
                <c:pt idx="1092">
                  <c:v>43270</c:v>
                </c:pt>
                <c:pt idx="1093">
                  <c:v>43271</c:v>
                </c:pt>
                <c:pt idx="1094">
                  <c:v>43272</c:v>
                </c:pt>
                <c:pt idx="1095">
                  <c:v>43273</c:v>
                </c:pt>
                <c:pt idx="1096">
                  <c:v>43276</c:v>
                </c:pt>
                <c:pt idx="1097">
                  <c:v>43277</c:v>
                </c:pt>
                <c:pt idx="1098">
                  <c:v>43278</c:v>
                </c:pt>
                <c:pt idx="1099">
                  <c:v>43279</c:v>
                </c:pt>
                <c:pt idx="1100">
                  <c:v>43280</c:v>
                </c:pt>
                <c:pt idx="1101">
                  <c:v>43283</c:v>
                </c:pt>
                <c:pt idx="1102">
                  <c:v>43284</c:v>
                </c:pt>
                <c:pt idx="1103">
                  <c:v>43285</c:v>
                </c:pt>
                <c:pt idx="1104">
                  <c:v>43286</c:v>
                </c:pt>
                <c:pt idx="1105">
                  <c:v>43287</c:v>
                </c:pt>
                <c:pt idx="1106">
                  <c:v>43290</c:v>
                </c:pt>
                <c:pt idx="1107">
                  <c:v>43291</c:v>
                </c:pt>
                <c:pt idx="1108">
                  <c:v>43292</c:v>
                </c:pt>
                <c:pt idx="1109">
                  <c:v>43293</c:v>
                </c:pt>
                <c:pt idx="1110">
                  <c:v>43294</c:v>
                </c:pt>
                <c:pt idx="1111">
                  <c:v>43297</c:v>
                </c:pt>
                <c:pt idx="1112">
                  <c:v>43298</c:v>
                </c:pt>
                <c:pt idx="1113">
                  <c:v>43299</c:v>
                </c:pt>
                <c:pt idx="1114">
                  <c:v>43300</c:v>
                </c:pt>
                <c:pt idx="1115">
                  <c:v>43301</c:v>
                </c:pt>
                <c:pt idx="1116">
                  <c:v>43304</c:v>
                </c:pt>
                <c:pt idx="1117">
                  <c:v>43305</c:v>
                </c:pt>
                <c:pt idx="1118">
                  <c:v>43306</c:v>
                </c:pt>
                <c:pt idx="1119">
                  <c:v>43307</c:v>
                </c:pt>
                <c:pt idx="1120">
                  <c:v>43308</c:v>
                </c:pt>
                <c:pt idx="1121">
                  <c:v>43311</c:v>
                </c:pt>
                <c:pt idx="1122">
                  <c:v>43312</c:v>
                </c:pt>
                <c:pt idx="1123">
                  <c:v>43313</c:v>
                </c:pt>
                <c:pt idx="1124">
                  <c:v>43314</c:v>
                </c:pt>
                <c:pt idx="1125">
                  <c:v>43315</c:v>
                </c:pt>
                <c:pt idx="1126">
                  <c:v>43318</c:v>
                </c:pt>
                <c:pt idx="1127">
                  <c:v>43319</c:v>
                </c:pt>
                <c:pt idx="1128">
                  <c:v>43320</c:v>
                </c:pt>
                <c:pt idx="1129">
                  <c:v>43321</c:v>
                </c:pt>
                <c:pt idx="1130">
                  <c:v>43322</c:v>
                </c:pt>
                <c:pt idx="1131">
                  <c:v>43325</c:v>
                </c:pt>
                <c:pt idx="1132">
                  <c:v>43326</c:v>
                </c:pt>
                <c:pt idx="1133">
                  <c:v>43328</c:v>
                </c:pt>
                <c:pt idx="1134">
                  <c:v>43329</c:v>
                </c:pt>
                <c:pt idx="1135">
                  <c:v>43332</c:v>
                </c:pt>
                <c:pt idx="1136">
                  <c:v>43333</c:v>
                </c:pt>
                <c:pt idx="1137">
                  <c:v>43334</c:v>
                </c:pt>
                <c:pt idx="1138">
                  <c:v>43335</c:v>
                </c:pt>
                <c:pt idx="1139">
                  <c:v>43336</c:v>
                </c:pt>
                <c:pt idx="1140">
                  <c:v>43339</c:v>
                </c:pt>
                <c:pt idx="1141">
                  <c:v>43340</c:v>
                </c:pt>
                <c:pt idx="1142">
                  <c:v>43341</c:v>
                </c:pt>
                <c:pt idx="1143">
                  <c:v>43342</c:v>
                </c:pt>
                <c:pt idx="1144">
                  <c:v>43343</c:v>
                </c:pt>
                <c:pt idx="1145">
                  <c:v>43346</c:v>
                </c:pt>
                <c:pt idx="1146">
                  <c:v>43347</c:v>
                </c:pt>
                <c:pt idx="1147">
                  <c:v>43348</c:v>
                </c:pt>
                <c:pt idx="1148">
                  <c:v>43349</c:v>
                </c:pt>
                <c:pt idx="1149">
                  <c:v>43350</c:v>
                </c:pt>
                <c:pt idx="1150">
                  <c:v>43353</c:v>
                </c:pt>
                <c:pt idx="1151">
                  <c:v>43354</c:v>
                </c:pt>
                <c:pt idx="1152">
                  <c:v>43355</c:v>
                </c:pt>
                <c:pt idx="1153">
                  <c:v>43356</c:v>
                </c:pt>
                <c:pt idx="1154">
                  <c:v>43357</c:v>
                </c:pt>
                <c:pt idx="1155">
                  <c:v>43360</c:v>
                </c:pt>
                <c:pt idx="1156">
                  <c:v>43361</c:v>
                </c:pt>
                <c:pt idx="1157">
                  <c:v>43362</c:v>
                </c:pt>
                <c:pt idx="1158">
                  <c:v>43363</c:v>
                </c:pt>
                <c:pt idx="1159">
                  <c:v>43364</c:v>
                </c:pt>
                <c:pt idx="1160">
                  <c:v>43367</c:v>
                </c:pt>
                <c:pt idx="1161">
                  <c:v>43368</c:v>
                </c:pt>
                <c:pt idx="1162">
                  <c:v>43369</c:v>
                </c:pt>
                <c:pt idx="1163">
                  <c:v>43370</c:v>
                </c:pt>
                <c:pt idx="1164">
                  <c:v>43371</c:v>
                </c:pt>
                <c:pt idx="1165">
                  <c:v>43374</c:v>
                </c:pt>
                <c:pt idx="1166">
                  <c:v>43375</c:v>
                </c:pt>
                <c:pt idx="1167">
                  <c:v>43376</c:v>
                </c:pt>
                <c:pt idx="1168">
                  <c:v>43377</c:v>
                </c:pt>
                <c:pt idx="1169">
                  <c:v>43378</c:v>
                </c:pt>
                <c:pt idx="1170">
                  <c:v>43381</c:v>
                </c:pt>
                <c:pt idx="1171">
                  <c:v>43382</c:v>
                </c:pt>
                <c:pt idx="1172">
                  <c:v>43383</c:v>
                </c:pt>
                <c:pt idx="1173">
                  <c:v>43384</c:v>
                </c:pt>
                <c:pt idx="1174">
                  <c:v>43385</c:v>
                </c:pt>
                <c:pt idx="1175">
                  <c:v>43388</c:v>
                </c:pt>
                <c:pt idx="1176">
                  <c:v>43389</c:v>
                </c:pt>
                <c:pt idx="1177">
                  <c:v>43390</c:v>
                </c:pt>
                <c:pt idx="1178">
                  <c:v>43391</c:v>
                </c:pt>
                <c:pt idx="1179">
                  <c:v>43392</c:v>
                </c:pt>
                <c:pt idx="1180">
                  <c:v>43395</c:v>
                </c:pt>
                <c:pt idx="1181">
                  <c:v>43396</c:v>
                </c:pt>
                <c:pt idx="1182">
                  <c:v>43397</c:v>
                </c:pt>
                <c:pt idx="1183">
                  <c:v>43398</c:v>
                </c:pt>
                <c:pt idx="1184">
                  <c:v>43399</c:v>
                </c:pt>
                <c:pt idx="1185">
                  <c:v>43402</c:v>
                </c:pt>
                <c:pt idx="1186">
                  <c:v>43403</c:v>
                </c:pt>
                <c:pt idx="1187">
                  <c:v>43404</c:v>
                </c:pt>
                <c:pt idx="1188">
                  <c:v>43405</c:v>
                </c:pt>
                <c:pt idx="1189">
                  <c:v>43406</c:v>
                </c:pt>
                <c:pt idx="1190">
                  <c:v>43409</c:v>
                </c:pt>
                <c:pt idx="1191">
                  <c:v>43410</c:v>
                </c:pt>
                <c:pt idx="1192">
                  <c:v>43411</c:v>
                </c:pt>
                <c:pt idx="1193">
                  <c:v>43412</c:v>
                </c:pt>
                <c:pt idx="1194">
                  <c:v>43413</c:v>
                </c:pt>
                <c:pt idx="1195">
                  <c:v>43416</c:v>
                </c:pt>
                <c:pt idx="1196">
                  <c:v>43417</c:v>
                </c:pt>
                <c:pt idx="1197">
                  <c:v>43418</c:v>
                </c:pt>
                <c:pt idx="1198">
                  <c:v>43419</c:v>
                </c:pt>
                <c:pt idx="1199">
                  <c:v>43420</c:v>
                </c:pt>
                <c:pt idx="1200">
                  <c:v>43423</c:v>
                </c:pt>
                <c:pt idx="1201">
                  <c:v>43424</c:v>
                </c:pt>
                <c:pt idx="1202">
                  <c:v>43425</c:v>
                </c:pt>
                <c:pt idx="1203">
                  <c:v>43426</c:v>
                </c:pt>
                <c:pt idx="1204">
                  <c:v>43427</c:v>
                </c:pt>
                <c:pt idx="1205">
                  <c:v>43430</c:v>
                </c:pt>
                <c:pt idx="1206">
                  <c:v>43431</c:v>
                </c:pt>
                <c:pt idx="1207">
                  <c:v>43432</c:v>
                </c:pt>
                <c:pt idx="1208">
                  <c:v>43433</c:v>
                </c:pt>
                <c:pt idx="1209">
                  <c:v>43434</c:v>
                </c:pt>
                <c:pt idx="1210">
                  <c:v>43437</c:v>
                </c:pt>
                <c:pt idx="1211">
                  <c:v>43438</c:v>
                </c:pt>
                <c:pt idx="1212">
                  <c:v>43439</c:v>
                </c:pt>
                <c:pt idx="1213">
                  <c:v>43440</c:v>
                </c:pt>
                <c:pt idx="1214">
                  <c:v>43441</c:v>
                </c:pt>
                <c:pt idx="1215">
                  <c:v>43444</c:v>
                </c:pt>
                <c:pt idx="1216">
                  <c:v>43445</c:v>
                </c:pt>
                <c:pt idx="1217">
                  <c:v>43446</c:v>
                </c:pt>
                <c:pt idx="1218">
                  <c:v>43447</c:v>
                </c:pt>
                <c:pt idx="1219">
                  <c:v>43448</c:v>
                </c:pt>
                <c:pt idx="1220">
                  <c:v>43451</c:v>
                </c:pt>
                <c:pt idx="1221">
                  <c:v>43452</c:v>
                </c:pt>
                <c:pt idx="1222">
                  <c:v>43453</c:v>
                </c:pt>
                <c:pt idx="1223">
                  <c:v>43454</c:v>
                </c:pt>
                <c:pt idx="1224">
                  <c:v>43455</c:v>
                </c:pt>
                <c:pt idx="1225">
                  <c:v>43461</c:v>
                </c:pt>
                <c:pt idx="1226">
                  <c:v>43462</c:v>
                </c:pt>
                <c:pt idx="1227">
                  <c:v>43467</c:v>
                </c:pt>
                <c:pt idx="1228">
                  <c:v>43468</c:v>
                </c:pt>
                <c:pt idx="1229">
                  <c:v>43469</c:v>
                </c:pt>
                <c:pt idx="1230">
                  <c:v>43472</c:v>
                </c:pt>
                <c:pt idx="1231">
                  <c:v>43473</c:v>
                </c:pt>
                <c:pt idx="1232">
                  <c:v>43474</c:v>
                </c:pt>
                <c:pt idx="1233">
                  <c:v>43475</c:v>
                </c:pt>
                <c:pt idx="1234">
                  <c:v>43476</c:v>
                </c:pt>
                <c:pt idx="1235">
                  <c:v>43479</c:v>
                </c:pt>
                <c:pt idx="1236">
                  <c:v>43480</c:v>
                </c:pt>
                <c:pt idx="1237">
                  <c:v>43481</c:v>
                </c:pt>
                <c:pt idx="1238">
                  <c:v>43482</c:v>
                </c:pt>
                <c:pt idx="1239">
                  <c:v>43483</c:v>
                </c:pt>
                <c:pt idx="1240">
                  <c:v>43486</c:v>
                </c:pt>
                <c:pt idx="1241">
                  <c:v>43487</c:v>
                </c:pt>
                <c:pt idx="1242">
                  <c:v>43488</c:v>
                </c:pt>
                <c:pt idx="1243">
                  <c:v>43489</c:v>
                </c:pt>
                <c:pt idx="1244">
                  <c:v>43490</c:v>
                </c:pt>
                <c:pt idx="1245">
                  <c:v>43493</c:v>
                </c:pt>
                <c:pt idx="1246">
                  <c:v>43494</c:v>
                </c:pt>
                <c:pt idx="1247">
                  <c:v>43495</c:v>
                </c:pt>
                <c:pt idx="1248">
                  <c:v>43496</c:v>
                </c:pt>
                <c:pt idx="1249">
                  <c:v>43497</c:v>
                </c:pt>
                <c:pt idx="1250">
                  <c:v>43500</c:v>
                </c:pt>
                <c:pt idx="1251">
                  <c:v>43501</c:v>
                </c:pt>
                <c:pt idx="1252">
                  <c:v>43502</c:v>
                </c:pt>
                <c:pt idx="1253">
                  <c:v>43503</c:v>
                </c:pt>
                <c:pt idx="1254">
                  <c:v>43504</c:v>
                </c:pt>
                <c:pt idx="1255">
                  <c:v>43507</c:v>
                </c:pt>
                <c:pt idx="1256">
                  <c:v>43508</c:v>
                </c:pt>
                <c:pt idx="1257">
                  <c:v>43509</c:v>
                </c:pt>
                <c:pt idx="1258">
                  <c:v>43510</c:v>
                </c:pt>
                <c:pt idx="1259">
                  <c:v>43511</c:v>
                </c:pt>
                <c:pt idx="1260">
                  <c:v>43514</c:v>
                </c:pt>
                <c:pt idx="1261">
                  <c:v>43515</c:v>
                </c:pt>
                <c:pt idx="1262">
                  <c:v>43516</c:v>
                </c:pt>
                <c:pt idx="1263">
                  <c:v>43517</c:v>
                </c:pt>
                <c:pt idx="1264">
                  <c:v>43518</c:v>
                </c:pt>
                <c:pt idx="1265">
                  <c:v>43521</c:v>
                </c:pt>
                <c:pt idx="1266">
                  <c:v>43522</c:v>
                </c:pt>
                <c:pt idx="1267">
                  <c:v>43523</c:v>
                </c:pt>
              </c:numCache>
            </c:numRef>
          </c:cat>
          <c:val>
            <c:numRef>
              <c:f>Sheet1!$D$2:$D$3033</c:f>
              <c:numCache>
                <c:formatCode>General</c:formatCode>
                <c:ptCount val="3032"/>
                <c:pt idx="0">
                  <c:v>3.72</c:v>
                </c:pt>
                <c:pt idx="1">
                  <c:v>3.5859999999999999</c:v>
                </c:pt>
                <c:pt idx="2">
                  <c:v>3.76</c:v>
                </c:pt>
                <c:pt idx="3">
                  <c:v>3.87</c:v>
                </c:pt>
                <c:pt idx="4">
                  <c:v>3.8639999999999999</c:v>
                </c:pt>
                <c:pt idx="5">
                  <c:v>3.8140000000000001</c:v>
                </c:pt>
                <c:pt idx="6">
                  <c:v>3.8279999999999998</c:v>
                </c:pt>
                <c:pt idx="7">
                  <c:v>3.82</c:v>
                </c:pt>
                <c:pt idx="8">
                  <c:v>3.8679999999999999</c:v>
                </c:pt>
                <c:pt idx="9">
                  <c:v>3.94</c:v>
                </c:pt>
                <c:pt idx="10">
                  <c:v>3.8940000000000001</c:v>
                </c:pt>
                <c:pt idx="11">
                  <c:v>4.0380000000000003</c:v>
                </c:pt>
                <c:pt idx="12">
                  <c:v>4.0860000000000003</c:v>
                </c:pt>
                <c:pt idx="13">
                  <c:v>4.0999999999999996</c:v>
                </c:pt>
                <c:pt idx="14">
                  <c:v>4.13</c:v>
                </c:pt>
                <c:pt idx="15">
                  <c:v>4.03</c:v>
                </c:pt>
                <c:pt idx="16">
                  <c:v>3.944</c:v>
                </c:pt>
                <c:pt idx="17">
                  <c:v>4.0060000000000002</c:v>
                </c:pt>
                <c:pt idx="18">
                  <c:v>4.056</c:v>
                </c:pt>
                <c:pt idx="19">
                  <c:v>4.0640000000000001</c:v>
                </c:pt>
                <c:pt idx="20">
                  <c:v>4.1139999999999999</c:v>
                </c:pt>
                <c:pt idx="21">
                  <c:v>4.1079999999999997</c:v>
                </c:pt>
                <c:pt idx="22">
                  <c:v>4.0999999999999996</c:v>
                </c:pt>
                <c:pt idx="23">
                  <c:v>4.032</c:v>
                </c:pt>
                <c:pt idx="24">
                  <c:v>4.1100000000000003</c:v>
                </c:pt>
                <c:pt idx="25">
                  <c:v>4.1219999999999999</c:v>
                </c:pt>
                <c:pt idx="26">
                  <c:v>4.1040000000000001</c:v>
                </c:pt>
                <c:pt idx="27">
                  <c:v>4.0780000000000003</c:v>
                </c:pt>
                <c:pt idx="28">
                  <c:v>4.1360000000000001</c:v>
                </c:pt>
                <c:pt idx="29">
                  <c:v>4.032</c:v>
                </c:pt>
                <c:pt idx="30">
                  <c:v>3.9620000000000002</c:v>
                </c:pt>
                <c:pt idx="31">
                  <c:v>4.0119999999999996</c:v>
                </c:pt>
                <c:pt idx="32">
                  <c:v>3.9159999999999999</c:v>
                </c:pt>
                <c:pt idx="33">
                  <c:v>4.0839999999999996</c:v>
                </c:pt>
                <c:pt idx="34">
                  <c:v>4.0839999999999996</c:v>
                </c:pt>
                <c:pt idx="35">
                  <c:v>4.1379999999999999</c:v>
                </c:pt>
                <c:pt idx="36">
                  <c:v>4.09</c:v>
                </c:pt>
                <c:pt idx="37">
                  <c:v>4.1159999999999997</c:v>
                </c:pt>
                <c:pt idx="38">
                  <c:v>3.996</c:v>
                </c:pt>
                <c:pt idx="39">
                  <c:v>4.032</c:v>
                </c:pt>
                <c:pt idx="40">
                  <c:v>4.1239999999999997</c:v>
                </c:pt>
                <c:pt idx="41">
                  <c:v>4.0739999999999998</c:v>
                </c:pt>
                <c:pt idx="42">
                  <c:v>4.0599999999999996</c:v>
                </c:pt>
                <c:pt idx="43">
                  <c:v>4.03</c:v>
                </c:pt>
                <c:pt idx="44">
                  <c:v>3.9820000000000002</c:v>
                </c:pt>
                <c:pt idx="45">
                  <c:v>4.01</c:v>
                </c:pt>
                <c:pt idx="46">
                  <c:v>4.218</c:v>
                </c:pt>
                <c:pt idx="47">
                  <c:v>4.1900000000000004</c:v>
                </c:pt>
                <c:pt idx="48">
                  <c:v>4.2300000000000004</c:v>
                </c:pt>
                <c:pt idx="49">
                  <c:v>4.1859999999999999</c:v>
                </c:pt>
                <c:pt idx="50">
                  <c:v>4.1639999999999997</c:v>
                </c:pt>
                <c:pt idx="51">
                  <c:v>4.0019999999999998</c:v>
                </c:pt>
                <c:pt idx="52">
                  <c:v>4.01</c:v>
                </c:pt>
                <c:pt idx="53">
                  <c:v>3.976</c:v>
                </c:pt>
                <c:pt idx="54">
                  <c:v>3.976</c:v>
                </c:pt>
                <c:pt idx="55">
                  <c:v>4.048</c:v>
                </c:pt>
                <c:pt idx="56">
                  <c:v>3.964</c:v>
                </c:pt>
                <c:pt idx="57">
                  <c:v>4.0599999999999996</c:v>
                </c:pt>
                <c:pt idx="58">
                  <c:v>4.202</c:v>
                </c:pt>
                <c:pt idx="59">
                  <c:v>4.1840000000000002</c:v>
                </c:pt>
                <c:pt idx="60">
                  <c:v>4.2300000000000004</c:v>
                </c:pt>
                <c:pt idx="61">
                  <c:v>4.1559999999999997</c:v>
                </c:pt>
                <c:pt idx="62">
                  <c:v>4.1520000000000001</c:v>
                </c:pt>
                <c:pt idx="63">
                  <c:v>4.17</c:v>
                </c:pt>
                <c:pt idx="64">
                  <c:v>4.1420000000000003</c:v>
                </c:pt>
                <c:pt idx="65">
                  <c:v>4.16</c:v>
                </c:pt>
                <c:pt idx="66">
                  <c:v>4.234</c:v>
                </c:pt>
                <c:pt idx="67">
                  <c:v>4.2679999999999998</c:v>
                </c:pt>
                <c:pt idx="68">
                  <c:v>4.3339999999999996</c:v>
                </c:pt>
                <c:pt idx="69">
                  <c:v>4.3899999999999997</c:v>
                </c:pt>
                <c:pt idx="70">
                  <c:v>4.3559999999999999</c:v>
                </c:pt>
                <c:pt idx="71">
                  <c:v>4.3319999999999999</c:v>
                </c:pt>
                <c:pt idx="72">
                  <c:v>4.3499999999999996</c:v>
                </c:pt>
                <c:pt idx="73">
                  <c:v>4.3600000000000003</c:v>
                </c:pt>
                <c:pt idx="74">
                  <c:v>4.3840000000000003</c:v>
                </c:pt>
                <c:pt idx="75">
                  <c:v>4.3739999999999997</c:v>
                </c:pt>
                <c:pt idx="76">
                  <c:v>4.46</c:v>
                </c:pt>
                <c:pt idx="77">
                  <c:v>4.4359999999999999</c:v>
                </c:pt>
                <c:pt idx="78">
                  <c:v>4.2859999999999996</c:v>
                </c:pt>
                <c:pt idx="79">
                  <c:v>4.3220000000000001</c:v>
                </c:pt>
                <c:pt idx="80">
                  <c:v>4.2460000000000004</c:v>
                </c:pt>
                <c:pt idx="81">
                  <c:v>4.2300000000000004</c:v>
                </c:pt>
                <c:pt idx="82">
                  <c:v>4.1859999999999999</c:v>
                </c:pt>
                <c:pt idx="83">
                  <c:v>4.2539999999999996</c:v>
                </c:pt>
                <c:pt idx="84">
                  <c:v>4.3140000000000001</c:v>
                </c:pt>
                <c:pt idx="85">
                  <c:v>4.3780000000000001</c:v>
                </c:pt>
                <c:pt idx="86">
                  <c:v>4.3419999999999996</c:v>
                </c:pt>
                <c:pt idx="87">
                  <c:v>4.306</c:v>
                </c:pt>
                <c:pt idx="88">
                  <c:v>4.24</c:v>
                </c:pt>
                <c:pt idx="89">
                  <c:v>4.1440000000000001</c:v>
                </c:pt>
                <c:pt idx="90">
                  <c:v>4.1900000000000004</c:v>
                </c:pt>
                <c:pt idx="91">
                  <c:v>4.1360000000000001</c:v>
                </c:pt>
                <c:pt idx="92">
                  <c:v>4.202</c:v>
                </c:pt>
                <c:pt idx="93">
                  <c:v>4.2080000000000002</c:v>
                </c:pt>
                <c:pt idx="94">
                  <c:v>4.1100000000000003</c:v>
                </c:pt>
                <c:pt idx="95">
                  <c:v>4.25</c:v>
                </c:pt>
                <c:pt idx="96">
                  <c:v>4.1219999999999999</c:v>
                </c:pt>
                <c:pt idx="97">
                  <c:v>4.1619999999999999</c:v>
                </c:pt>
                <c:pt idx="98">
                  <c:v>4.1079999999999997</c:v>
                </c:pt>
                <c:pt idx="99">
                  <c:v>4.2880000000000003</c:v>
                </c:pt>
                <c:pt idx="100">
                  <c:v>4.24</c:v>
                </c:pt>
                <c:pt idx="101">
                  <c:v>4.2939999999999996</c:v>
                </c:pt>
                <c:pt idx="102">
                  <c:v>4.258</c:v>
                </c:pt>
                <c:pt idx="103">
                  <c:v>4.2439999999999998</c:v>
                </c:pt>
                <c:pt idx="104">
                  <c:v>4.3099999999999996</c:v>
                </c:pt>
                <c:pt idx="105">
                  <c:v>4.26</c:v>
                </c:pt>
                <c:pt idx="106">
                  <c:v>4.2640000000000002</c:v>
                </c:pt>
                <c:pt idx="107">
                  <c:v>4.1639999999999997</c:v>
                </c:pt>
                <c:pt idx="108">
                  <c:v>4.1740000000000004</c:v>
                </c:pt>
                <c:pt idx="109">
                  <c:v>4.0659999999999998</c:v>
                </c:pt>
                <c:pt idx="110">
                  <c:v>3.92</c:v>
                </c:pt>
                <c:pt idx="111">
                  <c:v>3.8039999999999998</c:v>
                </c:pt>
                <c:pt idx="112">
                  <c:v>3.76</c:v>
                </c:pt>
                <c:pt idx="113">
                  <c:v>3.84</c:v>
                </c:pt>
                <c:pt idx="114">
                  <c:v>3.8359999999999999</c:v>
                </c:pt>
                <c:pt idx="115">
                  <c:v>3.8980000000000001</c:v>
                </c:pt>
                <c:pt idx="116">
                  <c:v>3.8959999999999999</c:v>
                </c:pt>
                <c:pt idx="117">
                  <c:v>3.9319999999999999</c:v>
                </c:pt>
                <c:pt idx="118">
                  <c:v>3.8879999999999999</c:v>
                </c:pt>
                <c:pt idx="119">
                  <c:v>3.9039999999999999</c:v>
                </c:pt>
                <c:pt idx="120">
                  <c:v>3.9660000000000002</c:v>
                </c:pt>
                <c:pt idx="121">
                  <c:v>3.9159999999999999</c:v>
                </c:pt>
                <c:pt idx="122">
                  <c:v>4.0620000000000003</c:v>
                </c:pt>
                <c:pt idx="123">
                  <c:v>4.1180000000000003</c:v>
                </c:pt>
                <c:pt idx="124">
                  <c:v>4.1280000000000001</c:v>
                </c:pt>
                <c:pt idx="125">
                  <c:v>4.008</c:v>
                </c:pt>
                <c:pt idx="126">
                  <c:v>4.0259999999999998</c:v>
                </c:pt>
                <c:pt idx="127">
                  <c:v>4.0179999999999998</c:v>
                </c:pt>
                <c:pt idx="128">
                  <c:v>4.0019999999999998</c:v>
                </c:pt>
                <c:pt idx="129">
                  <c:v>4.1420000000000003</c:v>
                </c:pt>
                <c:pt idx="130">
                  <c:v>4.25</c:v>
                </c:pt>
                <c:pt idx="131">
                  <c:v>4.2300000000000004</c:v>
                </c:pt>
                <c:pt idx="132">
                  <c:v>4.2060000000000004</c:v>
                </c:pt>
                <c:pt idx="133">
                  <c:v>4.2039999999999997</c:v>
                </c:pt>
                <c:pt idx="134">
                  <c:v>4.202</c:v>
                </c:pt>
                <c:pt idx="135">
                  <c:v>4.202</c:v>
                </c:pt>
                <c:pt idx="136">
                  <c:v>4.218</c:v>
                </c:pt>
                <c:pt idx="137">
                  <c:v>4.1639999999999997</c:v>
                </c:pt>
                <c:pt idx="138">
                  <c:v>4.1479999999999997</c:v>
                </c:pt>
                <c:pt idx="139">
                  <c:v>4.2</c:v>
                </c:pt>
                <c:pt idx="140">
                  <c:v>4.2</c:v>
                </c:pt>
                <c:pt idx="141">
                  <c:v>4.17</c:v>
                </c:pt>
                <c:pt idx="142">
                  <c:v>4.1559999999999997</c:v>
                </c:pt>
                <c:pt idx="143">
                  <c:v>4.0579999999999998</c:v>
                </c:pt>
                <c:pt idx="144">
                  <c:v>4.1379999999999999</c:v>
                </c:pt>
                <c:pt idx="145">
                  <c:v>4.1059999999999999</c:v>
                </c:pt>
                <c:pt idx="146">
                  <c:v>4.1900000000000004</c:v>
                </c:pt>
                <c:pt idx="147">
                  <c:v>4.1260000000000003</c:v>
                </c:pt>
                <c:pt idx="148">
                  <c:v>4.202</c:v>
                </c:pt>
                <c:pt idx="149">
                  <c:v>4.1500000000000004</c:v>
                </c:pt>
                <c:pt idx="150">
                  <c:v>3.99</c:v>
                </c:pt>
                <c:pt idx="151">
                  <c:v>4.0720000000000001</c:v>
                </c:pt>
                <c:pt idx="152">
                  <c:v>4.0119999999999996</c:v>
                </c:pt>
                <c:pt idx="153">
                  <c:v>3.9220000000000002</c:v>
                </c:pt>
                <c:pt idx="154">
                  <c:v>3.8959999999999999</c:v>
                </c:pt>
                <c:pt idx="155">
                  <c:v>3.8820000000000001</c:v>
                </c:pt>
                <c:pt idx="156">
                  <c:v>3.8540000000000001</c:v>
                </c:pt>
                <c:pt idx="157">
                  <c:v>3.8140000000000001</c:v>
                </c:pt>
                <c:pt idx="158">
                  <c:v>3.8</c:v>
                </c:pt>
                <c:pt idx="159">
                  <c:v>3.6219999999999999</c:v>
                </c:pt>
                <c:pt idx="160">
                  <c:v>3.552</c:v>
                </c:pt>
                <c:pt idx="161">
                  <c:v>3.65</c:v>
                </c:pt>
                <c:pt idx="162">
                  <c:v>3.6619999999999999</c:v>
                </c:pt>
                <c:pt idx="163">
                  <c:v>3.7440000000000002</c:v>
                </c:pt>
                <c:pt idx="164">
                  <c:v>3.78</c:v>
                </c:pt>
                <c:pt idx="165">
                  <c:v>3.8260000000000001</c:v>
                </c:pt>
                <c:pt idx="166">
                  <c:v>3.8519999999999999</c:v>
                </c:pt>
                <c:pt idx="167">
                  <c:v>3.798</c:v>
                </c:pt>
                <c:pt idx="168">
                  <c:v>3.9220000000000002</c:v>
                </c:pt>
                <c:pt idx="169">
                  <c:v>3.9180000000000001</c:v>
                </c:pt>
                <c:pt idx="170">
                  <c:v>3.91</c:v>
                </c:pt>
                <c:pt idx="171">
                  <c:v>4.07</c:v>
                </c:pt>
                <c:pt idx="172">
                  <c:v>3.8980000000000001</c:v>
                </c:pt>
                <c:pt idx="173">
                  <c:v>3.8519999999999999</c:v>
                </c:pt>
                <c:pt idx="174">
                  <c:v>3.97</c:v>
                </c:pt>
                <c:pt idx="175">
                  <c:v>3.9319999999999999</c:v>
                </c:pt>
                <c:pt idx="176">
                  <c:v>3.8239999999999998</c:v>
                </c:pt>
                <c:pt idx="177">
                  <c:v>3.9159999999999999</c:v>
                </c:pt>
                <c:pt idx="178">
                  <c:v>3.9279999999999999</c:v>
                </c:pt>
                <c:pt idx="179">
                  <c:v>3.698</c:v>
                </c:pt>
                <c:pt idx="180">
                  <c:v>3.6739999999999999</c:v>
                </c:pt>
                <c:pt idx="181">
                  <c:v>3.694</c:v>
                </c:pt>
                <c:pt idx="182">
                  <c:v>3.7120000000000002</c:v>
                </c:pt>
                <c:pt idx="183">
                  <c:v>3.726</c:v>
                </c:pt>
                <c:pt idx="184">
                  <c:v>3.6920000000000002</c:v>
                </c:pt>
                <c:pt idx="185">
                  <c:v>3.6139999999999999</c:v>
                </c:pt>
                <c:pt idx="186">
                  <c:v>3.774</c:v>
                </c:pt>
                <c:pt idx="187">
                  <c:v>3.73</c:v>
                </c:pt>
                <c:pt idx="188">
                  <c:v>3.778</c:v>
                </c:pt>
                <c:pt idx="189">
                  <c:v>3.8180000000000001</c:v>
                </c:pt>
                <c:pt idx="190">
                  <c:v>3.8940000000000001</c:v>
                </c:pt>
                <c:pt idx="191">
                  <c:v>3.88</c:v>
                </c:pt>
                <c:pt idx="192">
                  <c:v>3.8359999999999999</c:v>
                </c:pt>
                <c:pt idx="193">
                  <c:v>3.84</c:v>
                </c:pt>
                <c:pt idx="194">
                  <c:v>3.8740000000000001</c:v>
                </c:pt>
                <c:pt idx="195">
                  <c:v>3.786</c:v>
                </c:pt>
                <c:pt idx="196">
                  <c:v>3.9580000000000002</c:v>
                </c:pt>
                <c:pt idx="197">
                  <c:v>3.94</c:v>
                </c:pt>
                <c:pt idx="198">
                  <c:v>3.766</c:v>
                </c:pt>
                <c:pt idx="199">
                  <c:v>3.762</c:v>
                </c:pt>
                <c:pt idx="200">
                  <c:v>3.77</c:v>
                </c:pt>
                <c:pt idx="201">
                  <c:v>3.62</c:v>
                </c:pt>
                <c:pt idx="202">
                  <c:v>3.528</c:v>
                </c:pt>
                <c:pt idx="203">
                  <c:v>3.6619999999999999</c:v>
                </c:pt>
                <c:pt idx="204">
                  <c:v>3.5960000000000001</c:v>
                </c:pt>
                <c:pt idx="205">
                  <c:v>3.6880000000000002</c:v>
                </c:pt>
                <c:pt idx="206">
                  <c:v>3.68</c:v>
                </c:pt>
                <c:pt idx="207">
                  <c:v>3.71</c:v>
                </c:pt>
                <c:pt idx="208">
                  <c:v>3.7919999999999998</c:v>
                </c:pt>
                <c:pt idx="209">
                  <c:v>3.722</c:v>
                </c:pt>
                <c:pt idx="210">
                  <c:v>3.6960000000000002</c:v>
                </c:pt>
                <c:pt idx="211">
                  <c:v>3.68</c:v>
                </c:pt>
                <c:pt idx="212">
                  <c:v>3.4420000000000002</c:v>
                </c:pt>
                <c:pt idx="213">
                  <c:v>3.492</c:v>
                </c:pt>
                <c:pt idx="214">
                  <c:v>3.4860000000000002</c:v>
                </c:pt>
                <c:pt idx="215">
                  <c:v>3.6440000000000001</c:v>
                </c:pt>
                <c:pt idx="216">
                  <c:v>3.46</c:v>
                </c:pt>
                <c:pt idx="217">
                  <c:v>3.4460000000000002</c:v>
                </c:pt>
                <c:pt idx="218">
                  <c:v>3.544</c:v>
                </c:pt>
                <c:pt idx="219">
                  <c:v>3.476</c:v>
                </c:pt>
                <c:pt idx="220">
                  <c:v>3.6179999999999999</c:v>
                </c:pt>
                <c:pt idx="221">
                  <c:v>3.7160000000000002</c:v>
                </c:pt>
                <c:pt idx="222">
                  <c:v>3.702</c:v>
                </c:pt>
                <c:pt idx="223">
                  <c:v>3.7639999999999998</c:v>
                </c:pt>
                <c:pt idx="224">
                  <c:v>3.8260000000000001</c:v>
                </c:pt>
                <c:pt idx="225">
                  <c:v>3.9540000000000002</c:v>
                </c:pt>
                <c:pt idx="226">
                  <c:v>3.9780000000000002</c:v>
                </c:pt>
                <c:pt idx="227">
                  <c:v>4.0780000000000003</c:v>
                </c:pt>
                <c:pt idx="228">
                  <c:v>4.0220000000000002</c:v>
                </c:pt>
                <c:pt idx="229">
                  <c:v>4.0039999999999996</c:v>
                </c:pt>
                <c:pt idx="230">
                  <c:v>4.0419999999999998</c:v>
                </c:pt>
                <c:pt idx="231">
                  <c:v>4.0060000000000002</c:v>
                </c:pt>
                <c:pt idx="232">
                  <c:v>3.9620000000000002</c:v>
                </c:pt>
                <c:pt idx="233">
                  <c:v>4.0679999999999996</c:v>
                </c:pt>
                <c:pt idx="234">
                  <c:v>4.0359999999999996</c:v>
                </c:pt>
                <c:pt idx="235">
                  <c:v>3.9159999999999999</c:v>
                </c:pt>
                <c:pt idx="236">
                  <c:v>3.9</c:v>
                </c:pt>
                <c:pt idx="237">
                  <c:v>3.802</c:v>
                </c:pt>
                <c:pt idx="238">
                  <c:v>3.8439999999999999</c:v>
                </c:pt>
                <c:pt idx="239">
                  <c:v>3.8580000000000001</c:v>
                </c:pt>
                <c:pt idx="240">
                  <c:v>3.8759999999999999</c:v>
                </c:pt>
                <c:pt idx="241">
                  <c:v>3.9039999999999999</c:v>
                </c:pt>
                <c:pt idx="242">
                  <c:v>3.8639999999999999</c:v>
                </c:pt>
                <c:pt idx="243">
                  <c:v>3.8679999999999999</c:v>
                </c:pt>
                <c:pt idx="244">
                  <c:v>3.91</c:v>
                </c:pt>
                <c:pt idx="245">
                  <c:v>3.95</c:v>
                </c:pt>
                <c:pt idx="246">
                  <c:v>3.9540000000000002</c:v>
                </c:pt>
                <c:pt idx="247">
                  <c:v>3.968</c:v>
                </c:pt>
                <c:pt idx="248">
                  <c:v>4.0620000000000003</c:v>
                </c:pt>
                <c:pt idx="249">
                  <c:v>4.048</c:v>
                </c:pt>
                <c:pt idx="250">
                  <c:v>4.03</c:v>
                </c:pt>
                <c:pt idx="251">
                  <c:v>4.1180000000000003</c:v>
                </c:pt>
                <c:pt idx="252">
                  <c:v>4.1580000000000004</c:v>
                </c:pt>
                <c:pt idx="253">
                  <c:v>4.0739999999999998</c:v>
                </c:pt>
                <c:pt idx="254">
                  <c:v>4.1139999999999999</c:v>
                </c:pt>
                <c:pt idx="255">
                  <c:v>4.1399999999999997</c:v>
                </c:pt>
                <c:pt idx="256">
                  <c:v>4.09</c:v>
                </c:pt>
                <c:pt idx="257">
                  <c:v>4.0780000000000003</c:v>
                </c:pt>
                <c:pt idx="258">
                  <c:v>4.0380000000000003</c:v>
                </c:pt>
                <c:pt idx="259">
                  <c:v>4.1660000000000004</c:v>
                </c:pt>
                <c:pt idx="260">
                  <c:v>4.1239999999999997</c:v>
                </c:pt>
                <c:pt idx="261">
                  <c:v>4.1079999999999997</c:v>
                </c:pt>
                <c:pt idx="262">
                  <c:v>4.1440000000000001</c:v>
                </c:pt>
                <c:pt idx="263">
                  <c:v>4.13</c:v>
                </c:pt>
                <c:pt idx="264">
                  <c:v>4.1260000000000003</c:v>
                </c:pt>
                <c:pt idx="265">
                  <c:v>4.2640000000000002</c:v>
                </c:pt>
                <c:pt idx="266">
                  <c:v>4.3499999999999996</c:v>
                </c:pt>
                <c:pt idx="267">
                  <c:v>4.2839999999999998</c:v>
                </c:pt>
                <c:pt idx="268">
                  <c:v>4.3380000000000001</c:v>
                </c:pt>
                <c:pt idx="269">
                  <c:v>4.2919999999999998</c:v>
                </c:pt>
                <c:pt idx="270">
                  <c:v>4.2160000000000002</c:v>
                </c:pt>
                <c:pt idx="271">
                  <c:v>4.2359999999999998</c:v>
                </c:pt>
                <c:pt idx="272">
                  <c:v>4.24</c:v>
                </c:pt>
                <c:pt idx="273">
                  <c:v>4.2119999999999997</c:v>
                </c:pt>
                <c:pt idx="274">
                  <c:v>4.3419999999999996</c:v>
                </c:pt>
                <c:pt idx="275">
                  <c:v>4.3099999999999996</c:v>
                </c:pt>
                <c:pt idx="276">
                  <c:v>4.4000000000000004</c:v>
                </c:pt>
                <c:pt idx="277">
                  <c:v>4.33</c:v>
                </c:pt>
                <c:pt idx="278">
                  <c:v>4.3899999999999997</c:v>
                </c:pt>
                <c:pt idx="279">
                  <c:v>4.4000000000000004</c:v>
                </c:pt>
                <c:pt idx="280">
                  <c:v>4.4640000000000004</c:v>
                </c:pt>
                <c:pt idx="281">
                  <c:v>4.4000000000000004</c:v>
                </c:pt>
                <c:pt idx="282">
                  <c:v>4.4379999999999997</c:v>
                </c:pt>
                <c:pt idx="283">
                  <c:v>4.3520000000000003</c:v>
                </c:pt>
                <c:pt idx="284">
                  <c:v>4.2640000000000002</c:v>
                </c:pt>
                <c:pt idx="285">
                  <c:v>4.298</c:v>
                </c:pt>
                <c:pt idx="286">
                  <c:v>4.26</c:v>
                </c:pt>
                <c:pt idx="287">
                  <c:v>4.2140000000000004</c:v>
                </c:pt>
                <c:pt idx="288">
                  <c:v>4.2300000000000004</c:v>
                </c:pt>
                <c:pt idx="289">
                  <c:v>4.3499999999999996</c:v>
                </c:pt>
                <c:pt idx="290">
                  <c:v>4.3419999999999996</c:v>
                </c:pt>
                <c:pt idx="291">
                  <c:v>4.3339999999999996</c:v>
                </c:pt>
                <c:pt idx="292">
                  <c:v>4.2359999999999998</c:v>
                </c:pt>
                <c:pt idx="293">
                  <c:v>4.2359999999999998</c:v>
                </c:pt>
                <c:pt idx="294">
                  <c:v>4.2359999999999998</c:v>
                </c:pt>
                <c:pt idx="295">
                  <c:v>4.0839999999999996</c:v>
                </c:pt>
                <c:pt idx="296">
                  <c:v>4.12</c:v>
                </c:pt>
                <c:pt idx="297">
                  <c:v>4.0599999999999996</c:v>
                </c:pt>
                <c:pt idx="298">
                  <c:v>4.226</c:v>
                </c:pt>
                <c:pt idx="299">
                  <c:v>4.2039999999999997</c:v>
                </c:pt>
                <c:pt idx="300">
                  <c:v>4.1619999999999999</c:v>
                </c:pt>
                <c:pt idx="301">
                  <c:v>4.1900000000000004</c:v>
                </c:pt>
                <c:pt idx="302">
                  <c:v>4.2560000000000002</c:v>
                </c:pt>
                <c:pt idx="303">
                  <c:v>4.202</c:v>
                </c:pt>
                <c:pt idx="304">
                  <c:v>4.2060000000000004</c:v>
                </c:pt>
                <c:pt idx="305">
                  <c:v>4.3380000000000001</c:v>
                </c:pt>
                <c:pt idx="306">
                  <c:v>4.4000000000000004</c:v>
                </c:pt>
                <c:pt idx="307">
                  <c:v>4.4039999999999999</c:v>
                </c:pt>
                <c:pt idx="308">
                  <c:v>4.4059999999999997</c:v>
                </c:pt>
                <c:pt idx="309">
                  <c:v>4.3239999999999998</c:v>
                </c:pt>
                <c:pt idx="310">
                  <c:v>4.3479999999999999</c:v>
                </c:pt>
                <c:pt idx="311">
                  <c:v>4.4459999999999997</c:v>
                </c:pt>
                <c:pt idx="312">
                  <c:v>4.4560000000000004</c:v>
                </c:pt>
                <c:pt idx="313">
                  <c:v>4.4180000000000001</c:v>
                </c:pt>
                <c:pt idx="314">
                  <c:v>4.41</c:v>
                </c:pt>
                <c:pt idx="315">
                  <c:v>4.3959999999999999</c:v>
                </c:pt>
                <c:pt idx="316">
                  <c:v>4.3719999999999999</c:v>
                </c:pt>
                <c:pt idx="317">
                  <c:v>4.266</c:v>
                </c:pt>
                <c:pt idx="318">
                  <c:v>4.2060000000000004</c:v>
                </c:pt>
                <c:pt idx="319">
                  <c:v>4.194</c:v>
                </c:pt>
                <c:pt idx="320">
                  <c:v>4.16</c:v>
                </c:pt>
                <c:pt idx="321">
                  <c:v>4.2480000000000002</c:v>
                </c:pt>
                <c:pt idx="322">
                  <c:v>4.2699999999999996</c:v>
                </c:pt>
                <c:pt idx="323">
                  <c:v>4.2119999999999997</c:v>
                </c:pt>
                <c:pt idx="324">
                  <c:v>4.1239999999999997</c:v>
                </c:pt>
                <c:pt idx="325">
                  <c:v>4.1280000000000001</c:v>
                </c:pt>
                <c:pt idx="326">
                  <c:v>4.1219999999999999</c:v>
                </c:pt>
                <c:pt idx="327">
                  <c:v>4.2060000000000004</c:v>
                </c:pt>
                <c:pt idx="328">
                  <c:v>4.2679999999999998</c:v>
                </c:pt>
                <c:pt idx="329">
                  <c:v>4.234</c:v>
                </c:pt>
                <c:pt idx="330">
                  <c:v>4.2240000000000002</c:v>
                </c:pt>
                <c:pt idx="331">
                  <c:v>4.194</c:v>
                </c:pt>
                <c:pt idx="332">
                  <c:v>4.24</c:v>
                </c:pt>
                <c:pt idx="333">
                  <c:v>4.3600000000000003</c:v>
                </c:pt>
                <c:pt idx="334">
                  <c:v>4.1239999999999997</c:v>
                </c:pt>
                <c:pt idx="335">
                  <c:v>4.0640000000000001</c:v>
                </c:pt>
                <c:pt idx="336">
                  <c:v>4.1500000000000004</c:v>
                </c:pt>
                <c:pt idx="337">
                  <c:v>4.1340000000000003</c:v>
                </c:pt>
                <c:pt idx="338">
                  <c:v>4.1180000000000003</c:v>
                </c:pt>
                <c:pt idx="339">
                  <c:v>3.944</c:v>
                </c:pt>
                <c:pt idx="340">
                  <c:v>3.8660000000000001</c:v>
                </c:pt>
                <c:pt idx="341">
                  <c:v>3.96</c:v>
                </c:pt>
                <c:pt idx="342">
                  <c:v>4.1159999999999997</c:v>
                </c:pt>
                <c:pt idx="343">
                  <c:v>4.226</c:v>
                </c:pt>
                <c:pt idx="344">
                  <c:v>4.2759999999999998</c:v>
                </c:pt>
                <c:pt idx="345">
                  <c:v>4.266</c:v>
                </c:pt>
                <c:pt idx="346">
                  <c:v>4.3380000000000001</c:v>
                </c:pt>
                <c:pt idx="347">
                  <c:v>4.3780000000000001</c:v>
                </c:pt>
                <c:pt idx="348">
                  <c:v>4.3520000000000003</c:v>
                </c:pt>
                <c:pt idx="349">
                  <c:v>4.4139999999999997</c:v>
                </c:pt>
                <c:pt idx="350">
                  <c:v>4.3540000000000001</c:v>
                </c:pt>
                <c:pt idx="351">
                  <c:v>4.3620000000000001</c:v>
                </c:pt>
                <c:pt idx="352">
                  <c:v>4.2960000000000003</c:v>
                </c:pt>
                <c:pt idx="353">
                  <c:v>4.2839999999999998</c:v>
                </c:pt>
                <c:pt idx="354">
                  <c:v>4.202</c:v>
                </c:pt>
                <c:pt idx="355">
                  <c:v>4.2759999999999998</c:v>
                </c:pt>
                <c:pt idx="356">
                  <c:v>4.2519999999999998</c:v>
                </c:pt>
                <c:pt idx="357">
                  <c:v>4.2220000000000004</c:v>
                </c:pt>
                <c:pt idx="358">
                  <c:v>4.2859999999999996</c:v>
                </c:pt>
                <c:pt idx="359">
                  <c:v>4.34</c:v>
                </c:pt>
                <c:pt idx="360">
                  <c:v>4.306</c:v>
                </c:pt>
                <c:pt idx="361">
                  <c:v>4.3860000000000001</c:v>
                </c:pt>
                <c:pt idx="362">
                  <c:v>4.3639999999999999</c:v>
                </c:pt>
                <c:pt idx="363">
                  <c:v>4.3760000000000003</c:v>
                </c:pt>
                <c:pt idx="364">
                  <c:v>4.3959999999999999</c:v>
                </c:pt>
                <c:pt idx="365">
                  <c:v>4.3579999999999997</c:v>
                </c:pt>
                <c:pt idx="366">
                  <c:v>4.21</c:v>
                </c:pt>
                <c:pt idx="367">
                  <c:v>4.282</c:v>
                </c:pt>
                <c:pt idx="368">
                  <c:v>4.2300000000000004</c:v>
                </c:pt>
                <c:pt idx="369">
                  <c:v>4.2859999999999996</c:v>
                </c:pt>
                <c:pt idx="370">
                  <c:v>4.2640000000000002</c:v>
                </c:pt>
                <c:pt idx="371">
                  <c:v>4.16</c:v>
                </c:pt>
                <c:pt idx="372">
                  <c:v>4.0579999999999998</c:v>
                </c:pt>
                <c:pt idx="373">
                  <c:v>3.9740000000000002</c:v>
                </c:pt>
                <c:pt idx="374">
                  <c:v>3.734</c:v>
                </c:pt>
                <c:pt idx="375">
                  <c:v>3.956</c:v>
                </c:pt>
                <c:pt idx="376">
                  <c:v>3.8759999999999999</c:v>
                </c:pt>
                <c:pt idx="377">
                  <c:v>4.0720000000000001</c:v>
                </c:pt>
                <c:pt idx="378">
                  <c:v>4.0460000000000003</c:v>
                </c:pt>
                <c:pt idx="379">
                  <c:v>4.016</c:v>
                </c:pt>
                <c:pt idx="380">
                  <c:v>3.9140000000000001</c:v>
                </c:pt>
                <c:pt idx="381">
                  <c:v>3.9060000000000001</c:v>
                </c:pt>
                <c:pt idx="382">
                  <c:v>4.0119999999999996</c:v>
                </c:pt>
                <c:pt idx="383">
                  <c:v>3.91</c:v>
                </c:pt>
                <c:pt idx="384">
                  <c:v>3.9780000000000002</c:v>
                </c:pt>
                <c:pt idx="385">
                  <c:v>4.0439999999999996</c:v>
                </c:pt>
                <c:pt idx="386">
                  <c:v>4.0659999999999998</c:v>
                </c:pt>
                <c:pt idx="387">
                  <c:v>3.9860000000000002</c:v>
                </c:pt>
                <c:pt idx="388">
                  <c:v>3.9940000000000002</c:v>
                </c:pt>
                <c:pt idx="389">
                  <c:v>3.9860000000000002</c:v>
                </c:pt>
                <c:pt idx="390">
                  <c:v>4.0199999999999996</c:v>
                </c:pt>
                <c:pt idx="391">
                  <c:v>4.0519999999999996</c:v>
                </c:pt>
                <c:pt idx="392">
                  <c:v>4.024</c:v>
                </c:pt>
                <c:pt idx="393">
                  <c:v>3.8820000000000001</c:v>
                </c:pt>
                <c:pt idx="394">
                  <c:v>3.984</c:v>
                </c:pt>
                <c:pt idx="395">
                  <c:v>3.8140000000000001</c:v>
                </c:pt>
                <c:pt idx="396">
                  <c:v>3.87</c:v>
                </c:pt>
                <c:pt idx="397">
                  <c:v>3.7759999999999998</c:v>
                </c:pt>
                <c:pt idx="398">
                  <c:v>3.9359999999999999</c:v>
                </c:pt>
                <c:pt idx="399">
                  <c:v>3.8460000000000001</c:v>
                </c:pt>
                <c:pt idx="400">
                  <c:v>3.8639999999999999</c:v>
                </c:pt>
                <c:pt idx="401">
                  <c:v>3.988</c:v>
                </c:pt>
                <c:pt idx="402">
                  <c:v>3.89</c:v>
                </c:pt>
                <c:pt idx="403">
                  <c:v>3.972</c:v>
                </c:pt>
                <c:pt idx="404">
                  <c:v>4.0140000000000002</c:v>
                </c:pt>
                <c:pt idx="405">
                  <c:v>4.08</c:v>
                </c:pt>
                <c:pt idx="406">
                  <c:v>4.0339999999999998</c:v>
                </c:pt>
                <c:pt idx="407">
                  <c:v>4.0039999999999996</c:v>
                </c:pt>
                <c:pt idx="408">
                  <c:v>4.048</c:v>
                </c:pt>
                <c:pt idx="409">
                  <c:v>4.0119999999999996</c:v>
                </c:pt>
                <c:pt idx="410">
                  <c:v>4.0220000000000002</c:v>
                </c:pt>
                <c:pt idx="411">
                  <c:v>4.0359999999999996</c:v>
                </c:pt>
                <c:pt idx="412">
                  <c:v>4.0999999999999996</c:v>
                </c:pt>
                <c:pt idx="413">
                  <c:v>4.12</c:v>
                </c:pt>
                <c:pt idx="414">
                  <c:v>4.1120000000000001</c:v>
                </c:pt>
                <c:pt idx="415">
                  <c:v>4.1020000000000003</c:v>
                </c:pt>
                <c:pt idx="416">
                  <c:v>4.0679999999999996</c:v>
                </c:pt>
                <c:pt idx="417">
                  <c:v>4.1779999999999999</c:v>
                </c:pt>
                <c:pt idx="418">
                  <c:v>4.226</c:v>
                </c:pt>
                <c:pt idx="419">
                  <c:v>4.2300000000000004</c:v>
                </c:pt>
                <c:pt idx="420">
                  <c:v>4.1539999999999999</c:v>
                </c:pt>
                <c:pt idx="421">
                  <c:v>4.234</c:v>
                </c:pt>
                <c:pt idx="422">
                  <c:v>4.1420000000000003</c:v>
                </c:pt>
                <c:pt idx="423">
                  <c:v>4.1959999999999997</c:v>
                </c:pt>
                <c:pt idx="424">
                  <c:v>4.24</c:v>
                </c:pt>
                <c:pt idx="425">
                  <c:v>4.2140000000000004</c:v>
                </c:pt>
                <c:pt idx="426">
                  <c:v>4.2039999999999997</c:v>
                </c:pt>
                <c:pt idx="427">
                  <c:v>4.1399999999999997</c:v>
                </c:pt>
                <c:pt idx="428">
                  <c:v>4.1900000000000004</c:v>
                </c:pt>
                <c:pt idx="429">
                  <c:v>4.0759999999999996</c:v>
                </c:pt>
                <c:pt idx="430">
                  <c:v>4.1479999999999997</c:v>
                </c:pt>
                <c:pt idx="431">
                  <c:v>4.1059999999999999</c:v>
                </c:pt>
                <c:pt idx="432">
                  <c:v>4.024</c:v>
                </c:pt>
                <c:pt idx="433">
                  <c:v>4.0759999999999996</c:v>
                </c:pt>
                <c:pt idx="434">
                  <c:v>4.1100000000000003</c:v>
                </c:pt>
                <c:pt idx="435">
                  <c:v>4.2119999999999997</c:v>
                </c:pt>
                <c:pt idx="436">
                  <c:v>4.0860000000000003</c:v>
                </c:pt>
                <c:pt idx="437">
                  <c:v>4.1020000000000003</c:v>
                </c:pt>
                <c:pt idx="438">
                  <c:v>4.1120000000000001</c:v>
                </c:pt>
                <c:pt idx="439">
                  <c:v>4.12</c:v>
                </c:pt>
                <c:pt idx="440">
                  <c:v>4.05</c:v>
                </c:pt>
                <c:pt idx="441">
                  <c:v>4.1280000000000001</c:v>
                </c:pt>
                <c:pt idx="442">
                  <c:v>4.16</c:v>
                </c:pt>
                <c:pt idx="443">
                  <c:v>4.1539999999999999</c:v>
                </c:pt>
                <c:pt idx="444">
                  <c:v>4.1740000000000004</c:v>
                </c:pt>
                <c:pt idx="445">
                  <c:v>4.1559999999999997</c:v>
                </c:pt>
                <c:pt idx="446">
                  <c:v>4.1719999999999997</c:v>
                </c:pt>
                <c:pt idx="447">
                  <c:v>4.0860000000000003</c:v>
                </c:pt>
                <c:pt idx="448">
                  <c:v>4.0679999999999996</c:v>
                </c:pt>
                <c:pt idx="449">
                  <c:v>4.0819999999999999</c:v>
                </c:pt>
                <c:pt idx="450">
                  <c:v>3.988</c:v>
                </c:pt>
                <c:pt idx="451">
                  <c:v>4.0259999999999998</c:v>
                </c:pt>
                <c:pt idx="452">
                  <c:v>3.9740000000000002</c:v>
                </c:pt>
                <c:pt idx="453">
                  <c:v>3.8780000000000001</c:v>
                </c:pt>
                <c:pt idx="454">
                  <c:v>3.754</c:v>
                </c:pt>
                <c:pt idx="455">
                  <c:v>3.9020000000000001</c:v>
                </c:pt>
                <c:pt idx="456">
                  <c:v>3.9</c:v>
                </c:pt>
                <c:pt idx="457">
                  <c:v>3.9860000000000002</c:v>
                </c:pt>
                <c:pt idx="458">
                  <c:v>3.9159999999999999</c:v>
                </c:pt>
                <c:pt idx="459">
                  <c:v>3.8519999999999999</c:v>
                </c:pt>
                <c:pt idx="460">
                  <c:v>3.8239999999999998</c:v>
                </c:pt>
                <c:pt idx="461">
                  <c:v>3.9</c:v>
                </c:pt>
                <c:pt idx="462">
                  <c:v>3.8839999999999999</c:v>
                </c:pt>
                <c:pt idx="463">
                  <c:v>3.9239999999999999</c:v>
                </c:pt>
                <c:pt idx="464">
                  <c:v>3.8919999999999999</c:v>
                </c:pt>
                <c:pt idx="465">
                  <c:v>3.8919999999999999</c:v>
                </c:pt>
                <c:pt idx="466">
                  <c:v>3.78</c:v>
                </c:pt>
                <c:pt idx="467">
                  <c:v>3.8519999999999999</c:v>
                </c:pt>
                <c:pt idx="468">
                  <c:v>3.7559999999999998</c:v>
                </c:pt>
                <c:pt idx="469">
                  <c:v>3.7719999999999998</c:v>
                </c:pt>
                <c:pt idx="470">
                  <c:v>3.742</c:v>
                </c:pt>
                <c:pt idx="471">
                  <c:v>3.746</c:v>
                </c:pt>
                <c:pt idx="472">
                  <c:v>3.72</c:v>
                </c:pt>
                <c:pt idx="473">
                  <c:v>3.7759999999999998</c:v>
                </c:pt>
                <c:pt idx="474">
                  <c:v>3.738</c:v>
                </c:pt>
                <c:pt idx="475">
                  <c:v>3.67</c:v>
                </c:pt>
                <c:pt idx="476">
                  <c:v>3.6040000000000001</c:v>
                </c:pt>
                <c:pt idx="477">
                  <c:v>3.6459999999999999</c:v>
                </c:pt>
                <c:pt idx="478">
                  <c:v>3.536</c:v>
                </c:pt>
                <c:pt idx="479">
                  <c:v>3.65</c:v>
                </c:pt>
                <c:pt idx="480">
                  <c:v>3.7280000000000002</c:v>
                </c:pt>
                <c:pt idx="481">
                  <c:v>3.7080000000000002</c:v>
                </c:pt>
                <c:pt idx="482">
                  <c:v>3.76</c:v>
                </c:pt>
                <c:pt idx="483">
                  <c:v>3.806</c:v>
                </c:pt>
                <c:pt idx="484">
                  <c:v>3.6720000000000002</c:v>
                </c:pt>
                <c:pt idx="485">
                  <c:v>3.7679999999999998</c:v>
                </c:pt>
                <c:pt idx="486">
                  <c:v>3.758</c:v>
                </c:pt>
                <c:pt idx="487">
                  <c:v>3.702</c:v>
                </c:pt>
                <c:pt idx="488">
                  <c:v>3.6280000000000001</c:v>
                </c:pt>
                <c:pt idx="489">
                  <c:v>3.6459999999999999</c:v>
                </c:pt>
                <c:pt idx="490">
                  <c:v>3.5459999999999998</c:v>
                </c:pt>
                <c:pt idx="491">
                  <c:v>3.4980000000000002</c:v>
                </c:pt>
                <c:pt idx="492">
                  <c:v>3.4940000000000002</c:v>
                </c:pt>
                <c:pt idx="493">
                  <c:v>3.5259999999999998</c:v>
                </c:pt>
                <c:pt idx="494">
                  <c:v>3.3980000000000001</c:v>
                </c:pt>
                <c:pt idx="495">
                  <c:v>3.5379999999999998</c:v>
                </c:pt>
                <c:pt idx="496">
                  <c:v>3.6579999999999999</c:v>
                </c:pt>
                <c:pt idx="497">
                  <c:v>3.6339999999999999</c:v>
                </c:pt>
                <c:pt idx="498">
                  <c:v>3.6440000000000001</c:v>
                </c:pt>
                <c:pt idx="499">
                  <c:v>3.6280000000000001</c:v>
                </c:pt>
                <c:pt idx="500">
                  <c:v>3.62</c:v>
                </c:pt>
                <c:pt idx="501">
                  <c:v>3.7280000000000002</c:v>
                </c:pt>
                <c:pt idx="502">
                  <c:v>3.6379999999999999</c:v>
                </c:pt>
                <c:pt idx="503">
                  <c:v>3.54</c:v>
                </c:pt>
                <c:pt idx="504">
                  <c:v>3.6379999999999999</c:v>
                </c:pt>
                <c:pt idx="505">
                  <c:v>3.6840000000000002</c:v>
                </c:pt>
                <c:pt idx="506">
                  <c:v>3.7040000000000002</c:v>
                </c:pt>
                <c:pt idx="507">
                  <c:v>3.74</c:v>
                </c:pt>
                <c:pt idx="508">
                  <c:v>3.742</c:v>
                </c:pt>
                <c:pt idx="509">
                  <c:v>3.7080000000000002</c:v>
                </c:pt>
                <c:pt idx="510">
                  <c:v>3.714</c:v>
                </c:pt>
                <c:pt idx="511">
                  <c:v>3.6619999999999999</c:v>
                </c:pt>
                <c:pt idx="512">
                  <c:v>3.6760000000000002</c:v>
                </c:pt>
                <c:pt idx="513">
                  <c:v>3.7879999999999998</c:v>
                </c:pt>
                <c:pt idx="514">
                  <c:v>3.8079999999999998</c:v>
                </c:pt>
                <c:pt idx="515">
                  <c:v>3.9119999999999999</c:v>
                </c:pt>
                <c:pt idx="516">
                  <c:v>3.9</c:v>
                </c:pt>
                <c:pt idx="517">
                  <c:v>3.89</c:v>
                </c:pt>
                <c:pt idx="518">
                  <c:v>3.8959999999999999</c:v>
                </c:pt>
                <c:pt idx="519">
                  <c:v>3.93</c:v>
                </c:pt>
                <c:pt idx="520">
                  <c:v>3.9159999999999999</c:v>
                </c:pt>
                <c:pt idx="521">
                  <c:v>3.92</c:v>
                </c:pt>
                <c:pt idx="522">
                  <c:v>3.9060000000000001</c:v>
                </c:pt>
                <c:pt idx="523">
                  <c:v>3.8879999999999999</c:v>
                </c:pt>
                <c:pt idx="524">
                  <c:v>3.91</c:v>
                </c:pt>
                <c:pt idx="525">
                  <c:v>3.972</c:v>
                </c:pt>
                <c:pt idx="526">
                  <c:v>4</c:v>
                </c:pt>
                <c:pt idx="527">
                  <c:v>3.8980000000000001</c:v>
                </c:pt>
                <c:pt idx="528">
                  <c:v>3.8780000000000001</c:v>
                </c:pt>
                <c:pt idx="529">
                  <c:v>3.8420000000000001</c:v>
                </c:pt>
                <c:pt idx="530">
                  <c:v>3.714</c:v>
                </c:pt>
                <c:pt idx="531">
                  <c:v>3.73</c:v>
                </c:pt>
                <c:pt idx="532">
                  <c:v>3.66</c:v>
                </c:pt>
                <c:pt idx="533">
                  <c:v>3.762</c:v>
                </c:pt>
                <c:pt idx="534">
                  <c:v>3.778</c:v>
                </c:pt>
                <c:pt idx="535">
                  <c:v>3.75</c:v>
                </c:pt>
                <c:pt idx="536">
                  <c:v>3.8220000000000001</c:v>
                </c:pt>
                <c:pt idx="537">
                  <c:v>3.8380000000000001</c:v>
                </c:pt>
                <c:pt idx="538">
                  <c:v>3.8079999999999998</c:v>
                </c:pt>
                <c:pt idx="539">
                  <c:v>3.8780000000000001</c:v>
                </c:pt>
                <c:pt idx="540">
                  <c:v>3.9260000000000002</c:v>
                </c:pt>
                <c:pt idx="541">
                  <c:v>3.93</c:v>
                </c:pt>
                <c:pt idx="542">
                  <c:v>3.9</c:v>
                </c:pt>
                <c:pt idx="543">
                  <c:v>3.9</c:v>
                </c:pt>
                <c:pt idx="544">
                  <c:v>3.88</c:v>
                </c:pt>
                <c:pt idx="545">
                  <c:v>3.93</c:v>
                </c:pt>
                <c:pt idx="546">
                  <c:v>3.984</c:v>
                </c:pt>
                <c:pt idx="547">
                  <c:v>4.0540000000000003</c:v>
                </c:pt>
                <c:pt idx="548">
                  <c:v>3.9580000000000002</c:v>
                </c:pt>
                <c:pt idx="549">
                  <c:v>3.956</c:v>
                </c:pt>
                <c:pt idx="550">
                  <c:v>3.89</c:v>
                </c:pt>
                <c:pt idx="551">
                  <c:v>3.8980000000000001</c:v>
                </c:pt>
                <c:pt idx="552">
                  <c:v>3.9359999999999999</c:v>
                </c:pt>
                <c:pt idx="553">
                  <c:v>3.9020000000000001</c:v>
                </c:pt>
                <c:pt idx="554">
                  <c:v>3.89</c:v>
                </c:pt>
                <c:pt idx="555">
                  <c:v>3.984</c:v>
                </c:pt>
                <c:pt idx="556">
                  <c:v>3.97</c:v>
                </c:pt>
                <c:pt idx="557">
                  <c:v>4.0060000000000002</c:v>
                </c:pt>
                <c:pt idx="558">
                  <c:v>4.0060000000000002</c:v>
                </c:pt>
                <c:pt idx="559">
                  <c:v>4.016</c:v>
                </c:pt>
                <c:pt idx="560">
                  <c:v>3.95</c:v>
                </c:pt>
                <c:pt idx="561">
                  <c:v>3.976</c:v>
                </c:pt>
                <c:pt idx="562">
                  <c:v>3.94</c:v>
                </c:pt>
                <c:pt idx="563">
                  <c:v>3.99</c:v>
                </c:pt>
                <c:pt idx="564">
                  <c:v>3.9540000000000002</c:v>
                </c:pt>
                <c:pt idx="565">
                  <c:v>4.0620000000000003</c:v>
                </c:pt>
                <c:pt idx="566">
                  <c:v>4.0739999999999998</c:v>
                </c:pt>
                <c:pt idx="567">
                  <c:v>4.1059999999999999</c:v>
                </c:pt>
                <c:pt idx="568">
                  <c:v>4.0979999999999999</c:v>
                </c:pt>
                <c:pt idx="569">
                  <c:v>4.1180000000000003</c:v>
                </c:pt>
                <c:pt idx="570">
                  <c:v>4.0739999999999998</c:v>
                </c:pt>
                <c:pt idx="571">
                  <c:v>4.0380000000000003</c:v>
                </c:pt>
                <c:pt idx="572">
                  <c:v>4.0519999999999996</c:v>
                </c:pt>
                <c:pt idx="573">
                  <c:v>4.0179999999999998</c:v>
                </c:pt>
                <c:pt idx="574">
                  <c:v>4.0519999999999996</c:v>
                </c:pt>
                <c:pt idx="575">
                  <c:v>4.1139999999999999</c:v>
                </c:pt>
                <c:pt idx="576">
                  <c:v>4.1260000000000003</c:v>
                </c:pt>
                <c:pt idx="577">
                  <c:v>4.1219999999999999</c:v>
                </c:pt>
                <c:pt idx="578">
                  <c:v>3.9820000000000002</c:v>
                </c:pt>
                <c:pt idx="579">
                  <c:v>3.9180000000000001</c:v>
                </c:pt>
                <c:pt idx="580">
                  <c:v>3.85</c:v>
                </c:pt>
                <c:pt idx="581">
                  <c:v>3.91</c:v>
                </c:pt>
                <c:pt idx="582">
                  <c:v>3.93</c:v>
                </c:pt>
                <c:pt idx="583">
                  <c:v>4.0199999999999996</c:v>
                </c:pt>
                <c:pt idx="584">
                  <c:v>3.956</c:v>
                </c:pt>
                <c:pt idx="585">
                  <c:v>3.9660000000000002</c:v>
                </c:pt>
                <c:pt idx="586">
                  <c:v>3.9060000000000001</c:v>
                </c:pt>
                <c:pt idx="587">
                  <c:v>4.0019999999999998</c:v>
                </c:pt>
                <c:pt idx="588">
                  <c:v>3.6</c:v>
                </c:pt>
                <c:pt idx="589">
                  <c:v>3.5859999999999999</c:v>
                </c:pt>
                <c:pt idx="590">
                  <c:v>3.742</c:v>
                </c:pt>
                <c:pt idx="591">
                  <c:v>3.9</c:v>
                </c:pt>
                <c:pt idx="592">
                  <c:v>3.98</c:v>
                </c:pt>
                <c:pt idx="593">
                  <c:v>3.976</c:v>
                </c:pt>
                <c:pt idx="594">
                  <c:v>3.9820000000000002</c:v>
                </c:pt>
                <c:pt idx="595">
                  <c:v>3.956</c:v>
                </c:pt>
                <c:pt idx="596">
                  <c:v>3.8820000000000001</c:v>
                </c:pt>
                <c:pt idx="597">
                  <c:v>3.8559999999999999</c:v>
                </c:pt>
                <c:pt idx="598">
                  <c:v>3.93</c:v>
                </c:pt>
                <c:pt idx="599">
                  <c:v>3.9580000000000002</c:v>
                </c:pt>
                <c:pt idx="600">
                  <c:v>3.976</c:v>
                </c:pt>
                <c:pt idx="601">
                  <c:v>3.9820000000000002</c:v>
                </c:pt>
                <c:pt idx="602">
                  <c:v>3.99</c:v>
                </c:pt>
                <c:pt idx="603">
                  <c:v>3.992</c:v>
                </c:pt>
                <c:pt idx="604">
                  <c:v>3.996</c:v>
                </c:pt>
                <c:pt idx="605">
                  <c:v>3.97</c:v>
                </c:pt>
                <c:pt idx="606">
                  <c:v>3.976</c:v>
                </c:pt>
                <c:pt idx="607">
                  <c:v>4.024</c:v>
                </c:pt>
                <c:pt idx="608">
                  <c:v>4.0279999999999996</c:v>
                </c:pt>
                <c:pt idx="609">
                  <c:v>4.0279999999999996</c:v>
                </c:pt>
                <c:pt idx="610">
                  <c:v>4.0179999999999998</c:v>
                </c:pt>
                <c:pt idx="611">
                  <c:v>4.024</c:v>
                </c:pt>
                <c:pt idx="612">
                  <c:v>4.0119999999999996</c:v>
                </c:pt>
                <c:pt idx="613">
                  <c:v>4.1180000000000003</c:v>
                </c:pt>
                <c:pt idx="614">
                  <c:v>4.0979999999999999</c:v>
                </c:pt>
                <c:pt idx="615">
                  <c:v>4.0439999999999996</c:v>
                </c:pt>
                <c:pt idx="616">
                  <c:v>4.0259999999999998</c:v>
                </c:pt>
                <c:pt idx="617">
                  <c:v>4.0419999999999998</c:v>
                </c:pt>
                <c:pt idx="618">
                  <c:v>4.0940000000000003</c:v>
                </c:pt>
                <c:pt idx="619">
                  <c:v>4.0739999999999998</c:v>
                </c:pt>
                <c:pt idx="620">
                  <c:v>4.0620000000000003</c:v>
                </c:pt>
                <c:pt idx="621">
                  <c:v>4.0540000000000003</c:v>
                </c:pt>
                <c:pt idx="622">
                  <c:v>4.1100000000000003</c:v>
                </c:pt>
                <c:pt idx="623">
                  <c:v>4.1040000000000001</c:v>
                </c:pt>
                <c:pt idx="624">
                  <c:v>4.008</c:v>
                </c:pt>
                <c:pt idx="625">
                  <c:v>3.9340000000000002</c:v>
                </c:pt>
                <c:pt idx="626">
                  <c:v>3.9380000000000002</c:v>
                </c:pt>
                <c:pt idx="627">
                  <c:v>3.89</c:v>
                </c:pt>
                <c:pt idx="628">
                  <c:v>3.8980000000000001</c:v>
                </c:pt>
                <c:pt idx="629">
                  <c:v>3.94</c:v>
                </c:pt>
                <c:pt idx="630">
                  <c:v>3.9420000000000002</c:v>
                </c:pt>
                <c:pt idx="631">
                  <c:v>3.952</c:v>
                </c:pt>
                <c:pt idx="632">
                  <c:v>3.9780000000000002</c:v>
                </c:pt>
                <c:pt idx="633">
                  <c:v>3.9159999999999999</c:v>
                </c:pt>
                <c:pt idx="634">
                  <c:v>3.956</c:v>
                </c:pt>
                <c:pt idx="635">
                  <c:v>3.9580000000000002</c:v>
                </c:pt>
                <c:pt idx="636">
                  <c:v>3.9460000000000002</c:v>
                </c:pt>
                <c:pt idx="637">
                  <c:v>4.0359999999999996</c:v>
                </c:pt>
                <c:pt idx="638">
                  <c:v>4.04</c:v>
                </c:pt>
                <c:pt idx="639">
                  <c:v>4.0199999999999996</c:v>
                </c:pt>
                <c:pt idx="640">
                  <c:v>4.13</c:v>
                </c:pt>
                <c:pt idx="641">
                  <c:v>4.1059999999999999</c:v>
                </c:pt>
                <c:pt idx="642">
                  <c:v>4.05</c:v>
                </c:pt>
                <c:pt idx="643">
                  <c:v>3.968</c:v>
                </c:pt>
                <c:pt idx="644">
                  <c:v>3.9119999999999999</c:v>
                </c:pt>
                <c:pt idx="645">
                  <c:v>3.9180000000000001</c:v>
                </c:pt>
                <c:pt idx="646">
                  <c:v>3.9420000000000002</c:v>
                </c:pt>
                <c:pt idx="647">
                  <c:v>3.88</c:v>
                </c:pt>
                <c:pt idx="648">
                  <c:v>3.9380000000000002</c:v>
                </c:pt>
                <c:pt idx="649">
                  <c:v>3.9260000000000002</c:v>
                </c:pt>
                <c:pt idx="650">
                  <c:v>3.91</c:v>
                </c:pt>
                <c:pt idx="651">
                  <c:v>4.0359999999999996</c:v>
                </c:pt>
                <c:pt idx="652">
                  <c:v>3.972</c:v>
                </c:pt>
                <c:pt idx="653">
                  <c:v>3.9220000000000002</c:v>
                </c:pt>
                <c:pt idx="654">
                  <c:v>3.9279999999999999</c:v>
                </c:pt>
                <c:pt idx="655">
                  <c:v>3.956</c:v>
                </c:pt>
                <c:pt idx="656">
                  <c:v>3.9740000000000002</c:v>
                </c:pt>
                <c:pt idx="657">
                  <c:v>3.968</c:v>
                </c:pt>
                <c:pt idx="658">
                  <c:v>3.91</c:v>
                </c:pt>
                <c:pt idx="659">
                  <c:v>3.9140000000000001</c:v>
                </c:pt>
                <c:pt idx="660">
                  <c:v>3.85</c:v>
                </c:pt>
                <c:pt idx="661">
                  <c:v>3.8279999999999998</c:v>
                </c:pt>
                <c:pt idx="662">
                  <c:v>3.7719999999999998</c:v>
                </c:pt>
                <c:pt idx="663">
                  <c:v>3.83</c:v>
                </c:pt>
                <c:pt idx="664">
                  <c:v>3.794</c:v>
                </c:pt>
                <c:pt idx="665">
                  <c:v>3.742</c:v>
                </c:pt>
                <c:pt idx="666">
                  <c:v>3.7639999999999998</c:v>
                </c:pt>
                <c:pt idx="667">
                  <c:v>3.8359999999999999</c:v>
                </c:pt>
                <c:pt idx="668">
                  <c:v>3.82</c:v>
                </c:pt>
                <c:pt idx="669">
                  <c:v>3.91</c:v>
                </c:pt>
                <c:pt idx="670">
                  <c:v>3.9220000000000002</c:v>
                </c:pt>
                <c:pt idx="671">
                  <c:v>3.9540000000000002</c:v>
                </c:pt>
                <c:pt idx="672">
                  <c:v>3.94</c:v>
                </c:pt>
                <c:pt idx="673">
                  <c:v>3.9140000000000001</c:v>
                </c:pt>
                <c:pt idx="674">
                  <c:v>3.9079999999999999</c:v>
                </c:pt>
                <c:pt idx="675">
                  <c:v>3.9460000000000002</c:v>
                </c:pt>
                <c:pt idx="676">
                  <c:v>3.944</c:v>
                </c:pt>
                <c:pt idx="677">
                  <c:v>3.9420000000000002</c:v>
                </c:pt>
                <c:pt idx="678">
                  <c:v>3.92</c:v>
                </c:pt>
                <c:pt idx="679">
                  <c:v>3.92</c:v>
                </c:pt>
                <c:pt idx="680">
                  <c:v>3.8460000000000001</c:v>
                </c:pt>
                <c:pt idx="681">
                  <c:v>3.8340000000000001</c:v>
                </c:pt>
                <c:pt idx="682">
                  <c:v>3.8180000000000001</c:v>
                </c:pt>
                <c:pt idx="683">
                  <c:v>3.84</c:v>
                </c:pt>
                <c:pt idx="684">
                  <c:v>3.8679999999999999</c:v>
                </c:pt>
                <c:pt idx="685">
                  <c:v>3.7759999999999998</c:v>
                </c:pt>
                <c:pt idx="686">
                  <c:v>3.6459999999999999</c:v>
                </c:pt>
                <c:pt idx="687">
                  <c:v>3.64</c:v>
                </c:pt>
                <c:pt idx="688">
                  <c:v>3.6080000000000001</c:v>
                </c:pt>
                <c:pt idx="689">
                  <c:v>3.65</c:v>
                </c:pt>
                <c:pt idx="690">
                  <c:v>3.6520000000000001</c:v>
                </c:pt>
                <c:pt idx="691">
                  <c:v>3.7040000000000002</c:v>
                </c:pt>
                <c:pt idx="692">
                  <c:v>3.6160000000000001</c:v>
                </c:pt>
                <c:pt idx="693">
                  <c:v>3.6480000000000001</c:v>
                </c:pt>
                <c:pt idx="694">
                  <c:v>3.762</c:v>
                </c:pt>
                <c:pt idx="695">
                  <c:v>3.7440000000000002</c:v>
                </c:pt>
                <c:pt idx="696">
                  <c:v>3.7280000000000002</c:v>
                </c:pt>
                <c:pt idx="697">
                  <c:v>3.7360000000000002</c:v>
                </c:pt>
                <c:pt idx="698">
                  <c:v>3.7040000000000002</c:v>
                </c:pt>
                <c:pt idx="699">
                  <c:v>3.79</c:v>
                </c:pt>
                <c:pt idx="700">
                  <c:v>3.8140000000000001</c:v>
                </c:pt>
                <c:pt idx="701">
                  <c:v>3.786</c:v>
                </c:pt>
                <c:pt idx="702">
                  <c:v>3.83</c:v>
                </c:pt>
                <c:pt idx="703">
                  <c:v>3.7440000000000002</c:v>
                </c:pt>
                <c:pt idx="704">
                  <c:v>3.93</c:v>
                </c:pt>
                <c:pt idx="705">
                  <c:v>3.9460000000000002</c:v>
                </c:pt>
                <c:pt idx="706">
                  <c:v>3.9580000000000002</c:v>
                </c:pt>
                <c:pt idx="707">
                  <c:v>3.9660000000000002</c:v>
                </c:pt>
                <c:pt idx="708">
                  <c:v>4.0119999999999996</c:v>
                </c:pt>
                <c:pt idx="709">
                  <c:v>4.0880000000000001</c:v>
                </c:pt>
                <c:pt idx="710">
                  <c:v>4.04</c:v>
                </c:pt>
                <c:pt idx="711">
                  <c:v>4.0780000000000003</c:v>
                </c:pt>
                <c:pt idx="712">
                  <c:v>4.0220000000000002</c:v>
                </c:pt>
                <c:pt idx="713">
                  <c:v>4.056</c:v>
                </c:pt>
                <c:pt idx="714">
                  <c:v>4.12</c:v>
                </c:pt>
                <c:pt idx="715">
                  <c:v>4.0880000000000001</c:v>
                </c:pt>
                <c:pt idx="716">
                  <c:v>4.0739999999999998</c:v>
                </c:pt>
                <c:pt idx="717">
                  <c:v>4.12</c:v>
                </c:pt>
                <c:pt idx="718">
                  <c:v>4.1619999999999999</c:v>
                </c:pt>
                <c:pt idx="719">
                  <c:v>4.1360000000000001</c:v>
                </c:pt>
                <c:pt idx="720">
                  <c:v>4.1580000000000004</c:v>
                </c:pt>
                <c:pt idx="721">
                  <c:v>4.1879999999999997</c:v>
                </c:pt>
                <c:pt idx="722">
                  <c:v>4.2220000000000004</c:v>
                </c:pt>
                <c:pt idx="723">
                  <c:v>4.1680000000000001</c:v>
                </c:pt>
                <c:pt idx="724">
                  <c:v>4.1740000000000004</c:v>
                </c:pt>
                <c:pt idx="725">
                  <c:v>4.18</c:v>
                </c:pt>
                <c:pt idx="726">
                  <c:v>4.1619999999999999</c:v>
                </c:pt>
                <c:pt idx="727">
                  <c:v>4.1520000000000001</c:v>
                </c:pt>
                <c:pt idx="728">
                  <c:v>4.1219999999999999</c:v>
                </c:pt>
                <c:pt idx="729">
                  <c:v>4.1360000000000001</c:v>
                </c:pt>
                <c:pt idx="730">
                  <c:v>4.1319999999999997</c:v>
                </c:pt>
                <c:pt idx="731">
                  <c:v>4.1639999999999997</c:v>
                </c:pt>
                <c:pt idx="732">
                  <c:v>4.0979999999999999</c:v>
                </c:pt>
                <c:pt idx="733">
                  <c:v>4.1440000000000001</c:v>
                </c:pt>
                <c:pt idx="734">
                  <c:v>4.1479999999999997</c:v>
                </c:pt>
                <c:pt idx="735">
                  <c:v>4.13</c:v>
                </c:pt>
                <c:pt idx="736">
                  <c:v>4.1399999999999997</c:v>
                </c:pt>
                <c:pt idx="737">
                  <c:v>4.0839999999999996</c:v>
                </c:pt>
                <c:pt idx="738">
                  <c:v>4.0759999999999996</c:v>
                </c:pt>
                <c:pt idx="739">
                  <c:v>4.0119999999999996</c:v>
                </c:pt>
                <c:pt idx="740">
                  <c:v>3.9820000000000002</c:v>
                </c:pt>
                <c:pt idx="741">
                  <c:v>3.9340000000000002</c:v>
                </c:pt>
                <c:pt idx="742">
                  <c:v>3.85</c:v>
                </c:pt>
                <c:pt idx="743">
                  <c:v>3.8639999999999999</c:v>
                </c:pt>
                <c:pt idx="744">
                  <c:v>3.8660000000000001</c:v>
                </c:pt>
                <c:pt idx="745">
                  <c:v>3.8860000000000001</c:v>
                </c:pt>
                <c:pt idx="746">
                  <c:v>3.9159999999999999</c:v>
                </c:pt>
                <c:pt idx="747">
                  <c:v>3.84</c:v>
                </c:pt>
                <c:pt idx="748">
                  <c:v>3.8740000000000001</c:v>
                </c:pt>
                <c:pt idx="749">
                  <c:v>3.9820000000000002</c:v>
                </c:pt>
                <c:pt idx="750">
                  <c:v>4.0380000000000003</c:v>
                </c:pt>
                <c:pt idx="751">
                  <c:v>4.048</c:v>
                </c:pt>
                <c:pt idx="752">
                  <c:v>4.032</c:v>
                </c:pt>
                <c:pt idx="753">
                  <c:v>4.0199999999999996</c:v>
                </c:pt>
                <c:pt idx="754">
                  <c:v>3.9580000000000002</c:v>
                </c:pt>
                <c:pt idx="755">
                  <c:v>4.0179999999999998</c:v>
                </c:pt>
                <c:pt idx="756">
                  <c:v>4.04</c:v>
                </c:pt>
                <c:pt idx="757">
                  <c:v>4.0019999999999998</c:v>
                </c:pt>
                <c:pt idx="758">
                  <c:v>4.01</c:v>
                </c:pt>
                <c:pt idx="759">
                  <c:v>3.9580000000000002</c:v>
                </c:pt>
                <c:pt idx="760">
                  <c:v>3.9740000000000002</c:v>
                </c:pt>
                <c:pt idx="761">
                  <c:v>4</c:v>
                </c:pt>
                <c:pt idx="762">
                  <c:v>4.0599999999999996</c:v>
                </c:pt>
                <c:pt idx="763">
                  <c:v>4.0519999999999996</c:v>
                </c:pt>
                <c:pt idx="764">
                  <c:v>4.0919999999999996</c:v>
                </c:pt>
                <c:pt idx="765">
                  <c:v>4.1260000000000003</c:v>
                </c:pt>
                <c:pt idx="766">
                  <c:v>4.1319999999999997</c:v>
                </c:pt>
                <c:pt idx="767">
                  <c:v>4.1260000000000003</c:v>
                </c:pt>
                <c:pt idx="768">
                  <c:v>4.1399999999999997</c:v>
                </c:pt>
                <c:pt idx="769">
                  <c:v>4.17</c:v>
                </c:pt>
                <c:pt idx="770">
                  <c:v>4.1879999999999997</c:v>
                </c:pt>
                <c:pt idx="771">
                  <c:v>4.18</c:v>
                </c:pt>
                <c:pt idx="772">
                  <c:v>4.1820000000000004</c:v>
                </c:pt>
                <c:pt idx="773">
                  <c:v>4.17</c:v>
                </c:pt>
                <c:pt idx="774">
                  <c:v>4.1580000000000004</c:v>
                </c:pt>
                <c:pt idx="775">
                  <c:v>4.25</c:v>
                </c:pt>
                <c:pt idx="776">
                  <c:v>4.21</c:v>
                </c:pt>
                <c:pt idx="777">
                  <c:v>4.1900000000000004</c:v>
                </c:pt>
                <c:pt idx="778">
                  <c:v>4.22</c:v>
                </c:pt>
                <c:pt idx="779">
                  <c:v>4.25</c:v>
                </c:pt>
                <c:pt idx="780">
                  <c:v>4.3019999999999996</c:v>
                </c:pt>
                <c:pt idx="781">
                  <c:v>4.2880000000000003</c:v>
                </c:pt>
                <c:pt idx="782">
                  <c:v>4.3099999999999996</c:v>
                </c:pt>
                <c:pt idx="783">
                  <c:v>4.34</c:v>
                </c:pt>
                <c:pt idx="784">
                  <c:v>4.3520000000000003</c:v>
                </c:pt>
                <c:pt idx="785">
                  <c:v>4.3680000000000003</c:v>
                </c:pt>
                <c:pt idx="786">
                  <c:v>4.4139999999999997</c:v>
                </c:pt>
                <c:pt idx="787">
                  <c:v>4.4119999999999999</c:v>
                </c:pt>
                <c:pt idx="788">
                  <c:v>4.4039999999999999</c:v>
                </c:pt>
                <c:pt idx="789">
                  <c:v>4.3840000000000003</c:v>
                </c:pt>
                <c:pt idx="790">
                  <c:v>4.4000000000000004</c:v>
                </c:pt>
                <c:pt idx="791">
                  <c:v>4.4000000000000004</c:v>
                </c:pt>
                <c:pt idx="792">
                  <c:v>4.3540000000000001</c:v>
                </c:pt>
                <c:pt idx="793">
                  <c:v>4.38</c:v>
                </c:pt>
                <c:pt idx="794">
                  <c:v>4.3780000000000001</c:v>
                </c:pt>
                <c:pt idx="795">
                  <c:v>4.3280000000000003</c:v>
                </c:pt>
                <c:pt idx="796">
                  <c:v>4.242</c:v>
                </c:pt>
                <c:pt idx="797">
                  <c:v>4.3</c:v>
                </c:pt>
                <c:pt idx="798">
                  <c:v>4.242</c:v>
                </c:pt>
                <c:pt idx="799">
                  <c:v>4.1900000000000004</c:v>
                </c:pt>
                <c:pt idx="800">
                  <c:v>4.452</c:v>
                </c:pt>
                <c:pt idx="801">
                  <c:v>4.43</c:v>
                </c:pt>
                <c:pt idx="802">
                  <c:v>4.4080000000000004</c:v>
                </c:pt>
                <c:pt idx="803">
                  <c:v>4.3979999999999997</c:v>
                </c:pt>
                <c:pt idx="804">
                  <c:v>4.3639999999999999</c:v>
                </c:pt>
                <c:pt idx="805">
                  <c:v>4.4240000000000004</c:v>
                </c:pt>
                <c:pt idx="806">
                  <c:v>4.4340000000000002</c:v>
                </c:pt>
                <c:pt idx="807">
                  <c:v>4.5339999999999998</c:v>
                </c:pt>
                <c:pt idx="808">
                  <c:v>4.5780000000000003</c:v>
                </c:pt>
                <c:pt idx="809">
                  <c:v>4.5679999999999996</c:v>
                </c:pt>
                <c:pt idx="810">
                  <c:v>4.55</c:v>
                </c:pt>
                <c:pt idx="811">
                  <c:v>4.57</c:v>
                </c:pt>
                <c:pt idx="812">
                  <c:v>4.5620000000000003</c:v>
                </c:pt>
                <c:pt idx="813">
                  <c:v>4.5659999999999998</c:v>
                </c:pt>
                <c:pt idx="814">
                  <c:v>4.5720000000000001</c:v>
                </c:pt>
                <c:pt idx="815">
                  <c:v>4.6820000000000004</c:v>
                </c:pt>
                <c:pt idx="816">
                  <c:v>4.6280000000000001</c:v>
                </c:pt>
                <c:pt idx="817">
                  <c:v>4.6379999999999999</c:v>
                </c:pt>
                <c:pt idx="818">
                  <c:v>4.6840000000000002</c:v>
                </c:pt>
                <c:pt idx="819">
                  <c:v>4.7300000000000004</c:v>
                </c:pt>
                <c:pt idx="820">
                  <c:v>4.7859999999999996</c:v>
                </c:pt>
                <c:pt idx="821">
                  <c:v>4.74</c:v>
                </c:pt>
                <c:pt idx="822">
                  <c:v>4.7699999999999996</c:v>
                </c:pt>
                <c:pt idx="823">
                  <c:v>4.8079999999999998</c:v>
                </c:pt>
                <c:pt idx="824">
                  <c:v>4.7</c:v>
                </c:pt>
                <c:pt idx="825">
                  <c:v>4.7279999999999998</c:v>
                </c:pt>
                <c:pt idx="826">
                  <c:v>4.758</c:v>
                </c:pt>
                <c:pt idx="827">
                  <c:v>4.782</c:v>
                </c:pt>
                <c:pt idx="828">
                  <c:v>4.7300000000000004</c:v>
                </c:pt>
                <c:pt idx="829">
                  <c:v>4.7140000000000004</c:v>
                </c:pt>
                <c:pt idx="830">
                  <c:v>4.78</c:v>
                </c:pt>
                <c:pt idx="831">
                  <c:v>4.7960000000000003</c:v>
                </c:pt>
                <c:pt idx="832">
                  <c:v>4.9420000000000002</c:v>
                </c:pt>
                <c:pt idx="833">
                  <c:v>4.8979999999999997</c:v>
                </c:pt>
                <c:pt idx="834">
                  <c:v>4.8440000000000003</c:v>
                </c:pt>
                <c:pt idx="835">
                  <c:v>4.8499999999999996</c:v>
                </c:pt>
                <c:pt idx="836">
                  <c:v>4.8540000000000001</c:v>
                </c:pt>
                <c:pt idx="837">
                  <c:v>4.8639999999999999</c:v>
                </c:pt>
                <c:pt idx="838">
                  <c:v>4.92</c:v>
                </c:pt>
                <c:pt idx="839">
                  <c:v>4.9320000000000004</c:v>
                </c:pt>
                <c:pt idx="840">
                  <c:v>4.8920000000000003</c:v>
                </c:pt>
                <c:pt idx="841">
                  <c:v>4.9800000000000004</c:v>
                </c:pt>
                <c:pt idx="842">
                  <c:v>4.9260000000000002</c:v>
                </c:pt>
                <c:pt idx="843">
                  <c:v>4.8979999999999997</c:v>
                </c:pt>
                <c:pt idx="844">
                  <c:v>4.95</c:v>
                </c:pt>
                <c:pt idx="845">
                  <c:v>4.8</c:v>
                </c:pt>
                <c:pt idx="846">
                  <c:v>4.84</c:v>
                </c:pt>
                <c:pt idx="847">
                  <c:v>4.742</c:v>
                </c:pt>
                <c:pt idx="848">
                  <c:v>4.694</c:v>
                </c:pt>
                <c:pt idx="849">
                  <c:v>4.76</c:v>
                </c:pt>
                <c:pt idx="850">
                  <c:v>4.7439999999999998</c:v>
                </c:pt>
                <c:pt idx="851">
                  <c:v>4.6900000000000004</c:v>
                </c:pt>
                <c:pt idx="852">
                  <c:v>4.7</c:v>
                </c:pt>
                <c:pt idx="853">
                  <c:v>4.72</c:v>
                </c:pt>
                <c:pt idx="854">
                  <c:v>4.798</c:v>
                </c:pt>
                <c:pt idx="855">
                  <c:v>4.79</c:v>
                </c:pt>
                <c:pt idx="856">
                  <c:v>4.8719999999999999</c:v>
                </c:pt>
                <c:pt idx="857">
                  <c:v>4.9720000000000004</c:v>
                </c:pt>
                <c:pt idx="858">
                  <c:v>4.97</c:v>
                </c:pt>
                <c:pt idx="859">
                  <c:v>4.9219999999999997</c:v>
                </c:pt>
                <c:pt idx="860">
                  <c:v>4.96</c:v>
                </c:pt>
                <c:pt idx="861">
                  <c:v>4.9660000000000002</c:v>
                </c:pt>
                <c:pt idx="862">
                  <c:v>4.92</c:v>
                </c:pt>
                <c:pt idx="863">
                  <c:v>4.91</c:v>
                </c:pt>
                <c:pt idx="864">
                  <c:v>4.8600000000000003</c:v>
                </c:pt>
                <c:pt idx="865">
                  <c:v>4.798</c:v>
                </c:pt>
                <c:pt idx="866">
                  <c:v>4.8579999999999997</c:v>
                </c:pt>
                <c:pt idx="867">
                  <c:v>4.8899999999999997</c:v>
                </c:pt>
                <c:pt idx="868">
                  <c:v>4.8140000000000001</c:v>
                </c:pt>
                <c:pt idx="869">
                  <c:v>4.8239999999999998</c:v>
                </c:pt>
                <c:pt idx="870">
                  <c:v>4.8879999999999999</c:v>
                </c:pt>
                <c:pt idx="871">
                  <c:v>4.88</c:v>
                </c:pt>
                <c:pt idx="872">
                  <c:v>4.9400000000000004</c:v>
                </c:pt>
                <c:pt idx="873">
                  <c:v>4.984</c:v>
                </c:pt>
                <c:pt idx="874">
                  <c:v>4.9820000000000002</c:v>
                </c:pt>
                <c:pt idx="875">
                  <c:v>5.01</c:v>
                </c:pt>
                <c:pt idx="876">
                  <c:v>4.9740000000000002</c:v>
                </c:pt>
                <c:pt idx="877">
                  <c:v>4.9240000000000004</c:v>
                </c:pt>
                <c:pt idx="878">
                  <c:v>4.8879999999999999</c:v>
                </c:pt>
                <c:pt idx="879">
                  <c:v>5.03</c:v>
                </c:pt>
                <c:pt idx="880">
                  <c:v>5.0650000000000004</c:v>
                </c:pt>
                <c:pt idx="881">
                  <c:v>5.03</c:v>
                </c:pt>
                <c:pt idx="882">
                  <c:v>5.0650000000000004</c:v>
                </c:pt>
                <c:pt idx="883">
                  <c:v>5.07</c:v>
                </c:pt>
                <c:pt idx="884">
                  <c:v>5.04</c:v>
                </c:pt>
                <c:pt idx="885">
                  <c:v>4.9800000000000004</c:v>
                </c:pt>
                <c:pt idx="886">
                  <c:v>5.08</c:v>
                </c:pt>
                <c:pt idx="887">
                  <c:v>5.0949999999999998</c:v>
                </c:pt>
                <c:pt idx="888">
                  <c:v>5.08</c:v>
                </c:pt>
                <c:pt idx="889">
                  <c:v>5.03</c:v>
                </c:pt>
                <c:pt idx="890">
                  <c:v>5.085</c:v>
                </c:pt>
                <c:pt idx="891">
                  <c:v>5.085</c:v>
                </c:pt>
                <c:pt idx="892">
                  <c:v>5.14</c:v>
                </c:pt>
                <c:pt idx="893">
                  <c:v>5.1100000000000003</c:v>
                </c:pt>
                <c:pt idx="894">
                  <c:v>5.1150000000000002</c:v>
                </c:pt>
                <c:pt idx="895">
                  <c:v>5.1449999999999996</c:v>
                </c:pt>
                <c:pt idx="896">
                  <c:v>5.19</c:v>
                </c:pt>
                <c:pt idx="897">
                  <c:v>5.1749999999999998</c:v>
                </c:pt>
                <c:pt idx="898">
                  <c:v>5.2450000000000001</c:v>
                </c:pt>
                <c:pt idx="899">
                  <c:v>5.1950000000000003</c:v>
                </c:pt>
                <c:pt idx="900">
                  <c:v>5.16</c:v>
                </c:pt>
                <c:pt idx="901">
                  <c:v>5.14</c:v>
                </c:pt>
                <c:pt idx="902">
                  <c:v>5.1050000000000004</c:v>
                </c:pt>
                <c:pt idx="903">
                  <c:v>5.15</c:v>
                </c:pt>
                <c:pt idx="904">
                  <c:v>5.14</c:v>
                </c:pt>
                <c:pt idx="905">
                  <c:v>5.12</c:v>
                </c:pt>
                <c:pt idx="906">
                  <c:v>5.125</c:v>
                </c:pt>
                <c:pt idx="907">
                  <c:v>5.0999999999999996</c:v>
                </c:pt>
                <c:pt idx="908">
                  <c:v>5.0949999999999998</c:v>
                </c:pt>
                <c:pt idx="909">
                  <c:v>5.0949999999999998</c:v>
                </c:pt>
                <c:pt idx="910">
                  <c:v>5.1100000000000003</c:v>
                </c:pt>
                <c:pt idx="911">
                  <c:v>5.04</c:v>
                </c:pt>
                <c:pt idx="912">
                  <c:v>5.0949999999999998</c:v>
                </c:pt>
                <c:pt idx="913">
                  <c:v>5.1100000000000003</c:v>
                </c:pt>
                <c:pt idx="914">
                  <c:v>5.05</c:v>
                </c:pt>
                <c:pt idx="915">
                  <c:v>4.9660000000000002</c:v>
                </c:pt>
                <c:pt idx="916">
                  <c:v>5.0449999999999999</c:v>
                </c:pt>
                <c:pt idx="917">
                  <c:v>4.984</c:v>
                </c:pt>
                <c:pt idx="918">
                  <c:v>5.0750000000000002</c:v>
                </c:pt>
                <c:pt idx="919">
                  <c:v>5.1050000000000004</c:v>
                </c:pt>
                <c:pt idx="920">
                  <c:v>5.1950000000000003</c:v>
                </c:pt>
                <c:pt idx="921">
                  <c:v>5.165</c:v>
                </c:pt>
                <c:pt idx="922">
                  <c:v>5.17</c:v>
                </c:pt>
                <c:pt idx="923">
                  <c:v>5.15</c:v>
                </c:pt>
                <c:pt idx="924">
                  <c:v>5.1849999999999996</c:v>
                </c:pt>
                <c:pt idx="925">
                  <c:v>5.17</c:v>
                </c:pt>
                <c:pt idx="926">
                  <c:v>5.1550000000000002</c:v>
                </c:pt>
                <c:pt idx="927">
                  <c:v>5.18</c:v>
                </c:pt>
                <c:pt idx="928">
                  <c:v>5.22</c:v>
                </c:pt>
                <c:pt idx="929">
                  <c:v>5.1950000000000003</c:v>
                </c:pt>
                <c:pt idx="930">
                  <c:v>5.12</c:v>
                </c:pt>
                <c:pt idx="931">
                  <c:v>5.29</c:v>
                </c:pt>
                <c:pt idx="932">
                  <c:v>5.2850000000000001</c:v>
                </c:pt>
                <c:pt idx="933">
                  <c:v>5.32</c:v>
                </c:pt>
                <c:pt idx="934">
                  <c:v>5.3250000000000002</c:v>
                </c:pt>
                <c:pt idx="935">
                  <c:v>5.3849999999999998</c:v>
                </c:pt>
                <c:pt idx="936">
                  <c:v>5.3650000000000002</c:v>
                </c:pt>
                <c:pt idx="937">
                  <c:v>5.375</c:v>
                </c:pt>
                <c:pt idx="938">
                  <c:v>5.39</c:v>
                </c:pt>
                <c:pt idx="939">
                  <c:v>5.3949999999999996</c:v>
                </c:pt>
                <c:pt idx="940">
                  <c:v>5.36</c:v>
                </c:pt>
                <c:pt idx="941">
                  <c:v>5.335</c:v>
                </c:pt>
                <c:pt idx="942">
                  <c:v>5.2750000000000004</c:v>
                </c:pt>
                <c:pt idx="943">
                  <c:v>5.2549999999999999</c:v>
                </c:pt>
                <c:pt idx="944">
                  <c:v>5.2750000000000004</c:v>
                </c:pt>
                <c:pt idx="945">
                  <c:v>5.2649999999999997</c:v>
                </c:pt>
                <c:pt idx="946">
                  <c:v>5.2949999999999999</c:v>
                </c:pt>
                <c:pt idx="947">
                  <c:v>5.2149999999999999</c:v>
                </c:pt>
                <c:pt idx="948">
                  <c:v>5.2249999999999996</c:v>
                </c:pt>
                <c:pt idx="949">
                  <c:v>5.36</c:v>
                </c:pt>
                <c:pt idx="950">
                  <c:v>5.31</c:v>
                </c:pt>
                <c:pt idx="951">
                  <c:v>5.39</c:v>
                </c:pt>
                <c:pt idx="952">
                  <c:v>5.3550000000000004</c:v>
                </c:pt>
                <c:pt idx="953">
                  <c:v>5.3250000000000002</c:v>
                </c:pt>
                <c:pt idx="954">
                  <c:v>5.4050000000000002</c:v>
                </c:pt>
                <c:pt idx="955">
                  <c:v>5.4749999999999996</c:v>
                </c:pt>
                <c:pt idx="956">
                  <c:v>5.4550000000000001</c:v>
                </c:pt>
                <c:pt idx="957">
                  <c:v>5.37</c:v>
                </c:pt>
                <c:pt idx="958">
                  <c:v>5.47</c:v>
                </c:pt>
                <c:pt idx="959">
                  <c:v>5.5250000000000004</c:v>
                </c:pt>
                <c:pt idx="960">
                  <c:v>5.5250000000000004</c:v>
                </c:pt>
                <c:pt idx="961">
                  <c:v>5.55</c:v>
                </c:pt>
                <c:pt idx="962">
                  <c:v>5.58</c:v>
                </c:pt>
                <c:pt idx="963">
                  <c:v>5.51</c:v>
                </c:pt>
                <c:pt idx="964">
                  <c:v>5.51</c:v>
                </c:pt>
                <c:pt idx="965">
                  <c:v>5.4249999999999998</c:v>
                </c:pt>
                <c:pt idx="966">
                  <c:v>5.335</c:v>
                </c:pt>
                <c:pt idx="967">
                  <c:v>5.3550000000000004</c:v>
                </c:pt>
                <c:pt idx="968">
                  <c:v>5.46</c:v>
                </c:pt>
                <c:pt idx="969">
                  <c:v>5.3150000000000004</c:v>
                </c:pt>
                <c:pt idx="970">
                  <c:v>5.2750000000000004</c:v>
                </c:pt>
                <c:pt idx="971">
                  <c:v>5.29</c:v>
                </c:pt>
                <c:pt idx="972">
                  <c:v>5.2850000000000001</c:v>
                </c:pt>
                <c:pt idx="973">
                  <c:v>5.24</c:v>
                </c:pt>
                <c:pt idx="974">
                  <c:v>5.19</c:v>
                </c:pt>
                <c:pt idx="975">
                  <c:v>5.13</c:v>
                </c:pt>
                <c:pt idx="976">
                  <c:v>5.1050000000000004</c:v>
                </c:pt>
                <c:pt idx="977">
                  <c:v>5.08</c:v>
                </c:pt>
                <c:pt idx="978">
                  <c:v>5.24</c:v>
                </c:pt>
                <c:pt idx="979">
                  <c:v>5.34</c:v>
                </c:pt>
                <c:pt idx="980">
                  <c:v>5.3250000000000002</c:v>
                </c:pt>
                <c:pt idx="981">
                  <c:v>5.3250000000000002</c:v>
                </c:pt>
                <c:pt idx="982">
                  <c:v>5.2249999999999996</c:v>
                </c:pt>
                <c:pt idx="983">
                  <c:v>5.22</c:v>
                </c:pt>
                <c:pt idx="984">
                  <c:v>5.2450000000000001</c:v>
                </c:pt>
                <c:pt idx="985">
                  <c:v>5.3</c:v>
                </c:pt>
                <c:pt idx="986">
                  <c:v>5.37</c:v>
                </c:pt>
                <c:pt idx="987">
                  <c:v>5.3849999999999998</c:v>
                </c:pt>
                <c:pt idx="988">
                  <c:v>5.3550000000000004</c:v>
                </c:pt>
                <c:pt idx="989">
                  <c:v>5.39</c:v>
                </c:pt>
                <c:pt idx="990">
                  <c:v>5.2649999999999997</c:v>
                </c:pt>
                <c:pt idx="991">
                  <c:v>5.24</c:v>
                </c:pt>
                <c:pt idx="992">
                  <c:v>5.18</c:v>
                </c:pt>
                <c:pt idx="993">
                  <c:v>5.16</c:v>
                </c:pt>
                <c:pt idx="994">
                  <c:v>5.18</c:v>
                </c:pt>
                <c:pt idx="995">
                  <c:v>5.1239999999999997</c:v>
                </c:pt>
                <c:pt idx="996">
                  <c:v>5.0679999999999996</c:v>
                </c:pt>
                <c:pt idx="997">
                  <c:v>5.1100000000000003</c:v>
                </c:pt>
                <c:pt idx="998">
                  <c:v>5.0659999999999998</c:v>
                </c:pt>
                <c:pt idx="999">
                  <c:v>4.97</c:v>
                </c:pt>
                <c:pt idx="1000">
                  <c:v>4.9089999999999998</c:v>
                </c:pt>
                <c:pt idx="1001">
                  <c:v>4.7690000000000001</c:v>
                </c:pt>
                <c:pt idx="1002">
                  <c:v>4.8739999999999997</c:v>
                </c:pt>
                <c:pt idx="1003">
                  <c:v>4.7220000000000004</c:v>
                </c:pt>
                <c:pt idx="1004">
                  <c:v>4.6340000000000003</c:v>
                </c:pt>
                <c:pt idx="1005">
                  <c:v>4.6879999999999997</c:v>
                </c:pt>
                <c:pt idx="1006">
                  <c:v>4.6539999999999999</c:v>
                </c:pt>
                <c:pt idx="1007">
                  <c:v>4.78</c:v>
                </c:pt>
                <c:pt idx="1008">
                  <c:v>4.7919999999999998</c:v>
                </c:pt>
                <c:pt idx="1009">
                  <c:v>4.8600000000000003</c:v>
                </c:pt>
                <c:pt idx="1010">
                  <c:v>4.7779999999999996</c:v>
                </c:pt>
                <c:pt idx="1011">
                  <c:v>4.7699999999999996</c:v>
                </c:pt>
                <c:pt idx="1012">
                  <c:v>4.7</c:v>
                </c:pt>
                <c:pt idx="1013">
                  <c:v>4.7220000000000004</c:v>
                </c:pt>
                <c:pt idx="1014">
                  <c:v>4.835</c:v>
                </c:pt>
                <c:pt idx="1015">
                  <c:v>4.8259999999999996</c:v>
                </c:pt>
                <c:pt idx="1016">
                  <c:v>4.8369999999999997</c:v>
                </c:pt>
                <c:pt idx="1017">
                  <c:v>4.7789999999999999</c:v>
                </c:pt>
                <c:pt idx="1018">
                  <c:v>4.7619999999999996</c:v>
                </c:pt>
                <c:pt idx="1019">
                  <c:v>4.657</c:v>
                </c:pt>
                <c:pt idx="1020">
                  <c:v>4.7009999999999996</c:v>
                </c:pt>
                <c:pt idx="1021">
                  <c:v>4.7290000000000001</c:v>
                </c:pt>
                <c:pt idx="1022">
                  <c:v>4.7770000000000001</c:v>
                </c:pt>
                <c:pt idx="1023">
                  <c:v>4.84</c:v>
                </c:pt>
                <c:pt idx="1024">
                  <c:v>4.8360000000000003</c:v>
                </c:pt>
                <c:pt idx="1025">
                  <c:v>4.8330000000000002</c:v>
                </c:pt>
                <c:pt idx="1026">
                  <c:v>4.87</c:v>
                </c:pt>
                <c:pt idx="1027">
                  <c:v>4.8499999999999996</c:v>
                </c:pt>
                <c:pt idx="1028">
                  <c:v>4.8840000000000003</c:v>
                </c:pt>
                <c:pt idx="1029">
                  <c:v>4.93</c:v>
                </c:pt>
                <c:pt idx="1030">
                  <c:v>4.8499999999999996</c:v>
                </c:pt>
                <c:pt idx="1031">
                  <c:v>4.8760000000000003</c:v>
                </c:pt>
                <c:pt idx="1032">
                  <c:v>4.8739999999999997</c:v>
                </c:pt>
                <c:pt idx="1033">
                  <c:v>4.7960000000000003</c:v>
                </c:pt>
                <c:pt idx="1034">
                  <c:v>4.851</c:v>
                </c:pt>
                <c:pt idx="1035">
                  <c:v>4.7859999999999996</c:v>
                </c:pt>
                <c:pt idx="1036">
                  <c:v>4.7969999999999997</c:v>
                </c:pt>
                <c:pt idx="1037">
                  <c:v>4.9749999999999996</c:v>
                </c:pt>
                <c:pt idx="1038">
                  <c:v>4.97</c:v>
                </c:pt>
                <c:pt idx="1039">
                  <c:v>4.9550000000000001</c:v>
                </c:pt>
                <c:pt idx="1040">
                  <c:v>4.9630000000000001</c:v>
                </c:pt>
                <c:pt idx="1041">
                  <c:v>5.05</c:v>
                </c:pt>
                <c:pt idx="1042">
                  <c:v>5.0460000000000003</c:v>
                </c:pt>
                <c:pt idx="1043">
                  <c:v>5.0839999999999996</c:v>
                </c:pt>
                <c:pt idx="1044">
                  <c:v>5.0759999999999996</c:v>
                </c:pt>
                <c:pt idx="1045">
                  <c:v>5.0620000000000003</c:v>
                </c:pt>
                <c:pt idx="1046">
                  <c:v>5.1120000000000001</c:v>
                </c:pt>
                <c:pt idx="1047">
                  <c:v>5.1139999999999999</c:v>
                </c:pt>
                <c:pt idx="1048">
                  <c:v>5.0839999999999996</c:v>
                </c:pt>
                <c:pt idx="1049">
                  <c:v>5.16</c:v>
                </c:pt>
                <c:pt idx="1050">
                  <c:v>5.1959999999999997</c:v>
                </c:pt>
                <c:pt idx="1051">
                  <c:v>5.1920000000000002</c:v>
                </c:pt>
                <c:pt idx="1052">
                  <c:v>5.17</c:v>
                </c:pt>
                <c:pt idx="1053">
                  <c:v>5.202</c:v>
                </c:pt>
                <c:pt idx="1054">
                  <c:v>5.1840000000000002</c:v>
                </c:pt>
                <c:pt idx="1055">
                  <c:v>5.1959999999999997</c:v>
                </c:pt>
                <c:pt idx="1056">
                  <c:v>5.26</c:v>
                </c:pt>
                <c:pt idx="1057">
                  <c:v>5.25</c:v>
                </c:pt>
                <c:pt idx="1058">
                  <c:v>5.2679999999999998</c:v>
                </c:pt>
                <c:pt idx="1059">
                  <c:v>5.34</c:v>
                </c:pt>
                <c:pt idx="1060">
                  <c:v>5.32</c:v>
                </c:pt>
                <c:pt idx="1061">
                  <c:v>5.3860000000000001</c:v>
                </c:pt>
                <c:pt idx="1062">
                  <c:v>5.3879999999999999</c:v>
                </c:pt>
                <c:pt idx="1063">
                  <c:v>5.2539999999999996</c:v>
                </c:pt>
                <c:pt idx="1064">
                  <c:v>5.24</c:v>
                </c:pt>
                <c:pt idx="1065">
                  <c:v>5.0739999999999998</c:v>
                </c:pt>
                <c:pt idx="1066">
                  <c:v>5.07</c:v>
                </c:pt>
                <c:pt idx="1067">
                  <c:v>5.1079999999999997</c:v>
                </c:pt>
                <c:pt idx="1068">
                  <c:v>5.1379999999999999</c:v>
                </c:pt>
                <c:pt idx="1069">
                  <c:v>4.9470000000000001</c:v>
                </c:pt>
                <c:pt idx="1070">
                  <c:v>4.9829999999999997</c:v>
                </c:pt>
                <c:pt idx="1071">
                  <c:v>4.8979999999999997</c:v>
                </c:pt>
                <c:pt idx="1072">
                  <c:v>4.899</c:v>
                </c:pt>
                <c:pt idx="1073">
                  <c:v>4.8819999999999997</c:v>
                </c:pt>
                <c:pt idx="1074">
                  <c:v>4.8769999999999998</c:v>
                </c:pt>
                <c:pt idx="1075">
                  <c:v>4.859</c:v>
                </c:pt>
                <c:pt idx="1076">
                  <c:v>4.7480000000000002</c:v>
                </c:pt>
                <c:pt idx="1077">
                  <c:v>4.7119999999999997</c:v>
                </c:pt>
                <c:pt idx="1078">
                  <c:v>4.5970000000000004</c:v>
                </c:pt>
                <c:pt idx="1079">
                  <c:v>4.7519999999999998</c:v>
                </c:pt>
                <c:pt idx="1080">
                  <c:v>4.734</c:v>
                </c:pt>
                <c:pt idx="1081">
                  <c:v>4.7869999999999999</c:v>
                </c:pt>
                <c:pt idx="1082">
                  <c:v>4.6989999999999998</c:v>
                </c:pt>
                <c:pt idx="1083">
                  <c:v>4.6879999999999997</c:v>
                </c:pt>
                <c:pt idx="1084">
                  <c:v>4.681</c:v>
                </c:pt>
                <c:pt idx="1085">
                  <c:v>4.5940000000000003</c:v>
                </c:pt>
                <c:pt idx="1086">
                  <c:v>4.76</c:v>
                </c:pt>
                <c:pt idx="1087">
                  <c:v>4.7690000000000001</c:v>
                </c:pt>
                <c:pt idx="1088">
                  <c:v>4.7809999999999997</c:v>
                </c:pt>
                <c:pt idx="1089">
                  <c:v>4.8730000000000002</c:v>
                </c:pt>
                <c:pt idx="1090">
                  <c:v>4.8719999999999999</c:v>
                </c:pt>
                <c:pt idx="1091">
                  <c:v>4.8339999999999996</c:v>
                </c:pt>
                <c:pt idx="1092">
                  <c:v>4.8310000000000004</c:v>
                </c:pt>
                <c:pt idx="1093">
                  <c:v>4.8239999999999998</c:v>
                </c:pt>
                <c:pt idx="1094">
                  <c:v>4.7130000000000001</c:v>
                </c:pt>
                <c:pt idx="1095">
                  <c:v>4.7460000000000004</c:v>
                </c:pt>
                <c:pt idx="1096">
                  <c:v>4.6820000000000004</c:v>
                </c:pt>
                <c:pt idx="1097">
                  <c:v>4.718</c:v>
                </c:pt>
                <c:pt idx="1098">
                  <c:v>4.7720000000000002</c:v>
                </c:pt>
                <c:pt idx="1099">
                  <c:v>4.7409999999999997</c:v>
                </c:pt>
                <c:pt idx="1100">
                  <c:v>4.7569999999999997</c:v>
                </c:pt>
                <c:pt idx="1101">
                  <c:v>4.7439999999999998</c:v>
                </c:pt>
                <c:pt idx="1102">
                  <c:v>4.8209999999999997</c:v>
                </c:pt>
                <c:pt idx="1103">
                  <c:v>4.8040000000000003</c:v>
                </c:pt>
                <c:pt idx="1104">
                  <c:v>4.8540000000000001</c:v>
                </c:pt>
                <c:pt idx="1105">
                  <c:v>4.8849999999999998</c:v>
                </c:pt>
                <c:pt idx="1106">
                  <c:v>4.8529999999999998</c:v>
                </c:pt>
                <c:pt idx="1107">
                  <c:v>4.8460000000000001</c:v>
                </c:pt>
                <c:pt idx="1108">
                  <c:v>4.8109999999999999</c:v>
                </c:pt>
                <c:pt idx="1109">
                  <c:v>4.8639999999999999</c:v>
                </c:pt>
                <c:pt idx="1110">
                  <c:v>4.8719999999999999</c:v>
                </c:pt>
                <c:pt idx="1111">
                  <c:v>4.8470000000000004</c:v>
                </c:pt>
                <c:pt idx="1112">
                  <c:v>4.88</c:v>
                </c:pt>
                <c:pt idx="1113">
                  <c:v>4.9050000000000002</c:v>
                </c:pt>
                <c:pt idx="1114">
                  <c:v>4.9029999999999996</c:v>
                </c:pt>
                <c:pt idx="1115">
                  <c:v>4.9059999999999997</c:v>
                </c:pt>
                <c:pt idx="1116">
                  <c:v>4.7270000000000003</c:v>
                </c:pt>
                <c:pt idx="1117">
                  <c:v>4.6909999999999998</c:v>
                </c:pt>
                <c:pt idx="1118">
                  <c:v>4.6630000000000003</c:v>
                </c:pt>
                <c:pt idx="1119">
                  <c:v>4.6779999999999999</c:v>
                </c:pt>
                <c:pt idx="1120">
                  <c:v>4.7160000000000002</c:v>
                </c:pt>
                <c:pt idx="1121">
                  <c:v>4.7030000000000003</c:v>
                </c:pt>
                <c:pt idx="1122">
                  <c:v>4.7699999999999996</c:v>
                </c:pt>
                <c:pt idx="1123">
                  <c:v>4.585</c:v>
                </c:pt>
                <c:pt idx="1124">
                  <c:v>4.4950000000000001</c:v>
                </c:pt>
                <c:pt idx="1125">
                  <c:v>4.5259999999999998</c:v>
                </c:pt>
                <c:pt idx="1126">
                  <c:v>4.5270000000000001</c:v>
                </c:pt>
                <c:pt idx="1127">
                  <c:v>4.5860000000000003</c:v>
                </c:pt>
                <c:pt idx="1128">
                  <c:v>4.5839999999999996</c:v>
                </c:pt>
                <c:pt idx="1129">
                  <c:v>4.5629999999999997</c:v>
                </c:pt>
                <c:pt idx="1130">
                  <c:v>4.4690000000000003</c:v>
                </c:pt>
                <c:pt idx="1131">
                  <c:v>4.4459999999999997</c:v>
                </c:pt>
                <c:pt idx="1132">
                  <c:v>4.4779999999999998</c:v>
                </c:pt>
                <c:pt idx="1133">
                  <c:v>4.431</c:v>
                </c:pt>
                <c:pt idx="1134">
                  <c:v>4.4249999999999998</c:v>
                </c:pt>
                <c:pt idx="1135">
                  <c:v>4.41</c:v>
                </c:pt>
                <c:pt idx="1136">
                  <c:v>4.4569999999999999</c:v>
                </c:pt>
                <c:pt idx="1137">
                  <c:v>4.4379999999999997</c:v>
                </c:pt>
                <c:pt idx="1138">
                  <c:v>4.3869999999999996</c:v>
                </c:pt>
                <c:pt idx="1139">
                  <c:v>4.4050000000000002</c:v>
                </c:pt>
                <c:pt idx="1140">
                  <c:v>4.3879999999999999</c:v>
                </c:pt>
                <c:pt idx="1141">
                  <c:v>4.3559999999999999</c:v>
                </c:pt>
                <c:pt idx="1142">
                  <c:v>4.3710000000000004</c:v>
                </c:pt>
                <c:pt idx="1143">
                  <c:v>4.3090000000000002</c:v>
                </c:pt>
                <c:pt idx="1144">
                  <c:v>4.26</c:v>
                </c:pt>
                <c:pt idx="1145">
                  <c:v>4.2430000000000003</c:v>
                </c:pt>
                <c:pt idx="1146">
                  <c:v>4.2910000000000004</c:v>
                </c:pt>
                <c:pt idx="1147">
                  <c:v>4.29</c:v>
                </c:pt>
                <c:pt idx="1148">
                  <c:v>4.3780000000000001</c:v>
                </c:pt>
                <c:pt idx="1149">
                  <c:v>4.4020000000000001</c:v>
                </c:pt>
                <c:pt idx="1150">
                  <c:v>4.5599999999999996</c:v>
                </c:pt>
                <c:pt idx="1151">
                  <c:v>4.5860000000000003</c:v>
                </c:pt>
                <c:pt idx="1152">
                  <c:v>4.5579999999999998</c:v>
                </c:pt>
                <c:pt idx="1153">
                  <c:v>4.5259999999999998</c:v>
                </c:pt>
                <c:pt idx="1154">
                  <c:v>4.5179999999999998</c:v>
                </c:pt>
                <c:pt idx="1155">
                  <c:v>4.5590000000000002</c:v>
                </c:pt>
                <c:pt idx="1156">
                  <c:v>4.5490000000000004</c:v>
                </c:pt>
                <c:pt idx="1157">
                  <c:v>4.5140000000000002</c:v>
                </c:pt>
                <c:pt idx="1158">
                  <c:v>4.548</c:v>
                </c:pt>
                <c:pt idx="1159">
                  <c:v>4.633</c:v>
                </c:pt>
                <c:pt idx="1160">
                  <c:v>4.57</c:v>
                </c:pt>
                <c:pt idx="1161">
                  <c:v>4.5990000000000002</c:v>
                </c:pt>
                <c:pt idx="1162">
                  <c:v>4.6109999999999998</c:v>
                </c:pt>
                <c:pt idx="1163">
                  <c:v>4.58</c:v>
                </c:pt>
                <c:pt idx="1164">
                  <c:v>4.4119999999999999</c:v>
                </c:pt>
                <c:pt idx="1165">
                  <c:v>4.3819999999999997</c:v>
                </c:pt>
                <c:pt idx="1166">
                  <c:v>4.4089999999999998</c:v>
                </c:pt>
                <c:pt idx="1167">
                  <c:v>4.5209999999999999</c:v>
                </c:pt>
                <c:pt idx="1168">
                  <c:v>4.46</c:v>
                </c:pt>
                <c:pt idx="1169">
                  <c:v>4.423</c:v>
                </c:pt>
                <c:pt idx="1170">
                  <c:v>4.3769999999999998</c:v>
                </c:pt>
                <c:pt idx="1171">
                  <c:v>4.4089999999999998</c:v>
                </c:pt>
                <c:pt idx="1172">
                  <c:v>4.3760000000000003</c:v>
                </c:pt>
                <c:pt idx="1173">
                  <c:v>4.3460000000000001</c:v>
                </c:pt>
                <c:pt idx="1174">
                  <c:v>4.2880000000000003</c:v>
                </c:pt>
                <c:pt idx="1175">
                  <c:v>4.3090000000000002</c:v>
                </c:pt>
                <c:pt idx="1176">
                  <c:v>4.4539999999999997</c:v>
                </c:pt>
                <c:pt idx="1177">
                  <c:v>4.4139999999999997</c:v>
                </c:pt>
                <c:pt idx="1178">
                  <c:v>4.3630000000000004</c:v>
                </c:pt>
                <c:pt idx="1179">
                  <c:v>4.43</c:v>
                </c:pt>
                <c:pt idx="1180">
                  <c:v>4.4370000000000003</c:v>
                </c:pt>
                <c:pt idx="1181">
                  <c:v>4.4109999999999996</c:v>
                </c:pt>
                <c:pt idx="1182">
                  <c:v>4.38</c:v>
                </c:pt>
                <c:pt idx="1183">
                  <c:v>4.4370000000000003</c:v>
                </c:pt>
                <c:pt idx="1184">
                  <c:v>4.38</c:v>
                </c:pt>
                <c:pt idx="1185">
                  <c:v>4.4000000000000004</c:v>
                </c:pt>
                <c:pt idx="1186">
                  <c:v>4.3869999999999996</c:v>
                </c:pt>
                <c:pt idx="1187">
                  <c:v>4.3339999999999996</c:v>
                </c:pt>
                <c:pt idx="1188">
                  <c:v>4.3789999999999996</c:v>
                </c:pt>
                <c:pt idx="1189">
                  <c:v>4.407</c:v>
                </c:pt>
                <c:pt idx="1190">
                  <c:v>4.431</c:v>
                </c:pt>
                <c:pt idx="1191">
                  <c:v>4.4180000000000001</c:v>
                </c:pt>
                <c:pt idx="1192">
                  <c:v>4.4950000000000001</c:v>
                </c:pt>
                <c:pt idx="1193">
                  <c:v>4.47</c:v>
                </c:pt>
                <c:pt idx="1194">
                  <c:v>4.4829999999999997</c:v>
                </c:pt>
                <c:pt idx="1195">
                  <c:v>4.46</c:v>
                </c:pt>
                <c:pt idx="1196">
                  <c:v>4.47</c:v>
                </c:pt>
                <c:pt idx="1197">
                  <c:v>4.4939999999999998</c:v>
                </c:pt>
                <c:pt idx="1198">
                  <c:v>4.452</c:v>
                </c:pt>
                <c:pt idx="1199">
                  <c:v>4.5</c:v>
                </c:pt>
                <c:pt idx="1200">
                  <c:v>4.5620000000000003</c:v>
                </c:pt>
                <c:pt idx="1201">
                  <c:v>4.5979999999999999</c:v>
                </c:pt>
                <c:pt idx="1202">
                  <c:v>4.6589999999999998</c:v>
                </c:pt>
                <c:pt idx="1203">
                  <c:v>4.657</c:v>
                </c:pt>
                <c:pt idx="1204">
                  <c:v>4.7050000000000001</c:v>
                </c:pt>
                <c:pt idx="1205">
                  <c:v>4.7549999999999999</c:v>
                </c:pt>
                <c:pt idx="1206">
                  <c:v>4.7640000000000002</c:v>
                </c:pt>
                <c:pt idx="1207">
                  <c:v>4.78</c:v>
                </c:pt>
                <c:pt idx="1208">
                  <c:v>4.758</c:v>
                </c:pt>
                <c:pt idx="1209">
                  <c:v>4.79</c:v>
                </c:pt>
                <c:pt idx="1210">
                  <c:v>4.8140000000000001</c:v>
                </c:pt>
                <c:pt idx="1211">
                  <c:v>4.798</c:v>
                </c:pt>
                <c:pt idx="1212">
                  <c:v>4.83</c:v>
                </c:pt>
                <c:pt idx="1213">
                  <c:v>4.7469999999999999</c:v>
                </c:pt>
                <c:pt idx="1214">
                  <c:v>4.7480000000000002</c:v>
                </c:pt>
                <c:pt idx="1215">
                  <c:v>4.742</c:v>
                </c:pt>
                <c:pt idx="1216">
                  <c:v>4.8070000000000004</c:v>
                </c:pt>
                <c:pt idx="1217">
                  <c:v>4.931</c:v>
                </c:pt>
                <c:pt idx="1218">
                  <c:v>5.0199999999999996</c:v>
                </c:pt>
                <c:pt idx="1219">
                  <c:v>5.0179999999999998</c:v>
                </c:pt>
                <c:pt idx="1220">
                  <c:v>5.0140000000000002</c:v>
                </c:pt>
                <c:pt idx="1221">
                  <c:v>5.0119999999999996</c:v>
                </c:pt>
                <c:pt idx="1222">
                  <c:v>5.1239999999999997</c:v>
                </c:pt>
                <c:pt idx="1223">
                  <c:v>5.1479999999999997</c:v>
                </c:pt>
                <c:pt idx="1224">
                  <c:v>5.1859999999999999</c:v>
                </c:pt>
                <c:pt idx="1225">
                  <c:v>5.048</c:v>
                </c:pt>
                <c:pt idx="1226">
                  <c:v>5.0439999999999996</c:v>
                </c:pt>
                <c:pt idx="1227">
                  <c:v>5.0839999999999996</c:v>
                </c:pt>
                <c:pt idx="1228">
                  <c:v>5.0860000000000003</c:v>
                </c:pt>
                <c:pt idx="1229">
                  <c:v>5.1559999999999997</c:v>
                </c:pt>
                <c:pt idx="1230">
                  <c:v>5.1539999999999999</c:v>
                </c:pt>
                <c:pt idx="1231">
                  <c:v>5.1760000000000002</c:v>
                </c:pt>
                <c:pt idx="1232">
                  <c:v>5.1639999999999997</c:v>
                </c:pt>
                <c:pt idx="1233">
                  <c:v>5.25</c:v>
                </c:pt>
                <c:pt idx="1234">
                  <c:v>5.2</c:v>
                </c:pt>
                <c:pt idx="1235">
                  <c:v>5.21</c:v>
                </c:pt>
                <c:pt idx="1236">
                  <c:v>5.22</c:v>
                </c:pt>
                <c:pt idx="1237">
                  <c:v>5.218</c:v>
                </c:pt>
                <c:pt idx="1238">
                  <c:v>5.24</c:v>
                </c:pt>
                <c:pt idx="1239">
                  <c:v>5.3079999999999998</c:v>
                </c:pt>
                <c:pt idx="1240">
                  <c:v>5.1859999999999999</c:v>
                </c:pt>
                <c:pt idx="1241">
                  <c:v>5.1740000000000004</c:v>
                </c:pt>
                <c:pt idx="1242">
                  <c:v>5.1340000000000003</c:v>
                </c:pt>
                <c:pt idx="1243">
                  <c:v>5.18</c:v>
                </c:pt>
                <c:pt idx="1244">
                  <c:v>5.1920000000000002</c:v>
                </c:pt>
                <c:pt idx="1245">
                  <c:v>5.1639999999999997</c:v>
                </c:pt>
                <c:pt idx="1246">
                  <c:v>5.242</c:v>
                </c:pt>
                <c:pt idx="1247">
                  <c:v>5.234</c:v>
                </c:pt>
                <c:pt idx="1248">
                  <c:v>5.266</c:v>
                </c:pt>
                <c:pt idx="1249">
                  <c:v>5.17</c:v>
                </c:pt>
                <c:pt idx="1250">
                  <c:v>5.1840000000000002</c:v>
                </c:pt>
                <c:pt idx="1251">
                  <c:v>5.1740000000000004</c:v>
                </c:pt>
                <c:pt idx="1252">
                  <c:v>5.1840000000000002</c:v>
                </c:pt>
                <c:pt idx="1253">
                  <c:v>5.1319999999999997</c:v>
                </c:pt>
                <c:pt idx="1254">
                  <c:v>5.1020000000000003</c:v>
                </c:pt>
                <c:pt idx="1255">
                  <c:v>5.14</c:v>
                </c:pt>
                <c:pt idx="1256">
                  <c:v>5.1980000000000004</c:v>
                </c:pt>
                <c:pt idx="1257">
                  <c:v>5.2160000000000002</c:v>
                </c:pt>
                <c:pt idx="1258">
                  <c:v>5.2119999999999997</c:v>
                </c:pt>
                <c:pt idx="1259">
                  <c:v>5.2359999999999998</c:v>
                </c:pt>
                <c:pt idx="1260">
                  <c:v>5.2439999999999998</c:v>
                </c:pt>
                <c:pt idx="1261">
                  <c:v>5.226</c:v>
                </c:pt>
                <c:pt idx="1262">
                  <c:v>5.2320000000000002</c:v>
                </c:pt>
                <c:pt idx="1263">
                  <c:v>5.2460000000000004</c:v>
                </c:pt>
                <c:pt idx="1264">
                  <c:v>5.2779999999999996</c:v>
                </c:pt>
                <c:pt idx="1265">
                  <c:v>5.266</c:v>
                </c:pt>
                <c:pt idx="1266">
                  <c:v>5.3120000000000003</c:v>
                </c:pt>
                <c:pt idx="1267">
                  <c:v>5.3</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out"/>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Sheet1!$E$1</c:f>
              <c:strCache>
                <c:ptCount val="1"/>
                <c:pt idx="0">
                  <c:v>Eni S.p.A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Sheet1!$A$2:$A$3033</c:f>
              <c:numCache>
                <c:formatCode>m/d/yyyy</c:formatCode>
                <c:ptCount val="3032"/>
                <c:pt idx="0">
                  <c:v>41698</c:v>
                </c:pt>
                <c:pt idx="1">
                  <c:v>41701</c:v>
                </c:pt>
                <c:pt idx="2">
                  <c:v>41702</c:v>
                </c:pt>
                <c:pt idx="3">
                  <c:v>41703</c:v>
                </c:pt>
                <c:pt idx="4">
                  <c:v>41704</c:v>
                </c:pt>
                <c:pt idx="5">
                  <c:v>41705</c:v>
                </c:pt>
                <c:pt idx="6">
                  <c:v>41708</c:v>
                </c:pt>
                <c:pt idx="7">
                  <c:v>41709</c:v>
                </c:pt>
                <c:pt idx="8">
                  <c:v>41710</c:v>
                </c:pt>
                <c:pt idx="9">
                  <c:v>41711</c:v>
                </c:pt>
                <c:pt idx="10">
                  <c:v>41712</c:v>
                </c:pt>
                <c:pt idx="11">
                  <c:v>41715</c:v>
                </c:pt>
                <c:pt idx="12">
                  <c:v>41716</c:v>
                </c:pt>
                <c:pt idx="13">
                  <c:v>41717</c:v>
                </c:pt>
                <c:pt idx="14">
                  <c:v>41718</c:v>
                </c:pt>
                <c:pt idx="15">
                  <c:v>41719</c:v>
                </c:pt>
                <c:pt idx="16">
                  <c:v>41722</c:v>
                </c:pt>
                <c:pt idx="17">
                  <c:v>41723</c:v>
                </c:pt>
                <c:pt idx="18">
                  <c:v>41724</c:v>
                </c:pt>
                <c:pt idx="19">
                  <c:v>41725</c:v>
                </c:pt>
                <c:pt idx="20">
                  <c:v>41726</c:v>
                </c:pt>
                <c:pt idx="21">
                  <c:v>41729</c:v>
                </c:pt>
                <c:pt idx="22">
                  <c:v>41730</c:v>
                </c:pt>
                <c:pt idx="23">
                  <c:v>41731</c:v>
                </c:pt>
                <c:pt idx="24">
                  <c:v>41732</c:v>
                </c:pt>
                <c:pt idx="25">
                  <c:v>41733</c:v>
                </c:pt>
                <c:pt idx="26">
                  <c:v>41736</c:v>
                </c:pt>
                <c:pt idx="27">
                  <c:v>41737</c:v>
                </c:pt>
                <c:pt idx="28">
                  <c:v>41738</c:v>
                </c:pt>
                <c:pt idx="29">
                  <c:v>41739</c:v>
                </c:pt>
                <c:pt idx="30">
                  <c:v>41740</c:v>
                </c:pt>
                <c:pt idx="31">
                  <c:v>41743</c:v>
                </c:pt>
                <c:pt idx="32">
                  <c:v>41744</c:v>
                </c:pt>
                <c:pt idx="33">
                  <c:v>41745</c:v>
                </c:pt>
                <c:pt idx="34">
                  <c:v>41746</c:v>
                </c:pt>
                <c:pt idx="35">
                  <c:v>41751</c:v>
                </c:pt>
                <c:pt idx="36">
                  <c:v>41752</c:v>
                </c:pt>
                <c:pt idx="37">
                  <c:v>41753</c:v>
                </c:pt>
                <c:pt idx="38">
                  <c:v>41754</c:v>
                </c:pt>
                <c:pt idx="39">
                  <c:v>41757</c:v>
                </c:pt>
                <c:pt idx="40">
                  <c:v>41758</c:v>
                </c:pt>
                <c:pt idx="41">
                  <c:v>41759</c:v>
                </c:pt>
                <c:pt idx="42">
                  <c:v>41761</c:v>
                </c:pt>
                <c:pt idx="43">
                  <c:v>41764</c:v>
                </c:pt>
                <c:pt idx="44">
                  <c:v>41765</c:v>
                </c:pt>
                <c:pt idx="45">
                  <c:v>41766</c:v>
                </c:pt>
                <c:pt idx="46">
                  <c:v>41767</c:v>
                </c:pt>
                <c:pt idx="47">
                  <c:v>41768</c:v>
                </c:pt>
                <c:pt idx="48">
                  <c:v>41771</c:v>
                </c:pt>
                <c:pt idx="49">
                  <c:v>41772</c:v>
                </c:pt>
                <c:pt idx="50">
                  <c:v>41773</c:v>
                </c:pt>
                <c:pt idx="51">
                  <c:v>41774</c:v>
                </c:pt>
                <c:pt idx="52">
                  <c:v>41775</c:v>
                </c:pt>
                <c:pt idx="53">
                  <c:v>41778</c:v>
                </c:pt>
                <c:pt idx="54">
                  <c:v>41779</c:v>
                </c:pt>
                <c:pt idx="55">
                  <c:v>41780</c:v>
                </c:pt>
                <c:pt idx="56">
                  <c:v>41781</c:v>
                </c:pt>
                <c:pt idx="57">
                  <c:v>41782</c:v>
                </c:pt>
                <c:pt idx="58">
                  <c:v>41785</c:v>
                </c:pt>
                <c:pt idx="59">
                  <c:v>41786</c:v>
                </c:pt>
                <c:pt idx="60">
                  <c:v>41787</c:v>
                </c:pt>
                <c:pt idx="61">
                  <c:v>41788</c:v>
                </c:pt>
                <c:pt idx="62">
                  <c:v>41789</c:v>
                </c:pt>
                <c:pt idx="63">
                  <c:v>41792</c:v>
                </c:pt>
                <c:pt idx="64">
                  <c:v>41793</c:v>
                </c:pt>
                <c:pt idx="65">
                  <c:v>41794</c:v>
                </c:pt>
                <c:pt idx="66">
                  <c:v>41795</c:v>
                </c:pt>
                <c:pt idx="67">
                  <c:v>41796</c:v>
                </c:pt>
                <c:pt idx="68">
                  <c:v>41799</c:v>
                </c:pt>
                <c:pt idx="69">
                  <c:v>41800</c:v>
                </c:pt>
                <c:pt idx="70">
                  <c:v>41801</c:v>
                </c:pt>
                <c:pt idx="71">
                  <c:v>41802</c:v>
                </c:pt>
                <c:pt idx="72">
                  <c:v>41803</c:v>
                </c:pt>
                <c:pt idx="73">
                  <c:v>41806</c:v>
                </c:pt>
                <c:pt idx="74">
                  <c:v>41807</c:v>
                </c:pt>
                <c:pt idx="75">
                  <c:v>41808</c:v>
                </c:pt>
                <c:pt idx="76">
                  <c:v>41809</c:v>
                </c:pt>
                <c:pt idx="77">
                  <c:v>41810</c:v>
                </c:pt>
                <c:pt idx="78">
                  <c:v>41813</c:v>
                </c:pt>
                <c:pt idx="79">
                  <c:v>41814</c:v>
                </c:pt>
                <c:pt idx="80">
                  <c:v>41815</c:v>
                </c:pt>
                <c:pt idx="81">
                  <c:v>41816</c:v>
                </c:pt>
                <c:pt idx="82">
                  <c:v>41817</c:v>
                </c:pt>
                <c:pt idx="83">
                  <c:v>41820</c:v>
                </c:pt>
                <c:pt idx="84">
                  <c:v>41821</c:v>
                </c:pt>
                <c:pt idx="85">
                  <c:v>41822</c:v>
                </c:pt>
                <c:pt idx="86">
                  <c:v>41823</c:v>
                </c:pt>
                <c:pt idx="87">
                  <c:v>41824</c:v>
                </c:pt>
                <c:pt idx="88">
                  <c:v>41827</c:v>
                </c:pt>
                <c:pt idx="89">
                  <c:v>41828</c:v>
                </c:pt>
                <c:pt idx="90">
                  <c:v>41829</c:v>
                </c:pt>
                <c:pt idx="91">
                  <c:v>41830</c:v>
                </c:pt>
                <c:pt idx="92">
                  <c:v>41831</c:v>
                </c:pt>
                <c:pt idx="93">
                  <c:v>41834</c:v>
                </c:pt>
                <c:pt idx="94">
                  <c:v>41835</c:v>
                </c:pt>
                <c:pt idx="95">
                  <c:v>41836</c:v>
                </c:pt>
                <c:pt idx="96">
                  <c:v>41837</c:v>
                </c:pt>
                <c:pt idx="97">
                  <c:v>41838</c:v>
                </c:pt>
                <c:pt idx="98">
                  <c:v>41841</c:v>
                </c:pt>
                <c:pt idx="99">
                  <c:v>41842</c:v>
                </c:pt>
                <c:pt idx="100">
                  <c:v>41843</c:v>
                </c:pt>
                <c:pt idx="101">
                  <c:v>41844</c:v>
                </c:pt>
                <c:pt idx="102">
                  <c:v>41845</c:v>
                </c:pt>
                <c:pt idx="103">
                  <c:v>41848</c:v>
                </c:pt>
                <c:pt idx="104">
                  <c:v>41849</c:v>
                </c:pt>
                <c:pt idx="105">
                  <c:v>41850</c:v>
                </c:pt>
                <c:pt idx="106">
                  <c:v>41851</c:v>
                </c:pt>
                <c:pt idx="107">
                  <c:v>41852</c:v>
                </c:pt>
                <c:pt idx="108">
                  <c:v>41855</c:v>
                </c:pt>
                <c:pt idx="109">
                  <c:v>41856</c:v>
                </c:pt>
                <c:pt idx="110">
                  <c:v>41857</c:v>
                </c:pt>
                <c:pt idx="111">
                  <c:v>41858</c:v>
                </c:pt>
                <c:pt idx="112">
                  <c:v>41859</c:v>
                </c:pt>
                <c:pt idx="113">
                  <c:v>41862</c:v>
                </c:pt>
                <c:pt idx="114">
                  <c:v>41863</c:v>
                </c:pt>
                <c:pt idx="115">
                  <c:v>41864</c:v>
                </c:pt>
                <c:pt idx="116">
                  <c:v>41865</c:v>
                </c:pt>
                <c:pt idx="117">
                  <c:v>41869</c:v>
                </c:pt>
                <c:pt idx="118">
                  <c:v>41870</c:v>
                </c:pt>
                <c:pt idx="119">
                  <c:v>41871</c:v>
                </c:pt>
                <c:pt idx="120">
                  <c:v>41872</c:v>
                </c:pt>
                <c:pt idx="121">
                  <c:v>41873</c:v>
                </c:pt>
                <c:pt idx="122">
                  <c:v>41876</c:v>
                </c:pt>
                <c:pt idx="123">
                  <c:v>41877</c:v>
                </c:pt>
                <c:pt idx="124">
                  <c:v>41878</c:v>
                </c:pt>
                <c:pt idx="125">
                  <c:v>41879</c:v>
                </c:pt>
                <c:pt idx="126">
                  <c:v>41880</c:v>
                </c:pt>
                <c:pt idx="127">
                  <c:v>41883</c:v>
                </c:pt>
                <c:pt idx="128">
                  <c:v>41884</c:v>
                </c:pt>
                <c:pt idx="129">
                  <c:v>41885</c:v>
                </c:pt>
                <c:pt idx="130">
                  <c:v>41886</c:v>
                </c:pt>
                <c:pt idx="131">
                  <c:v>41887</c:v>
                </c:pt>
                <c:pt idx="132">
                  <c:v>41890</c:v>
                </c:pt>
                <c:pt idx="133">
                  <c:v>41891</c:v>
                </c:pt>
                <c:pt idx="134">
                  <c:v>41892</c:v>
                </c:pt>
                <c:pt idx="135">
                  <c:v>41893</c:v>
                </c:pt>
                <c:pt idx="136">
                  <c:v>41894</c:v>
                </c:pt>
                <c:pt idx="137">
                  <c:v>41897</c:v>
                </c:pt>
                <c:pt idx="138">
                  <c:v>41898</c:v>
                </c:pt>
                <c:pt idx="139">
                  <c:v>41899</c:v>
                </c:pt>
                <c:pt idx="140">
                  <c:v>41900</c:v>
                </c:pt>
                <c:pt idx="141">
                  <c:v>41901</c:v>
                </c:pt>
                <c:pt idx="142">
                  <c:v>41904</c:v>
                </c:pt>
                <c:pt idx="143">
                  <c:v>41905</c:v>
                </c:pt>
                <c:pt idx="144">
                  <c:v>41906</c:v>
                </c:pt>
                <c:pt idx="145">
                  <c:v>41907</c:v>
                </c:pt>
                <c:pt idx="146">
                  <c:v>41908</c:v>
                </c:pt>
                <c:pt idx="147">
                  <c:v>41911</c:v>
                </c:pt>
                <c:pt idx="148">
                  <c:v>41912</c:v>
                </c:pt>
                <c:pt idx="149">
                  <c:v>41913</c:v>
                </c:pt>
                <c:pt idx="150">
                  <c:v>41914</c:v>
                </c:pt>
                <c:pt idx="151">
                  <c:v>41915</c:v>
                </c:pt>
                <c:pt idx="152">
                  <c:v>41918</c:v>
                </c:pt>
                <c:pt idx="153">
                  <c:v>41919</c:v>
                </c:pt>
                <c:pt idx="154">
                  <c:v>41920</c:v>
                </c:pt>
                <c:pt idx="155">
                  <c:v>41921</c:v>
                </c:pt>
                <c:pt idx="156">
                  <c:v>41922</c:v>
                </c:pt>
                <c:pt idx="157">
                  <c:v>41925</c:v>
                </c:pt>
                <c:pt idx="158">
                  <c:v>41926</c:v>
                </c:pt>
                <c:pt idx="159">
                  <c:v>41927</c:v>
                </c:pt>
                <c:pt idx="160">
                  <c:v>41928</c:v>
                </c:pt>
                <c:pt idx="161">
                  <c:v>41929</c:v>
                </c:pt>
                <c:pt idx="162">
                  <c:v>41932</c:v>
                </c:pt>
                <c:pt idx="163">
                  <c:v>41933</c:v>
                </c:pt>
                <c:pt idx="164">
                  <c:v>41934</c:v>
                </c:pt>
                <c:pt idx="165">
                  <c:v>41935</c:v>
                </c:pt>
                <c:pt idx="166">
                  <c:v>41936</c:v>
                </c:pt>
                <c:pt idx="167">
                  <c:v>41939</c:v>
                </c:pt>
                <c:pt idx="168">
                  <c:v>41940</c:v>
                </c:pt>
                <c:pt idx="169">
                  <c:v>41941</c:v>
                </c:pt>
                <c:pt idx="170">
                  <c:v>41942</c:v>
                </c:pt>
                <c:pt idx="171">
                  <c:v>41943</c:v>
                </c:pt>
                <c:pt idx="172">
                  <c:v>41946</c:v>
                </c:pt>
                <c:pt idx="173">
                  <c:v>41947</c:v>
                </c:pt>
                <c:pt idx="174">
                  <c:v>41948</c:v>
                </c:pt>
                <c:pt idx="175">
                  <c:v>41949</c:v>
                </c:pt>
                <c:pt idx="176">
                  <c:v>41950</c:v>
                </c:pt>
                <c:pt idx="177">
                  <c:v>41953</c:v>
                </c:pt>
                <c:pt idx="178">
                  <c:v>41954</c:v>
                </c:pt>
                <c:pt idx="179">
                  <c:v>41955</c:v>
                </c:pt>
                <c:pt idx="180">
                  <c:v>41956</c:v>
                </c:pt>
                <c:pt idx="181">
                  <c:v>41957</c:v>
                </c:pt>
                <c:pt idx="182">
                  <c:v>41960</c:v>
                </c:pt>
                <c:pt idx="183">
                  <c:v>41961</c:v>
                </c:pt>
                <c:pt idx="184">
                  <c:v>41962</c:v>
                </c:pt>
                <c:pt idx="185">
                  <c:v>41963</c:v>
                </c:pt>
                <c:pt idx="186">
                  <c:v>41964</c:v>
                </c:pt>
                <c:pt idx="187">
                  <c:v>41967</c:v>
                </c:pt>
                <c:pt idx="188">
                  <c:v>41968</c:v>
                </c:pt>
                <c:pt idx="189">
                  <c:v>41969</c:v>
                </c:pt>
                <c:pt idx="190">
                  <c:v>41970</c:v>
                </c:pt>
                <c:pt idx="191">
                  <c:v>41971</c:v>
                </c:pt>
                <c:pt idx="192">
                  <c:v>41974</c:v>
                </c:pt>
                <c:pt idx="193">
                  <c:v>41975</c:v>
                </c:pt>
                <c:pt idx="194">
                  <c:v>41976</c:v>
                </c:pt>
                <c:pt idx="195">
                  <c:v>41977</c:v>
                </c:pt>
                <c:pt idx="196">
                  <c:v>41978</c:v>
                </c:pt>
                <c:pt idx="197">
                  <c:v>41981</c:v>
                </c:pt>
                <c:pt idx="198">
                  <c:v>41982</c:v>
                </c:pt>
                <c:pt idx="199">
                  <c:v>41983</c:v>
                </c:pt>
                <c:pt idx="200">
                  <c:v>41984</c:v>
                </c:pt>
                <c:pt idx="201">
                  <c:v>41985</c:v>
                </c:pt>
                <c:pt idx="202">
                  <c:v>41988</c:v>
                </c:pt>
                <c:pt idx="203">
                  <c:v>41989</c:v>
                </c:pt>
                <c:pt idx="204">
                  <c:v>41990</c:v>
                </c:pt>
                <c:pt idx="205">
                  <c:v>41991</c:v>
                </c:pt>
                <c:pt idx="206">
                  <c:v>41992</c:v>
                </c:pt>
                <c:pt idx="207">
                  <c:v>41995</c:v>
                </c:pt>
                <c:pt idx="208">
                  <c:v>41996</c:v>
                </c:pt>
                <c:pt idx="209">
                  <c:v>42002</c:v>
                </c:pt>
                <c:pt idx="210">
                  <c:v>42003</c:v>
                </c:pt>
                <c:pt idx="211">
                  <c:v>42006</c:v>
                </c:pt>
                <c:pt idx="212">
                  <c:v>42009</c:v>
                </c:pt>
                <c:pt idx="213">
                  <c:v>42010</c:v>
                </c:pt>
                <c:pt idx="214">
                  <c:v>42011</c:v>
                </c:pt>
                <c:pt idx="215">
                  <c:v>42012</c:v>
                </c:pt>
                <c:pt idx="216">
                  <c:v>42013</c:v>
                </c:pt>
                <c:pt idx="217">
                  <c:v>42016</c:v>
                </c:pt>
                <c:pt idx="218">
                  <c:v>42017</c:v>
                </c:pt>
                <c:pt idx="219">
                  <c:v>42018</c:v>
                </c:pt>
                <c:pt idx="220">
                  <c:v>42019</c:v>
                </c:pt>
                <c:pt idx="221">
                  <c:v>42020</c:v>
                </c:pt>
                <c:pt idx="222">
                  <c:v>42023</c:v>
                </c:pt>
                <c:pt idx="223">
                  <c:v>42024</c:v>
                </c:pt>
                <c:pt idx="224">
                  <c:v>42025</c:v>
                </c:pt>
                <c:pt idx="225">
                  <c:v>42026</c:v>
                </c:pt>
                <c:pt idx="226">
                  <c:v>42027</c:v>
                </c:pt>
                <c:pt idx="227">
                  <c:v>42030</c:v>
                </c:pt>
                <c:pt idx="228">
                  <c:v>42031</c:v>
                </c:pt>
                <c:pt idx="229">
                  <c:v>42032</c:v>
                </c:pt>
                <c:pt idx="230">
                  <c:v>42033</c:v>
                </c:pt>
                <c:pt idx="231">
                  <c:v>42034</c:v>
                </c:pt>
                <c:pt idx="232">
                  <c:v>42037</c:v>
                </c:pt>
                <c:pt idx="233">
                  <c:v>42038</c:v>
                </c:pt>
                <c:pt idx="234">
                  <c:v>42039</c:v>
                </c:pt>
                <c:pt idx="235">
                  <c:v>42040</c:v>
                </c:pt>
                <c:pt idx="236">
                  <c:v>42041</c:v>
                </c:pt>
                <c:pt idx="237">
                  <c:v>42044</c:v>
                </c:pt>
                <c:pt idx="238">
                  <c:v>42045</c:v>
                </c:pt>
                <c:pt idx="239">
                  <c:v>42046</c:v>
                </c:pt>
                <c:pt idx="240">
                  <c:v>42047</c:v>
                </c:pt>
                <c:pt idx="241">
                  <c:v>42048</c:v>
                </c:pt>
                <c:pt idx="242">
                  <c:v>42051</c:v>
                </c:pt>
                <c:pt idx="243">
                  <c:v>42052</c:v>
                </c:pt>
                <c:pt idx="244">
                  <c:v>42053</c:v>
                </c:pt>
                <c:pt idx="245">
                  <c:v>42054</c:v>
                </c:pt>
                <c:pt idx="246">
                  <c:v>42055</c:v>
                </c:pt>
                <c:pt idx="247">
                  <c:v>42058</c:v>
                </c:pt>
                <c:pt idx="248">
                  <c:v>42059</c:v>
                </c:pt>
                <c:pt idx="249">
                  <c:v>42060</c:v>
                </c:pt>
                <c:pt idx="250">
                  <c:v>42061</c:v>
                </c:pt>
                <c:pt idx="251">
                  <c:v>42062</c:v>
                </c:pt>
                <c:pt idx="252">
                  <c:v>42065</c:v>
                </c:pt>
                <c:pt idx="253">
                  <c:v>42066</c:v>
                </c:pt>
                <c:pt idx="254">
                  <c:v>42067</c:v>
                </c:pt>
                <c:pt idx="255">
                  <c:v>42068</c:v>
                </c:pt>
                <c:pt idx="256">
                  <c:v>42069</c:v>
                </c:pt>
                <c:pt idx="257">
                  <c:v>42072</c:v>
                </c:pt>
                <c:pt idx="258">
                  <c:v>42073</c:v>
                </c:pt>
                <c:pt idx="259">
                  <c:v>42074</c:v>
                </c:pt>
                <c:pt idx="260">
                  <c:v>42075</c:v>
                </c:pt>
                <c:pt idx="261">
                  <c:v>42076</c:v>
                </c:pt>
                <c:pt idx="262">
                  <c:v>42079</c:v>
                </c:pt>
                <c:pt idx="263">
                  <c:v>42080</c:v>
                </c:pt>
                <c:pt idx="264">
                  <c:v>42081</c:v>
                </c:pt>
                <c:pt idx="265">
                  <c:v>42082</c:v>
                </c:pt>
                <c:pt idx="266">
                  <c:v>42083</c:v>
                </c:pt>
                <c:pt idx="267">
                  <c:v>42086</c:v>
                </c:pt>
                <c:pt idx="268">
                  <c:v>42087</c:v>
                </c:pt>
                <c:pt idx="269">
                  <c:v>42088</c:v>
                </c:pt>
                <c:pt idx="270">
                  <c:v>42089</c:v>
                </c:pt>
                <c:pt idx="271">
                  <c:v>42090</c:v>
                </c:pt>
                <c:pt idx="272">
                  <c:v>42093</c:v>
                </c:pt>
                <c:pt idx="273">
                  <c:v>42094</c:v>
                </c:pt>
                <c:pt idx="274">
                  <c:v>42095</c:v>
                </c:pt>
                <c:pt idx="275">
                  <c:v>42096</c:v>
                </c:pt>
                <c:pt idx="276">
                  <c:v>42101</c:v>
                </c:pt>
                <c:pt idx="277">
                  <c:v>42102</c:v>
                </c:pt>
                <c:pt idx="278">
                  <c:v>42103</c:v>
                </c:pt>
                <c:pt idx="279">
                  <c:v>42104</c:v>
                </c:pt>
                <c:pt idx="280">
                  <c:v>42107</c:v>
                </c:pt>
                <c:pt idx="281">
                  <c:v>42108</c:v>
                </c:pt>
                <c:pt idx="282">
                  <c:v>42109</c:v>
                </c:pt>
                <c:pt idx="283">
                  <c:v>42110</c:v>
                </c:pt>
                <c:pt idx="284">
                  <c:v>42111</c:v>
                </c:pt>
                <c:pt idx="285">
                  <c:v>42114</c:v>
                </c:pt>
                <c:pt idx="286">
                  <c:v>42115</c:v>
                </c:pt>
                <c:pt idx="287">
                  <c:v>42116</c:v>
                </c:pt>
                <c:pt idx="288">
                  <c:v>42117</c:v>
                </c:pt>
                <c:pt idx="289">
                  <c:v>42118</c:v>
                </c:pt>
                <c:pt idx="290">
                  <c:v>42121</c:v>
                </c:pt>
                <c:pt idx="291">
                  <c:v>42122</c:v>
                </c:pt>
                <c:pt idx="292">
                  <c:v>42123</c:v>
                </c:pt>
                <c:pt idx="293">
                  <c:v>42124</c:v>
                </c:pt>
                <c:pt idx="294">
                  <c:v>42128</c:v>
                </c:pt>
                <c:pt idx="295">
                  <c:v>42129</c:v>
                </c:pt>
                <c:pt idx="296">
                  <c:v>42130</c:v>
                </c:pt>
                <c:pt idx="297">
                  <c:v>42131</c:v>
                </c:pt>
                <c:pt idx="298">
                  <c:v>42132</c:v>
                </c:pt>
                <c:pt idx="299">
                  <c:v>42135</c:v>
                </c:pt>
                <c:pt idx="300">
                  <c:v>42136</c:v>
                </c:pt>
                <c:pt idx="301">
                  <c:v>42137</c:v>
                </c:pt>
                <c:pt idx="302">
                  <c:v>42138</c:v>
                </c:pt>
                <c:pt idx="303">
                  <c:v>42139</c:v>
                </c:pt>
                <c:pt idx="304">
                  <c:v>42142</c:v>
                </c:pt>
                <c:pt idx="305">
                  <c:v>42143</c:v>
                </c:pt>
                <c:pt idx="306">
                  <c:v>42144</c:v>
                </c:pt>
                <c:pt idx="307">
                  <c:v>42145</c:v>
                </c:pt>
                <c:pt idx="308">
                  <c:v>42146</c:v>
                </c:pt>
                <c:pt idx="309">
                  <c:v>42149</c:v>
                </c:pt>
                <c:pt idx="310">
                  <c:v>42150</c:v>
                </c:pt>
                <c:pt idx="311">
                  <c:v>42151</c:v>
                </c:pt>
                <c:pt idx="312">
                  <c:v>42152</c:v>
                </c:pt>
                <c:pt idx="313">
                  <c:v>42153</c:v>
                </c:pt>
                <c:pt idx="314">
                  <c:v>42156</c:v>
                </c:pt>
                <c:pt idx="315">
                  <c:v>42157</c:v>
                </c:pt>
                <c:pt idx="316">
                  <c:v>42158</c:v>
                </c:pt>
                <c:pt idx="317">
                  <c:v>42159</c:v>
                </c:pt>
                <c:pt idx="318">
                  <c:v>42160</c:v>
                </c:pt>
                <c:pt idx="319">
                  <c:v>42163</c:v>
                </c:pt>
                <c:pt idx="320">
                  <c:v>42164</c:v>
                </c:pt>
                <c:pt idx="321">
                  <c:v>42165</c:v>
                </c:pt>
                <c:pt idx="322">
                  <c:v>42166</c:v>
                </c:pt>
                <c:pt idx="323">
                  <c:v>42167</c:v>
                </c:pt>
                <c:pt idx="324">
                  <c:v>42170</c:v>
                </c:pt>
                <c:pt idx="325">
                  <c:v>42171</c:v>
                </c:pt>
                <c:pt idx="326">
                  <c:v>42172</c:v>
                </c:pt>
                <c:pt idx="327">
                  <c:v>42173</c:v>
                </c:pt>
                <c:pt idx="328">
                  <c:v>42174</c:v>
                </c:pt>
                <c:pt idx="329">
                  <c:v>42177</c:v>
                </c:pt>
                <c:pt idx="330">
                  <c:v>42178</c:v>
                </c:pt>
                <c:pt idx="331">
                  <c:v>42179</c:v>
                </c:pt>
                <c:pt idx="332">
                  <c:v>42180</c:v>
                </c:pt>
                <c:pt idx="333">
                  <c:v>42181</c:v>
                </c:pt>
                <c:pt idx="334">
                  <c:v>42184</c:v>
                </c:pt>
                <c:pt idx="335">
                  <c:v>42185</c:v>
                </c:pt>
                <c:pt idx="336">
                  <c:v>42186</c:v>
                </c:pt>
                <c:pt idx="337">
                  <c:v>42187</c:v>
                </c:pt>
                <c:pt idx="338">
                  <c:v>42188</c:v>
                </c:pt>
                <c:pt idx="339">
                  <c:v>42191</c:v>
                </c:pt>
                <c:pt idx="340">
                  <c:v>42192</c:v>
                </c:pt>
                <c:pt idx="341">
                  <c:v>42193</c:v>
                </c:pt>
                <c:pt idx="342">
                  <c:v>42194</c:v>
                </c:pt>
                <c:pt idx="343">
                  <c:v>42195</c:v>
                </c:pt>
                <c:pt idx="344">
                  <c:v>42198</c:v>
                </c:pt>
                <c:pt idx="345">
                  <c:v>42199</c:v>
                </c:pt>
                <c:pt idx="346">
                  <c:v>42200</c:v>
                </c:pt>
                <c:pt idx="347">
                  <c:v>42201</c:v>
                </c:pt>
                <c:pt idx="348">
                  <c:v>42202</c:v>
                </c:pt>
                <c:pt idx="349">
                  <c:v>42205</c:v>
                </c:pt>
                <c:pt idx="350">
                  <c:v>42206</c:v>
                </c:pt>
                <c:pt idx="351">
                  <c:v>42207</c:v>
                </c:pt>
                <c:pt idx="352">
                  <c:v>42208</c:v>
                </c:pt>
                <c:pt idx="353">
                  <c:v>42209</c:v>
                </c:pt>
                <c:pt idx="354">
                  <c:v>42212</c:v>
                </c:pt>
                <c:pt idx="355">
                  <c:v>42213</c:v>
                </c:pt>
                <c:pt idx="356">
                  <c:v>42214</c:v>
                </c:pt>
                <c:pt idx="357">
                  <c:v>42215</c:v>
                </c:pt>
                <c:pt idx="358">
                  <c:v>42216</c:v>
                </c:pt>
                <c:pt idx="359">
                  <c:v>42219</c:v>
                </c:pt>
                <c:pt idx="360">
                  <c:v>42220</c:v>
                </c:pt>
                <c:pt idx="361">
                  <c:v>42221</c:v>
                </c:pt>
                <c:pt idx="362">
                  <c:v>42222</c:v>
                </c:pt>
                <c:pt idx="363">
                  <c:v>42223</c:v>
                </c:pt>
                <c:pt idx="364">
                  <c:v>42226</c:v>
                </c:pt>
                <c:pt idx="365">
                  <c:v>42227</c:v>
                </c:pt>
                <c:pt idx="366">
                  <c:v>42228</c:v>
                </c:pt>
                <c:pt idx="367">
                  <c:v>42229</c:v>
                </c:pt>
                <c:pt idx="368">
                  <c:v>42230</c:v>
                </c:pt>
                <c:pt idx="369">
                  <c:v>42233</c:v>
                </c:pt>
                <c:pt idx="370">
                  <c:v>42234</c:v>
                </c:pt>
                <c:pt idx="371">
                  <c:v>42235</c:v>
                </c:pt>
                <c:pt idx="372">
                  <c:v>42236</c:v>
                </c:pt>
                <c:pt idx="373">
                  <c:v>42237</c:v>
                </c:pt>
                <c:pt idx="374">
                  <c:v>42240</c:v>
                </c:pt>
                <c:pt idx="375">
                  <c:v>42241</c:v>
                </c:pt>
                <c:pt idx="376">
                  <c:v>42242</c:v>
                </c:pt>
                <c:pt idx="377">
                  <c:v>42243</c:v>
                </c:pt>
                <c:pt idx="378">
                  <c:v>42244</c:v>
                </c:pt>
                <c:pt idx="379">
                  <c:v>42247</c:v>
                </c:pt>
                <c:pt idx="380">
                  <c:v>42248</c:v>
                </c:pt>
                <c:pt idx="381">
                  <c:v>42249</c:v>
                </c:pt>
                <c:pt idx="382">
                  <c:v>42250</c:v>
                </c:pt>
                <c:pt idx="383">
                  <c:v>42251</c:v>
                </c:pt>
                <c:pt idx="384">
                  <c:v>42254</c:v>
                </c:pt>
                <c:pt idx="385">
                  <c:v>42255</c:v>
                </c:pt>
                <c:pt idx="386">
                  <c:v>42256</c:v>
                </c:pt>
                <c:pt idx="387">
                  <c:v>42257</c:v>
                </c:pt>
                <c:pt idx="388">
                  <c:v>42258</c:v>
                </c:pt>
                <c:pt idx="389">
                  <c:v>42261</c:v>
                </c:pt>
                <c:pt idx="390">
                  <c:v>42262</c:v>
                </c:pt>
                <c:pt idx="391">
                  <c:v>42263</c:v>
                </c:pt>
                <c:pt idx="392">
                  <c:v>42264</c:v>
                </c:pt>
                <c:pt idx="393">
                  <c:v>42265</c:v>
                </c:pt>
                <c:pt idx="394">
                  <c:v>42268</c:v>
                </c:pt>
                <c:pt idx="395">
                  <c:v>42269</c:v>
                </c:pt>
                <c:pt idx="396">
                  <c:v>42270</c:v>
                </c:pt>
                <c:pt idx="397">
                  <c:v>42271</c:v>
                </c:pt>
                <c:pt idx="398">
                  <c:v>42272</c:v>
                </c:pt>
                <c:pt idx="399">
                  <c:v>42275</c:v>
                </c:pt>
                <c:pt idx="400">
                  <c:v>42276</c:v>
                </c:pt>
                <c:pt idx="401">
                  <c:v>42277</c:v>
                </c:pt>
                <c:pt idx="402">
                  <c:v>42278</c:v>
                </c:pt>
                <c:pt idx="403">
                  <c:v>42279</c:v>
                </c:pt>
                <c:pt idx="404">
                  <c:v>42282</c:v>
                </c:pt>
                <c:pt idx="405">
                  <c:v>42283</c:v>
                </c:pt>
                <c:pt idx="406">
                  <c:v>42284</c:v>
                </c:pt>
                <c:pt idx="407">
                  <c:v>42285</c:v>
                </c:pt>
                <c:pt idx="408">
                  <c:v>42286</c:v>
                </c:pt>
                <c:pt idx="409">
                  <c:v>42289</c:v>
                </c:pt>
                <c:pt idx="410">
                  <c:v>42290</c:v>
                </c:pt>
                <c:pt idx="411">
                  <c:v>42291</c:v>
                </c:pt>
                <c:pt idx="412">
                  <c:v>42292</c:v>
                </c:pt>
                <c:pt idx="413">
                  <c:v>42293</c:v>
                </c:pt>
                <c:pt idx="414">
                  <c:v>42296</c:v>
                </c:pt>
                <c:pt idx="415">
                  <c:v>42297</c:v>
                </c:pt>
                <c:pt idx="416">
                  <c:v>42298</c:v>
                </c:pt>
                <c:pt idx="417">
                  <c:v>42299</c:v>
                </c:pt>
                <c:pt idx="418">
                  <c:v>42300</c:v>
                </c:pt>
                <c:pt idx="419">
                  <c:v>42303</c:v>
                </c:pt>
                <c:pt idx="420">
                  <c:v>42304</c:v>
                </c:pt>
                <c:pt idx="421">
                  <c:v>42305</c:v>
                </c:pt>
                <c:pt idx="422">
                  <c:v>42306</c:v>
                </c:pt>
                <c:pt idx="423">
                  <c:v>42307</c:v>
                </c:pt>
                <c:pt idx="424">
                  <c:v>42310</c:v>
                </c:pt>
                <c:pt idx="425">
                  <c:v>42311</c:v>
                </c:pt>
                <c:pt idx="426">
                  <c:v>42312</c:v>
                </c:pt>
                <c:pt idx="427">
                  <c:v>42313</c:v>
                </c:pt>
                <c:pt idx="428">
                  <c:v>42314</c:v>
                </c:pt>
                <c:pt idx="429">
                  <c:v>42317</c:v>
                </c:pt>
                <c:pt idx="430">
                  <c:v>42318</c:v>
                </c:pt>
                <c:pt idx="431">
                  <c:v>42319</c:v>
                </c:pt>
                <c:pt idx="432">
                  <c:v>42320</c:v>
                </c:pt>
                <c:pt idx="433">
                  <c:v>42321</c:v>
                </c:pt>
                <c:pt idx="434">
                  <c:v>42324</c:v>
                </c:pt>
                <c:pt idx="435">
                  <c:v>42325</c:v>
                </c:pt>
                <c:pt idx="436">
                  <c:v>42326</c:v>
                </c:pt>
                <c:pt idx="437">
                  <c:v>42327</c:v>
                </c:pt>
                <c:pt idx="438">
                  <c:v>42328</c:v>
                </c:pt>
                <c:pt idx="439">
                  <c:v>42331</c:v>
                </c:pt>
                <c:pt idx="440">
                  <c:v>42332</c:v>
                </c:pt>
                <c:pt idx="441">
                  <c:v>42333</c:v>
                </c:pt>
                <c:pt idx="442">
                  <c:v>42334</c:v>
                </c:pt>
                <c:pt idx="443">
                  <c:v>42335</c:v>
                </c:pt>
                <c:pt idx="444">
                  <c:v>42338</c:v>
                </c:pt>
                <c:pt idx="445">
                  <c:v>42339</c:v>
                </c:pt>
                <c:pt idx="446">
                  <c:v>42340</c:v>
                </c:pt>
                <c:pt idx="447">
                  <c:v>42341</c:v>
                </c:pt>
                <c:pt idx="448">
                  <c:v>42342</c:v>
                </c:pt>
                <c:pt idx="449">
                  <c:v>42345</c:v>
                </c:pt>
                <c:pt idx="450">
                  <c:v>42346</c:v>
                </c:pt>
                <c:pt idx="451">
                  <c:v>42347</c:v>
                </c:pt>
                <c:pt idx="452">
                  <c:v>42348</c:v>
                </c:pt>
                <c:pt idx="453">
                  <c:v>42349</c:v>
                </c:pt>
                <c:pt idx="454">
                  <c:v>42352</c:v>
                </c:pt>
                <c:pt idx="455">
                  <c:v>42353</c:v>
                </c:pt>
                <c:pt idx="456">
                  <c:v>42354</c:v>
                </c:pt>
                <c:pt idx="457">
                  <c:v>42355</c:v>
                </c:pt>
                <c:pt idx="458">
                  <c:v>42356</c:v>
                </c:pt>
                <c:pt idx="459">
                  <c:v>42359</c:v>
                </c:pt>
                <c:pt idx="460">
                  <c:v>42360</c:v>
                </c:pt>
                <c:pt idx="461">
                  <c:v>42361</c:v>
                </c:pt>
                <c:pt idx="462">
                  <c:v>42366</c:v>
                </c:pt>
                <c:pt idx="463">
                  <c:v>42367</c:v>
                </c:pt>
                <c:pt idx="464">
                  <c:v>42368</c:v>
                </c:pt>
                <c:pt idx="465">
                  <c:v>42369</c:v>
                </c:pt>
                <c:pt idx="466">
                  <c:v>42373</c:v>
                </c:pt>
                <c:pt idx="467">
                  <c:v>42374</c:v>
                </c:pt>
                <c:pt idx="468">
                  <c:v>42375</c:v>
                </c:pt>
                <c:pt idx="469">
                  <c:v>42376</c:v>
                </c:pt>
                <c:pt idx="470">
                  <c:v>42377</c:v>
                </c:pt>
                <c:pt idx="471">
                  <c:v>42380</c:v>
                </c:pt>
                <c:pt idx="472">
                  <c:v>42381</c:v>
                </c:pt>
                <c:pt idx="473">
                  <c:v>42382</c:v>
                </c:pt>
                <c:pt idx="474">
                  <c:v>42383</c:v>
                </c:pt>
                <c:pt idx="475">
                  <c:v>42384</c:v>
                </c:pt>
                <c:pt idx="476">
                  <c:v>42387</c:v>
                </c:pt>
                <c:pt idx="477">
                  <c:v>42388</c:v>
                </c:pt>
                <c:pt idx="478">
                  <c:v>42389</c:v>
                </c:pt>
                <c:pt idx="479">
                  <c:v>42390</c:v>
                </c:pt>
                <c:pt idx="480">
                  <c:v>42391</c:v>
                </c:pt>
                <c:pt idx="481">
                  <c:v>42394</c:v>
                </c:pt>
                <c:pt idx="482">
                  <c:v>42395</c:v>
                </c:pt>
                <c:pt idx="483">
                  <c:v>42396</c:v>
                </c:pt>
                <c:pt idx="484">
                  <c:v>42397</c:v>
                </c:pt>
                <c:pt idx="485">
                  <c:v>42398</c:v>
                </c:pt>
                <c:pt idx="486">
                  <c:v>42401</c:v>
                </c:pt>
                <c:pt idx="487">
                  <c:v>42402</c:v>
                </c:pt>
                <c:pt idx="488">
                  <c:v>42403</c:v>
                </c:pt>
                <c:pt idx="489">
                  <c:v>42404</c:v>
                </c:pt>
                <c:pt idx="490">
                  <c:v>42405</c:v>
                </c:pt>
                <c:pt idx="491">
                  <c:v>42408</c:v>
                </c:pt>
                <c:pt idx="492">
                  <c:v>42409</c:v>
                </c:pt>
                <c:pt idx="493">
                  <c:v>42410</c:v>
                </c:pt>
                <c:pt idx="494">
                  <c:v>42411</c:v>
                </c:pt>
                <c:pt idx="495">
                  <c:v>42412</c:v>
                </c:pt>
                <c:pt idx="496">
                  <c:v>42415</c:v>
                </c:pt>
                <c:pt idx="497">
                  <c:v>42416</c:v>
                </c:pt>
                <c:pt idx="498">
                  <c:v>42417</c:v>
                </c:pt>
                <c:pt idx="499">
                  <c:v>42418</c:v>
                </c:pt>
                <c:pt idx="500">
                  <c:v>42419</c:v>
                </c:pt>
                <c:pt idx="501">
                  <c:v>42422</c:v>
                </c:pt>
                <c:pt idx="502">
                  <c:v>42423</c:v>
                </c:pt>
                <c:pt idx="503">
                  <c:v>42424</c:v>
                </c:pt>
                <c:pt idx="504">
                  <c:v>42425</c:v>
                </c:pt>
                <c:pt idx="505">
                  <c:v>42426</c:v>
                </c:pt>
                <c:pt idx="506">
                  <c:v>42429</c:v>
                </c:pt>
                <c:pt idx="507">
                  <c:v>42430</c:v>
                </c:pt>
                <c:pt idx="508">
                  <c:v>42431</c:v>
                </c:pt>
                <c:pt idx="509">
                  <c:v>42432</c:v>
                </c:pt>
                <c:pt idx="510">
                  <c:v>42433</c:v>
                </c:pt>
                <c:pt idx="511">
                  <c:v>42436</c:v>
                </c:pt>
                <c:pt idx="512">
                  <c:v>42437</c:v>
                </c:pt>
                <c:pt idx="513">
                  <c:v>42438</c:v>
                </c:pt>
                <c:pt idx="514">
                  <c:v>42439</c:v>
                </c:pt>
                <c:pt idx="515">
                  <c:v>42440</c:v>
                </c:pt>
                <c:pt idx="516">
                  <c:v>42443</c:v>
                </c:pt>
                <c:pt idx="517">
                  <c:v>42444</c:v>
                </c:pt>
                <c:pt idx="518">
                  <c:v>42445</c:v>
                </c:pt>
                <c:pt idx="519">
                  <c:v>42446</c:v>
                </c:pt>
                <c:pt idx="520">
                  <c:v>42447</c:v>
                </c:pt>
                <c:pt idx="521">
                  <c:v>42450</c:v>
                </c:pt>
                <c:pt idx="522">
                  <c:v>42451</c:v>
                </c:pt>
                <c:pt idx="523">
                  <c:v>42452</c:v>
                </c:pt>
                <c:pt idx="524">
                  <c:v>42453</c:v>
                </c:pt>
                <c:pt idx="525">
                  <c:v>42458</c:v>
                </c:pt>
                <c:pt idx="526">
                  <c:v>42459</c:v>
                </c:pt>
                <c:pt idx="527">
                  <c:v>42460</c:v>
                </c:pt>
                <c:pt idx="528">
                  <c:v>42461</c:v>
                </c:pt>
                <c:pt idx="529">
                  <c:v>42464</c:v>
                </c:pt>
                <c:pt idx="530">
                  <c:v>42465</c:v>
                </c:pt>
                <c:pt idx="531">
                  <c:v>42466</c:v>
                </c:pt>
                <c:pt idx="532">
                  <c:v>42467</c:v>
                </c:pt>
                <c:pt idx="533">
                  <c:v>42468</c:v>
                </c:pt>
                <c:pt idx="534">
                  <c:v>42471</c:v>
                </c:pt>
                <c:pt idx="535">
                  <c:v>42472</c:v>
                </c:pt>
                <c:pt idx="536">
                  <c:v>42473</c:v>
                </c:pt>
                <c:pt idx="537">
                  <c:v>42474</c:v>
                </c:pt>
                <c:pt idx="538">
                  <c:v>42475</c:v>
                </c:pt>
                <c:pt idx="539">
                  <c:v>42478</c:v>
                </c:pt>
                <c:pt idx="540">
                  <c:v>42479</c:v>
                </c:pt>
                <c:pt idx="541">
                  <c:v>42480</c:v>
                </c:pt>
                <c:pt idx="542">
                  <c:v>42481</c:v>
                </c:pt>
                <c:pt idx="543">
                  <c:v>42482</c:v>
                </c:pt>
                <c:pt idx="544">
                  <c:v>42485</c:v>
                </c:pt>
                <c:pt idx="545">
                  <c:v>42486</c:v>
                </c:pt>
                <c:pt idx="546">
                  <c:v>42487</c:v>
                </c:pt>
                <c:pt idx="547">
                  <c:v>42488</c:v>
                </c:pt>
                <c:pt idx="548">
                  <c:v>42489</c:v>
                </c:pt>
                <c:pt idx="549">
                  <c:v>42492</c:v>
                </c:pt>
                <c:pt idx="550">
                  <c:v>42493</c:v>
                </c:pt>
                <c:pt idx="551">
                  <c:v>42494</c:v>
                </c:pt>
                <c:pt idx="552">
                  <c:v>42495</c:v>
                </c:pt>
                <c:pt idx="553">
                  <c:v>42496</c:v>
                </c:pt>
                <c:pt idx="554">
                  <c:v>42499</c:v>
                </c:pt>
                <c:pt idx="555">
                  <c:v>42500</c:v>
                </c:pt>
                <c:pt idx="556">
                  <c:v>42501</c:v>
                </c:pt>
                <c:pt idx="557">
                  <c:v>42502</c:v>
                </c:pt>
                <c:pt idx="558">
                  <c:v>42503</c:v>
                </c:pt>
                <c:pt idx="559">
                  <c:v>42506</c:v>
                </c:pt>
                <c:pt idx="560">
                  <c:v>42507</c:v>
                </c:pt>
                <c:pt idx="561">
                  <c:v>42508</c:v>
                </c:pt>
                <c:pt idx="562">
                  <c:v>42509</c:v>
                </c:pt>
                <c:pt idx="563">
                  <c:v>42510</c:v>
                </c:pt>
                <c:pt idx="564">
                  <c:v>42513</c:v>
                </c:pt>
                <c:pt idx="565">
                  <c:v>42514</c:v>
                </c:pt>
                <c:pt idx="566">
                  <c:v>42515</c:v>
                </c:pt>
                <c:pt idx="567">
                  <c:v>42516</c:v>
                </c:pt>
                <c:pt idx="568">
                  <c:v>42517</c:v>
                </c:pt>
                <c:pt idx="569">
                  <c:v>42520</c:v>
                </c:pt>
                <c:pt idx="570">
                  <c:v>42521</c:v>
                </c:pt>
                <c:pt idx="571">
                  <c:v>42522</c:v>
                </c:pt>
                <c:pt idx="572">
                  <c:v>42523</c:v>
                </c:pt>
                <c:pt idx="573">
                  <c:v>42524</c:v>
                </c:pt>
                <c:pt idx="574">
                  <c:v>42527</c:v>
                </c:pt>
                <c:pt idx="575">
                  <c:v>42528</c:v>
                </c:pt>
                <c:pt idx="576">
                  <c:v>42529</c:v>
                </c:pt>
                <c:pt idx="577">
                  <c:v>42530</c:v>
                </c:pt>
                <c:pt idx="578">
                  <c:v>42531</c:v>
                </c:pt>
                <c:pt idx="579">
                  <c:v>42534</c:v>
                </c:pt>
                <c:pt idx="580">
                  <c:v>42535</c:v>
                </c:pt>
                <c:pt idx="581">
                  <c:v>42536</c:v>
                </c:pt>
                <c:pt idx="582">
                  <c:v>42537</c:v>
                </c:pt>
                <c:pt idx="583">
                  <c:v>42538</c:v>
                </c:pt>
                <c:pt idx="584">
                  <c:v>42541</c:v>
                </c:pt>
                <c:pt idx="585">
                  <c:v>42542</c:v>
                </c:pt>
                <c:pt idx="586">
                  <c:v>42543</c:v>
                </c:pt>
                <c:pt idx="587">
                  <c:v>42544</c:v>
                </c:pt>
                <c:pt idx="588">
                  <c:v>42545</c:v>
                </c:pt>
                <c:pt idx="589">
                  <c:v>42548</c:v>
                </c:pt>
                <c:pt idx="590">
                  <c:v>42549</c:v>
                </c:pt>
                <c:pt idx="591">
                  <c:v>42550</c:v>
                </c:pt>
                <c:pt idx="592">
                  <c:v>42551</c:v>
                </c:pt>
                <c:pt idx="593">
                  <c:v>42552</c:v>
                </c:pt>
                <c:pt idx="594">
                  <c:v>42555</c:v>
                </c:pt>
                <c:pt idx="595">
                  <c:v>42556</c:v>
                </c:pt>
                <c:pt idx="596">
                  <c:v>42557</c:v>
                </c:pt>
                <c:pt idx="597">
                  <c:v>42558</c:v>
                </c:pt>
                <c:pt idx="598">
                  <c:v>42559</c:v>
                </c:pt>
                <c:pt idx="599">
                  <c:v>42562</c:v>
                </c:pt>
                <c:pt idx="600">
                  <c:v>42563</c:v>
                </c:pt>
                <c:pt idx="601">
                  <c:v>42564</c:v>
                </c:pt>
                <c:pt idx="602">
                  <c:v>42565</c:v>
                </c:pt>
                <c:pt idx="603">
                  <c:v>42566</c:v>
                </c:pt>
                <c:pt idx="604">
                  <c:v>42569</c:v>
                </c:pt>
                <c:pt idx="605">
                  <c:v>42570</c:v>
                </c:pt>
                <c:pt idx="606">
                  <c:v>42571</c:v>
                </c:pt>
                <c:pt idx="607">
                  <c:v>42572</c:v>
                </c:pt>
                <c:pt idx="608">
                  <c:v>42573</c:v>
                </c:pt>
                <c:pt idx="609">
                  <c:v>42576</c:v>
                </c:pt>
                <c:pt idx="610">
                  <c:v>42577</c:v>
                </c:pt>
                <c:pt idx="611">
                  <c:v>42578</c:v>
                </c:pt>
                <c:pt idx="612">
                  <c:v>42579</c:v>
                </c:pt>
                <c:pt idx="613">
                  <c:v>42580</c:v>
                </c:pt>
                <c:pt idx="614">
                  <c:v>42583</c:v>
                </c:pt>
                <c:pt idx="615">
                  <c:v>42584</c:v>
                </c:pt>
                <c:pt idx="616">
                  <c:v>42585</c:v>
                </c:pt>
                <c:pt idx="617">
                  <c:v>42586</c:v>
                </c:pt>
                <c:pt idx="618">
                  <c:v>42587</c:v>
                </c:pt>
                <c:pt idx="619">
                  <c:v>42590</c:v>
                </c:pt>
                <c:pt idx="620">
                  <c:v>42591</c:v>
                </c:pt>
                <c:pt idx="621">
                  <c:v>42592</c:v>
                </c:pt>
                <c:pt idx="622">
                  <c:v>42593</c:v>
                </c:pt>
                <c:pt idx="623">
                  <c:v>42594</c:v>
                </c:pt>
                <c:pt idx="624">
                  <c:v>42598</c:v>
                </c:pt>
                <c:pt idx="625">
                  <c:v>42599</c:v>
                </c:pt>
                <c:pt idx="626">
                  <c:v>42600</c:v>
                </c:pt>
                <c:pt idx="627">
                  <c:v>42601</c:v>
                </c:pt>
                <c:pt idx="628">
                  <c:v>42604</c:v>
                </c:pt>
                <c:pt idx="629">
                  <c:v>42605</c:v>
                </c:pt>
                <c:pt idx="630">
                  <c:v>42606</c:v>
                </c:pt>
                <c:pt idx="631">
                  <c:v>42607</c:v>
                </c:pt>
                <c:pt idx="632">
                  <c:v>42608</c:v>
                </c:pt>
                <c:pt idx="633">
                  <c:v>42611</c:v>
                </c:pt>
                <c:pt idx="634">
                  <c:v>42612</c:v>
                </c:pt>
                <c:pt idx="635">
                  <c:v>42613</c:v>
                </c:pt>
                <c:pt idx="636">
                  <c:v>42614</c:v>
                </c:pt>
                <c:pt idx="637">
                  <c:v>42615</c:v>
                </c:pt>
                <c:pt idx="638">
                  <c:v>42618</c:v>
                </c:pt>
                <c:pt idx="639">
                  <c:v>42619</c:v>
                </c:pt>
                <c:pt idx="640">
                  <c:v>42620</c:v>
                </c:pt>
                <c:pt idx="641">
                  <c:v>42621</c:v>
                </c:pt>
                <c:pt idx="642">
                  <c:v>42622</c:v>
                </c:pt>
                <c:pt idx="643">
                  <c:v>42625</c:v>
                </c:pt>
                <c:pt idx="644">
                  <c:v>42626</c:v>
                </c:pt>
                <c:pt idx="645">
                  <c:v>42627</c:v>
                </c:pt>
                <c:pt idx="646">
                  <c:v>42628</c:v>
                </c:pt>
                <c:pt idx="647">
                  <c:v>42629</c:v>
                </c:pt>
                <c:pt idx="648">
                  <c:v>42632</c:v>
                </c:pt>
                <c:pt idx="649">
                  <c:v>42633</c:v>
                </c:pt>
                <c:pt idx="650">
                  <c:v>42634</c:v>
                </c:pt>
                <c:pt idx="651">
                  <c:v>42635</c:v>
                </c:pt>
                <c:pt idx="652">
                  <c:v>42636</c:v>
                </c:pt>
                <c:pt idx="653">
                  <c:v>42639</c:v>
                </c:pt>
                <c:pt idx="654">
                  <c:v>42640</c:v>
                </c:pt>
                <c:pt idx="655">
                  <c:v>42641</c:v>
                </c:pt>
                <c:pt idx="656">
                  <c:v>42642</c:v>
                </c:pt>
                <c:pt idx="657">
                  <c:v>42643</c:v>
                </c:pt>
                <c:pt idx="658">
                  <c:v>42646</c:v>
                </c:pt>
                <c:pt idx="659">
                  <c:v>42647</c:v>
                </c:pt>
                <c:pt idx="660">
                  <c:v>42648</c:v>
                </c:pt>
                <c:pt idx="661">
                  <c:v>42649</c:v>
                </c:pt>
                <c:pt idx="662">
                  <c:v>42650</c:v>
                </c:pt>
                <c:pt idx="663">
                  <c:v>42653</c:v>
                </c:pt>
                <c:pt idx="664">
                  <c:v>42654</c:v>
                </c:pt>
                <c:pt idx="665">
                  <c:v>42655</c:v>
                </c:pt>
                <c:pt idx="666">
                  <c:v>42656</c:v>
                </c:pt>
                <c:pt idx="667">
                  <c:v>42657</c:v>
                </c:pt>
                <c:pt idx="668">
                  <c:v>42660</c:v>
                </c:pt>
                <c:pt idx="669">
                  <c:v>42661</c:v>
                </c:pt>
                <c:pt idx="670">
                  <c:v>42662</c:v>
                </c:pt>
                <c:pt idx="671">
                  <c:v>42663</c:v>
                </c:pt>
                <c:pt idx="672">
                  <c:v>42664</c:v>
                </c:pt>
                <c:pt idx="673">
                  <c:v>42667</c:v>
                </c:pt>
                <c:pt idx="674">
                  <c:v>42668</c:v>
                </c:pt>
                <c:pt idx="675">
                  <c:v>42669</c:v>
                </c:pt>
                <c:pt idx="676">
                  <c:v>42670</c:v>
                </c:pt>
                <c:pt idx="677">
                  <c:v>42671</c:v>
                </c:pt>
                <c:pt idx="678">
                  <c:v>42674</c:v>
                </c:pt>
                <c:pt idx="679">
                  <c:v>42675</c:v>
                </c:pt>
                <c:pt idx="680">
                  <c:v>42676</c:v>
                </c:pt>
                <c:pt idx="681">
                  <c:v>42677</c:v>
                </c:pt>
                <c:pt idx="682">
                  <c:v>42678</c:v>
                </c:pt>
                <c:pt idx="683">
                  <c:v>42681</c:v>
                </c:pt>
                <c:pt idx="684">
                  <c:v>42682</c:v>
                </c:pt>
                <c:pt idx="685">
                  <c:v>42683</c:v>
                </c:pt>
                <c:pt idx="686">
                  <c:v>42684</c:v>
                </c:pt>
                <c:pt idx="687">
                  <c:v>42685</c:v>
                </c:pt>
                <c:pt idx="688">
                  <c:v>42688</c:v>
                </c:pt>
                <c:pt idx="689">
                  <c:v>42689</c:v>
                </c:pt>
                <c:pt idx="690">
                  <c:v>42690</c:v>
                </c:pt>
                <c:pt idx="691">
                  <c:v>42691</c:v>
                </c:pt>
                <c:pt idx="692">
                  <c:v>42692</c:v>
                </c:pt>
                <c:pt idx="693">
                  <c:v>42695</c:v>
                </c:pt>
                <c:pt idx="694">
                  <c:v>42696</c:v>
                </c:pt>
                <c:pt idx="695">
                  <c:v>42697</c:v>
                </c:pt>
                <c:pt idx="696">
                  <c:v>42698</c:v>
                </c:pt>
                <c:pt idx="697">
                  <c:v>42699</c:v>
                </c:pt>
                <c:pt idx="698">
                  <c:v>42702</c:v>
                </c:pt>
                <c:pt idx="699">
                  <c:v>42703</c:v>
                </c:pt>
                <c:pt idx="700">
                  <c:v>42704</c:v>
                </c:pt>
                <c:pt idx="701">
                  <c:v>42705</c:v>
                </c:pt>
                <c:pt idx="702">
                  <c:v>42706</c:v>
                </c:pt>
                <c:pt idx="703">
                  <c:v>42709</c:v>
                </c:pt>
                <c:pt idx="704">
                  <c:v>42710</c:v>
                </c:pt>
                <c:pt idx="705">
                  <c:v>42711</c:v>
                </c:pt>
                <c:pt idx="706">
                  <c:v>42712</c:v>
                </c:pt>
                <c:pt idx="707">
                  <c:v>42713</c:v>
                </c:pt>
                <c:pt idx="708">
                  <c:v>42716</c:v>
                </c:pt>
                <c:pt idx="709">
                  <c:v>42717</c:v>
                </c:pt>
                <c:pt idx="710">
                  <c:v>42718</c:v>
                </c:pt>
                <c:pt idx="711">
                  <c:v>42719</c:v>
                </c:pt>
                <c:pt idx="712">
                  <c:v>42720</c:v>
                </c:pt>
                <c:pt idx="713">
                  <c:v>42723</c:v>
                </c:pt>
                <c:pt idx="714">
                  <c:v>42724</c:v>
                </c:pt>
                <c:pt idx="715">
                  <c:v>42725</c:v>
                </c:pt>
                <c:pt idx="716">
                  <c:v>42726</c:v>
                </c:pt>
                <c:pt idx="717">
                  <c:v>42727</c:v>
                </c:pt>
                <c:pt idx="718">
                  <c:v>42731</c:v>
                </c:pt>
                <c:pt idx="719">
                  <c:v>42732</c:v>
                </c:pt>
                <c:pt idx="720">
                  <c:v>42733</c:v>
                </c:pt>
                <c:pt idx="721">
                  <c:v>42734</c:v>
                </c:pt>
                <c:pt idx="722">
                  <c:v>42737</c:v>
                </c:pt>
                <c:pt idx="723">
                  <c:v>42738</c:v>
                </c:pt>
                <c:pt idx="724">
                  <c:v>42739</c:v>
                </c:pt>
                <c:pt idx="725">
                  <c:v>42740</c:v>
                </c:pt>
                <c:pt idx="726">
                  <c:v>42741</c:v>
                </c:pt>
                <c:pt idx="727">
                  <c:v>42744</c:v>
                </c:pt>
                <c:pt idx="728">
                  <c:v>42745</c:v>
                </c:pt>
                <c:pt idx="729">
                  <c:v>42746</c:v>
                </c:pt>
                <c:pt idx="730">
                  <c:v>42747</c:v>
                </c:pt>
                <c:pt idx="731">
                  <c:v>42748</c:v>
                </c:pt>
                <c:pt idx="732">
                  <c:v>42751</c:v>
                </c:pt>
                <c:pt idx="733">
                  <c:v>42752</c:v>
                </c:pt>
                <c:pt idx="734">
                  <c:v>42753</c:v>
                </c:pt>
                <c:pt idx="735">
                  <c:v>42754</c:v>
                </c:pt>
                <c:pt idx="736">
                  <c:v>42755</c:v>
                </c:pt>
                <c:pt idx="737">
                  <c:v>42758</c:v>
                </c:pt>
                <c:pt idx="738">
                  <c:v>42759</c:v>
                </c:pt>
                <c:pt idx="739">
                  <c:v>42760</c:v>
                </c:pt>
                <c:pt idx="740">
                  <c:v>42761</c:v>
                </c:pt>
                <c:pt idx="741">
                  <c:v>42762</c:v>
                </c:pt>
                <c:pt idx="742">
                  <c:v>42765</c:v>
                </c:pt>
                <c:pt idx="743">
                  <c:v>42766</c:v>
                </c:pt>
                <c:pt idx="744">
                  <c:v>42767</c:v>
                </c:pt>
                <c:pt idx="745">
                  <c:v>42768</c:v>
                </c:pt>
                <c:pt idx="746">
                  <c:v>42769</c:v>
                </c:pt>
                <c:pt idx="747">
                  <c:v>42772</c:v>
                </c:pt>
                <c:pt idx="748">
                  <c:v>42773</c:v>
                </c:pt>
                <c:pt idx="749">
                  <c:v>42774</c:v>
                </c:pt>
                <c:pt idx="750">
                  <c:v>42775</c:v>
                </c:pt>
                <c:pt idx="751">
                  <c:v>42776</c:v>
                </c:pt>
                <c:pt idx="752">
                  <c:v>42779</c:v>
                </c:pt>
                <c:pt idx="753">
                  <c:v>42780</c:v>
                </c:pt>
                <c:pt idx="754">
                  <c:v>42781</c:v>
                </c:pt>
                <c:pt idx="755">
                  <c:v>42782</c:v>
                </c:pt>
                <c:pt idx="756">
                  <c:v>42783</c:v>
                </c:pt>
                <c:pt idx="757">
                  <c:v>42786</c:v>
                </c:pt>
                <c:pt idx="758">
                  <c:v>42787</c:v>
                </c:pt>
                <c:pt idx="759">
                  <c:v>42788</c:v>
                </c:pt>
                <c:pt idx="760">
                  <c:v>42789</c:v>
                </c:pt>
                <c:pt idx="761">
                  <c:v>42790</c:v>
                </c:pt>
                <c:pt idx="762">
                  <c:v>42793</c:v>
                </c:pt>
                <c:pt idx="763">
                  <c:v>42794</c:v>
                </c:pt>
                <c:pt idx="764">
                  <c:v>42795</c:v>
                </c:pt>
                <c:pt idx="765">
                  <c:v>42796</c:v>
                </c:pt>
                <c:pt idx="766">
                  <c:v>42797</c:v>
                </c:pt>
                <c:pt idx="767">
                  <c:v>42800</c:v>
                </c:pt>
                <c:pt idx="768">
                  <c:v>42801</c:v>
                </c:pt>
                <c:pt idx="769">
                  <c:v>42802</c:v>
                </c:pt>
                <c:pt idx="770">
                  <c:v>42803</c:v>
                </c:pt>
                <c:pt idx="771">
                  <c:v>42804</c:v>
                </c:pt>
                <c:pt idx="772">
                  <c:v>42807</c:v>
                </c:pt>
                <c:pt idx="773">
                  <c:v>42808</c:v>
                </c:pt>
                <c:pt idx="774">
                  <c:v>42809</c:v>
                </c:pt>
                <c:pt idx="775">
                  <c:v>42810</c:v>
                </c:pt>
                <c:pt idx="776">
                  <c:v>42811</c:v>
                </c:pt>
                <c:pt idx="777">
                  <c:v>42814</c:v>
                </c:pt>
                <c:pt idx="778">
                  <c:v>42815</c:v>
                </c:pt>
                <c:pt idx="779">
                  <c:v>42816</c:v>
                </c:pt>
                <c:pt idx="780">
                  <c:v>42817</c:v>
                </c:pt>
                <c:pt idx="781">
                  <c:v>42818</c:v>
                </c:pt>
                <c:pt idx="782">
                  <c:v>42821</c:v>
                </c:pt>
                <c:pt idx="783">
                  <c:v>42822</c:v>
                </c:pt>
                <c:pt idx="784">
                  <c:v>42823</c:v>
                </c:pt>
                <c:pt idx="785">
                  <c:v>42824</c:v>
                </c:pt>
                <c:pt idx="786">
                  <c:v>42825</c:v>
                </c:pt>
                <c:pt idx="787">
                  <c:v>42828</c:v>
                </c:pt>
                <c:pt idx="788">
                  <c:v>42829</c:v>
                </c:pt>
                <c:pt idx="789">
                  <c:v>42830</c:v>
                </c:pt>
                <c:pt idx="790">
                  <c:v>42831</c:v>
                </c:pt>
                <c:pt idx="791">
                  <c:v>42832</c:v>
                </c:pt>
                <c:pt idx="792">
                  <c:v>42835</c:v>
                </c:pt>
                <c:pt idx="793">
                  <c:v>42836</c:v>
                </c:pt>
                <c:pt idx="794">
                  <c:v>42837</c:v>
                </c:pt>
                <c:pt idx="795">
                  <c:v>42838</c:v>
                </c:pt>
                <c:pt idx="796">
                  <c:v>42843</c:v>
                </c:pt>
                <c:pt idx="797">
                  <c:v>42844</c:v>
                </c:pt>
                <c:pt idx="798">
                  <c:v>42845</c:v>
                </c:pt>
                <c:pt idx="799">
                  <c:v>42846</c:v>
                </c:pt>
                <c:pt idx="800">
                  <c:v>42849</c:v>
                </c:pt>
                <c:pt idx="801">
                  <c:v>42850</c:v>
                </c:pt>
                <c:pt idx="802">
                  <c:v>42851</c:v>
                </c:pt>
                <c:pt idx="803">
                  <c:v>42852</c:v>
                </c:pt>
                <c:pt idx="804">
                  <c:v>42853</c:v>
                </c:pt>
                <c:pt idx="805">
                  <c:v>42857</c:v>
                </c:pt>
                <c:pt idx="806">
                  <c:v>42858</c:v>
                </c:pt>
                <c:pt idx="807">
                  <c:v>42859</c:v>
                </c:pt>
                <c:pt idx="808">
                  <c:v>42860</c:v>
                </c:pt>
                <c:pt idx="809">
                  <c:v>42863</c:v>
                </c:pt>
                <c:pt idx="810">
                  <c:v>42864</c:v>
                </c:pt>
                <c:pt idx="811">
                  <c:v>42865</c:v>
                </c:pt>
                <c:pt idx="812">
                  <c:v>42866</c:v>
                </c:pt>
                <c:pt idx="813">
                  <c:v>42867</c:v>
                </c:pt>
                <c:pt idx="814">
                  <c:v>42870</c:v>
                </c:pt>
                <c:pt idx="815">
                  <c:v>42871</c:v>
                </c:pt>
                <c:pt idx="816">
                  <c:v>42872</c:v>
                </c:pt>
                <c:pt idx="817">
                  <c:v>42873</c:v>
                </c:pt>
                <c:pt idx="818">
                  <c:v>42874</c:v>
                </c:pt>
                <c:pt idx="819">
                  <c:v>42877</c:v>
                </c:pt>
                <c:pt idx="820">
                  <c:v>42878</c:v>
                </c:pt>
                <c:pt idx="821">
                  <c:v>42879</c:v>
                </c:pt>
                <c:pt idx="822">
                  <c:v>42880</c:v>
                </c:pt>
                <c:pt idx="823">
                  <c:v>42881</c:v>
                </c:pt>
                <c:pt idx="824">
                  <c:v>42884</c:v>
                </c:pt>
                <c:pt idx="825">
                  <c:v>42885</c:v>
                </c:pt>
                <c:pt idx="826">
                  <c:v>42886</c:v>
                </c:pt>
                <c:pt idx="827">
                  <c:v>42887</c:v>
                </c:pt>
                <c:pt idx="828">
                  <c:v>42888</c:v>
                </c:pt>
                <c:pt idx="829">
                  <c:v>42891</c:v>
                </c:pt>
                <c:pt idx="830">
                  <c:v>42892</c:v>
                </c:pt>
                <c:pt idx="831">
                  <c:v>42893</c:v>
                </c:pt>
                <c:pt idx="832">
                  <c:v>42894</c:v>
                </c:pt>
                <c:pt idx="833">
                  <c:v>42895</c:v>
                </c:pt>
                <c:pt idx="834">
                  <c:v>42898</c:v>
                </c:pt>
                <c:pt idx="835">
                  <c:v>42899</c:v>
                </c:pt>
                <c:pt idx="836">
                  <c:v>42900</c:v>
                </c:pt>
                <c:pt idx="837">
                  <c:v>42901</c:v>
                </c:pt>
                <c:pt idx="838">
                  <c:v>42902</c:v>
                </c:pt>
                <c:pt idx="839">
                  <c:v>42905</c:v>
                </c:pt>
                <c:pt idx="840">
                  <c:v>42906</c:v>
                </c:pt>
                <c:pt idx="841">
                  <c:v>42907</c:v>
                </c:pt>
                <c:pt idx="842">
                  <c:v>42908</c:v>
                </c:pt>
                <c:pt idx="843">
                  <c:v>42909</c:v>
                </c:pt>
                <c:pt idx="844">
                  <c:v>42912</c:v>
                </c:pt>
                <c:pt idx="845">
                  <c:v>42913</c:v>
                </c:pt>
                <c:pt idx="846">
                  <c:v>42914</c:v>
                </c:pt>
                <c:pt idx="847">
                  <c:v>42915</c:v>
                </c:pt>
                <c:pt idx="848">
                  <c:v>42916</c:v>
                </c:pt>
                <c:pt idx="849">
                  <c:v>42919</c:v>
                </c:pt>
                <c:pt idx="850">
                  <c:v>42920</c:v>
                </c:pt>
                <c:pt idx="851">
                  <c:v>42921</c:v>
                </c:pt>
                <c:pt idx="852">
                  <c:v>42922</c:v>
                </c:pt>
                <c:pt idx="853">
                  <c:v>42923</c:v>
                </c:pt>
                <c:pt idx="854">
                  <c:v>42926</c:v>
                </c:pt>
                <c:pt idx="855">
                  <c:v>42927</c:v>
                </c:pt>
                <c:pt idx="856">
                  <c:v>42928</c:v>
                </c:pt>
                <c:pt idx="857">
                  <c:v>42929</c:v>
                </c:pt>
                <c:pt idx="858">
                  <c:v>42930</c:v>
                </c:pt>
                <c:pt idx="859">
                  <c:v>42933</c:v>
                </c:pt>
                <c:pt idx="860">
                  <c:v>42934</c:v>
                </c:pt>
                <c:pt idx="861">
                  <c:v>42935</c:v>
                </c:pt>
                <c:pt idx="862">
                  <c:v>42936</c:v>
                </c:pt>
                <c:pt idx="863">
                  <c:v>42937</c:v>
                </c:pt>
                <c:pt idx="864">
                  <c:v>42940</c:v>
                </c:pt>
                <c:pt idx="865">
                  <c:v>42941</c:v>
                </c:pt>
                <c:pt idx="866">
                  <c:v>42942</c:v>
                </c:pt>
                <c:pt idx="867">
                  <c:v>42943</c:v>
                </c:pt>
                <c:pt idx="868">
                  <c:v>42944</c:v>
                </c:pt>
                <c:pt idx="869">
                  <c:v>42947</c:v>
                </c:pt>
                <c:pt idx="870">
                  <c:v>42948</c:v>
                </c:pt>
                <c:pt idx="871">
                  <c:v>42949</c:v>
                </c:pt>
                <c:pt idx="872">
                  <c:v>42950</c:v>
                </c:pt>
                <c:pt idx="873">
                  <c:v>42951</c:v>
                </c:pt>
                <c:pt idx="874">
                  <c:v>42954</c:v>
                </c:pt>
                <c:pt idx="875">
                  <c:v>42955</c:v>
                </c:pt>
                <c:pt idx="876">
                  <c:v>42956</c:v>
                </c:pt>
                <c:pt idx="877">
                  <c:v>42957</c:v>
                </c:pt>
                <c:pt idx="878">
                  <c:v>42958</c:v>
                </c:pt>
                <c:pt idx="879">
                  <c:v>42961</c:v>
                </c:pt>
                <c:pt idx="880">
                  <c:v>42963</c:v>
                </c:pt>
                <c:pt idx="881">
                  <c:v>42964</c:v>
                </c:pt>
                <c:pt idx="882">
                  <c:v>42965</c:v>
                </c:pt>
                <c:pt idx="883">
                  <c:v>42968</c:v>
                </c:pt>
                <c:pt idx="884">
                  <c:v>42969</c:v>
                </c:pt>
                <c:pt idx="885">
                  <c:v>42970</c:v>
                </c:pt>
                <c:pt idx="886">
                  <c:v>42971</c:v>
                </c:pt>
                <c:pt idx="887">
                  <c:v>42972</c:v>
                </c:pt>
                <c:pt idx="888">
                  <c:v>42975</c:v>
                </c:pt>
                <c:pt idx="889">
                  <c:v>42976</c:v>
                </c:pt>
                <c:pt idx="890">
                  <c:v>42977</c:v>
                </c:pt>
                <c:pt idx="891">
                  <c:v>42978</c:v>
                </c:pt>
                <c:pt idx="892">
                  <c:v>42979</c:v>
                </c:pt>
                <c:pt idx="893">
                  <c:v>42982</c:v>
                </c:pt>
                <c:pt idx="894">
                  <c:v>42983</c:v>
                </c:pt>
                <c:pt idx="895">
                  <c:v>42984</c:v>
                </c:pt>
                <c:pt idx="896">
                  <c:v>42985</c:v>
                </c:pt>
                <c:pt idx="897">
                  <c:v>42986</c:v>
                </c:pt>
                <c:pt idx="898">
                  <c:v>42989</c:v>
                </c:pt>
                <c:pt idx="899">
                  <c:v>42990</c:v>
                </c:pt>
                <c:pt idx="900">
                  <c:v>42991</c:v>
                </c:pt>
                <c:pt idx="901">
                  <c:v>42992</c:v>
                </c:pt>
                <c:pt idx="902">
                  <c:v>42993</c:v>
                </c:pt>
                <c:pt idx="903">
                  <c:v>42996</c:v>
                </c:pt>
                <c:pt idx="904">
                  <c:v>42997</c:v>
                </c:pt>
                <c:pt idx="905">
                  <c:v>42998</c:v>
                </c:pt>
                <c:pt idx="906">
                  <c:v>42999</c:v>
                </c:pt>
                <c:pt idx="907">
                  <c:v>43000</c:v>
                </c:pt>
                <c:pt idx="908">
                  <c:v>43003</c:v>
                </c:pt>
                <c:pt idx="909">
                  <c:v>43004</c:v>
                </c:pt>
                <c:pt idx="910">
                  <c:v>43005</c:v>
                </c:pt>
                <c:pt idx="911">
                  <c:v>43006</c:v>
                </c:pt>
                <c:pt idx="912">
                  <c:v>43007</c:v>
                </c:pt>
                <c:pt idx="913">
                  <c:v>43010</c:v>
                </c:pt>
                <c:pt idx="914">
                  <c:v>43011</c:v>
                </c:pt>
                <c:pt idx="915">
                  <c:v>43012</c:v>
                </c:pt>
                <c:pt idx="916">
                  <c:v>43013</c:v>
                </c:pt>
                <c:pt idx="917">
                  <c:v>43014</c:v>
                </c:pt>
                <c:pt idx="918">
                  <c:v>43017</c:v>
                </c:pt>
                <c:pt idx="919">
                  <c:v>43018</c:v>
                </c:pt>
                <c:pt idx="920">
                  <c:v>43019</c:v>
                </c:pt>
                <c:pt idx="921">
                  <c:v>43020</c:v>
                </c:pt>
                <c:pt idx="922">
                  <c:v>43021</c:v>
                </c:pt>
                <c:pt idx="923">
                  <c:v>43024</c:v>
                </c:pt>
                <c:pt idx="924">
                  <c:v>43025</c:v>
                </c:pt>
                <c:pt idx="925">
                  <c:v>43026</c:v>
                </c:pt>
                <c:pt idx="926">
                  <c:v>43027</c:v>
                </c:pt>
                <c:pt idx="927">
                  <c:v>43028</c:v>
                </c:pt>
                <c:pt idx="928">
                  <c:v>43031</c:v>
                </c:pt>
                <c:pt idx="929">
                  <c:v>43032</c:v>
                </c:pt>
                <c:pt idx="930">
                  <c:v>43033</c:v>
                </c:pt>
                <c:pt idx="931">
                  <c:v>43034</c:v>
                </c:pt>
                <c:pt idx="932">
                  <c:v>43035</c:v>
                </c:pt>
                <c:pt idx="933">
                  <c:v>43038</c:v>
                </c:pt>
                <c:pt idx="934">
                  <c:v>43039</c:v>
                </c:pt>
                <c:pt idx="935">
                  <c:v>43040</c:v>
                </c:pt>
                <c:pt idx="936">
                  <c:v>43041</c:v>
                </c:pt>
                <c:pt idx="937">
                  <c:v>43042</c:v>
                </c:pt>
                <c:pt idx="938">
                  <c:v>43045</c:v>
                </c:pt>
                <c:pt idx="939">
                  <c:v>43046</c:v>
                </c:pt>
                <c:pt idx="940">
                  <c:v>43047</c:v>
                </c:pt>
                <c:pt idx="941">
                  <c:v>43048</c:v>
                </c:pt>
                <c:pt idx="942">
                  <c:v>43049</c:v>
                </c:pt>
                <c:pt idx="943">
                  <c:v>43052</c:v>
                </c:pt>
                <c:pt idx="944">
                  <c:v>43053</c:v>
                </c:pt>
                <c:pt idx="945">
                  <c:v>43054</c:v>
                </c:pt>
                <c:pt idx="946">
                  <c:v>43055</c:v>
                </c:pt>
                <c:pt idx="947">
                  <c:v>43056</c:v>
                </c:pt>
                <c:pt idx="948">
                  <c:v>43059</c:v>
                </c:pt>
                <c:pt idx="949">
                  <c:v>43060</c:v>
                </c:pt>
                <c:pt idx="950">
                  <c:v>43061</c:v>
                </c:pt>
                <c:pt idx="951">
                  <c:v>43062</c:v>
                </c:pt>
                <c:pt idx="952">
                  <c:v>43063</c:v>
                </c:pt>
                <c:pt idx="953">
                  <c:v>43066</c:v>
                </c:pt>
                <c:pt idx="954">
                  <c:v>43067</c:v>
                </c:pt>
                <c:pt idx="955">
                  <c:v>43068</c:v>
                </c:pt>
                <c:pt idx="956">
                  <c:v>43069</c:v>
                </c:pt>
                <c:pt idx="957">
                  <c:v>43070</c:v>
                </c:pt>
                <c:pt idx="958">
                  <c:v>43073</c:v>
                </c:pt>
                <c:pt idx="959">
                  <c:v>43074</c:v>
                </c:pt>
                <c:pt idx="960">
                  <c:v>43075</c:v>
                </c:pt>
                <c:pt idx="961">
                  <c:v>43076</c:v>
                </c:pt>
                <c:pt idx="962">
                  <c:v>43077</c:v>
                </c:pt>
                <c:pt idx="963">
                  <c:v>43080</c:v>
                </c:pt>
                <c:pt idx="964">
                  <c:v>43081</c:v>
                </c:pt>
                <c:pt idx="965">
                  <c:v>43082</c:v>
                </c:pt>
                <c:pt idx="966">
                  <c:v>43083</c:v>
                </c:pt>
                <c:pt idx="967">
                  <c:v>43084</c:v>
                </c:pt>
                <c:pt idx="968">
                  <c:v>43087</c:v>
                </c:pt>
                <c:pt idx="969">
                  <c:v>43088</c:v>
                </c:pt>
                <c:pt idx="970">
                  <c:v>43089</c:v>
                </c:pt>
                <c:pt idx="971">
                  <c:v>43090</c:v>
                </c:pt>
                <c:pt idx="972">
                  <c:v>43091</c:v>
                </c:pt>
                <c:pt idx="973">
                  <c:v>43096</c:v>
                </c:pt>
                <c:pt idx="974">
                  <c:v>43097</c:v>
                </c:pt>
                <c:pt idx="975">
                  <c:v>43098</c:v>
                </c:pt>
                <c:pt idx="976">
                  <c:v>43102</c:v>
                </c:pt>
                <c:pt idx="977">
                  <c:v>43103</c:v>
                </c:pt>
                <c:pt idx="978">
                  <c:v>43104</c:v>
                </c:pt>
                <c:pt idx="979">
                  <c:v>43105</c:v>
                </c:pt>
                <c:pt idx="980">
                  <c:v>43108</c:v>
                </c:pt>
                <c:pt idx="981">
                  <c:v>43109</c:v>
                </c:pt>
                <c:pt idx="982">
                  <c:v>43110</c:v>
                </c:pt>
                <c:pt idx="983">
                  <c:v>43111</c:v>
                </c:pt>
                <c:pt idx="984">
                  <c:v>43112</c:v>
                </c:pt>
                <c:pt idx="985">
                  <c:v>43115</c:v>
                </c:pt>
                <c:pt idx="986">
                  <c:v>43116</c:v>
                </c:pt>
                <c:pt idx="987">
                  <c:v>43117</c:v>
                </c:pt>
                <c:pt idx="988">
                  <c:v>43118</c:v>
                </c:pt>
                <c:pt idx="989">
                  <c:v>43119</c:v>
                </c:pt>
                <c:pt idx="990">
                  <c:v>43122</c:v>
                </c:pt>
                <c:pt idx="991">
                  <c:v>43123</c:v>
                </c:pt>
                <c:pt idx="992">
                  <c:v>43124</c:v>
                </c:pt>
                <c:pt idx="993">
                  <c:v>43125</c:v>
                </c:pt>
                <c:pt idx="994">
                  <c:v>43126</c:v>
                </c:pt>
                <c:pt idx="995">
                  <c:v>43129</c:v>
                </c:pt>
                <c:pt idx="996">
                  <c:v>43130</c:v>
                </c:pt>
                <c:pt idx="997">
                  <c:v>43131</c:v>
                </c:pt>
                <c:pt idx="998">
                  <c:v>43132</c:v>
                </c:pt>
                <c:pt idx="999">
                  <c:v>43133</c:v>
                </c:pt>
                <c:pt idx="1000">
                  <c:v>43136</c:v>
                </c:pt>
                <c:pt idx="1001">
                  <c:v>43137</c:v>
                </c:pt>
                <c:pt idx="1002">
                  <c:v>43138</c:v>
                </c:pt>
                <c:pt idx="1003">
                  <c:v>43139</c:v>
                </c:pt>
                <c:pt idx="1004">
                  <c:v>43140</c:v>
                </c:pt>
                <c:pt idx="1005">
                  <c:v>43143</c:v>
                </c:pt>
                <c:pt idx="1006">
                  <c:v>43144</c:v>
                </c:pt>
                <c:pt idx="1007">
                  <c:v>43145</c:v>
                </c:pt>
                <c:pt idx="1008">
                  <c:v>43146</c:v>
                </c:pt>
                <c:pt idx="1009">
                  <c:v>43147</c:v>
                </c:pt>
                <c:pt idx="1010">
                  <c:v>43150</c:v>
                </c:pt>
                <c:pt idx="1011">
                  <c:v>43151</c:v>
                </c:pt>
                <c:pt idx="1012">
                  <c:v>43152</c:v>
                </c:pt>
                <c:pt idx="1013">
                  <c:v>43153</c:v>
                </c:pt>
                <c:pt idx="1014">
                  <c:v>43154</c:v>
                </c:pt>
                <c:pt idx="1015">
                  <c:v>43157</c:v>
                </c:pt>
                <c:pt idx="1016">
                  <c:v>43158</c:v>
                </c:pt>
                <c:pt idx="1017">
                  <c:v>43159</c:v>
                </c:pt>
                <c:pt idx="1018">
                  <c:v>43160</c:v>
                </c:pt>
                <c:pt idx="1019">
                  <c:v>43161</c:v>
                </c:pt>
                <c:pt idx="1020">
                  <c:v>43164</c:v>
                </c:pt>
                <c:pt idx="1021">
                  <c:v>43165</c:v>
                </c:pt>
                <c:pt idx="1022">
                  <c:v>43166</c:v>
                </c:pt>
                <c:pt idx="1023">
                  <c:v>43167</c:v>
                </c:pt>
                <c:pt idx="1024">
                  <c:v>43168</c:v>
                </c:pt>
                <c:pt idx="1025">
                  <c:v>43171</c:v>
                </c:pt>
                <c:pt idx="1026">
                  <c:v>43172</c:v>
                </c:pt>
                <c:pt idx="1027">
                  <c:v>43173</c:v>
                </c:pt>
                <c:pt idx="1028">
                  <c:v>43174</c:v>
                </c:pt>
                <c:pt idx="1029">
                  <c:v>43175</c:v>
                </c:pt>
                <c:pt idx="1030">
                  <c:v>43178</c:v>
                </c:pt>
                <c:pt idx="1031">
                  <c:v>43179</c:v>
                </c:pt>
                <c:pt idx="1032">
                  <c:v>43180</c:v>
                </c:pt>
                <c:pt idx="1033">
                  <c:v>43181</c:v>
                </c:pt>
                <c:pt idx="1034">
                  <c:v>43182</c:v>
                </c:pt>
                <c:pt idx="1035">
                  <c:v>43185</c:v>
                </c:pt>
                <c:pt idx="1036">
                  <c:v>43186</c:v>
                </c:pt>
                <c:pt idx="1037">
                  <c:v>43187</c:v>
                </c:pt>
                <c:pt idx="1038">
                  <c:v>43188</c:v>
                </c:pt>
                <c:pt idx="1039">
                  <c:v>43193</c:v>
                </c:pt>
                <c:pt idx="1040">
                  <c:v>43194</c:v>
                </c:pt>
                <c:pt idx="1041">
                  <c:v>43195</c:v>
                </c:pt>
                <c:pt idx="1042">
                  <c:v>43196</c:v>
                </c:pt>
                <c:pt idx="1043">
                  <c:v>43199</c:v>
                </c:pt>
                <c:pt idx="1044">
                  <c:v>43200</c:v>
                </c:pt>
                <c:pt idx="1045">
                  <c:v>43201</c:v>
                </c:pt>
                <c:pt idx="1046">
                  <c:v>43202</c:v>
                </c:pt>
                <c:pt idx="1047">
                  <c:v>43203</c:v>
                </c:pt>
                <c:pt idx="1048">
                  <c:v>43206</c:v>
                </c:pt>
                <c:pt idx="1049">
                  <c:v>43207</c:v>
                </c:pt>
                <c:pt idx="1050">
                  <c:v>43208</c:v>
                </c:pt>
                <c:pt idx="1051">
                  <c:v>43209</c:v>
                </c:pt>
                <c:pt idx="1052">
                  <c:v>43210</c:v>
                </c:pt>
                <c:pt idx="1053">
                  <c:v>43213</c:v>
                </c:pt>
                <c:pt idx="1054">
                  <c:v>43214</c:v>
                </c:pt>
                <c:pt idx="1055">
                  <c:v>43215</c:v>
                </c:pt>
                <c:pt idx="1056">
                  <c:v>43216</c:v>
                </c:pt>
                <c:pt idx="1057">
                  <c:v>43217</c:v>
                </c:pt>
                <c:pt idx="1058">
                  <c:v>43220</c:v>
                </c:pt>
                <c:pt idx="1059">
                  <c:v>43222</c:v>
                </c:pt>
                <c:pt idx="1060">
                  <c:v>43223</c:v>
                </c:pt>
                <c:pt idx="1061">
                  <c:v>43224</c:v>
                </c:pt>
                <c:pt idx="1062">
                  <c:v>43227</c:v>
                </c:pt>
                <c:pt idx="1063">
                  <c:v>43228</c:v>
                </c:pt>
                <c:pt idx="1064">
                  <c:v>43229</c:v>
                </c:pt>
                <c:pt idx="1065">
                  <c:v>43230</c:v>
                </c:pt>
                <c:pt idx="1066">
                  <c:v>43231</c:v>
                </c:pt>
                <c:pt idx="1067">
                  <c:v>43234</c:v>
                </c:pt>
                <c:pt idx="1068">
                  <c:v>43235</c:v>
                </c:pt>
                <c:pt idx="1069">
                  <c:v>43236</c:v>
                </c:pt>
                <c:pt idx="1070">
                  <c:v>43237</c:v>
                </c:pt>
                <c:pt idx="1071">
                  <c:v>43238</c:v>
                </c:pt>
                <c:pt idx="1072">
                  <c:v>43241</c:v>
                </c:pt>
                <c:pt idx="1073">
                  <c:v>43242</c:v>
                </c:pt>
                <c:pt idx="1074">
                  <c:v>43243</c:v>
                </c:pt>
                <c:pt idx="1075">
                  <c:v>43244</c:v>
                </c:pt>
                <c:pt idx="1076">
                  <c:v>43245</c:v>
                </c:pt>
                <c:pt idx="1077">
                  <c:v>43248</c:v>
                </c:pt>
                <c:pt idx="1078">
                  <c:v>43249</c:v>
                </c:pt>
                <c:pt idx="1079">
                  <c:v>43250</c:v>
                </c:pt>
                <c:pt idx="1080">
                  <c:v>43252</c:v>
                </c:pt>
                <c:pt idx="1081">
                  <c:v>43255</c:v>
                </c:pt>
                <c:pt idx="1082">
                  <c:v>43256</c:v>
                </c:pt>
                <c:pt idx="1083">
                  <c:v>43257</c:v>
                </c:pt>
                <c:pt idx="1084">
                  <c:v>43258</c:v>
                </c:pt>
                <c:pt idx="1085">
                  <c:v>43259</c:v>
                </c:pt>
                <c:pt idx="1086">
                  <c:v>43262</c:v>
                </c:pt>
                <c:pt idx="1087">
                  <c:v>43263</c:v>
                </c:pt>
                <c:pt idx="1088">
                  <c:v>43264</c:v>
                </c:pt>
                <c:pt idx="1089">
                  <c:v>43265</c:v>
                </c:pt>
                <c:pt idx="1090">
                  <c:v>43266</c:v>
                </c:pt>
                <c:pt idx="1091">
                  <c:v>43269</c:v>
                </c:pt>
                <c:pt idx="1092">
                  <c:v>43270</c:v>
                </c:pt>
                <c:pt idx="1093">
                  <c:v>43271</c:v>
                </c:pt>
                <c:pt idx="1094">
                  <c:v>43272</c:v>
                </c:pt>
                <c:pt idx="1095">
                  <c:v>43273</c:v>
                </c:pt>
                <c:pt idx="1096">
                  <c:v>43276</c:v>
                </c:pt>
                <c:pt idx="1097">
                  <c:v>43277</c:v>
                </c:pt>
                <c:pt idx="1098">
                  <c:v>43278</c:v>
                </c:pt>
                <c:pt idx="1099">
                  <c:v>43279</c:v>
                </c:pt>
                <c:pt idx="1100">
                  <c:v>43280</c:v>
                </c:pt>
                <c:pt idx="1101">
                  <c:v>43283</c:v>
                </c:pt>
                <c:pt idx="1102">
                  <c:v>43284</c:v>
                </c:pt>
                <c:pt idx="1103">
                  <c:v>43285</c:v>
                </c:pt>
                <c:pt idx="1104">
                  <c:v>43286</c:v>
                </c:pt>
                <c:pt idx="1105">
                  <c:v>43287</c:v>
                </c:pt>
                <c:pt idx="1106">
                  <c:v>43290</c:v>
                </c:pt>
                <c:pt idx="1107">
                  <c:v>43291</c:v>
                </c:pt>
                <c:pt idx="1108">
                  <c:v>43292</c:v>
                </c:pt>
                <c:pt idx="1109">
                  <c:v>43293</c:v>
                </c:pt>
                <c:pt idx="1110">
                  <c:v>43294</c:v>
                </c:pt>
                <c:pt idx="1111">
                  <c:v>43297</c:v>
                </c:pt>
                <c:pt idx="1112">
                  <c:v>43298</c:v>
                </c:pt>
                <c:pt idx="1113">
                  <c:v>43299</c:v>
                </c:pt>
                <c:pt idx="1114">
                  <c:v>43300</c:v>
                </c:pt>
                <c:pt idx="1115">
                  <c:v>43301</c:v>
                </c:pt>
                <c:pt idx="1116">
                  <c:v>43304</c:v>
                </c:pt>
                <c:pt idx="1117">
                  <c:v>43305</c:v>
                </c:pt>
                <c:pt idx="1118">
                  <c:v>43306</c:v>
                </c:pt>
                <c:pt idx="1119">
                  <c:v>43307</c:v>
                </c:pt>
                <c:pt idx="1120">
                  <c:v>43308</c:v>
                </c:pt>
                <c:pt idx="1121">
                  <c:v>43311</c:v>
                </c:pt>
                <c:pt idx="1122">
                  <c:v>43312</c:v>
                </c:pt>
                <c:pt idx="1123">
                  <c:v>43313</c:v>
                </c:pt>
                <c:pt idx="1124">
                  <c:v>43314</c:v>
                </c:pt>
                <c:pt idx="1125">
                  <c:v>43315</c:v>
                </c:pt>
                <c:pt idx="1126">
                  <c:v>43318</c:v>
                </c:pt>
                <c:pt idx="1127">
                  <c:v>43319</c:v>
                </c:pt>
                <c:pt idx="1128">
                  <c:v>43320</c:v>
                </c:pt>
                <c:pt idx="1129">
                  <c:v>43321</c:v>
                </c:pt>
                <c:pt idx="1130">
                  <c:v>43322</c:v>
                </c:pt>
                <c:pt idx="1131">
                  <c:v>43325</c:v>
                </c:pt>
                <c:pt idx="1132">
                  <c:v>43326</c:v>
                </c:pt>
                <c:pt idx="1133">
                  <c:v>43328</c:v>
                </c:pt>
                <c:pt idx="1134">
                  <c:v>43329</c:v>
                </c:pt>
                <c:pt idx="1135">
                  <c:v>43332</c:v>
                </c:pt>
                <c:pt idx="1136">
                  <c:v>43333</c:v>
                </c:pt>
                <c:pt idx="1137">
                  <c:v>43334</c:v>
                </c:pt>
                <c:pt idx="1138">
                  <c:v>43335</c:v>
                </c:pt>
                <c:pt idx="1139">
                  <c:v>43336</c:v>
                </c:pt>
                <c:pt idx="1140">
                  <c:v>43339</c:v>
                </c:pt>
                <c:pt idx="1141">
                  <c:v>43340</c:v>
                </c:pt>
                <c:pt idx="1142">
                  <c:v>43341</c:v>
                </c:pt>
                <c:pt idx="1143">
                  <c:v>43342</c:v>
                </c:pt>
                <c:pt idx="1144">
                  <c:v>43343</c:v>
                </c:pt>
                <c:pt idx="1145">
                  <c:v>43346</c:v>
                </c:pt>
                <c:pt idx="1146">
                  <c:v>43347</c:v>
                </c:pt>
                <c:pt idx="1147">
                  <c:v>43348</c:v>
                </c:pt>
                <c:pt idx="1148">
                  <c:v>43349</c:v>
                </c:pt>
                <c:pt idx="1149">
                  <c:v>43350</c:v>
                </c:pt>
                <c:pt idx="1150">
                  <c:v>43353</c:v>
                </c:pt>
                <c:pt idx="1151">
                  <c:v>43354</c:v>
                </c:pt>
                <c:pt idx="1152">
                  <c:v>43355</c:v>
                </c:pt>
                <c:pt idx="1153">
                  <c:v>43356</c:v>
                </c:pt>
                <c:pt idx="1154">
                  <c:v>43357</c:v>
                </c:pt>
                <c:pt idx="1155">
                  <c:v>43360</c:v>
                </c:pt>
                <c:pt idx="1156">
                  <c:v>43361</c:v>
                </c:pt>
                <c:pt idx="1157">
                  <c:v>43362</c:v>
                </c:pt>
                <c:pt idx="1158">
                  <c:v>43363</c:v>
                </c:pt>
                <c:pt idx="1159">
                  <c:v>43364</c:v>
                </c:pt>
                <c:pt idx="1160">
                  <c:v>43367</c:v>
                </c:pt>
                <c:pt idx="1161">
                  <c:v>43368</c:v>
                </c:pt>
                <c:pt idx="1162">
                  <c:v>43369</c:v>
                </c:pt>
                <c:pt idx="1163">
                  <c:v>43370</c:v>
                </c:pt>
                <c:pt idx="1164">
                  <c:v>43371</c:v>
                </c:pt>
                <c:pt idx="1165">
                  <c:v>43374</c:v>
                </c:pt>
                <c:pt idx="1166">
                  <c:v>43375</c:v>
                </c:pt>
                <c:pt idx="1167">
                  <c:v>43376</c:v>
                </c:pt>
                <c:pt idx="1168">
                  <c:v>43377</c:v>
                </c:pt>
                <c:pt idx="1169">
                  <c:v>43378</c:v>
                </c:pt>
                <c:pt idx="1170">
                  <c:v>43381</c:v>
                </c:pt>
                <c:pt idx="1171">
                  <c:v>43382</c:v>
                </c:pt>
                <c:pt idx="1172">
                  <c:v>43383</c:v>
                </c:pt>
                <c:pt idx="1173">
                  <c:v>43384</c:v>
                </c:pt>
                <c:pt idx="1174">
                  <c:v>43385</c:v>
                </c:pt>
                <c:pt idx="1175">
                  <c:v>43388</c:v>
                </c:pt>
                <c:pt idx="1176">
                  <c:v>43389</c:v>
                </c:pt>
                <c:pt idx="1177">
                  <c:v>43390</c:v>
                </c:pt>
                <c:pt idx="1178">
                  <c:v>43391</c:v>
                </c:pt>
                <c:pt idx="1179">
                  <c:v>43392</c:v>
                </c:pt>
                <c:pt idx="1180">
                  <c:v>43395</c:v>
                </c:pt>
                <c:pt idx="1181">
                  <c:v>43396</c:v>
                </c:pt>
                <c:pt idx="1182">
                  <c:v>43397</c:v>
                </c:pt>
                <c:pt idx="1183">
                  <c:v>43398</c:v>
                </c:pt>
                <c:pt idx="1184">
                  <c:v>43399</c:v>
                </c:pt>
                <c:pt idx="1185">
                  <c:v>43402</c:v>
                </c:pt>
                <c:pt idx="1186">
                  <c:v>43403</c:v>
                </c:pt>
                <c:pt idx="1187">
                  <c:v>43404</c:v>
                </c:pt>
                <c:pt idx="1188">
                  <c:v>43405</c:v>
                </c:pt>
                <c:pt idx="1189">
                  <c:v>43406</c:v>
                </c:pt>
                <c:pt idx="1190">
                  <c:v>43409</c:v>
                </c:pt>
                <c:pt idx="1191">
                  <c:v>43410</c:v>
                </c:pt>
                <c:pt idx="1192">
                  <c:v>43411</c:v>
                </c:pt>
                <c:pt idx="1193">
                  <c:v>43412</c:v>
                </c:pt>
                <c:pt idx="1194">
                  <c:v>43413</c:v>
                </c:pt>
                <c:pt idx="1195">
                  <c:v>43416</c:v>
                </c:pt>
                <c:pt idx="1196">
                  <c:v>43417</c:v>
                </c:pt>
                <c:pt idx="1197">
                  <c:v>43418</c:v>
                </c:pt>
                <c:pt idx="1198">
                  <c:v>43419</c:v>
                </c:pt>
                <c:pt idx="1199">
                  <c:v>43420</c:v>
                </c:pt>
                <c:pt idx="1200">
                  <c:v>43423</c:v>
                </c:pt>
                <c:pt idx="1201">
                  <c:v>43424</c:v>
                </c:pt>
                <c:pt idx="1202">
                  <c:v>43425</c:v>
                </c:pt>
                <c:pt idx="1203">
                  <c:v>43426</c:v>
                </c:pt>
                <c:pt idx="1204">
                  <c:v>43427</c:v>
                </c:pt>
                <c:pt idx="1205">
                  <c:v>43430</c:v>
                </c:pt>
                <c:pt idx="1206">
                  <c:v>43431</c:v>
                </c:pt>
                <c:pt idx="1207">
                  <c:v>43432</c:v>
                </c:pt>
                <c:pt idx="1208">
                  <c:v>43433</c:v>
                </c:pt>
                <c:pt idx="1209">
                  <c:v>43434</c:v>
                </c:pt>
                <c:pt idx="1210">
                  <c:v>43437</c:v>
                </c:pt>
                <c:pt idx="1211">
                  <c:v>43438</c:v>
                </c:pt>
                <c:pt idx="1212">
                  <c:v>43439</c:v>
                </c:pt>
                <c:pt idx="1213">
                  <c:v>43440</c:v>
                </c:pt>
                <c:pt idx="1214">
                  <c:v>43441</c:v>
                </c:pt>
                <c:pt idx="1215">
                  <c:v>43444</c:v>
                </c:pt>
                <c:pt idx="1216">
                  <c:v>43445</c:v>
                </c:pt>
                <c:pt idx="1217">
                  <c:v>43446</c:v>
                </c:pt>
                <c:pt idx="1218">
                  <c:v>43447</c:v>
                </c:pt>
                <c:pt idx="1219">
                  <c:v>43448</c:v>
                </c:pt>
                <c:pt idx="1220">
                  <c:v>43451</c:v>
                </c:pt>
                <c:pt idx="1221">
                  <c:v>43452</c:v>
                </c:pt>
                <c:pt idx="1222">
                  <c:v>43453</c:v>
                </c:pt>
                <c:pt idx="1223">
                  <c:v>43454</c:v>
                </c:pt>
                <c:pt idx="1224">
                  <c:v>43455</c:v>
                </c:pt>
                <c:pt idx="1225">
                  <c:v>43461</c:v>
                </c:pt>
                <c:pt idx="1226">
                  <c:v>43462</c:v>
                </c:pt>
                <c:pt idx="1227">
                  <c:v>43467</c:v>
                </c:pt>
                <c:pt idx="1228">
                  <c:v>43468</c:v>
                </c:pt>
                <c:pt idx="1229">
                  <c:v>43469</c:v>
                </c:pt>
                <c:pt idx="1230">
                  <c:v>43472</c:v>
                </c:pt>
                <c:pt idx="1231">
                  <c:v>43473</c:v>
                </c:pt>
                <c:pt idx="1232">
                  <c:v>43474</c:v>
                </c:pt>
                <c:pt idx="1233">
                  <c:v>43475</c:v>
                </c:pt>
                <c:pt idx="1234">
                  <c:v>43476</c:v>
                </c:pt>
                <c:pt idx="1235">
                  <c:v>43479</c:v>
                </c:pt>
                <c:pt idx="1236">
                  <c:v>43480</c:v>
                </c:pt>
                <c:pt idx="1237">
                  <c:v>43481</c:v>
                </c:pt>
                <c:pt idx="1238">
                  <c:v>43482</c:v>
                </c:pt>
                <c:pt idx="1239">
                  <c:v>43483</c:v>
                </c:pt>
                <c:pt idx="1240">
                  <c:v>43486</c:v>
                </c:pt>
                <c:pt idx="1241">
                  <c:v>43487</c:v>
                </c:pt>
                <c:pt idx="1242">
                  <c:v>43488</c:v>
                </c:pt>
                <c:pt idx="1243">
                  <c:v>43489</c:v>
                </c:pt>
                <c:pt idx="1244">
                  <c:v>43490</c:v>
                </c:pt>
                <c:pt idx="1245">
                  <c:v>43493</c:v>
                </c:pt>
                <c:pt idx="1246">
                  <c:v>43494</c:v>
                </c:pt>
                <c:pt idx="1247">
                  <c:v>43495</c:v>
                </c:pt>
                <c:pt idx="1248">
                  <c:v>43496</c:v>
                </c:pt>
                <c:pt idx="1249">
                  <c:v>43497</c:v>
                </c:pt>
                <c:pt idx="1250">
                  <c:v>43500</c:v>
                </c:pt>
                <c:pt idx="1251">
                  <c:v>43501</c:v>
                </c:pt>
                <c:pt idx="1252">
                  <c:v>43502</c:v>
                </c:pt>
                <c:pt idx="1253">
                  <c:v>43503</c:v>
                </c:pt>
                <c:pt idx="1254">
                  <c:v>43504</c:v>
                </c:pt>
                <c:pt idx="1255">
                  <c:v>43507</c:v>
                </c:pt>
                <c:pt idx="1256">
                  <c:v>43508</c:v>
                </c:pt>
                <c:pt idx="1257">
                  <c:v>43509</c:v>
                </c:pt>
                <c:pt idx="1258">
                  <c:v>43510</c:v>
                </c:pt>
                <c:pt idx="1259">
                  <c:v>43511</c:v>
                </c:pt>
                <c:pt idx="1260">
                  <c:v>43514</c:v>
                </c:pt>
                <c:pt idx="1261">
                  <c:v>43515</c:v>
                </c:pt>
                <c:pt idx="1262">
                  <c:v>43516</c:v>
                </c:pt>
                <c:pt idx="1263">
                  <c:v>43517</c:v>
                </c:pt>
                <c:pt idx="1264">
                  <c:v>43518</c:v>
                </c:pt>
                <c:pt idx="1265">
                  <c:v>43521</c:v>
                </c:pt>
                <c:pt idx="1266">
                  <c:v>43522</c:v>
                </c:pt>
                <c:pt idx="1267">
                  <c:v>43523</c:v>
                </c:pt>
              </c:numCache>
            </c:numRef>
          </c:cat>
          <c:val>
            <c:numRef>
              <c:f>Sheet1!$E$2:$E$3033</c:f>
              <c:numCache>
                <c:formatCode>General</c:formatCode>
                <c:ptCount val="3032"/>
                <c:pt idx="0">
                  <c:v>17.48</c:v>
                </c:pt>
                <c:pt idx="1">
                  <c:v>17.120000999999998</c:v>
                </c:pt>
                <c:pt idx="2">
                  <c:v>17.549999</c:v>
                </c:pt>
                <c:pt idx="3">
                  <c:v>17.540001</c:v>
                </c:pt>
                <c:pt idx="4">
                  <c:v>17.510000000000002</c:v>
                </c:pt>
                <c:pt idx="5">
                  <c:v>17.34</c:v>
                </c:pt>
                <c:pt idx="6">
                  <c:v>17.420000000000002</c:v>
                </c:pt>
                <c:pt idx="7">
                  <c:v>17.450001</c:v>
                </c:pt>
                <c:pt idx="8">
                  <c:v>17.329999999999998</c:v>
                </c:pt>
                <c:pt idx="9">
                  <c:v>17.200001</c:v>
                </c:pt>
                <c:pt idx="10">
                  <c:v>17.129999000000002</c:v>
                </c:pt>
                <c:pt idx="11">
                  <c:v>17.360001</c:v>
                </c:pt>
                <c:pt idx="12">
                  <c:v>17.549999</c:v>
                </c:pt>
                <c:pt idx="13">
                  <c:v>17.52</c:v>
                </c:pt>
                <c:pt idx="14">
                  <c:v>17.59</c:v>
                </c:pt>
                <c:pt idx="15">
                  <c:v>18</c:v>
                </c:pt>
                <c:pt idx="16">
                  <c:v>17.709999</c:v>
                </c:pt>
                <c:pt idx="17">
                  <c:v>17.879999000000002</c:v>
                </c:pt>
                <c:pt idx="18">
                  <c:v>17.950001</c:v>
                </c:pt>
                <c:pt idx="19">
                  <c:v>17.899999999999999</c:v>
                </c:pt>
                <c:pt idx="20">
                  <c:v>18.18</c:v>
                </c:pt>
                <c:pt idx="21">
                  <c:v>18.209999</c:v>
                </c:pt>
                <c:pt idx="22">
                  <c:v>18.18</c:v>
                </c:pt>
                <c:pt idx="23">
                  <c:v>18.170000000000002</c:v>
                </c:pt>
                <c:pt idx="24">
                  <c:v>18.200001</c:v>
                </c:pt>
                <c:pt idx="25">
                  <c:v>18.299999</c:v>
                </c:pt>
                <c:pt idx="26">
                  <c:v>18.170000000000002</c:v>
                </c:pt>
                <c:pt idx="27">
                  <c:v>18.129999000000002</c:v>
                </c:pt>
                <c:pt idx="28">
                  <c:v>18.260000000000002</c:v>
                </c:pt>
                <c:pt idx="29">
                  <c:v>18.239999999999998</c:v>
                </c:pt>
                <c:pt idx="30">
                  <c:v>18.139999</c:v>
                </c:pt>
                <c:pt idx="31">
                  <c:v>18.459999</c:v>
                </c:pt>
                <c:pt idx="32">
                  <c:v>18.389999</c:v>
                </c:pt>
                <c:pt idx="33">
                  <c:v>18.690000999999999</c:v>
                </c:pt>
                <c:pt idx="34">
                  <c:v>18.809999000000001</c:v>
                </c:pt>
                <c:pt idx="35">
                  <c:v>18.760000000000002</c:v>
                </c:pt>
                <c:pt idx="36">
                  <c:v>18.59</c:v>
                </c:pt>
                <c:pt idx="37">
                  <c:v>18.739999999999998</c:v>
                </c:pt>
                <c:pt idx="38">
                  <c:v>18.420000000000002</c:v>
                </c:pt>
                <c:pt idx="39">
                  <c:v>18.32</c:v>
                </c:pt>
                <c:pt idx="40">
                  <c:v>18.860001</c:v>
                </c:pt>
                <c:pt idx="41">
                  <c:v>18.709999</c:v>
                </c:pt>
                <c:pt idx="42">
                  <c:v>18.709999</c:v>
                </c:pt>
                <c:pt idx="43">
                  <c:v>18.620000999999998</c:v>
                </c:pt>
                <c:pt idx="44">
                  <c:v>18.600000000000001</c:v>
                </c:pt>
                <c:pt idx="45">
                  <c:v>18.739999999999998</c:v>
                </c:pt>
                <c:pt idx="46">
                  <c:v>19.040001</c:v>
                </c:pt>
                <c:pt idx="47">
                  <c:v>18.920000000000002</c:v>
                </c:pt>
                <c:pt idx="48">
                  <c:v>19</c:v>
                </c:pt>
                <c:pt idx="49">
                  <c:v>18.84</c:v>
                </c:pt>
                <c:pt idx="50">
                  <c:v>18.850000000000001</c:v>
                </c:pt>
                <c:pt idx="51">
                  <c:v>18.510000000000002</c:v>
                </c:pt>
                <c:pt idx="52">
                  <c:v>18.620000999999998</c:v>
                </c:pt>
                <c:pt idx="53">
                  <c:v>18.07</c:v>
                </c:pt>
                <c:pt idx="54">
                  <c:v>17.969999000000001</c:v>
                </c:pt>
                <c:pt idx="55">
                  <c:v>18.379999000000002</c:v>
                </c:pt>
                <c:pt idx="56">
                  <c:v>18.379999000000002</c:v>
                </c:pt>
                <c:pt idx="57">
                  <c:v>18.690000999999999</c:v>
                </c:pt>
                <c:pt idx="58">
                  <c:v>18.950001</c:v>
                </c:pt>
                <c:pt idx="59">
                  <c:v>18.920000000000002</c:v>
                </c:pt>
                <c:pt idx="60">
                  <c:v>18.879999000000002</c:v>
                </c:pt>
                <c:pt idx="61">
                  <c:v>18.82</c:v>
                </c:pt>
                <c:pt idx="62">
                  <c:v>18.690000999999999</c:v>
                </c:pt>
                <c:pt idx="63">
                  <c:v>18.809999000000001</c:v>
                </c:pt>
                <c:pt idx="64">
                  <c:v>18.860001</c:v>
                </c:pt>
                <c:pt idx="65">
                  <c:v>18.620000999999998</c:v>
                </c:pt>
                <c:pt idx="66">
                  <c:v>18.91</c:v>
                </c:pt>
                <c:pt idx="67">
                  <c:v>19.02</c:v>
                </c:pt>
                <c:pt idx="68">
                  <c:v>19.149999999999999</c:v>
                </c:pt>
                <c:pt idx="69">
                  <c:v>19.23</c:v>
                </c:pt>
                <c:pt idx="70">
                  <c:v>19.02</c:v>
                </c:pt>
                <c:pt idx="71">
                  <c:v>19.219999000000001</c:v>
                </c:pt>
                <c:pt idx="72">
                  <c:v>19.540001</c:v>
                </c:pt>
                <c:pt idx="73">
                  <c:v>19.549999</c:v>
                </c:pt>
                <c:pt idx="74">
                  <c:v>19.450001</c:v>
                </c:pt>
                <c:pt idx="75">
                  <c:v>19.540001</c:v>
                </c:pt>
                <c:pt idx="76">
                  <c:v>20.040001</c:v>
                </c:pt>
                <c:pt idx="77">
                  <c:v>19.950001</c:v>
                </c:pt>
                <c:pt idx="78">
                  <c:v>19.989999999999998</c:v>
                </c:pt>
                <c:pt idx="79">
                  <c:v>20.040001</c:v>
                </c:pt>
                <c:pt idx="80">
                  <c:v>19.899999999999999</c:v>
                </c:pt>
                <c:pt idx="81">
                  <c:v>19.799999</c:v>
                </c:pt>
                <c:pt idx="82">
                  <c:v>19.860001</c:v>
                </c:pt>
                <c:pt idx="83">
                  <c:v>19.98</c:v>
                </c:pt>
                <c:pt idx="84">
                  <c:v>20.100000000000001</c:v>
                </c:pt>
                <c:pt idx="85">
                  <c:v>20.200001</c:v>
                </c:pt>
                <c:pt idx="86">
                  <c:v>20.41</c:v>
                </c:pt>
                <c:pt idx="87">
                  <c:v>20.239999999999998</c:v>
                </c:pt>
                <c:pt idx="88">
                  <c:v>19.969999000000001</c:v>
                </c:pt>
                <c:pt idx="89">
                  <c:v>19.59</c:v>
                </c:pt>
                <c:pt idx="90">
                  <c:v>19.75</c:v>
                </c:pt>
                <c:pt idx="91">
                  <c:v>19.309999000000001</c:v>
                </c:pt>
                <c:pt idx="92">
                  <c:v>19.379999000000002</c:v>
                </c:pt>
                <c:pt idx="93">
                  <c:v>19.559999000000001</c:v>
                </c:pt>
                <c:pt idx="94">
                  <c:v>19.360001</c:v>
                </c:pt>
                <c:pt idx="95">
                  <c:v>19.870000999999998</c:v>
                </c:pt>
                <c:pt idx="96">
                  <c:v>19.48</c:v>
                </c:pt>
                <c:pt idx="97">
                  <c:v>19.57</c:v>
                </c:pt>
                <c:pt idx="98">
                  <c:v>19.299999</c:v>
                </c:pt>
                <c:pt idx="99">
                  <c:v>19.77</c:v>
                </c:pt>
                <c:pt idx="100">
                  <c:v>19.790001</c:v>
                </c:pt>
                <c:pt idx="101">
                  <c:v>20.02</c:v>
                </c:pt>
                <c:pt idx="102">
                  <c:v>19.709999</c:v>
                </c:pt>
                <c:pt idx="103">
                  <c:v>19.66</c:v>
                </c:pt>
                <c:pt idx="104">
                  <c:v>19.799999</c:v>
                </c:pt>
                <c:pt idx="105">
                  <c:v>19.379999000000002</c:v>
                </c:pt>
                <c:pt idx="106">
                  <c:v>19.059999000000001</c:v>
                </c:pt>
                <c:pt idx="107">
                  <c:v>18.780000999999999</c:v>
                </c:pt>
                <c:pt idx="108">
                  <c:v>18.829999999999998</c:v>
                </c:pt>
                <c:pt idx="109">
                  <c:v>18.620000999999998</c:v>
                </c:pt>
                <c:pt idx="110">
                  <c:v>18.469999000000001</c:v>
                </c:pt>
                <c:pt idx="111">
                  <c:v>18.209999</c:v>
                </c:pt>
                <c:pt idx="112">
                  <c:v>18.200001</c:v>
                </c:pt>
                <c:pt idx="113">
                  <c:v>18.389999</c:v>
                </c:pt>
                <c:pt idx="114">
                  <c:v>18.16</c:v>
                </c:pt>
                <c:pt idx="115">
                  <c:v>18.239999999999998</c:v>
                </c:pt>
                <c:pt idx="116">
                  <c:v>18.379999000000002</c:v>
                </c:pt>
                <c:pt idx="117">
                  <c:v>18.360001</c:v>
                </c:pt>
                <c:pt idx="118">
                  <c:v>18.440000999999999</c:v>
                </c:pt>
                <c:pt idx="119">
                  <c:v>18.41</c:v>
                </c:pt>
                <c:pt idx="120">
                  <c:v>18.66</c:v>
                </c:pt>
                <c:pt idx="121">
                  <c:v>18.420000000000002</c:v>
                </c:pt>
                <c:pt idx="122">
                  <c:v>18.850000000000001</c:v>
                </c:pt>
                <c:pt idx="123">
                  <c:v>19.059999000000001</c:v>
                </c:pt>
                <c:pt idx="124">
                  <c:v>19.079999999999998</c:v>
                </c:pt>
                <c:pt idx="125">
                  <c:v>18.75</c:v>
                </c:pt>
                <c:pt idx="126">
                  <c:v>18.98</c:v>
                </c:pt>
                <c:pt idx="127">
                  <c:v>18.920000000000002</c:v>
                </c:pt>
                <c:pt idx="128">
                  <c:v>18.98</c:v>
                </c:pt>
                <c:pt idx="129">
                  <c:v>19.219999000000001</c:v>
                </c:pt>
                <c:pt idx="130">
                  <c:v>19.579999999999998</c:v>
                </c:pt>
                <c:pt idx="131">
                  <c:v>19.450001</c:v>
                </c:pt>
                <c:pt idx="132">
                  <c:v>19.260000000000002</c:v>
                </c:pt>
                <c:pt idx="133">
                  <c:v>19.149999999999999</c:v>
                </c:pt>
                <c:pt idx="134">
                  <c:v>19.07</c:v>
                </c:pt>
                <c:pt idx="135">
                  <c:v>18.870000999999998</c:v>
                </c:pt>
                <c:pt idx="136">
                  <c:v>18.780000999999999</c:v>
                </c:pt>
                <c:pt idx="137">
                  <c:v>18.59</c:v>
                </c:pt>
                <c:pt idx="138">
                  <c:v>18.73</c:v>
                </c:pt>
                <c:pt idx="139">
                  <c:v>18.969999000000001</c:v>
                </c:pt>
                <c:pt idx="140">
                  <c:v>19</c:v>
                </c:pt>
                <c:pt idx="141">
                  <c:v>19</c:v>
                </c:pt>
                <c:pt idx="142">
                  <c:v>18.379999000000002</c:v>
                </c:pt>
                <c:pt idx="143">
                  <c:v>18.07</c:v>
                </c:pt>
                <c:pt idx="144">
                  <c:v>18.530000999999999</c:v>
                </c:pt>
                <c:pt idx="145">
                  <c:v>18.32</c:v>
                </c:pt>
                <c:pt idx="146">
                  <c:v>18.549999</c:v>
                </c:pt>
                <c:pt idx="147">
                  <c:v>18.469999000000001</c:v>
                </c:pt>
                <c:pt idx="148">
                  <c:v>18.870000999999998</c:v>
                </c:pt>
                <c:pt idx="149">
                  <c:v>18.610001</c:v>
                </c:pt>
                <c:pt idx="150">
                  <c:v>17.899999999999999</c:v>
                </c:pt>
                <c:pt idx="151">
                  <c:v>17.879999000000002</c:v>
                </c:pt>
                <c:pt idx="152">
                  <c:v>17.709999</c:v>
                </c:pt>
                <c:pt idx="153">
                  <c:v>17.299999</c:v>
                </c:pt>
                <c:pt idx="154">
                  <c:v>17.129999000000002</c:v>
                </c:pt>
                <c:pt idx="155">
                  <c:v>17</c:v>
                </c:pt>
                <c:pt idx="156">
                  <c:v>16.610001</c:v>
                </c:pt>
                <c:pt idx="157">
                  <c:v>16.68</c:v>
                </c:pt>
                <c:pt idx="158">
                  <c:v>16.559999000000001</c:v>
                </c:pt>
                <c:pt idx="159">
                  <c:v>16</c:v>
                </c:pt>
                <c:pt idx="160">
                  <c:v>15.86</c:v>
                </c:pt>
                <c:pt idx="161">
                  <c:v>16.360001</c:v>
                </c:pt>
                <c:pt idx="162">
                  <c:v>15.99</c:v>
                </c:pt>
                <c:pt idx="163">
                  <c:v>16.299999</c:v>
                </c:pt>
                <c:pt idx="164">
                  <c:v>16.420000000000002</c:v>
                </c:pt>
                <c:pt idx="165">
                  <c:v>16.59</c:v>
                </c:pt>
                <c:pt idx="166">
                  <c:v>16.399999999999999</c:v>
                </c:pt>
                <c:pt idx="167">
                  <c:v>16.079999999999998</c:v>
                </c:pt>
                <c:pt idx="168">
                  <c:v>16.459999</c:v>
                </c:pt>
                <c:pt idx="169">
                  <c:v>16.329999999999998</c:v>
                </c:pt>
                <c:pt idx="170">
                  <c:v>16.57</c:v>
                </c:pt>
                <c:pt idx="171">
                  <c:v>17</c:v>
                </c:pt>
                <c:pt idx="172">
                  <c:v>16.73</c:v>
                </c:pt>
                <c:pt idx="173">
                  <c:v>16.139999</c:v>
                </c:pt>
                <c:pt idx="174">
                  <c:v>16.450001</c:v>
                </c:pt>
                <c:pt idx="175">
                  <c:v>16.489999999999998</c:v>
                </c:pt>
                <c:pt idx="176">
                  <c:v>16.41</c:v>
                </c:pt>
                <c:pt idx="177">
                  <c:v>16.579999999999998</c:v>
                </c:pt>
                <c:pt idx="178">
                  <c:v>16.57</c:v>
                </c:pt>
                <c:pt idx="179">
                  <c:v>16.139999</c:v>
                </c:pt>
                <c:pt idx="180">
                  <c:v>16.100000000000001</c:v>
                </c:pt>
                <c:pt idx="181">
                  <c:v>16.23</c:v>
                </c:pt>
                <c:pt idx="182">
                  <c:v>16.389999</c:v>
                </c:pt>
                <c:pt idx="183">
                  <c:v>16.489999999999998</c:v>
                </c:pt>
                <c:pt idx="184">
                  <c:v>16.489999999999998</c:v>
                </c:pt>
                <c:pt idx="185">
                  <c:v>16.420000000000002</c:v>
                </c:pt>
                <c:pt idx="186">
                  <c:v>17.190000999999999</c:v>
                </c:pt>
                <c:pt idx="187">
                  <c:v>17.200001</c:v>
                </c:pt>
                <c:pt idx="188">
                  <c:v>17.139999</c:v>
                </c:pt>
                <c:pt idx="189">
                  <c:v>16.850000000000001</c:v>
                </c:pt>
                <c:pt idx="190">
                  <c:v>16.52</c:v>
                </c:pt>
                <c:pt idx="191">
                  <c:v>16.07</c:v>
                </c:pt>
                <c:pt idx="192">
                  <c:v>15.67</c:v>
                </c:pt>
                <c:pt idx="193">
                  <c:v>15.78</c:v>
                </c:pt>
                <c:pt idx="194">
                  <c:v>15.87</c:v>
                </c:pt>
                <c:pt idx="195">
                  <c:v>15.31</c:v>
                </c:pt>
                <c:pt idx="196">
                  <c:v>15.5</c:v>
                </c:pt>
                <c:pt idx="197">
                  <c:v>14.97</c:v>
                </c:pt>
                <c:pt idx="198">
                  <c:v>14.66</c:v>
                </c:pt>
                <c:pt idx="199">
                  <c:v>14.47</c:v>
                </c:pt>
                <c:pt idx="200">
                  <c:v>14.38</c:v>
                </c:pt>
                <c:pt idx="201">
                  <c:v>13.77</c:v>
                </c:pt>
                <c:pt idx="202">
                  <c:v>13.29</c:v>
                </c:pt>
                <c:pt idx="203">
                  <c:v>13.81</c:v>
                </c:pt>
                <c:pt idx="204">
                  <c:v>14.06</c:v>
                </c:pt>
                <c:pt idx="205">
                  <c:v>14.5</c:v>
                </c:pt>
                <c:pt idx="206">
                  <c:v>14.85</c:v>
                </c:pt>
                <c:pt idx="207">
                  <c:v>14.7</c:v>
                </c:pt>
                <c:pt idx="208">
                  <c:v>14.94</c:v>
                </c:pt>
                <c:pt idx="209">
                  <c:v>14.72</c:v>
                </c:pt>
                <c:pt idx="210">
                  <c:v>14.51</c:v>
                </c:pt>
                <c:pt idx="211">
                  <c:v>14.59</c:v>
                </c:pt>
                <c:pt idx="212">
                  <c:v>13.37</c:v>
                </c:pt>
                <c:pt idx="213">
                  <c:v>13.55</c:v>
                </c:pt>
                <c:pt idx="214">
                  <c:v>13.62</c:v>
                </c:pt>
                <c:pt idx="215">
                  <c:v>14.15</c:v>
                </c:pt>
                <c:pt idx="216">
                  <c:v>13.62</c:v>
                </c:pt>
                <c:pt idx="217">
                  <c:v>13.69</c:v>
                </c:pt>
                <c:pt idx="218">
                  <c:v>13.91</c:v>
                </c:pt>
                <c:pt idx="219">
                  <c:v>13.5</c:v>
                </c:pt>
                <c:pt idx="220">
                  <c:v>14</c:v>
                </c:pt>
                <c:pt idx="221">
                  <c:v>14.47</c:v>
                </c:pt>
                <c:pt idx="222">
                  <c:v>14.35</c:v>
                </c:pt>
                <c:pt idx="223">
                  <c:v>14.27</c:v>
                </c:pt>
                <c:pt idx="224">
                  <c:v>14.77</c:v>
                </c:pt>
                <c:pt idx="225">
                  <c:v>15.1</c:v>
                </c:pt>
                <c:pt idx="226">
                  <c:v>15.05</c:v>
                </c:pt>
                <c:pt idx="227">
                  <c:v>15.19</c:v>
                </c:pt>
                <c:pt idx="228">
                  <c:v>15.22</c:v>
                </c:pt>
                <c:pt idx="229">
                  <c:v>15.2</c:v>
                </c:pt>
                <c:pt idx="230">
                  <c:v>14.93</c:v>
                </c:pt>
                <c:pt idx="231">
                  <c:v>14.9</c:v>
                </c:pt>
                <c:pt idx="232">
                  <c:v>15.09</c:v>
                </c:pt>
                <c:pt idx="233">
                  <c:v>15.65</c:v>
                </c:pt>
                <c:pt idx="234">
                  <c:v>15.43</c:v>
                </c:pt>
                <c:pt idx="235">
                  <c:v>15.69</c:v>
                </c:pt>
                <c:pt idx="236">
                  <c:v>15.56</c:v>
                </c:pt>
                <c:pt idx="237">
                  <c:v>15.45</c:v>
                </c:pt>
                <c:pt idx="238">
                  <c:v>15.42</c:v>
                </c:pt>
                <c:pt idx="239">
                  <c:v>15.09</c:v>
                </c:pt>
                <c:pt idx="240">
                  <c:v>15.48</c:v>
                </c:pt>
                <c:pt idx="241">
                  <c:v>15.84</c:v>
                </c:pt>
                <c:pt idx="242">
                  <c:v>15.69</c:v>
                </c:pt>
                <c:pt idx="243">
                  <c:v>15.72</c:v>
                </c:pt>
                <c:pt idx="244">
                  <c:v>16.25</c:v>
                </c:pt>
                <c:pt idx="245">
                  <c:v>16.25</c:v>
                </c:pt>
                <c:pt idx="246">
                  <c:v>16.370000999999998</c:v>
                </c:pt>
                <c:pt idx="247">
                  <c:v>16.440000999999999</c:v>
                </c:pt>
                <c:pt idx="248">
                  <c:v>16.649999999999999</c:v>
                </c:pt>
                <c:pt idx="249">
                  <c:v>16.48</c:v>
                </c:pt>
                <c:pt idx="250">
                  <c:v>16.540001</c:v>
                </c:pt>
                <c:pt idx="251">
                  <c:v>16.68</c:v>
                </c:pt>
                <c:pt idx="252">
                  <c:v>16.52</c:v>
                </c:pt>
                <c:pt idx="253">
                  <c:v>16.329999999999998</c:v>
                </c:pt>
                <c:pt idx="254">
                  <c:v>16.329999999999998</c:v>
                </c:pt>
                <c:pt idx="255">
                  <c:v>16.41</c:v>
                </c:pt>
                <c:pt idx="256">
                  <c:v>16.260000000000002</c:v>
                </c:pt>
                <c:pt idx="257">
                  <c:v>16.579999999999998</c:v>
                </c:pt>
                <c:pt idx="258">
                  <c:v>16.16</c:v>
                </c:pt>
                <c:pt idx="259">
                  <c:v>16.43</c:v>
                </c:pt>
                <c:pt idx="260">
                  <c:v>16.329999999999998</c:v>
                </c:pt>
                <c:pt idx="261">
                  <c:v>15.58</c:v>
                </c:pt>
                <c:pt idx="262">
                  <c:v>15.24</c:v>
                </c:pt>
                <c:pt idx="263">
                  <c:v>15.31</c:v>
                </c:pt>
                <c:pt idx="264">
                  <c:v>15.54</c:v>
                </c:pt>
                <c:pt idx="265">
                  <c:v>15.71</c:v>
                </c:pt>
                <c:pt idx="266">
                  <c:v>16.25</c:v>
                </c:pt>
                <c:pt idx="267">
                  <c:v>16.110001</c:v>
                </c:pt>
                <c:pt idx="268">
                  <c:v>16.139999</c:v>
                </c:pt>
                <c:pt idx="269">
                  <c:v>15.99</c:v>
                </c:pt>
                <c:pt idx="270">
                  <c:v>15.99</c:v>
                </c:pt>
                <c:pt idx="271">
                  <c:v>16.040001</c:v>
                </c:pt>
                <c:pt idx="272">
                  <c:v>16.18</c:v>
                </c:pt>
                <c:pt idx="273">
                  <c:v>16.129999000000002</c:v>
                </c:pt>
                <c:pt idx="274">
                  <c:v>16.239999999999998</c:v>
                </c:pt>
                <c:pt idx="275">
                  <c:v>16.079999999999998</c:v>
                </c:pt>
                <c:pt idx="276">
                  <c:v>16.700001</c:v>
                </c:pt>
                <c:pt idx="277">
                  <c:v>16.75</c:v>
                </c:pt>
                <c:pt idx="278">
                  <c:v>16.899999999999999</c:v>
                </c:pt>
                <c:pt idx="279">
                  <c:v>17.02</c:v>
                </c:pt>
                <c:pt idx="280">
                  <c:v>17.110001</c:v>
                </c:pt>
                <c:pt idx="281">
                  <c:v>17.129999000000002</c:v>
                </c:pt>
                <c:pt idx="282">
                  <c:v>17.43</c:v>
                </c:pt>
                <c:pt idx="283">
                  <c:v>17.239999999999998</c:v>
                </c:pt>
                <c:pt idx="284">
                  <c:v>16.860001</c:v>
                </c:pt>
                <c:pt idx="285">
                  <c:v>17.02</c:v>
                </c:pt>
                <c:pt idx="286">
                  <c:v>16.940000999999999</c:v>
                </c:pt>
                <c:pt idx="287">
                  <c:v>17.010000000000002</c:v>
                </c:pt>
                <c:pt idx="288">
                  <c:v>17.09</c:v>
                </c:pt>
                <c:pt idx="289">
                  <c:v>17.030000999999999</c:v>
                </c:pt>
                <c:pt idx="290">
                  <c:v>17.379999000000002</c:v>
                </c:pt>
                <c:pt idx="291">
                  <c:v>17.379999000000002</c:v>
                </c:pt>
                <c:pt idx="292">
                  <c:v>17.120000999999998</c:v>
                </c:pt>
                <c:pt idx="293">
                  <c:v>17.18</c:v>
                </c:pt>
                <c:pt idx="294">
                  <c:v>17.34</c:v>
                </c:pt>
                <c:pt idx="295">
                  <c:v>17.040001</c:v>
                </c:pt>
                <c:pt idx="296">
                  <c:v>17.030000999999999</c:v>
                </c:pt>
                <c:pt idx="297">
                  <c:v>16.77</c:v>
                </c:pt>
                <c:pt idx="298">
                  <c:v>17.23</c:v>
                </c:pt>
                <c:pt idx="299">
                  <c:v>17.079999999999998</c:v>
                </c:pt>
                <c:pt idx="300">
                  <c:v>16.98</c:v>
                </c:pt>
                <c:pt idx="301">
                  <c:v>16.989999999999998</c:v>
                </c:pt>
                <c:pt idx="302">
                  <c:v>17.25</c:v>
                </c:pt>
                <c:pt idx="303">
                  <c:v>16.950001</c:v>
                </c:pt>
                <c:pt idx="304">
                  <c:v>16.41</c:v>
                </c:pt>
                <c:pt idx="305">
                  <c:v>16.739999999999998</c:v>
                </c:pt>
                <c:pt idx="306">
                  <c:v>16.790001</c:v>
                </c:pt>
                <c:pt idx="307">
                  <c:v>16.860001</c:v>
                </c:pt>
                <c:pt idx="308">
                  <c:v>16.850000000000001</c:v>
                </c:pt>
                <c:pt idx="309">
                  <c:v>16.5</c:v>
                </c:pt>
                <c:pt idx="310">
                  <c:v>16.450001</c:v>
                </c:pt>
                <c:pt idx="311">
                  <c:v>16.68</c:v>
                </c:pt>
                <c:pt idx="312">
                  <c:v>16.57</c:v>
                </c:pt>
                <c:pt idx="313">
                  <c:v>16.389999</c:v>
                </c:pt>
                <c:pt idx="314">
                  <c:v>16.280000999999999</c:v>
                </c:pt>
                <c:pt idx="315">
                  <c:v>16.329999999999998</c:v>
                </c:pt>
                <c:pt idx="316">
                  <c:v>16.299999</c:v>
                </c:pt>
                <c:pt idx="317">
                  <c:v>15.98</c:v>
                </c:pt>
                <c:pt idx="318">
                  <c:v>15.83</c:v>
                </c:pt>
                <c:pt idx="319">
                  <c:v>15.72</c:v>
                </c:pt>
                <c:pt idx="320">
                  <c:v>15.78</c:v>
                </c:pt>
                <c:pt idx="321">
                  <c:v>16.329999999999998</c:v>
                </c:pt>
                <c:pt idx="322">
                  <c:v>16.360001</c:v>
                </c:pt>
                <c:pt idx="323">
                  <c:v>16.040001</c:v>
                </c:pt>
                <c:pt idx="324">
                  <c:v>15.74</c:v>
                </c:pt>
                <c:pt idx="325">
                  <c:v>15.75</c:v>
                </c:pt>
                <c:pt idx="326">
                  <c:v>15.74</c:v>
                </c:pt>
                <c:pt idx="327">
                  <c:v>15.84</c:v>
                </c:pt>
                <c:pt idx="328">
                  <c:v>16.040001</c:v>
                </c:pt>
                <c:pt idx="329">
                  <c:v>16.809999000000001</c:v>
                </c:pt>
                <c:pt idx="330">
                  <c:v>16.82</c:v>
                </c:pt>
                <c:pt idx="331">
                  <c:v>16.860001</c:v>
                </c:pt>
                <c:pt idx="332">
                  <c:v>16.84</c:v>
                </c:pt>
                <c:pt idx="333">
                  <c:v>16.829999999999998</c:v>
                </c:pt>
                <c:pt idx="334">
                  <c:v>16.100000000000001</c:v>
                </c:pt>
                <c:pt idx="335">
                  <c:v>15.92</c:v>
                </c:pt>
                <c:pt idx="336">
                  <c:v>16.059999000000001</c:v>
                </c:pt>
                <c:pt idx="337">
                  <c:v>15.9</c:v>
                </c:pt>
                <c:pt idx="338">
                  <c:v>15.73</c:v>
                </c:pt>
                <c:pt idx="339">
                  <c:v>15.18</c:v>
                </c:pt>
                <c:pt idx="340">
                  <c:v>14.62</c:v>
                </c:pt>
                <c:pt idx="341">
                  <c:v>14.9</c:v>
                </c:pt>
                <c:pt idx="342">
                  <c:v>15.45</c:v>
                </c:pt>
                <c:pt idx="343">
                  <c:v>15.85</c:v>
                </c:pt>
                <c:pt idx="344">
                  <c:v>15.87</c:v>
                </c:pt>
                <c:pt idx="345">
                  <c:v>15.84</c:v>
                </c:pt>
                <c:pt idx="346">
                  <c:v>16.030000999999999</c:v>
                </c:pt>
                <c:pt idx="347">
                  <c:v>16.059999000000001</c:v>
                </c:pt>
                <c:pt idx="348">
                  <c:v>15.95</c:v>
                </c:pt>
                <c:pt idx="349">
                  <c:v>16.030000999999999</c:v>
                </c:pt>
                <c:pt idx="350">
                  <c:v>16.030000999999999</c:v>
                </c:pt>
                <c:pt idx="351">
                  <c:v>15.85</c:v>
                </c:pt>
                <c:pt idx="352">
                  <c:v>15.87</c:v>
                </c:pt>
                <c:pt idx="353">
                  <c:v>15.82</c:v>
                </c:pt>
                <c:pt idx="354">
                  <c:v>15.3</c:v>
                </c:pt>
                <c:pt idx="355">
                  <c:v>15.76</c:v>
                </c:pt>
                <c:pt idx="356">
                  <c:v>15.84</c:v>
                </c:pt>
                <c:pt idx="357">
                  <c:v>15.92</c:v>
                </c:pt>
                <c:pt idx="358">
                  <c:v>15.96</c:v>
                </c:pt>
                <c:pt idx="359">
                  <c:v>15.94</c:v>
                </c:pt>
                <c:pt idx="360">
                  <c:v>15.78</c:v>
                </c:pt>
                <c:pt idx="361">
                  <c:v>16.149999999999999</c:v>
                </c:pt>
                <c:pt idx="362">
                  <c:v>16.010000000000002</c:v>
                </c:pt>
                <c:pt idx="363">
                  <c:v>16.129999000000002</c:v>
                </c:pt>
                <c:pt idx="364">
                  <c:v>16.209999</c:v>
                </c:pt>
                <c:pt idx="365">
                  <c:v>15.93</c:v>
                </c:pt>
                <c:pt idx="366">
                  <c:v>15.57</c:v>
                </c:pt>
                <c:pt idx="367">
                  <c:v>15.73</c:v>
                </c:pt>
                <c:pt idx="368">
                  <c:v>15.55</c:v>
                </c:pt>
                <c:pt idx="369">
                  <c:v>15.54</c:v>
                </c:pt>
                <c:pt idx="370">
                  <c:v>15.39</c:v>
                </c:pt>
                <c:pt idx="371">
                  <c:v>14.93</c:v>
                </c:pt>
                <c:pt idx="372">
                  <c:v>14.68</c:v>
                </c:pt>
                <c:pt idx="373">
                  <c:v>14.28</c:v>
                </c:pt>
                <c:pt idx="374">
                  <c:v>13.14</c:v>
                </c:pt>
                <c:pt idx="375">
                  <c:v>13.82</c:v>
                </c:pt>
                <c:pt idx="376">
                  <c:v>13.49</c:v>
                </c:pt>
                <c:pt idx="377">
                  <c:v>14.34</c:v>
                </c:pt>
                <c:pt idx="378">
                  <c:v>14.41</c:v>
                </c:pt>
                <c:pt idx="379">
                  <c:v>14.63</c:v>
                </c:pt>
                <c:pt idx="380">
                  <c:v>14.38</c:v>
                </c:pt>
                <c:pt idx="381">
                  <c:v>14.45</c:v>
                </c:pt>
                <c:pt idx="382">
                  <c:v>14.8</c:v>
                </c:pt>
                <c:pt idx="383">
                  <c:v>14.45</c:v>
                </c:pt>
                <c:pt idx="384">
                  <c:v>14.55</c:v>
                </c:pt>
                <c:pt idx="385">
                  <c:v>14.66</c:v>
                </c:pt>
                <c:pt idx="386">
                  <c:v>14.86</c:v>
                </c:pt>
                <c:pt idx="387">
                  <c:v>14.66</c:v>
                </c:pt>
                <c:pt idx="388">
                  <c:v>14.55</c:v>
                </c:pt>
                <c:pt idx="389">
                  <c:v>14.49</c:v>
                </c:pt>
                <c:pt idx="390">
                  <c:v>14.81</c:v>
                </c:pt>
                <c:pt idx="391">
                  <c:v>15.11</c:v>
                </c:pt>
                <c:pt idx="392">
                  <c:v>14.99</c:v>
                </c:pt>
                <c:pt idx="393">
                  <c:v>14.51</c:v>
                </c:pt>
                <c:pt idx="394">
                  <c:v>14.41</c:v>
                </c:pt>
                <c:pt idx="395">
                  <c:v>13.85</c:v>
                </c:pt>
                <c:pt idx="396">
                  <c:v>14.04</c:v>
                </c:pt>
                <c:pt idx="397">
                  <c:v>13.57</c:v>
                </c:pt>
                <c:pt idx="398">
                  <c:v>13.99</c:v>
                </c:pt>
                <c:pt idx="399">
                  <c:v>13.57</c:v>
                </c:pt>
                <c:pt idx="400">
                  <c:v>13.69</c:v>
                </c:pt>
                <c:pt idx="401">
                  <c:v>14.05</c:v>
                </c:pt>
                <c:pt idx="402">
                  <c:v>14.03</c:v>
                </c:pt>
                <c:pt idx="403">
                  <c:v>14.33</c:v>
                </c:pt>
                <c:pt idx="404">
                  <c:v>14.95</c:v>
                </c:pt>
                <c:pt idx="405">
                  <c:v>15.2</c:v>
                </c:pt>
                <c:pt idx="406">
                  <c:v>15.28</c:v>
                </c:pt>
                <c:pt idx="407">
                  <c:v>15.47</c:v>
                </c:pt>
                <c:pt idx="408">
                  <c:v>15.51</c:v>
                </c:pt>
                <c:pt idx="409">
                  <c:v>15.43</c:v>
                </c:pt>
                <c:pt idx="410">
                  <c:v>15.44</c:v>
                </c:pt>
                <c:pt idx="411">
                  <c:v>15.34</c:v>
                </c:pt>
                <c:pt idx="412">
                  <c:v>15.54</c:v>
                </c:pt>
                <c:pt idx="413">
                  <c:v>15.73</c:v>
                </c:pt>
                <c:pt idx="414">
                  <c:v>15.59</c:v>
                </c:pt>
                <c:pt idx="415">
                  <c:v>15.44</c:v>
                </c:pt>
                <c:pt idx="416">
                  <c:v>15.45</c:v>
                </c:pt>
                <c:pt idx="417">
                  <c:v>15.71</c:v>
                </c:pt>
                <c:pt idx="418">
                  <c:v>15.53</c:v>
                </c:pt>
                <c:pt idx="419">
                  <c:v>15.3</c:v>
                </c:pt>
                <c:pt idx="420">
                  <c:v>14.89</c:v>
                </c:pt>
                <c:pt idx="421">
                  <c:v>15.21</c:v>
                </c:pt>
                <c:pt idx="422">
                  <c:v>15.03</c:v>
                </c:pt>
                <c:pt idx="423">
                  <c:v>14.86</c:v>
                </c:pt>
                <c:pt idx="424">
                  <c:v>14.85</c:v>
                </c:pt>
                <c:pt idx="425">
                  <c:v>15.01</c:v>
                </c:pt>
                <c:pt idx="426">
                  <c:v>14.9</c:v>
                </c:pt>
                <c:pt idx="427">
                  <c:v>14.73</c:v>
                </c:pt>
                <c:pt idx="428">
                  <c:v>14.9</c:v>
                </c:pt>
                <c:pt idx="429">
                  <c:v>14.7</c:v>
                </c:pt>
                <c:pt idx="430">
                  <c:v>14.94</c:v>
                </c:pt>
                <c:pt idx="431">
                  <c:v>14.85</c:v>
                </c:pt>
                <c:pt idx="432">
                  <c:v>14.44</c:v>
                </c:pt>
                <c:pt idx="433">
                  <c:v>14.37</c:v>
                </c:pt>
                <c:pt idx="434">
                  <c:v>14.36</c:v>
                </c:pt>
                <c:pt idx="435">
                  <c:v>14.86</c:v>
                </c:pt>
                <c:pt idx="436">
                  <c:v>14.85</c:v>
                </c:pt>
                <c:pt idx="437">
                  <c:v>14.93</c:v>
                </c:pt>
                <c:pt idx="438">
                  <c:v>14.82</c:v>
                </c:pt>
                <c:pt idx="439">
                  <c:v>14.97</c:v>
                </c:pt>
                <c:pt idx="440">
                  <c:v>15.05</c:v>
                </c:pt>
                <c:pt idx="441">
                  <c:v>15.33</c:v>
                </c:pt>
                <c:pt idx="442">
                  <c:v>15.43</c:v>
                </c:pt>
                <c:pt idx="443">
                  <c:v>15.31</c:v>
                </c:pt>
                <c:pt idx="444">
                  <c:v>15.42</c:v>
                </c:pt>
                <c:pt idx="445">
                  <c:v>15.25</c:v>
                </c:pt>
                <c:pt idx="446">
                  <c:v>15.37</c:v>
                </c:pt>
                <c:pt idx="447">
                  <c:v>14.82</c:v>
                </c:pt>
                <c:pt idx="448">
                  <c:v>14.61</c:v>
                </c:pt>
                <c:pt idx="449">
                  <c:v>14.25</c:v>
                </c:pt>
                <c:pt idx="450">
                  <c:v>13.89</c:v>
                </c:pt>
                <c:pt idx="451">
                  <c:v>13.99</c:v>
                </c:pt>
                <c:pt idx="452">
                  <c:v>14</c:v>
                </c:pt>
                <c:pt idx="453">
                  <c:v>13.64</c:v>
                </c:pt>
                <c:pt idx="454">
                  <c:v>13.24</c:v>
                </c:pt>
                <c:pt idx="455">
                  <c:v>13.77</c:v>
                </c:pt>
                <c:pt idx="456">
                  <c:v>13.76</c:v>
                </c:pt>
                <c:pt idx="457">
                  <c:v>13.76</c:v>
                </c:pt>
                <c:pt idx="458">
                  <c:v>13.5</c:v>
                </c:pt>
                <c:pt idx="459">
                  <c:v>13.35</c:v>
                </c:pt>
                <c:pt idx="460">
                  <c:v>13.5</c:v>
                </c:pt>
                <c:pt idx="461">
                  <c:v>13.96</c:v>
                </c:pt>
                <c:pt idx="462">
                  <c:v>13.87</c:v>
                </c:pt>
                <c:pt idx="463">
                  <c:v>14.04</c:v>
                </c:pt>
                <c:pt idx="464">
                  <c:v>13.8</c:v>
                </c:pt>
                <c:pt idx="465">
                  <c:v>13.8</c:v>
                </c:pt>
                <c:pt idx="466">
                  <c:v>13.43</c:v>
                </c:pt>
                <c:pt idx="467">
                  <c:v>13.55</c:v>
                </c:pt>
                <c:pt idx="468">
                  <c:v>13.17</c:v>
                </c:pt>
                <c:pt idx="469">
                  <c:v>13.07</c:v>
                </c:pt>
                <c:pt idx="470">
                  <c:v>12.7</c:v>
                </c:pt>
                <c:pt idx="471">
                  <c:v>12.65</c:v>
                </c:pt>
                <c:pt idx="472">
                  <c:v>12.68</c:v>
                </c:pt>
                <c:pt idx="473">
                  <c:v>12.83</c:v>
                </c:pt>
                <c:pt idx="474">
                  <c:v>13.01</c:v>
                </c:pt>
                <c:pt idx="475">
                  <c:v>12.55</c:v>
                </c:pt>
                <c:pt idx="476">
                  <c:v>12.41</c:v>
                </c:pt>
                <c:pt idx="477">
                  <c:v>12.58</c:v>
                </c:pt>
                <c:pt idx="478">
                  <c:v>12.16</c:v>
                </c:pt>
                <c:pt idx="479">
                  <c:v>12.55</c:v>
                </c:pt>
                <c:pt idx="480">
                  <c:v>12.97</c:v>
                </c:pt>
                <c:pt idx="481">
                  <c:v>12.81</c:v>
                </c:pt>
                <c:pt idx="482">
                  <c:v>13.08</c:v>
                </c:pt>
                <c:pt idx="483">
                  <c:v>13.14</c:v>
                </c:pt>
                <c:pt idx="484">
                  <c:v>13.17</c:v>
                </c:pt>
                <c:pt idx="485">
                  <c:v>13.28</c:v>
                </c:pt>
                <c:pt idx="486">
                  <c:v>13.14</c:v>
                </c:pt>
                <c:pt idx="487">
                  <c:v>12.51</c:v>
                </c:pt>
                <c:pt idx="488">
                  <c:v>12.46</c:v>
                </c:pt>
                <c:pt idx="489">
                  <c:v>12.74</c:v>
                </c:pt>
                <c:pt idx="490">
                  <c:v>12.53</c:v>
                </c:pt>
                <c:pt idx="491">
                  <c:v>12.08</c:v>
                </c:pt>
                <c:pt idx="492">
                  <c:v>11.6</c:v>
                </c:pt>
                <c:pt idx="493">
                  <c:v>11.63</c:v>
                </c:pt>
                <c:pt idx="494">
                  <c:v>10.93</c:v>
                </c:pt>
                <c:pt idx="495">
                  <c:v>11.66</c:v>
                </c:pt>
                <c:pt idx="496">
                  <c:v>11.94</c:v>
                </c:pt>
                <c:pt idx="497">
                  <c:v>11.85</c:v>
                </c:pt>
                <c:pt idx="498">
                  <c:v>12.23</c:v>
                </c:pt>
                <c:pt idx="499">
                  <c:v>11.97</c:v>
                </c:pt>
                <c:pt idx="500">
                  <c:v>11.92</c:v>
                </c:pt>
                <c:pt idx="501">
                  <c:v>12.35</c:v>
                </c:pt>
                <c:pt idx="502">
                  <c:v>12.08</c:v>
                </c:pt>
                <c:pt idx="503">
                  <c:v>11.78</c:v>
                </c:pt>
                <c:pt idx="504">
                  <c:v>12.09</c:v>
                </c:pt>
                <c:pt idx="505">
                  <c:v>12.71</c:v>
                </c:pt>
                <c:pt idx="506">
                  <c:v>12.95</c:v>
                </c:pt>
                <c:pt idx="507">
                  <c:v>13.35</c:v>
                </c:pt>
                <c:pt idx="508">
                  <c:v>13.45</c:v>
                </c:pt>
                <c:pt idx="509">
                  <c:v>13.63</c:v>
                </c:pt>
                <c:pt idx="510">
                  <c:v>13.54</c:v>
                </c:pt>
                <c:pt idx="511">
                  <c:v>13.59</c:v>
                </c:pt>
                <c:pt idx="512">
                  <c:v>13.25</c:v>
                </c:pt>
                <c:pt idx="513">
                  <c:v>13.4</c:v>
                </c:pt>
                <c:pt idx="514">
                  <c:v>12.94</c:v>
                </c:pt>
                <c:pt idx="515">
                  <c:v>13.32</c:v>
                </c:pt>
                <c:pt idx="516">
                  <c:v>13.39</c:v>
                </c:pt>
                <c:pt idx="517">
                  <c:v>13.2</c:v>
                </c:pt>
                <c:pt idx="518">
                  <c:v>13.37</c:v>
                </c:pt>
                <c:pt idx="519">
                  <c:v>13.61</c:v>
                </c:pt>
                <c:pt idx="520">
                  <c:v>13.73</c:v>
                </c:pt>
                <c:pt idx="521">
                  <c:v>13.73</c:v>
                </c:pt>
                <c:pt idx="522">
                  <c:v>13.8</c:v>
                </c:pt>
                <c:pt idx="523">
                  <c:v>13.47</c:v>
                </c:pt>
                <c:pt idx="524">
                  <c:v>13.15</c:v>
                </c:pt>
                <c:pt idx="525">
                  <c:v>13.15</c:v>
                </c:pt>
                <c:pt idx="526">
                  <c:v>13.52</c:v>
                </c:pt>
                <c:pt idx="527">
                  <c:v>13.3</c:v>
                </c:pt>
                <c:pt idx="528">
                  <c:v>12.79</c:v>
                </c:pt>
                <c:pt idx="529">
                  <c:v>12.76</c:v>
                </c:pt>
                <c:pt idx="530">
                  <c:v>12.44</c:v>
                </c:pt>
                <c:pt idx="531">
                  <c:v>12.57</c:v>
                </c:pt>
                <c:pt idx="532">
                  <c:v>12.32</c:v>
                </c:pt>
                <c:pt idx="533">
                  <c:v>12.85</c:v>
                </c:pt>
                <c:pt idx="534">
                  <c:v>12.89</c:v>
                </c:pt>
                <c:pt idx="535">
                  <c:v>12.96</c:v>
                </c:pt>
                <c:pt idx="536">
                  <c:v>13.48</c:v>
                </c:pt>
                <c:pt idx="537">
                  <c:v>13.72</c:v>
                </c:pt>
                <c:pt idx="538">
                  <c:v>13.54</c:v>
                </c:pt>
                <c:pt idx="539">
                  <c:v>13.5</c:v>
                </c:pt>
                <c:pt idx="540">
                  <c:v>13.67</c:v>
                </c:pt>
                <c:pt idx="541">
                  <c:v>13.89</c:v>
                </c:pt>
                <c:pt idx="542">
                  <c:v>14.07</c:v>
                </c:pt>
                <c:pt idx="543">
                  <c:v>14.15</c:v>
                </c:pt>
                <c:pt idx="544">
                  <c:v>14.08</c:v>
                </c:pt>
                <c:pt idx="545">
                  <c:v>14.14</c:v>
                </c:pt>
                <c:pt idx="546">
                  <c:v>14.27</c:v>
                </c:pt>
                <c:pt idx="547">
                  <c:v>14.4</c:v>
                </c:pt>
                <c:pt idx="548">
                  <c:v>14.2</c:v>
                </c:pt>
                <c:pt idx="549">
                  <c:v>13.95</c:v>
                </c:pt>
                <c:pt idx="550">
                  <c:v>13.52</c:v>
                </c:pt>
                <c:pt idx="551">
                  <c:v>13.4</c:v>
                </c:pt>
                <c:pt idx="552">
                  <c:v>13.66</c:v>
                </c:pt>
                <c:pt idx="553">
                  <c:v>13.55</c:v>
                </c:pt>
                <c:pt idx="554">
                  <c:v>13.38</c:v>
                </c:pt>
                <c:pt idx="555">
                  <c:v>13.57</c:v>
                </c:pt>
                <c:pt idx="556">
                  <c:v>13.43</c:v>
                </c:pt>
                <c:pt idx="557">
                  <c:v>13.52</c:v>
                </c:pt>
                <c:pt idx="558">
                  <c:v>13.57</c:v>
                </c:pt>
                <c:pt idx="559">
                  <c:v>13.69</c:v>
                </c:pt>
                <c:pt idx="560">
                  <c:v>13.57</c:v>
                </c:pt>
                <c:pt idx="561">
                  <c:v>13.61</c:v>
                </c:pt>
                <c:pt idx="562">
                  <c:v>13.19</c:v>
                </c:pt>
                <c:pt idx="563">
                  <c:v>13.4</c:v>
                </c:pt>
                <c:pt idx="564">
                  <c:v>12.95</c:v>
                </c:pt>
                <c:pt idx="565">
                  <c:v>13.35</c:v>
                </c:pt>
                <c:pt idx="566">
                  <c:v>13.81</c:v>
                </c:pt>
                <c:pt idx="567">
                  <c:v>13.88</c:v>
                </c:pt>
                <c:pt idx="568">
                  <c:v>13.83</c:v>
                </c:pt>
                <c:pt idx="569">
                  <c:v>13.94</c:v>
                </c:pt>
                <c:pt idx="570">
                  <c:v>13.73</c:v>
                </c:pt>
                <c:pt idx="571">
                  <c:v>13.54</c:v>
                </c:pt>
                <c:pt idx="572">
                  <c:v>13.53</c:v>
                </c:pt>
                <c:pt idx="573">
                  <c:v>13.42</c:v>
                </c:pt>
                <c:pt idx="574">
                  <c:v>13.77</c:v>
                </c:pt>
                <c:pt idx="575">
                  <c:v>14.09</c:v>
                </c:pt>
                <c:pt idx="576">
                  <c:v>14.13</c:v>
                </c:pt>
                <c:pt idx="577">
                  <c:v>14.06</c:v>
                </c:pt>
                <c:pt idx="578">
                  <c:v>13.77</c:v>
                </c:pt>
                <c:pt idx="579">
                  <c:v>13.45</c:v>
                </c:pt>
                <c:pt idx="580">
                  <c:v>13.2</c:v>
                </c:pt>
                <c:pt idx="581">
                  <c:v>13.37</c:v>
                </c:pt>
                <c:pt idx="582">
                  <c:v>13.23</c:v>
                </c:pt>
                <c:pt idx="583">
                  <c:v>13.75</c:v>
                </c:pt>
                <c:pt idx="584">
                  <c:v>14.16</c:v>
                </c:pt>
                <c:pt idx="585">
                  <c:v>14.34</c:v>
                </c:pt>
                <c:pt idx="586">
                  <c:v>14.12</c:v>
                </c:pt>
                <c:pt idx="587">
                  <c:v>14.58</c:v>
                </c:pt>
                <c:pt idx="588">
                  <c:v>13.24</c:v>
                </c:pt>
                <c:pt idx="589">
                  <c:v>13.23</c:v>
                </c:pt>
                <c:pt idx="590">
                  <c:v>13.66</c:v>
                </c:pt>
                <c:pt idx="591">
                  <c:v>14.3</c:v>
                </c:pt>
                <c:pt idx="592">
                  <c:v>14.52</c:v>
                </c:pt>
                <c:pt idx="593">
                  <c:v>14.82</c:v>
                </c:pt>
                <c:pt idx="594">
                  <c:v>14.52</c:v>
                </c:pt>
                <c:pt idx="595">
                  <c:v>14.41</c:v>
                </c:pt>
                <c:pt idx="596">
                  <c:v>14.14</c:v>
                </c:pt>
                <c:pt idx="597">
                  <c:v>14.22</c:v>
                </c:pt>
                <c:pt idx="598">
                  <c:v>14.5</c:v>
                </c:pt>
                <c:pt idx="599">
                  <c:v>14.67</c:v>
                </c:pt>
                <c:pt idx="600">
                  <c:v>14.81</c:v>
                </c:pt>
                <c:pt idx="601">
                  <c:v>14.63</c:v>
                </c:pt>
                <c:pt idx="602">
                  <c:v>14.9</c:v>
                </c:pt>
                <c:pt idx="603">
                  <c:v>14.72</c:v>
                </c:pt>
                <c:pt idx="604">
                  <c:v>14.56</c:v>
                </c:pt>
                <c:pt idx="605">
                  <c:v>14.51</c:v>
                </c:pt>
                <c:pt idx="606">
                  <c:v>14.37</c:v>
                </c:pt>
                <c:pt idx="607">
                  <c:v>14.29</c:v>
                </c:pt>
                <c:pt idx="608">
                  <c:v>14.23</c:v>
                </c:pt>
                <c:pt idx="609">
                  <c:v>14.03</c:v>
                </c:pt>
                <c:pt idx="610">
                  <c:v>14.04</c:v>
                </c:pt>
                <c:pt idx="611">
                  <c:v>14.03</c:v>
                </c:pt>
                <c:pt idx="612">
                  <c:v>13.67</c:v>
                </c:pt>
                <c:pt idx="613">
                  <c:v>13.68</c:v>
                </c:pt>
                <c:pt idx="614">
                  <c:v>13.41</c:v>
                </c:pt>
                <c:pt idx="615">
                  <c:v>13.13</c:v>
                </c:pt>
                <c:pt idx="616">
                  <c:v>13.22</c:v>
                </c:pt>
                <c:pt idx="617">
                  <c:v>13.25</c:v>
                </c:pt>
                <c:pt idx="618">
                  <c:v>13.41</c:v>
                </c:pt>
                <c:pt idx="619">
                  <c:v>13.57</c:v>
                </c:pt>
                <c:pt idx="620">
                  <c:v>13.55</c:v>
                </c:pt>
                <c:pt idx="621">
                  <c:v>13.51</c:v>
                </c:pt>
                <c:pt idx="622">
                  <c:v>13.7</c:v>
                </c:pt>
                <c:pt idx="623">
                  <c:v>13.7</c:v>
                </c:pt>
                <c:pt idx="624">
                  <c:v>13.74</c:v>
                </c:pt>
                <c:pt idx="625">
                  <c:v>13.57</c:v>
                </c:pt>
                <c:pt idx="626">
                  <c:v>13.74</c:v>
                </c:pt>
                <c:pt idx="627">
                  <c:v>13.47</c:v>
                </c:pt>
                <c:pt idx="628">
                  <c:v>13.44</c:v>
                </c:pt>
                <c:pt idx="629">
                  <c:v>13.62</c:v>
                </c:pt>
                <c:pt idx="630">
                  <c:v>13.51</c:v>
                </c:pt>
                <c:pt idx="631">
                  <c:v>13.35</c:v>
                </c:pt>
                <c:pt idx="632">
                  <c:v>13.61</c:v>
                </c:pt>
                <c:pt idx="633">
                  <c:v>13.47</c:v>
                </c:pt>
                <c:pt idx="634">
                  <c:v>13.7</c:v>
                </c:pt>
                <c:pt idx="635">
                  <c:v>13.54</c:v>
                </c:pt>
                <c:pt idx="636">
                  <c:v>13.44</c:v>
                </c:pt>
                <c:pt idx="637">
                  <c:v>13.72</c:v>
                </c:pt>
                <c:pt idx="638">
                  <c:v>13.83</c:v>
                </c:pt>
                <c:pt idx="639">
                  <c:v>13.74</c:v>
                </c:pt>
                <c:pt idx="640">
                  <c:v>13.88</c:v>
                </c:pt>
                <c:pt idx="641">
                  <c:v>14.03</c:v>
                </c:pt>
                <c:pt idx="642">
                  <c:v>13.77</c:v>
                </c:pt>
                <c:pt idx="643">
                  <c:v>13.56</c:v>
                </c:pt>
                <c:pt idx="644">
                  <c:v>13.11</c:v>
                </c:pt>
                <c:pt idx="645">
                  <c:v>13.15</c:v>
                </c:pt>
                <c:pt idx="646">
                  <c:v>13.21</c:v>
                </c:pt>
                <c:pt idx="647">
                  <c:v>12.91</c:v>
                </c:pt>
                <c:pt idx="648">
                  <c:v>12.7</c:v>
                </c:pt>
                <c:pt idx="649">
                  <c:v>12.47</c:v>
                </c:pt>
                <c:pt idx="650">
                  <c:v>12.51</c:v>
                </c:pt>
                <c:pt idx="651">
                  <c:v>12.65</c:v>
                </c:pt>
                <c:pt idx="652">
                  <c:v>12.6</c:v>
                </c:pt>
                <c:pt idx="653">
                  <c:v>12.37</c:v>
                </c:pt>
                <c:pt idx="654">
                  <c:v>12.31</c:v>
                </c:pt>
                <c:pt idx="655">
                  <c:v>12.35</c:v>
                </c:pt>
                <c:pt idx="656">
                  <c:v>12.92</c:v>
                </c:pt>
                <c:pt idx="657">
                  <c:v>12.82</c:v>
                </c:pt>
                <c:pt idx="658">
                  <c:v>12.89</c:v>
                </c:pt>
                <c:pt idx="659">
                  <c:v>12.97</c:v>
                </c:pt>
                <c:pt idx="660">
                  <c:v>13.27</c:v>
                </c:pt>
                <c:pt idx="661">
                  <c:v>13.27</c:v>
                </c:pt>
                <c:pt idx="662">
                  <c:v>13.29</c:v>
                </c:pt>
                <c:pt idx="663">
                  <c:v>13.6</c:v>
                </c:pt>
                <c:pt idx="664">
                  <c:v>13.34</c:v>
                </c:pt>
                <c:pt idx="665">
                  <c:v>13.25</c:v>
                </c:pt>
                <c:pt idx="666">
                  <c:v>13.16</c:v>
                </c:pt>
                <c:pt idx="667">
                  <c:v>13.42</c:v>
                </c:pt>
                <c:pt idx="668">
                  <c:v>13.31</c:v>
                </c:pt>
                <c:pt idx="669">
                  <c:v>13.55</c:v>
                </c:pt>
                <c:pt idx="670">
                  <c:v>13.59</c:v>
                </c:pt>
                <c:pt idx="671">
                  <c:v>13.73</c:v>
                </c:pt>
                <c:pt idx="672">
                  <c:v>13.77</c:v>
                </c:pt>
                <c:pt idx="673">
                  <c:v>13.73</c:v>
                </c:pt>
                <c:pt idx="674">
                  <c:v>13.68</c:v>
                </c:pt>
                <c:pt idx="675">
                  <c:v>13.54</c:v>
                </c:pt>
                <c:pt idx="676">
                  <c:v>13.75</c:v>
                </c:pt>
                <c:pt idx="677">
                  <c:v>13.51</c:v>
                </c:pt>
                <c:pt idx="678">
                  <c:v>13.21</c:v>
                </c:pt>
                <c:pt idx="679">
                  <c:v>13</c:v>
                </c:pt>
                <c:pt idx="680">
                  <c:v>12.81</c:v>
                </c:pt>
                <c:pt idx="681">
                  <c:v>12.71</c:v>
                </c:pt>
                <c:pt idx="682">
                  <c:v>12.59</c:v>
                </c:pt>
                <c:pt idx="683">
                  <c:v>12.77</c:v>
                </c:pt>
                <c:pt idx="684">
                  <c:v>12.85</c:v>
                </c:pt>
                <c:pt idx="685">
                  <c:v>12.8</c:v>
                </c:pt>
                <c:pt idx="686">
                  <c:v>12.75</c:v>
                </c:pt>
                <c:pt idx="687">
                  <c:v>12.55</c:v>
                </c:pt>
                <c:pt idx="688">
                  <c:v>12.26</c:v>
                </c:pt>
                <c:pt idx="689">
                  <c:v>12.5</c:v>
                </c:pt>
                <c:pt idx="690">
                  <c:v>12.42</c:v>
                </c:pt>
                <c:pt idx="691">
                  <c:v>12.6</c:v>
                </c:pt>
                <c:pt idx="692">
                  <c:v>12.38</c:v>
                </c:pt>
                <c:pt idx="693">
                  <c:v>12.57</c:v>
                </c:pt>
                <c:pt idx="694">
                  <c:v>12.7</c:v>
                </c:pt>
                <c:pt idx="695">
                  <c:v>12.7</c:v>
                </c:pt>
                <c:pt idx="696">
                  <c:v>12.75</c:v>
                </c:pt>
                <c:pt idx="697">
                  <c:v>12.77</c:v>
                </c:pt>
                <c:pt idx="698">
                  <c:v>12.58</c:v>
                </c:pt>
                <c:pt idx="699">
                  <c:v>12.66</c:v>
                </c:pt>
                <c:pt idx="700">
                  <c:v>13.14</c:v>
                </c:pt>
                <c:pt idx="701">
                  <c:v>13.61</c:v>
                </c:pt>
                <c:pt idx="702">
                  <c:v>13.54</c:v>
                </c:pt>
                <c:pt idx="703">
                  <c:v>13.69</c:v>
                </c:pt>
                <c:pt idx="704">
                  <c:v>13.96</c:v>
                </c:pt>
                <c:pt idx="705">
                  <c:v>14.1</c:v>
                </c:pt>
                <c:pt idx="706">
                  <c:v>14.23</c:v>
                </c:pt>
                <c:pt idx="707">
                  <c:v>14.25</c:v>
                </c:pt>
                <c:pt idx="708">
                  <c:v>14.78</c:v>
                </c:pt>
                <c:pt idx="709">
                  <c:v>14.93</c:v>
                </c:pt>
                <c:pt idx="710">
                  <c:v>14.88</c:v>
                </c:pt>
                <c:pt idx="711">
                  <c:v>14.97</c:v>
                </c:pt>
                <c:pt idx="712">
                  <c:v>15.05</c:v>
                </c:pt>
                <c:pt idx="713">
                  <c:v>14.96</c:v>
                </c:pt>
                <c:pt idx="714">
                  <c:v>15.15</c:v>
                </c:pt>
                <c:pt idx="715">
                  <c:v>15.17</c:v>
                </c:pt>
                <c:pt idx="716">
                  <c:v>15.17</c:v>
                </c:pt>
                <c:pt idx="717">
                  <c:v>15.34</c:v>
                </c:pt>
                <c:pt idx="718">
                  <c:v>15.34</c:v>
                </c:pt>
                <c:pt idx="719">
                  <c:v>15.31</c:v>
                </c:pt>
                <c:pt idx="720">
                  <c:v>15.44</c:v>
                </c:pt>
                <c:pt idx="721">
                  <c:v>15.47</c:v>
                </c:pt>
                <c:pt idx="722">
                  <c:v>15.64</c:v>
                </c:pt>
                <c:pt idx="723">
                  <c:v>15.63</c:v>
                </c:pt>
                <c:pt idx="724">
                  <c:v>15.69</c:v>
                </c:pt>
                <c:pt idx="725">
                  <c:v>15.64</c:v>
                </c:pt>
                <c:pt idx="726">
                  <c:v>15.72</c:v>
                </c:pt>
                <c:pt idx="727">
                  <c:v>15.39</c:v>
                </c:pt>
                <c:pt idx="728">
                  <c:v>15.55</c:v>
                </c:pt>
                <c:pt idx="729">
                  <c:v>15.54</c:v>
                </c:pt>
                <c:pt idx="730">
                  <c:v>15.46</c:v>
                </c:pt>
                <c:pt idx="731">
                  <c:v>15.67</c:v>
                </c:pt>
                <c:pt idx="732">
                  <c:v>15.4</c:v>
                </c:pt>
                <c:pt idx="733">
                  <c:v>15.47</c:v>
                </c:pt>
                <c:pt idx="734">
                  <c:v>15.57</c:v>
                </c:pt>
                <c:pt idx="735">
                  <c:v>15.51</c:v>
                </c:pt>
                <c:pt idx="736">
                  <c:v>15.55</c:v>
                </c:pt>
                <c:pt idx="737">
                  <c:v>15.31</c:v>
                </c:pt>
                <c:pt idx="738">
                  <c:v>15.35</c:v>
                </c:pt>
                <c:pt idx="739">
                  <c:v>15.15</c:v>
                </c:pt>
                <c:pt idx="740">
                  <c:v>14.95</c:v>
                </c:pt>
                <c:pt idx="741">
                  <c:v>14.77</c:v>
                </c:pt>
                <c:pt idx="742">
                  <c:v>14.39</c:v>
                </c:pt>
                <c:pt idx="743">
                  <c:v>14.21</c:v>
                </c:pt>
                <c:pt idx="744">
                  <c:v>14.13</c:v>
                </c:pt>
                <c:pt idx="745">
                  <c:v>14.16</c:v>
                </c:pt>
                <c:pt idx="746">
                  <c:v>14.53</c:v>
                </c:pt>
                <c:pt idx="747">
                  <c:v>14.23</c:v>
                </c:pt>
                <c:pt idx="748">
                  <c:v>14.2</c:v>
                </c:pt>
                <c:pt idx="749">
                  <c:v>14.14</c:v>
                </c:pt>
                <c:pt idx="750">
                  <c:v>14.36</c:v>
                </c:pt>
                <c:pt idx="751">
                  <c:v>14.4</c:v>
                </c:pt>
                <c:pt idx="752">
                  <c:v>14.54</c:v>
                </c:pt>
                <c:pt idx="753">
                  <c:v>14.54</c:v>
                </c:pt>
                <c:pt idx="754">
                  <c:v>14.38</c:v>
                </c:pt>
                <c:pt idx="755">
                  <c:v>14.4</c:v>
                </c:pt>
                <c:pt idx="756">
                  <c:v>14.12</c:v>
                </c:pt>
                <c:pt idx="757">
                  <c:v>14.25</c:v>
                </c:pt>
                <c:pt idx="758">
                  <c:v>14.58</c:v>
                </c:pt>
                <c:pt idx="759">
                  <c:v>14.36</c:v>
                </c:pt>
                <c:pt idx="760">
                  <c:v>14.41</c:v>
                </c:pt>
                <c:pt idx="761">
                  <c:v>14.3</c:v>
                </c:pt>
                <c:pt idx="762">
                  <c:v>14.36</c:v>
                </c:pt>
                <c:pt idx="763">
                  <c:v>14.52</c:v>
                </c:pt>
                <c:pt idx="764">
                  <c:v>15</c:v>
                </c:pt>
                <c:pt idx="765">
                  <c:v>15.01</c:v>
                </c:pt>
                <c:pt idx="766">
                  <c:v>15.27</c:v>
                </c:pt>
                <c:pt idx="767">
                  <c:v>15.09</c:v>
                </c:pt>
                <c:pt idx="768">
                  <c:v>15.05</c:v>
                </c:pt>
                <c:pt idx="769">
                  <c:v>14.8</c:v>
                </c:pt>
                <c:pt idx="770">
                  <c:v>14.7</c:v>
                </c:pt>
                <c:pt idx="771">
                  <c:v>14.63</c:v>
                </c:pt>
                <c:pt idx="772">
                  <c:v>14.65</c:v>
                </c:pt>
                <c:pt idx="773">
                  <c:v>14.47</c:v>
                </c:pt>
                <c:pt idx="774">
                  <c:v>14.67</c:v>
                </c:pt>
                <c:pt idx="775">
                  <c:v>15.01</c:v>
                </c:pt>
                <c:pt idx="776">
                  <c:v>14.92</c:v>
                </c:pt>
                <c:pt idx="777">
                  <c:v>14.85</c:v>
                </c:pt>
                <c:pt idx="778">
                  <c:v>14.92</c:v>
                </c:pt>
                <c:pt idx="779">
                  <c:v>14.89</c:v>
                </c:pt>
                <c:pt idx="780">
                  <c:v>15.03</c:v>
                </c:pt>
                <c:pt idx="781">
                  <c:v>14.99</c:v>
                </c:pt>
                <c:pt idx="782">
                  <c:v>14.97</c:v>
                </c:pt>
                <c:pt idx="783">
                  <c:v>15.05</c:v>
                </c:pt>
                <c:pt idx="784">
                  <c:v>15.12</c:v>
                </c:pt>
                <c:pt idx="785">
                  <c:v>15.32</c:v>
                </c:pt>
                <c:pt idx="786">
                  <c:v>15.35</c:v>
                </c:pt>
                <c:pt idx="787">
                  <c:v>15.12</c:v>
                </c:pt>
                <c:pt idx="788">
                  <c:v>15.23</c:v>
                </c:pt>
                <c:pt idx="789">
                  <c:v>15.15</c:v>
                </c:pt>
                <c:pt idx="790">
                  <c:v>15.17</c:v>
                </c:pt>
                <c:pt idx="791">
                  <c:v>15.23</c:v>
                </c:pt>
                <c:pt idx="792">
                  <c:v>15.22</c:v>
                </c:pt>
                <c:pt idx="793">
                  <c:v>15.24</c:v>
                </c:pt>
                <c:pt idx="794">
                  <c:v>15.24</c:v>
                </c:pt>
                <c:pt idx="795">
                  <c:v>14.99</c:v>
                </c:pt>
                <c:pt idx="796">
                  <c:v>14.68</c:v>
                </c:pt>
                <c:pt idx="797">
                  <c:v>14.69</c:v>
                </c:pt>
                <c:pt idx="798">
                  <c:v>14.68</c:v>
                </c:pt>
                <c:pt idx="799">
                  <c:v>14.52</c:v>
                </c:pt>
                <c:pt idx="800">
                  <c:v>14.54</c:v>
                </c:pt>
                <c:pt idx="801">
                  <c:v>14.48</c:v>
                </c:pt>
                <c:pt idx="802">
                  <c:v>14.54</c:v>
                </c:pt>
                <c:pt idx="803">
                  <c:v>14.32</c:v>
                </c:pt>
                <c:pt idx="804">
                  <c:v>14.27</c:v>
                </c:pt>
                <c:pt idx="805">
                  <c:v>14.3</c:v>
                </c:pt>
                <c:pt idx="806">
                  <c:v>14.24</c:v>
                </c:pt>
                <c:pt idx="807">
                  <c:v>14.23</c:v>
                </c:pt>
                <c:pt idx="808">
                  <c:v>14.59</c:v>
                </c:pt>
                <c:pt idx="809">
                  <c:v>14.59</c:v>
                </c:pt>
                <c:pt idx="810">
                  <c:v>14.74</c:v>
                </c:pt>
                <c:pt idx="811">
                  <c:v>14.82</c:v>
                </c:pt>
                <c:pt idx="812">
                  <c:v>14.9</c:v>
                </c:pt>
                <c:pt idx="813">
                  <c:v>14.89</c:v>
                </c:pt>
                <c:pt idx="814">
                  <c:v>15</c:v>
                </c:pt>
                <c:pt idx="815">
                  <c:v>15.05</c:v>
                </c:pt>
                <c:pt idx="816">
                  <c:v>14.82</c:v>
                </c:pt>
                <c:pt idx="817">
                  <c:v>14.86</c:v>
                </c:pt>
                <c:pt idx="818">
                  <c:v>15.04</c:v>
                </c:pt>
                <c:pt idx="819">
                  <c:v>15.02</c:v>
                </c:pt>
                <c:pt idx="820">
                  <c:v>14.99</c:v>
                </c:pt>
                <c:pt idx="821">
                  <c:v>14.93</c:v>
                </c:pt>
                <c:pt idx="822">
                  <c:v>14.65</c:v>
                </c:pt>
                <c:pt idx="823">
                  <c:v>14.31</c:v>
                </c:pt>
                <c:pt idx="824">
                  <c:v>14.28</c:v>
                </c:pt>
                <c:pt idx="825">
                  <c:v>14.32</c:v>
                </c:pt>
                <c:pt idx="826">
                  <c:v>14.09</c:v>
                </c:pt>
                <c:pt idx="827">
                  <c:v>14.26</c:v>
                </c:pt>
                <c:pt idx="828">
                  <c:v>14.05</c:v>
                </c:pt>
                <c:pt idx="829">
                  <c:v>13.96</c:v>
                </c:pt>
                <c:pt idx="830">
                  <c:v>14.07</c:v>
                </c:pt>
                <c:pt idx="831">
                  <c:v>13.79</c:v>
                </c:pt>
                <c:pt idx="832">
                  <c:v>13.89</c:v>
                </c:pt>
                <c:pt idx="833">
                  <c:v>13.9</c:v>
                </c:pt>
                <c:pt idx="834">
                  <c:v>13.96</c:v>
                </c:pt>
                <c:pt idx="835">
                  <c:v>14</c:v>
                </c:pt>
                <c:pt idx="836">
                  <c:v>13.85</c:v>
                </c:pt>
                <c:pt idx="837">
                  <c:v>13.77</c:v>
                </c:pt>
                <c:pt idx="838">
                  <c:v>13.85</c:v>
                </c:pt>
                <c:pt idx="839">
                  <c:v>13.91</c:v>
                </c:pt>
                <c:pt idx="840">
                  <c:v>13.63</c:v>
                </c:pt>
                <c:pt idx="841">
                  <c:v>13.7</c:v>
                </c:pt>
                <c:pt idx="842">
                  <c:v>13.66</c:v>
                </c:pt>
                <c:pt idx="843">
                  <c:v>13.58</c:v>
                </c:pt>
                <c:pt idx="844">
                  <c:v>13.6</c:v>
                </c:pt>
                <c:pt idx="845">
                  <c:v>13.52</c:v>
                </c:pt>
                <c:pt idx="846">
                  <c:v>13.56</c:v>
                </c:pt>
                <c:pt idx="847">
                  <c:v>13.3</c:v>
                </c:pt>
                <c:pt idx="848">
                  <c:v>13.16</c:v>
                </c:pt>
                <c:pt idx="849">
                  <c:v>13.32</c:v>
                </c:pt>
                <c:pt idx="850">
                  <c:v>13.36</c:v>
                </c:pt>
                <c:pt idx="851">
                  <c:v>13.17</c:v>
                </c:pt>
                <c:pt idx="852">
                  <c:v>13.09</c:v>
                </c:pt>
                <c:pt idx="853">
                  <c:v>12.96</c:v>
                </c:pt>
                <c:pt idx="854">
                  <c:v>13</c:v>
                </c:pt>
                <c:pt idx="855">
                  <c:v>12.97</c:v>
                </c:pt>
                <c:pt idx="856">
                  <c:v>13.19</c:v>
                </c:pt>
                <c:pt idx="857">
                  <c:v>13.21</c:v>
                </c:pt>
                <c:pt idx="858">
                  <c:v>13.24</c:v>
                </c:pt>
                <c:pt idx="859">
                  <c:v>13.21</c:v>
                </c:pt>
                <c:pt idx="860">
                  <c:v>13.14</c:v>
                </c:pt>
                <c:pt idx="861">
                  <c:v>13.13</c:v>
                </c:pt>
                <c:pt idx="862">
                  <c:v>13.15</c:v>
                </c:pt>
                <c:pt idx="863">
                  <c:v>13.04</c:v>
                </c:pt>
                <c:pt idx="864">
                  <c:v>13.06</c:v>
                </c:pt>
                <c:pt idx="865">
                  <c:v>13.19</c:v>
                </c:pt>
                <c:pt idx="866">
                  <c:v>13.26</c:v>
                </c:pt>
                <c:pt idx="867">
                  <c:v>13.22</c:v>
                </c:pt>
                <c:pt idx="868">
                  <c:v>13.26</c:v>
                </c:pt>
                <c:pt idx="869">
                  <c:v>13.37</c:v>
                </c:pt>
                <c:pt idx="870">
                  <c:v>13.47</c:v>
                </c:pt>
                <c:pt idx="871">
                  <c:v>13.53</c:v>
                </c:pt>
                <c:pt idx="872">
                  <c:v>13.5</c:v>
                </c:pt>
                <c:pt idx="873">
                  <c:v>13.55</c:v>
                </c:pt>
                <c:pt idx="874">
                  <c:v>13.57</c:v>
                </c:pt>
                <c:pt idx="875">
                  <c:v>13.54</c:v>
                </c:pt>
                <c:pt idx="876">
                  <c:v>13.5</c:v>
                </c:pt>
                <c:pt idx="877">
                  <c:v>13.49</c:v>
                </c:pt>
                <c:pt idx="878">
                  <c:v>13.3</c:v>
                </c:pt>
                <c:pt idx="879">
                  <c:v>13.35</c:v>
                </c:pt>
                <c:pt idx="880">
                  <c:v>13.41</c:v>
                </c:pt>
                <c:pt idx="881">
                  <c:v>13.24</c:v>
                </c:pt>
                <c:pt idx="882">
                  <c:v>13.25</c:v>
                </c:pt>
                <c:pt idx="883">
                  <c:v>13.19</c:v>
                </c:pt>
                <c:pt idx="884">
                  <c:v>13.14</c:v>
                </c:pt>
                <c:pt idx="885">
                  <c:v>13.15</c:v>
                </c:pt>
                <c:pt idx="886">
                  <c:v>13.14</c:v>
                </c:pt>
                <c:pt idx="887">
                  <c:v>13.11</c:v>
                </c:pt>
                <c:pt idx="888">
                  <c:v>13.13</c:v>
                </c:pt>
                <c:pt idx="889">
                  <c:v>13.11</c:v>
                </c:pt>
                <c:pt idx="890">
                  <c:v>13.14</c:v>
                </c:pt>
                <c:pt idx="891">
                  <c:v>13.17</c:v>
                </c:pt>
                <c:pt idx="892">
                  <c:v>13.31</c:v>
                </c:pt>
                <c:pt idx="893">
                  <c:v>13.33</c:v>
                </c:pt>
                <c:pt idx="894">
                  <c:v>13.39</c:v>
                </c:pt>
                <c:pt idx="895">
                  <c:v>13.48</c:v>
                </c:pt>
                <c:pt idx="896">
                  <c:v>13.55</c:v>
                </c:pt>
                <c:pt idx="897">
                  <c:v>13.46</c:v>
                </c:pt>
                <c:pt idx="898">
                  <c:v>13.51</c:v>
                </c:pt>
                <c:pt idx="899">
                  <c:v>13.55</c:v>
                </c:pt>
                <c:pt idx="900">
                  <c:v>13.56</c:v>
                </c:pt>
                <c:pt idx="901">
                  <c:v>13.64</c:v>
                </c:pt>
                <c:pt idx="902">
                  <c:v>13.81</c:v>
                </c:pt>
                <c:pt idx="903">
                  <c:v>13.46</c:v>
                </c:pt>
                <c:pt idx="904">
                  <c:v>13.53</c:v>
                </c:pt>
                <c:pt idx="905">
                  <c:v>13.64</c:v>
                </c:pt>
                <c:pt idx="906">
                  <c:v>13.74</c:v>
                </c:pt>
                <c:pt idx="907">
                  <c:v>13.78</c:v>
                </c:pt>
                <c:pt idx="908">
                  <c:v>13.94</c:v>
                </c:pt>
                <c:pt idx="909">
                  <c:v>13.99</c:v>
                </c:pt>
                <c:pt idx="910">
                  <c:v>13.93</c:v>
                </c:pt>
                <c:pt idx="911">
                  <c:v>13.95</c:v>
                </c:pt>
                <c:pt idx="912">
                  <c:v>14</c:v>
                </c:pt>
                <c:pt idx="913">
                  <c:v>13.97</c:v>
                </c:pt>
                <c:pt idx="914">
                  <c:v>14.07</c:v>
                </c:pt>
                <c:pt idx="915">
                  <c:v>13.9</c:v>
                </c:pt>
                <c:pt idx="916">
                  <c:v>14.03</c:v>
                </c:pt>
                <c:pt idx="917">
                  <c:v>13.85</c:v>
                </c:pt>
                <c:pt idx="918">
                  <c:v>13.85</c:v>
                </c:pt>
                <c:pt idx="919">
                  <c:v>13.85</c:v>
                </c:pt>
                <c:pt idx="920">
                  <c:v>13.92</c:v>
                </c:pt>
                <c:pt idx="921">
                  <c:v>13.86</c:v>
                </c:pt>
                <c:pt idx="922">
                  <c:v>13.97</c:v>
                </c:pt>
                <c:pt idx="923">
                  <c:v>13.99</c:v>
                </c:pt>
                <c:pt idx="924">
                  <c:v>13.89</c:v>
                </c:pt>
                <c:pt idx="925">
                  <c:v>13.88</c:v>
                </c:pt>
                <c:pt idx="926">
                  <c:v>13.77</c:v>
                </c:pt>
                <c:pt idx="927">
                  <c:v>13.85</c:v>
                </c:pt>
                <c:pt idx="928">
                  <c:v>13.83</c:v>
                </c:pt>
                <c:pt idx="929">
                  <c:v>13.95</c:v>
                </c:pt>
                <c:pt idx="930">
                  <c:v>13.8</c:v>
                </c:pt>
                <c:pt idx="931">
                  <c:v>13.92</c:v>
                </c:pt>
                <c:pt idx="932">
                  <c:v>13.78</c:v>
                </c:pt>
                <c:pt idx="933">
                  <c:v>13.84</c:v>
                </c:pt>
                <c:pt idx="934">
                  <c:v>14.04</c:v>
                </c:pt>
                <c:pt idx="935">
                  <c:v>14.22</c:v>
                </c:pt>
                <c:pt idx="936">
                  <c:v>14.3</c:v>
                </c:pt>
                <c:pt idx="937">
                  <c:v>14.38</c:v>
                </c:pt>
                <c:pt idx="938">
                  <c:v>14.5</c:v>
                </c:pt>
                <c:pt idx="939">
                  <c:v>14.72</c:v>
                </c:pt>
                <c:pt idx="940">
                  <c:v>14.62</c:v>
                </c:pt>
                <c:pt idx="941">
                  <c:v>14.51</c:v>
                </c:pt>
                <c:pt idx="942">
                  <c:v>14.41</c:v>
                </c:pt>
                <c:pt idx="943">
                  <c:v>14.31</c:v>
                </c:pt>
                <c:pt idx="944">
                  <c:v>14.14</c:v>
                </c:pt>
                <c:pt idx="945">
                  <c:v>13.88</c:v>
                </c:pt>
                <c:pt idx="946">
                  <c:v>13.74</c:v>
                </c:pt>
                <c:pt idx="947">
                  <c:v>13.73</c:v>
                </c:pt>
                <c:pt idx="948">
                  <c:v>13.76</c:v>
                </c:pt>
                <c:pt idx="949">
                  <c:v>13.87</c:v>
                </c:pt>
                <c:pt idx="950">
                  <c:v>13.91</c:v>
                </c:pt>
                <c:pt idx="951">
                  <c:v>13.86</c:v>
                </c:pt>
                <c:pt idx="952">
                  <c:v>13.82</c:v>
                </c:pt>
                <c:pt idx="953">
                  <c:v>13.69</c:v>
                </c:pt>
                <c:pt idx="954">
                  <c:v>13.78</c:v>
                </c:pt>
                <c:pt idx="955">
                  <c:v>13.76</c:v>
                </c:pt>
                <c:pt idx="956">
                  <c:v>13.81</c:v>
                </c:pt>
                <c:pt idx="957">
                  <c:v>13.82</c:v>
                </c:pt>
                <c:pt idx="958">
                  <c:v>13.89</c:v>
                </c:pt>
                <c:pt idx="959">
                  <c:v>13.9</c:v>
                </c:pt>
                <c:pt idx="960">
                  <c:v>13.82</c:v>
                </c:pt>
                <c:pt idx="961">
                  <c:v>13.84</c:v>
                </c:pt>
                <c:pt idx="962">
                  <c:v>13.9</c:v>
                </c:pt>
                <c:pt idx="963">
                  <c:v>13.97</c:v>
                </c:pt>
                <c:pt idx="964">
                  <c:v>14.14</c:v>
                </c:pt>
                <c:pt idx="965">
                  <c:v>14.02</c:v>
                </c:pt>
                <c:pt idx="966">
                  <c:v>13.95</c:v>
                </c:pt>
                <c:pt idx="967">
                  <c:v>13.94</c:v>
                </c:pt>
                <c:pt idx="968">
                  <c:v>14.06</c:v>
                </c:pt>
                <c:pt idx="969">
                  <c:v>13.98</c:v>
                </c:pt>
                <c:pt idx="970">
                  <c:v>13.91</c:v>
                </c:pt>
                <c:pt idx="971">
                  <c:v>14.02</c:v>
                </c:pt>
                <c:pt idx="972">
                  <c:v>14.02</c:v>
                </c:pt>
                <c:pt idx="973">
                  <c:v>14.07</c:v>
                </c:pt>
                <c:pt idx="974">
                  <c:v>13.96</c:v>
                </c:pt>
                <c:pt idx="975">
                  <c:v>13.8</c:v>
                </c:pt>
                <c:pt idx="976">
                  <c:v>13.83</c:v>
                </c:pt>
                <c:pt idx="977">
                  <c:v>13.92</c:v>
                </c:pt>
                <c:pt idx="978">
                  <c:v>14.25</c:v>
                </c:pt>
                <c:pt idx="979">
                  <c:v>14.43</c:v>
                </c:pt>
                <c:pt idx="980">
                  <c:v>14.52</c:v>
                </c:pt>
                <c:pt idx="981">
                  <c:v>14.5</c:v>
                </c:pt>
                <c:pt idx="982">
                  <c:v>14.52</c:v>
                </c:pt>
                <c:pt idx="983">
                  <c:v>14.7</c:v>
                </c:pt>
                <c:pt idx="984">
                  <c:v>14.72</c:v>
                </c:pt>
                <c:pt idx="985">
                  <c:v>14.92</c:v>
                </c:pt>
                <c:pt idx="986">
                  <c:v>14.91</c:v>
                </c:pt>
                <c:pt idx="987">
                  <c:v>14.86</c:v>
                </c:pt>
                <c:pt idx="988">
                  <c:v>14.95</c:v>
                </c:pt>
                <c:pt idx="989">
                  <c:v>14.83</c:v>
                </c:pt>
                <c:pt idx="990">
                  <c:v>14.94</c:v>
                </c:pt>
                <c:pt idx="991">
                  <c:v>14.96</c:v>
                </c:pt>
                <c:pt idx="992">
                  <c:v>14.91</c:v>
                </c:pt>
                <c:pt idx="993">
                  <c:v>14.93</c:v>
                </c:pt>
                <c:pt idx="994">
                  <c:v>14.95</c:v>
                </c:pt>
                <c:pt idx="995">
                  <c:v>14.79</c:v>
                </c:pt>
                <c:pt idx="996">
                  <c:v>14.544</c:v>
                </c:pt>
                <c:pt idx="997">
                  <c:v>14.486000000000001</c:v>
                </c:pt>
                <c:pt idx="998">
                  <c:v>14.59</c:v>
                </c:pt>
                <c:pt idx="999">
                  <c:v>14.348000000000001</c:v>
                </c:pt>
                <c:pt idx="1000">
                  <c:v>14.154</c:v>
                </c:pt>
                <c:pt idx="1001">
                  <c:v>13.754</c:v>
                </c:pt>
                <c:pt idx="1002">
                  <c:v>13.98</c:v>
                </c:pt>
                <c:pt idx="1003">
                  <c:v>13.672000000000001</c:v>
                </c:pt>
                <c:pt idx="1004">
                  <c:v>13.398</c:v>
                </c:pt>
                <c:pt idx="1005">
                  <c:v>13.481999999999999</c:v>
                </c:pt>
                <c:pt idx="1006">
                  <c:v>13.352</c:v>
                </c:pt>
                <c:pt idx="1007">
                  <c:v>13.438000000000001</c:v>
                </c:pt>
                <c:pt idx="1008">
                  <c:v>13.504</c:v>
                </c:pt>
                <c:pt idx="1009">
                  <c:v>13.632</c:v>
                </c:pt>
                <c:pt idx="1010">
                  <c:v>13.632</c:v>
                </c:pt>
                <c:pt idx="1011">
                  <c:v>13.708</c:v>
                </c:pt>
                <c:pt idx="1012">
                  <c:v>13.712</c:v>
                </c:pt>
                <c:pt idx="1013">
                  <c:v>13.68</c:v>
                </c:pt>
                <c:pt idx="1014">
                  <c:v>13.79</c:v>
                </c:pt>
                <c:pt idx="1015">
                  <c:v>13.862</c:v>
                </c:pt>
                <c:pt idx="1016">
                  <c:v>13.82</c:v>
                </c:pt>
                <c:pt idx="1017">
                  <c:v>13.714</c:v>
                </c:pt>
                <c:pt idx="1018">
                  <c:v>13.571999999999999</c:v>
                </c:pt>
                <c:pt idx="1019">
                  <c:v>13.378</c:v>
                </c:pt>
                <c:pt idx="1020">
                  <c:v>13.398</c:v>
                </c:pt>
                <c:pt idx="1021">
                  <c:v>13.33</c:v>
                </c:pt>
                <c:pt idx="1022">
                  <c:v>13.513999999999999</c:v>
                </c:pt>
                <c:pt idx="1023">
                  <c:v>13.582000000000001</c:v>
                </c:pt>
                <c:pt idx="1024">
                  <c:v>13.592000000000001</c:v>
                </c:pt>
                <c:pt idx="1025">
                  <c:v>13.718</c:v>
                </c:pt>
                <c:pt idx="1026">
                  <c:v>13.8</c:v>
                </c:pt>
                <c:pt idx="1027">
                  <c:v>13.712</c:v>
                </c:pt>
                <c:pt idx="1028">
                  <c:v>13.824</c:v>
                </c:pt>
                <c:pt idx="1029">
                  <c:v>14.1</c:v>
                </c:pt>
                <c:pt idx="1030">
                  <c:v>13.938000000000001</c:v>
                </c:pt>
                <c:pt idx="1031">
                  <c:v>14.13</c:v>
                </c:pt>
                <c:pt idx="1032">
                  <c:v>14.24</c:v>
                </c:pt>
                <c:pt idx="1033">
                  <c:v>14.17</c:v>
                </c:pt>
                <c:pt idx="1034">
                  <c:v>14.108000000000001</c:v>
                </c:pt>
                <c:pt idx="1035">
                  <c:v>14.058</c:v>
                </c:pt>
                <c:pt idx="1036">
                  <c:v>14.2</c:v>
                </c:pt>
                <c:pt idx="1037">
                  <c:v>14.162000000000001</c:v>
                </c:pt>
                <c:pt idx="1038">
                  <c:v>14.288</c:v>
                </c:pt>
                <c:pt idx="1039">
                  <c:v>14.432</c:v>
                </c:pt>
                <c:pt idx="1040">
                  <c:v>14.555999999999999</c:v>
                </c:pt>
                <c:pt idx="1041">
                  <c:v>14.862</c:v>
                </c:pt>
                <c:pt idx="1042">
                  <c:v>14.888</c:v>
                </c:pt>
                <c:pt idx="1043">
                  <c:v>14.988</c:v>
                </c:pt>
                <c:pt idx="1044">
                  <c:v>15.134</c:v>
                </c:pt>
                <c:pt idx="1045">
                  <c:v>15.228</c:v>
                </c:pt>
                <c:pt idx="1046">
                  <c:v>15.33</c:v>
                </c:pt>
                <c:pt idx="1047">
                  <c:v>15.432</c:v>
                </c:pt>
                <c:pt idx="1048">
                  <c:v>15.448</c:v>
                </c:pt>
                <c:pt idx="1049">
                  <c:v>15.68</c:v>
                </c:pt>
                <c:pt idx="1050">
                  <c:v>15.795999999999999</c:v>
                </c:pt>
                <c:pt idx="1051">
                  <c:v>16</c:v>
                </c:pt>
                <c:pt idx="1052">
                  <c:v>15.952</c:v>
                </c:pt>
                <c:pt idx="1053">
                  <c:v>16.087999</c:v>
                </c:pt>
                <c:pt idx="1054">
                  <c:v>16.027999999999999</c:v>
                </c:pt>
                <c:pt idx="1055">
                  <c:v>15.85</c:v>
                </c:pt>
                <c:pt idx="1056">
                  <c:v>16.170000000000002</c:v>
                </c:pt>
                <c:pt idx="1057">
                  <c:v>16.158000999999999</c:v>
                </c:pt>
                <c:pt idx="1058">
                  <c:v>16.200001</c:v>
                </c:pt>
                <c:pt idx="1059">
                  <c:v>16.322001</c:v>
                </c:pt>
                <c:pt idx="1060">
                  <c:v>16.128</c:v>
                </c:pt>
                <c:pt idx="1061">
                  <c:v>16.350000000000001</c:v>
                </c:pt>
                <c:pt idx="1062">
                  <c:v>16.664000000000001</c:v>
                </c:pt>
                <c:pt idx="1063">
                  <c:v>16.236000000000001</c:v>
                </c:pt>
                <c:pt idx="1064">
                  <c:v>16.686001000000001</c:v>
                </c:pt>
                <c:pt idx="1065">
                  <c:v>16.408000999999999</c:v>
                </c:pt>
                <c:pt idx="1066">
                  <c:v>16.440000999999999</c:v>
                </c:pt>
                <c:pt idx="1067">
                  <c:v>16.676000999999999</c:v>
                </c:pt>
                <c:pt idx="1068">
                  <c:v>16.763999999999999</c:v>
                </c:pt>
                <c:pt idx="1069">
                  <c:v>16.538</c:v>
                </c:pt>
                <c:pt idx="1070">
                  <c:v>16.601998999999999</c:v>
                </c:pt>
                <c:pt idx="1071">
                  <c:v>16.552</c:v>
                </c:pt>
                <c:pt idx="1072">
                  <c:v>16.024000000000001</c:v>
                </c:pt>
                <c:pt idx="1073">
                  <c:v>16.101998999999999</c:v>
                </c:pt>
                <c:pt idx="1074">
                  <c:v>15.923999999999999</c:v>
                </c:pt>
                <c:pt idx="1075">
                  <c:v>15.778</c:v>
                </c:pt>
                <c:pt idx="1076">
                  <c:v>15.385999999999999</c:v>
                </c:pt>
                <c:pt idx="1077">
                  <c:v>15.074</c:v>
                </c:pt>
                <c:pt idx="1078">
                  <c:v>15.093999999999999</c:v>
                </c:pt>
                <c:pt idx="1079">
                  <c:v>15.49</c:v>
                </c:pt>
                <c:pt idx="1080">
                  <c:v>15.731999999999999</c:v>
                </c:pt>
                <c:pt idx="1081">
                  <c:v>15.586</c:v>
                </c:pt>
                <c:pt idx="1082">
                  <c:v>15.452</c:v>
                </c:pt>
                <c:pt idx="1083">
                  <c:v>15.45</c:v>
                </c:pt>
                <c:pt idx="1084">
                  <c:v>15.63</c:v>
                </c:pt>
                <c:pt idx="1085">
                  <c:v>15.224</c:v>
                </c:pt>
                <c:pt idx="1086">
                  <c:v>15.63</c:v>
                </c:pt>
                <c:pt idx="1087">
                  <c:v>15.667999999999999</c:v>
                </c:pt>
                <c:pt idx="1088">
                  <c:v>15.512</c:v>
                </c:pt>
                <c:pt idx="1089">
                  <c:v>15.814</c:v>
                </c:pt>
                <c:pt idx="1090">
                  <c:v>15.45</c:v>
                </c:pt>
                <c:pt idx="1091">
                  <c:v>15.532</c:v>
                </c:pt>
                <c:pt idx="1092">
                  <c:v>15.54</c:v>
                </c:pt>
                <c:pt idx="1093">
                  <c:v>15.433999999999999</c:v>
                </c:pt>
                <c:pt idx="1094">
                  <c:v>15.162000000000001</c:v>
                </c:pt>
                <c:pt idx="1095">
                  <c:v>15.635999999999999</c:v>
                </c:pt>
                <c:pt idx="1096">
                  <c:v>15.282</c:v>
                </c:pt>
                <c:pt idx="1097">
                  <c:v>15.432</c:v>
                </c:pt>
                <c:pt idx="1098">
                  <c:v>15.858000000000001</c:v>
                </c:pt>
                <c:pt idx="1099">
                  <c:v>15.91</c:v>
                </c:pt>
                <c:pt idx="1100">
                  <c:v>15.906000000000001</c:v>
                </c:pt>
                <c:pt idx="1101">
                  <c:v>15.773999999999999</c:v>
                </c:pt>
                <c:pt idx="1102">
                  <c:v>16.155999999999999</c:v>
                </c:pt>
                <c:pt idx="1103">
                  <c:v>16.146000000000001</c:v>
                </c:pt>
                <c:pt idx="1104">
                  <c:v>16.216000000000001</c:v>
                </c:pt>
                <c:pt idx="1105">
                  <c:v>16.18</c:v>
                </c:pt>
                <c:pt idx="1106">
                  <c:v>16.315999999999999</c:v>
                </c:pt>
                <c:pt idx="1107">
                  <c:v>16.530000999999999</c:v>
                </c:pt>
                <c:pt idx="1108">
                  <c:v>16.252001</c:v>
                </c:pt>
                <c:pt idx="1109">
                  <c:v>16.260000000000002</c:v>
                </c:pt>
                <c:pt idx="1110">
                  <c:v>16.280000999999999</c:v>
                </c:pt>
                <c:pt idx="1111">
                  <c:v>16.054001</c:v>
                </c:pt>
                <c:pt idx="1112">
                  <c:v>16.138000000000002</c:v>
                </c:pt>
                <c:pt idx="1113">
                  <c:v>16.135999999999999</c:v>
                </c:pt>
                <c:pt idx="1114">
                  <c:v>16.079999999999998</c:v>
                </c:pt>
                <c:pt idx="1115">
                  <c:v>16.085999999999999</c:v>
                </c:pt>
                <c:pt idx="1116">
                  <c:v>16.129999000000002</c:v>
                </c:pt>
                <c:pt idx="1117">
                  <c:v>16.238001000000001</c:v>
                </c:pt>
                <c:pt idx="1118">
                  <c:v>16.228000999999999</c:v>
                </c:pt>
                <c:pt idx="1119">
                  <c:v>16.309999000000001</c:v>
                </c:pt>
                <c:pt idx="1120">
                  <c:v>16.200001</c:v>
                </c:pt>
                <c:pt idx="1121">
                  <c:v>16.285999</c:v>
                </c:pt>
                <c:pt idx="1122">
                  <c:v>16.464001</c:v>
                </c:pt>
                <c:pt idx="1123">
                  <c:v>16.341999000000001</c:v>
                </c:pt>
                <c:pt idx="1124">
                  <c:v>16.204000000000001</c:v>
                </c:pt>
                <c:pt idx="1125">
                  <c:v>16.204000000000001</c:v>
                </c:pt>
                <c:pt idx="1126">
                  <c:v>16.292000000000002</c:v>
                </c:pt>
                <c:pt idx="1127">
                  <c:v>16.610001</c:v>
                </c:pt>
                <c:pt idx="1128">
                  <c:v>16.5</c:v>
                </c:pt>
                <c:pt idx="1129">
                  <c:v>16.385999999999999</c:v>
                </c:pt>
                <c:pt idx="1130">
                  <c:v>15.956</c:v>
                </c:pt>
                <c:pt idx="1131">
                  <c:v>15.958</c:v>
                </c:pt>
                <c:pt idx="1132">
                  <c:v>16.114000000000001</c:v>
                </c:pt>
                <c:pt idx="1133">
                  <c:v>15.912000000000001</c:v>
                </c:pt>
                <c:pt idx="1134">
                  <c:v>15.824</c:v>
                </c:pt>
                <c:pt idx="1135">
                  <c:v>16.011998999999999</c:v>
                </c:pt>
                <c:pt idx="1136">
                  <c:v>16.173999999999999</c:v>
                </c:pt>
                <c:pt idx="1137">
                  <c:v>16.32</c:v>
                </c:pt>
                <c:pt idx="1138">
                  <c:v>16.233999000000001</c:v>
                </c:pt>
                <c:pt idx="1139">
                  <c:v>16.399999999999999</c:v>
                </c:pt>
                <c:pt idx="1140">
                  <c:v>16.431999000000001</c:v>
                </c:pt>
                <c:pt idx="1141">
                  <c:v>16.315999999999999</c:v>
                </c:pt>
                <c:pt idx="1142">
                  <c:v>16.403998999999999</c:v>
                </c:pt>
                <c:pt idx="1143">
                  <c:v>16.200001</c:v>
                </c:pt>
                <c:pt idx="1144">
                  <c:v>15.98</c:v>
                </c:pt>
                <c:pt idx="1145">
                  <c:v>16.084</c:v>
                </c:pt>
                <c:pt idx="1146">
                  <c:v>16.124001</c:v>
                </c:pt>
                <c:pt idx="1147">
                  <c:v>15.96</c:v>
                </c:pt>
                <c:pt idx="1148">
                  <c:v>15.826000000000001</c:v>
                </c:pt>
                <c:pt idx="1149">
                  <c:v>15.726000000000001</c:v>
                </c:pt>
                <c:pt idx="1150">
                  <c:v>15.85</c:v>
                </c:pt>
                <c:pt idx="1151">
                  <c:v>15.88</c:v>
                </c:pt>
                <c:pt idx="1152">
                  <c:v>16.018000000000001</c:v>
                </c:pt>
                <c:pt idx="1153">
                  <c:v>15.988</c:v>
                </c:pt>
                <c:pt idx="1154">
                  <c:v>15.986000000000001</c:v>
                </c:pt>
                <c:pt idx="1155">
                  <c:v>16.132000000000001</c:v>
                </c:pt>
                <c:pt idx="1156">
                  <c:v>16.18</c:v>
                </c:pt>
                <c:pt idx="1157">
                  <c:v>16.228000999999999</c:v>
                </c:pt>
                <c:pt idx="1158">
                  <c:v>16.337999</c:v>
                </c:pt>
                <c:pt idx="1159">
                  <c:v>16.309999000000001</c:v>
                </c:pt>
                <c:pt idx="1160">
                  <c:v>16.155999999999999</c:v>
                </c:pt>
                <c:pt idx="1161">
                  <c:v>16.547999999999998</c:v>
                </c:pt>
                <c:pt idx="1162">
                  <c:v>16.596001000000001</c:v>
                </c:pt>
                <c:pt idx="1163">
                  <c:v>16.532</c:v>
                </c:pt>
                <c:pt idx="1164">
                  <c:v>16.282</c:v>
                </c:pt>
                <c:pt idx="1165">
                  <c:v>16.32</c:v>
                </c:pt>
                <c:pt idx="1166">
                  <c:v>16.341999000000001</c:v>
                </c:pt>
                <c:pt idx="1167">
                  <c:v>16.375999</c:v>
                </c:pt>
                <c:pt idx="1168">
                  <c:v>16.277999999999999</c:v>
                </c:pt>
                <c:pt idx="1169">
                  <c:v>16.268000000000001</c:v>
                </c:pt>
                <c:pt idx="1170">
                  <c:v>15.846</c:v>
                </c:pt>
                <c:pt idx="1171">
                  <c:v>16.261998999999999</c:v>
                </c:pt>
                <c:pt idx="1172">
                  <c:v>16.153998999999999</c:v>
                </c:pt>
                <c:pt idx="1173">
                  <c:v>15.71</c:v>
                </c:pt>
                <c:pt idx="1174">
                  <c:v>15.62</c:v>
                </c:pt>
                <c:pt idx="1175">
                  <c:v>15.762</c:v>
                </c:pt>
                <c:pt idx="1176">
                  <c:v>15.832000000000001</c:v>
                </c:pt>
                <c:pt idx="1177">
                  <c:v>15.584</c:v>
                </c:pt>
                <c:pt idx="1178">
                  <c:v>15.292</c:v>
                </c:pt>
                <c:pt idx="1179">
                  <c:v>15.39</c:v>
                </c:pt>
                <c:pt idx="1180">
                  <c:v>15.173999999999999</c:v>
                </c:pt>
                <c:pt idx="1181">
                  <c:v>14.95</c:v>
                </c:pt>
                <c:pt idx="1182">
                  <c:v>14.722</c:v>
                </c:pt>
                <c:pt idx="1183">
                  <c:v>14.974</c:v>
                </c:pt>
                <c:pt idx="1184">
                  <c:v>15.134</c:v>
                </c:pt>
                <c:pt idx="1185">
                  <c:v>15.362</c:v>
                </c:pt>
                <c:pt idx="1186">
                  <c:v>15.385999999999999</c:v>
                </c:pt>
                <c:pt idx="1187">
                  <c:v>15.706</c:v>
                </c:pt>
                <c:pt idx="1188">
                  <c:v>15.426</c:v>
                </c:pt>
                <c:pt idx="1189">
                  <c:v>15.36</c:v>
                </c:pt>
                <c:pt idx="1190">
                  <c:v>15.452</c:v>
                </c:pt>
                <c:pt idx="1191">
                  <c:v>15.337999999999999</c:v>
                </c:pt>
                <c:pt idx="1192">
                  <c:v>15.634</c:v>
                </c:pt>
                <c:pt idx="1193">
                  <c:v>15.574</c:v>
                </c:pt>
                <c:pt idx="1194">
                  <c:v>15.456</c:v>
                </c:pt>
                <c:pt idx="1195">
                  <c:v>15.488</c:v>
                </c:pt>
                <c:pt idx="1196">
                  <c:v>15.148</c:v>
                </c:pt>
                <c:pt idx="1197">
                  <c:v>14.926</c:v>
                </c:pt>
                <c:pt idx="1198">
                  <c:v>14.976000000000001</c:v>
                </c:pt>
                <c:pt idx="1199">
                  <c:v>14.9</c:v>
                </c:pt>
                <c:pt idx="1200">
                  <c:v>14.72</c:v>
                </c:pt>
                <c:pt idx="1201">
                  <c:v>14.452</c:v>
                </c:pt>
                <c:pt idx="1202">
                  <c:v>14.628</c:v>
                </c:pt>
                <c:pt idx="1203">
                  <c:v>14.316000000000001</c:v>
                </c:pt>
                <c:pt idx="1204">
                  <c:v>14.06</c:v>
                </c:pt>
                <c:pt idx="1205">
                  <c:v>14.295999999999999</c:v>
                </c:pt>
                <c:pt idx="1206">
                  <c:v>14.194000000000001</c:v>
                </c:pt>
                <c:pt idx="1207">
                  <c:v>14.154</c:v>
                </c:pt>
                <c:pt idx="1208">
                  <c:v>14.215999999999999</c:v>
                </c:pt>
                <c:pt idx="1209">
                  <c:v>14.246</c:v>
                </c:pt>
                <c:pt idx="1210">
                  <c:v>14.512</c:v>
                </c:pt>
                <c:pt idx="1211">
                  <c:v>14.414</c:v>
                </c:pt>
                <c:pt idx="1212">
                  <c:v>14.29</c:v>
                </c:pt>
                <c:pt idx="1213">
                  <c:v>13.834</c:v>
                </c:pt>
                <c:pt idx="1214">
                  <c:v>14.114000000000001</c:v>
                </c:pt>
                <c:pt idx="1215">
                  <c:v>13.94</c:v>
                </c:pt>
                <c:pt idx="1216">
                  <c:v>14.066000000000001</c:v>
                </c:pt>
                <c:pt idx="1217">
                  <c:v>14.236000000000001</c:v>
                </c:pt>
                <c:pt idx="1218">
                  <c:v>14.262</c:v>
                </c:pt>
                <c:pt idx="1219">
                  <c:v>14.148</c:v>
                </c:pt>
                <c:pt idx="1220">
                  <c:v>13.96</c:v>
                </c:pt>
                <c:pt idx="1221">
                  <c:v>13.814</c:v>
                </c:pt>
                <c:pt idx="1222">
                  <c:v>13.95</c:v>
                </c:pt>
                <c:pt idx="1223">
                  <c:v>13.826000000000001</c:v>
                </c:pt>
                <c:pt idx="1224">
                  <c:v>13.773999999999999</c:v>
                </c:pt>
                <c:pt idx="1225">
                  <c:v>13.52</c:v>
                </c:pt>
                <c:pt idx="1226">
                  <c:v>13.747999999999999</c:v>
                </c:pt>
                <c:pt idx="1227">
                  <c:v>13.78</c:v>
                </c:pt>
                <c:pt idx="1228">
                  <c:v>13.84</c:v>
                </c:pt>
                <c:pt idx="1229">
                  <c:v>14.34</c:v>
                </c:pt>
                <c:pt idx="1230">
                  <c:v>14.214</c:v>
                </c:pt>
                <c:pt idx="1231">
                  <c:v>14.125999999999999</c:v>
                </c:pt>
                <c:pt idx="1232">
                  <c:v>14.256</c:v>
                </c:pt>
                <c:pt idx="1233">
                  <c:v>14.242000000000001</c:v>
                </c:pt>
                <c:pt idx="1234">
                  <c:v>14.17</c:v>
                </c:pt>
                <c:pt idx="1235">
                  <c:v>14.12</c:v>
                </c:pt>
                <c:pt idx="1236">
                  <c:v>14.25</c:v>
                </c:pt>
                <c:pt idx="1237">
                  <c:v>14.28</c:v>
                </c:pt>
                <c:pt idx="1238">
                  <c:v>14.218</c:v>
                </c:pt>
                <c:pt idx="1239">
                  <c:v>14.608000000000001</c:v>
                </c:pt>
                <c:pt idx="1240">
                  <c:v>14.545999999999999</c:v>
                </c:pt>
                <c:pt idx="1241">
                  <c:v>14.476000000000001</c:v>
                </c:pt>
                <c:pt idx="1242">
                  <c:v>14.316000000000001</c:v>
                </c:pt>
                <c:pt idx="1243">
                  <c:v>14.416</c:v>
                </c:pt>
                <c:pt idx="1244">
                  <c:v>14.571999999999999</c:v>
                </c:pt>
                <c:pt idx="1245">
                  <c:v>14.432</c:v>
                </c:pt>
                <c:pt idx="1246">
                  <c:v>14.522</c:v>
                </c:pt>
                <c:pt idx="1247">
                  <c:v>14.644</c:v>
                </c:pt>
                <c:pt idx="1248">
                  <c:v>14.805999999999999</c:v>
                </c:pt>
                <c:pt idx="1249">
                  <c:v>14.772</c:v>
                </c:pt>
                <c:pt idx="1250">
                  <c:v>14.786</c:v>
                </c:pt>
                <c:pt idx="1251">
                  <c:v>14.94</c:v>
                </c:pt>
                <c:pt idx="1252">
                  <c:v>14.86</c:v>
                </c:pt>
                <c:pt idx="1253">
                  <c:v>14.534000000000001</c:v>
                </c:pt>
                <c:pt idx="1254">
                  <c:v>14.516</c:v>
                </c:pt>
                <c:pt idx="1255">
                  <c:v>14.65</c:v>
                </c:pt>
                <c:pt idx="1256">
                  <c:v>14.756</c:v>
                </c:pt>
                <c:pt idx="1257">
                  <c:v>14.856</c:v>
                </c:pt>
                <c:pt idx="1258">
                  <c:v>14.78</c:v>
                </c:pt>
                <c:pt idx="1259">
                  <c:v>15.12</c:v>
                </c:pt>
                <c:pt idx="1260">
                  <c:v>15.176</c:v>
                </c:pt>
                <c:pt idx="1261">
                  <c:v>15.198</c:v>
                </c:pt>
                <c:pt idx="1262">
                  <c:v>15.252000000000001</c:v>
                </c:pt>
                <c:pt idx="1263">
                  <c:v>15.27</c:v>
                </c:pt>
                <c:pt idx="1264">
                  <c:v>15.288</c:v>
                </c:pt>
                <c:pt idx="1265">
                  <c:v>15.212</c:v>
                </c:pt>
                <c:pt idx="1266">
                  <c:v>15.21</c:v>
                </c:pt>
                <c:pt idx="1267">
                  <c:v>15.222</c:v>
                </c:pt>
              </c:numCache>
            </c:numRef>
          </c:val>
          <c:smooth val="0"/>
          <c:extLst>
            <c:ext xmlns:c16="http://schemas.microsoft.com/office/drawing/2014/chart" uri="{C3380CC4-5D6E-409C-BE32-E72D297353CC}">
              <c16:uniqueId val="{00000000-E01F-4C59-AB86-5FD22E7B15EC}"/>
            </c:ext>
          </c:extLst>
        </c:ser>
        <c:dLbls>
          <c:showLegendKey val="0"/>
          <c:showVal val="0"/>
          <c:showCatName val="0"/>
          <c:showSerName val="0"/>
          <c:showPercent val="0"/>
          <c:showBubbleSize val="0"/>
        </c:dLbls>
        <c:marker val="1"/>
        <c:smooth val="0"/>
        <c:axId val="659086552"/>
        <c:axId val="659085568"/>
      </c:lineChart>
      <c:dateAx>
        <c:axId val="659086552"/>
        <c:scaling>
          <c:orientation val="minMax"/>
        </c:scaling>
        <c:delete val="1"/>
        <c:axPos val="b"/>
        <c:numFmt formatCode="m/d/yyyy" sourceLinked="1"/>
        <c:majorTickMark val="out"/>
        <c:minorTickMark val="none"/>
        <c:tickLblPos val="nextTo"/>
        <c:crossAx val="659085568"/>
        <c:crosses val="autoZero"/>
        <c:auto val="1"/>
        <c:lblOffset val="100"/>
        <c:baseTimeUnit val="days"/>
      </c:date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it-IT"/>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3/10/2019</a:t>
            </a:fld>
            <a:endParaRPr lang="en-US" dirty="0"/>
          </a:p>
        </p:txBody>
      </p:sp>
      <p:sp>
        <p:nvSpPr>
          <p:cNvPr id="4" name="Slide Image Placeholder 3"/>
          <p:cNvSpPr>
            <a:spLocks noGrp="1" noRot="1" noChangeAspect="1"/>
          </p:cNvSpPr>
          <p:nvPr>
            <p:ph type="sldImg" idx="2"/>
          </p:nvPr>
        </p:nvSpPr>
        <p:spPr>
          <a:xfrm>
            <a:off x="498475" y="1143000"/>
            <a:ext cx="58610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‹N›</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63320" rtl="0" eaLnBrk="1" latinLnBrk="0" hangingPunct="1">
      <a:defRPr sz="1264" kern="1200">
        <a:solidFill>
          <a:schemeClr val="tx1"/>
        </a:solidFill>
        <a:latin typeface="+mn-lt"/>
        <a:ea typeface="+mn-ea"/>
        <a:cs typeface="+mn-cs"/>
      </a:defRPr>
    </a:lvl1pPr>
    <a:lvl2pPr marL="481660" algn="l" defTabSz="963320" rtl="0" eaLnBrk="1" latinLnBrk="0" hangingPunct="1">
      <a:defRPr sz="1264" kern="1200">
        <a:solidFill>
          <a:schemeClr val="tx1"/>
        </a:solidFill>
        <a:latin typeface="+mn-lt"/>
        <a:ea typeface="+mn-ea"/>
        <a:cs typeface="+mn-cs"/>
      </a:defRPr>
    </a:lvl2pPr>
    <a:lvl3pPr marL="963320" algn="l" defTabSz="963320" rtl="0" eaLnBrk="1" latinLnBrk="0" hangingPunct="1">
      <a:defRPr sz="1264" kern="1200">
        <a:solidFill>
          <a:schemeClr val="tx1"/>
        </a:solidFill>
        <a:latin typeface="+mn-lt"/>
        <a:ea typeface="+mn-ea"/>
        <a:cs typeface="+mn-cs"/>
      </a:defRPr>
    </a:lvl3pPr>
    <a:lvl4pPr marL="1444981" algn="l" defTabSz="963320" rtl="0" eaLnBrk="1" latinLnBrk="0" hangingPunct="1">
      <a:defRPr sz="1264" kern="1200">
        <a:solidFill>
          <a:schemeClr val="tx1"/>
        </a:solidFill>
        <a:latin typeface="+mn-lt"/>
        <a:ea typeface="+mn-ea"/>
        <a:cs typeface="+mn-cs"/>
      </a:defRPr>
    </a:lvl4pPr>
    <a:lvl5pPr marL="1926641" algn="l" defTabSz="963320" rtl="0" eaLnBrk="1" latinLnBrk="0" hangingPunct="1">
      <a:defRPr sz="1264" kern="1200">
        <a:solidFill>
          <a:schemeClr val="tx1"/>
        </a:solidFill>
        <a:latin typeface="+mn-lt"/>
        <a:ea typeface="+mn-ea"/>
        <a:cs typeface="+mn-cs"/>
      </a:defRPr>
    </a:lvl5pPr>
    <a:lvl6pPr marL="2408301" algn="l" defTabSz="963320" rtl="0" eaLnBrk="1" latinLnBrk="0" hangingPunct="1">
      <a:defRPr sz="1264" kern="1200">
        <a:solidFill>
          <a:schemeClr val="tx1"/>
        </a:solidFill>
        <a:latin typeface="+mn-lt"/>
        <a:ea typeface="+mn-ea"/>
        <a:cs typeface="+mn-cs"/>
      </a:defRPr>
    </a:lvl6pPr>
    <a:lvl7pPr marL="2889961" algn="l" defTabSz="963320" rtl="0" eaLnBrk="1" latinLnBrk="0" hangingPunct="1">
      <a:defRPr sz="1264" kern="1200">
        <a:solidFill>
          <a:schemeClr val="tx1"/>
        </a:solidFill>
        <a:latin typeface="+mn-lt"/>
        <a:ea typeface="+mn-ea"/>
        <a:cs typeface="+mn-cs"/>
      </a:defRPr>
    </a:lvl7pPr>
    <a:lvl8pPr marL="3371621" algn="l" defTabSz="963320" rtl="0" eaLnBrk="1" latinLnBrk="0" hangingPunct="1">
      <a:defRPr sz="1264" kern="1200">
        <a:solidFill>
          <a:schemeClr val="tx1"/>
        </a:solidFill>
        <a:latin typeface="+mn-lt"/>
        <a:ea typeface="+mn-ea"/>
        <a:cs typeface="+mn-cs"/>
      </a:defRPr>
    </a:lvl8pPr>
    <a:lvl9pPr marL="3853282" algn="l" defTabSz="963320" rtl="0" eaLnBrk="1" latinLnBrk="0" hangingPunct="1">
      <a:defRPr sz="126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709937" y="1178222"/>
            <a:ext cx="10259617" cy="250642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709937" y="3781306"/>
            <a:ext cx="10259617" cy="173816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9789385" y="383297"/>
            <a:ext cx="2949639" cy="61010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940465" y="383297"/>
            <a:ext cx="8677925" cy="610108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933340" y="1794831"/>
            <a:ext cx="11798559" cy="2994714"/>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933340" y="4817876"/>
            <a:ext cx="11798559" cy="15748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940465" y="1916484"/>
            <a:ext cx="5813783" cy="456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925241" y="1916484"/>
            <a:ext cx="5813783" cy="4567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942246" y="383299"/>
            <a:ext cx="11798559" cy="13915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942248" y="1764832"/>
            <a:ext cx="5787064" cy="864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942248" y="2629749"/>
            <a:ext cx="5787064" cy="386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925241" y="1764832"/>
            <a:ext cx="5815564" cy="8649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925241" y="2629749"/>
            <a:ext cx="5815564" cy="38679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942247" y="479954"/>
            <a:ext cx="4411991" cy="167984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815565" y="1036570"/>
            <a:ext cx="6925241" cy="511617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942247" y="2159794"/>
            <a:ext cx="4411991" cy="40012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942247" y="479954"/>
            <a:ext cx="4411991" cy="167984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815565" y="1036570"/>
            <a:ext cx="6925241" cy="511617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942247" y="2159794"/>
            <a:ext cx="4411991" cy="40012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3/10/2019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‹N›</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940465" y="383299"/>
            <a:ext cx="11798559" cy="1391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940465" y="1916484"/>
            <a:ext cx="11798559" cy="456789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940465" y="6672698"/>
            <a:ext cx="3077885" cy="383297"/>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3/10/2019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531331" y="6672698"/>
            <a:ext cx="4616827" cy="38329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9661139" y="6672698"/>
            <a:ext cx="3077885" cy="383297"/>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‹N›</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14.xml"/><Relationship Id="rId4" Type="http://schemas.openxmlformats.org/officeDocument/2006/relationships/slide" Target="slide13.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chart" Target="../charts/chart6.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chart" Target="../charts/chart7.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chart" Target="../charts/chart8.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chart" Target="../charts/chart9.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image" Target="../media/image4.png"/><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3.xml"/></Relationships>
</file>

<file path=ppt/slides/_rels/slide19.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slide" Target="slide20.xml"/><Relationship Id="rId2" Type="http://schemas.openxmlformats.org/officeDocument/2006/relationships/chart" Target="../charts/chart10.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chart" Target="../charts/chart11.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3.xml"/></Relationships>
</file>

<file path=ppt/slides/_rels/slide21.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22.xml"/><Relationship Id="rId2" Type="http://schemas.openxmlformats.org/officeDocument/2006/relationships/chart" Target="../charts/chart12.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chart" Target="../charts/chart13.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24.xml"/><Relationship Id="rId2" Type="http://schemas.openxmlformats.org/officeDocument/2006/relationships/chart" Target="../charts/chart14.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1.xml"/></Relationships>
</file>

<file path=ppt/slides/_rels/slide24.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chart" Target="../charts/chart15.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21.xml"/></Relationships>
</file>

<file path=ppt/slides/_rels/slide25.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26.xml"/><Relationship Id="rId2" Type="http://schemas.openxmlformats.org/officeDocument/2006/relationships/chart" Target="../charts/chart16.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3.xml"/><Relationship Id="rId4" Type="http://schemas.openxmlformats.org/officeDocument/2006/relationships/slide" Target="slide21.xml"/></Relationships>
</file>

<file path=ppt/slides/_rels/slide2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chart" Target="../charts/chart17.xml"/><Relationship Id="rId1" Type="http://schemas.openxmlformats.org/officeDocument/2006/relationships/slideLayout" Target="../slideLayouts/slideLayout7.xml"/><Relationship Id="rId6" Type="http://schemas.openxmlformats.org/officeDocument/2006/relationships/slide" Target="slide27.xml"/><Relationship Id="rId5" Type="http://schemas.openxmlformats.org/officeDocument/2006/relationships/slide" Target="slide23.xml"/><Relationship Id="rId4" Type="http://schemas.openxmlformats.org/officeDocument/2006/relationships/slide" Target="slide21.xml"/></Relationships>
</file>

<file path=ppt/slides/_rels/slide27.xml.rels><?xml version="1.0" encoding="UTF-8" standalone="yes"?>
<Relationships xmlns="http://schemas.openxmlformats.org/package/2006/relationships"><Relationship Id="rId3" Type="http://schemas.openxmlformats.org/officeDocument/2006/relationships/slide" Target="slide19.xml"/><Relationship Id="rId7" Type="http://schemas.openxmlformats.org/officeDocument/2006/relationships/slide" Target="slide28.xml"/><Relationship Id="rId2" Type="http://schemas.openxmlformats.org/officeDocument/2006/relationships/chart" Target="../charts/chart18.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chart" Target="../charts/chart19.xml"/><Relationship Id="rId1" Type="http://schemas.openxmlformats.org/officeDocument/2006/relationships/slideLayout" Target="../slideLayouts/slideLayout7.xml"/><Relationship Id="rId6" Type="http://schemas.openxmlformats.org/officeDocument/2006/relationships/slide" Target="slide25.xml"/><Relationship Id="rId5" Type="http://schemas.openxmlformats.org/officeDocument/2006/relationships/slide" Target="slide23.xml"/><Relationship Id="rId4" Type="http://schemas.openxmlformats.org/officeDocument/2006/relationships/slide" Target="slide21.xml"/></Relationships>
</file>

<file path=ppt/slides/_rels/slide29.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30.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36.xml"/><Relationship Id="rId4" Type="http://schemas.openxmlformats.org/officeDocument/2006/relationships/slide" Target="slide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chart" Target="../charts/chart20.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slide" Target="slide36.xml"/><Relationship Id="rId4" Type="http://schemas.openxmlformats.org/officeDocument/2006/relationships/slide" Target="slide34.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chart" Target="../charts/chart21.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chart" Target="../charts/chart22.xml"/><Relationship Id="rId1" Type="http://schemas.openxmlformats.org/officeDocument/2006/relationships/slideLayout" Target="../slideLayouts/slideLayout7.xml"/><Relationship Id="rId6" Type="http://schemas.openxmlformats.org/officeDocument/2006/relationships/slide" Target="slide33.xml"/><Relationship Id="rId5" Type="http://schemas.openxmlformats.org/officeDocument/2006/relationships/slide" Target="slide36.xml"/><Relationship Id="rId4" Type="http://schemas.openxmlformats.org/officeDocument/2006/relationships/slide" Target="slide34.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chart" Target="../charts/chart23.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4.xml"/></Relationships>
</file>

<file path=ppt/slides/_rels/slide3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chart" Target="../charts/chart24.xml"/><Relationship Id="rId1" Type="http://schemas.openxmlformats.org/officeDocument/2006/relationships/slideLayout" Target="../slideLayouts/slideLayout7.xml"/><Relationship Id="rId6" Type="http://schemas.openxmlformats.org/officeDocument/2006/relationships/slide" Target="slide35.xml"/><Relationship Id="rId5" Type="http://schemas.openxmlformats.org/officeDocument/2006/relationships/slide" Target="slide36.xml"/><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chart" Target="../charts/chart25.xml"/><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chart" Target="../charts/chart26.xml"/><Relationship Id="rId1" Type="http://schemas.openxmlformats.org/officeDocument/2006/relationships/slideLayout" Target="../slideLayouts/slideLayout7.xml"/><Relationship Id="rId6" Type="http://schemas.openxmlformats.org/officeDocument/2006/relationships/slide" Target="slide32.xml"/><Relationship Id="rId5" Type="http://schemas.openxmlformats.org/officeDocument/2006/relationships/slide" Target="slide30.xml"/><Relationship Id="rId4" Type="http://schemas.openxmlformats.org/officeDocument/2006/relationships/slide" Target="slide37.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chart" Target="../charts/chart27.xml"/><Relationship Id="rId1" Type="http://schemas.openxmlformats.org/officeDocument/2006/relationships/slideLayout" Target="../slideLayouts/slideLayout7.xml"/><Relationship Id="rId5" Type="http://schemas.openxmlformats.org/officeDocument/2006/relationships/slide" Target="slide32.xml"/><Relationship Id="rId4" Type="http://schemas.openxmlformats.org/officeDocument/2006/relationships/slide" Target="slide30.xml"/></Relationships>
</file>

<file path=ppt/slides/_rels/slide38.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2.png"/><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kth.diva-portal.org/smash/get/diva2:1060405/FULLTEXT01.pdf" TargetMode="External"/><Relationship Id="rId2" Type="http://schemas.openxmlformats.org/officeDocument/2006/relationships/hyperlink" Target="https://dle.plymouth.ac.uk/pluginfile.php/1166123/mod_resource/content/1/MATH3623_Notes.pdf" TargetMode="External"/><Relationship Id="rId1" Type="http://schemas.openxmlformats.org/officeDocument/2006/relationships/slideLayout" Target="../slideLayouts/slideLayout7.xml"/><Relationship Id="rId4" Type="http://schemas.openxmlformats.org/officeDocument/2006/relationships/hyperlink" Target="https://studenttheses.cbs.dk/bitstream/handle/10417/3329/erik_nordin.pdf?sequence=1"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3.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4.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3">
              <a:lumMod val="75000"/>
            </a:schemeClr>
          </a:fgClr>
          <a:bgClr>
            <a:schemeClr val="bg1"/>
          </a:bgClr>
        </a:pattFill>
        <a:effectLst/>
      </p:bgPr>
    </p:bg>
    <p:spTree>
      <p:nvGrpSpPr>
        <p:cNvPr id="1" name=""/>
        <p:cNvGrpSpPr/>
        <p:nvPr/>
      </p:nvGrpSpPr>
      <p:grpSpPr>
        <a:xfrm>
          <a:off x="0" y="0"/>
          <a:ext cx="0" cy="0"/>
          <a:chOff x="0" y="0"/>
          <a:chExt cx="0" cy="0"/>
        </a:xfrm>
      </p:grpSpPr>
      <p:sp>
        <p:nvSpPr>
          <p:cNvPr id="3" name="Rectangle 2"/>
          <p:cNvSpPr/>
          <p:nvPr/>
        </p:nvSpPr>
        <p:spPr>
          <a:xfrm>
            <a:off x="0" y="4436128"/>
            <a:ext cx="13679488" cy="24098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038033" y="4609756"/>
            <a:ext cx="11603421" cy="2049792"/>
          </a:xfrm>
        </p:spPr>
        <p:txBody>
          <a:bodyPr vert="horz" wrap="square" lIns="0" tIns="0" rIns="0" bIns="0" rtlCol="0" anchor="t">
            <a:spAutoFit/>
          </a:bodyPr>
          <a:lstStyle/>
          <a:p>
            <a:r>
              <a:rPr lang="en-US" b="1" dirty="0">
                <a:solidFill>
                  <a:schemeClr val="bg1"/>
                </a:solidFill>
              </a:rPr>
              <a:t>Analysis on Portfolio selection</a:t>
            </a:r>
            <a:br>
              <a:rPr lang="en-US" b="1" dirty="0">
                <a:solidFill>
                  <a:schemeClr val="bg1"/>
                </a:solidFill>
              </a:rPr>
            </a:br>
            <a:r>
              <a:rPr lang="en-US" sz="4000" dirty="0">
                <a:solidFill>
                  <a:schemeClr val="accent4"/>
                </a:solidFill>
              </a:rPr>
              <a:t>Case of study: Equities</a:t>
            </a:r>
            <a:br>
              <a:rPr lang="en-US" sz="4000" dirty="0">
                <a:solidFill>
                  <a:schemeClr val="accent4"/>
                </a:solidFill>
              </a:rPr>
            </a:br>
            <a:r>
              <a:rPr lang="en-US" sz="2800" dirty="0">
                <a:solidFill>
                  <a:schemeClr val="accent4"/>
                </a:solidFill>
              </a:rPr>
              <a:t>First approach by </a:t>
            </a:r>
            <a:br>
              <a:rPr lang="en-US" sz="2800" dirty="0">
                <a:solidFill>
                  <a:schemeClr val="accent4"/>
                </a:solidFill>
              </a:rPr>
            </a:br>
            <a:r>
              <a:rPr lang="en-US" sz="2000" dirty="0">
                <a:solidFill>
                  <a:schemeClr val="bg1"/>
                </a:solidFill>
              </a:rPr>
              <a:t>Nikitas Bourousis and Giovanni Nicolazzo</a:t>
            </a:r>
            <a:endParaRPr lang="en-US" sz="3600" dirty="0">
              <a:solidFill>
                <a:schemeClr val="bg1"/>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5536063" y="-437586"/>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5069002" y="-160008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6594765" y="389562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itle 1">
            <a:extLst>
              <a:ext uri="{FF2B5EF4-FFF2-40B4-BE49-F238E27FC236}">
                <a16:creationId xmlns:a16="http://schemas.microsoft.com/office/drawing/2014/main" id="{C4300AEF-1595-4419-801B-6E36A33BB8CF}"/>
              </a:ext>
            </a:extLst>
          </p:cNvPr>
          <p:cNvSpPr txBox="1">
            <a:spLocks/>
          </p:cNvSpPr>
          <p:nvPr/>
        </p:nvSpPr>
        <p:spPr>
          <a:xfrm>
            <a:off x="1185021" y="6114150"/>
            <a:ext cx="11603421" cy="1440394"/>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b="1" dirty="0">
                <a:solidFill>
                  <a:schemeClr val="bg1"/>
                </a:solidFill>
              </a:rPr>
            </a:br>
            <a:endParaRPr lang="en-US" sz="4400" dirty="0">
              <a:solidFill>
                <a:schemeClr val="accent4"/>
              </a:solidFill>
            </a:endParaRPr>
          </a:p>
        </p:txBody>
      </p:sp>
      <p:pic>
        <p:nvPicPr>
          <p:cNvPr id="1026" name="Picture 2" descr="Image result for WITH PLYMOUTH UN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16" y="170657"/>
            <a:ext cx="2402175" cy="107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Stocks quoted in FTSE MIB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hlinkClick r:id="rId2" action="ppaction://hlinksldjump"/>
          </p:cNvPr>
          <p:cNvSpPr/>
          <p:nvPr/>
        </p:nvSpPr>
        <p:spPr>
          <a:xfrm>
            <a:off x="1599967"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43" name="Rectangle 42">
            <a:hlinkClick r:id="rId3" action="ppaction://hlinksldjump"/>
          </p:cNvPr>
          <p:cNvSpPr/>
          <p:nvPr/>
        </p:nvSpPr>
        <p:spPr>
          <a:xfrm>
            <a:off x="3696774"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44" name="Rectangle 43">
            <a:hlinkClick r:id="rId4" action="ppaction://hlinksldjump"/>
          </p:cNvPr>
          <p:cNvSpPr/>
          <p:nvPr/>
        </p:nvSpPr>
        <p:spPr>
          <a:xfrm>
            <a:off x="6503025"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5" name="Rectangle 44">
            <a:hlinkClick r:id="rId5" action="ppaction://hlinksldjump"/>
          </p:cNvPr>
          <p:cNvSpPr/>
          <p:nvPr/>
        </p:nvSpPr>
        <p:spPr>
          <a:xfrm>
            <a:off x="9287658"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51613421-44EB-4EA7-89AE-D8972D473414}"/>
              </a:ext>
            </a:extLst>
          </p:cNvPr>
          <p:cNvSpPr/>
          <p:nvPr/>
        </p:nvSpPr>
        <p:spPr>
          <a:xfrm>
            <a:off x="1614180" y="5023770"/>
            <a:ext cx="10310869" cy="1218282"/>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FTSE MIB. </a:t>
            </a:r>
            <a:r>
              <a:rPr lang="en-GB" sz="1400" dirty="0">
                <a:solidFill>
                  <a:schemeClr val="tx1">
                    <a:lumMod val="75000"/>
                    <a:lumOff val="25000"/>
                  </a:schemeClr>
                </a:solidFill>
                <a:cs typeface="Segoe UI" panose="020B0502040204020203" pitchFamily="34" charset="0"/>
              </a:rPr>
              <a:t>The FTSE MIB is the primary benchmark Index for the Italian equity markets. Capturing approximately 80% of the domestic market capitalization, the Index is comprised of highly liquid, leading companies across ICB sectors in Italy. The FTSE MIB Index measures the performance of 40 Italian equities and seeks to replicate the broad sector weights of the Italian stock market. Among them we select the following equities: “Ascopiave S.p.A.”, “Edison S.p.A.”, “Enel S.p.A.”, “Eni S.p.A”, in order to study their reciprocal relationships for establishing well-performing portfolio, according to Markowitz approach.</a:t>
            </a:r>
            <a:endParaRPr lang="en-US" sz="1400" dirty="0">
              <a:solidFill>
                <a:schemeClr val="tx1">
                  <a:lumMod val="75000"/>
                  <a:lumOff val="25000"/>
                </a:schemeClr>
              </a:solidFill>
              <a:cs typeface="Segoe UI" panose="020B0502040204020203" pitchFamily="34" charset="0"/>
            </a:endParaRPr>
          </a:p>
        </p:txBody>
      </p:sp>
      <p:sp>
        <p:nvSpPr>
          <p:cNvPr id="27" name="Rectangle 26">
            <a:extLst>
              <a:ext uri="{FF2B5EF4-FFF2-40B4-BE49-F238E27FC236}">
                <a16:creationId xmlns:a16="http://schemas.microsoft.com/office/drawing/2014/main" id="{71E47AC8-8358-4724-91F8-0D1B21FC5F47}"/>
              </a:ext>
            </a:extLst>
          </p:cNvPr>
          <p:cNvSpPr/>
          <p:nvPr/>
        </p:nvSpPr>
        <p:spPr>
          <a:xfrm>
            <a:off x="3412967" y="4536441"/>
            <a:ext cx="4299275" cy="307777"/>
          </a:xfrm>
          <a:prstGeom prst="rect">
            <a:avLst/>
          </a:prstGeom>
        </p:spPr>
        <p:txBody>
          <a:bodyPr wrap="square" lIns="0" tIns="0" rIns="0" bIns="0" anchor="t">
            <a:spAutoFit/>
          </a:bodyPr>
          <a:lstStyle/>
          <a:p>
            <a:r>
              <a:rPr lang="en-US" sz="2000" dirty="0">
                <a:solidFill>
                  <a:schemeClr val="accent3">
                    <a:lumMod val="75000"/>
                  </a:schemeClr>
                </a:solidFill>
                <a:cs typeface="Segoe UI" panose="020B0502040204020203" pitchFamily="34" charset="0"/>
              </a:rPr>
              <a:t>28/02/2014 to 27/02/2019</a:t>
            </a:r>
          </a:p>
        </p:txBody>
      </p:sp>
      <p:sp>
        <p:nvSpPr>
          <p:cNvPr id="28" name="Rectangle 27">
            <a:extLst>
              <a:ext uri="{FF2B5EF4-FFF2-40B4-BE49-F238E27FC236}">
                <a16:creationId xmlns:a16="http://schemas.microsoft.com/office/drawing/2014/main" id="{69F7E025-DDEC-4748-AAE9-9FA2A4BF1E49}"/>
              </a:ext>
            </a:extLst>
          </p:cNvPr>
          <p:cNvSpPr/>
          <p:nvPr/>
        </p:nvSpPr>
        <p:spPr>
          <a:xfrm>
            <a:off x="1614180" y="4600562"/>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OBSERVED INTERVAL</a:t>
            </a:r>
          </a:p>
        </p:txBody>
      </p:sp>
      <p:pic>
        <p:nvPicPr>
          <p:cNvPr id="2" name="Picture 1"/>
          <p:cNvPicPr>
            <a:picLocks noChangeAspect="1"/>
          </p:cNvPicPr>
          <p:nvPr/>
        </p:nvPicPr>
        <p:blipFill>
          <a:blip r:embed="rId6"/>
          <a:stretch>
            <a:fillRect/>
          </a:stretch>
        </p:blipFill>
        <p:spPr>
          <a:xfrm>
            <a:off x="1602684" y="1692927"/>
            <a:ext cx="10425064" cy="2420322"/>
          </a:xfrm>
          <a:prstGeom prst="rect">
            <a:avLst/>
          </a:prstGeom>
        </p:spPr>
      </p:pic>
    </p:spTree>
    <p:extLst>
      <p:ext uri="{BB962C8B-B14F-4D97-AF65-F5344CB8AC3E}">
        <p14:creationId xmlns:p14="http://schemas.microsoft.com/office/powerpoint/2010/main" val="2340549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Stocks quoted in FTSE MIB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2853974077"/>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42" name="Rectangle 41"/>
          <p:cNvSpPr/>
          <p:nvPr/>
        </p:nvSpPr>
        <p:spPr>
          <a:xfrm>
            <a:off x="1599967"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43" name="Rectangle 42">
            <a:hlinkClick r:id="rId3"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44" name="Rectangle 43">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5" name="Rectangle 44">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+0.6593</a:t>
            </a:r>
          </a:p>
        </p:txBody>
      </p:sp>
      <p:sp>
        <p:nvSpPr>
          <p:cNvPr id="27" name="Rectangle 26">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8" name="Rectangle 27">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€ 2.68</a:t>
            </a:r>
          </a:p>
        </p:txBody>
      </p:sp>
      <p:sp>
        <p:nvSpPr>
          <p:cNvPr id="29" name="Rectangle 28">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30" name="Rectangle 29">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Ascopiave S.p.A.: </a:t>
            </a:r>
            <a:r>
              <a:rPr lang="en-GB" sz="1400" dirty="0">
                <a:solidFill>
                  <a:schemeClr val="tx1">
                    <a:lumMod val="75000"/>
                    <a:lumOff val="25000"/>
                  </a:schemeClr>
                </a:solidFill>
                <a:cs typeface="Segoe UI" panose="020B0502040204020203" pitchFamily="34" charset="0"/>
              </a:rPr>
              <a:t>Ascopiave S.p.A. is a company primarily distributing natural gas in Italy. Its stock is registered under the utilities sector of FTSE MIB and listed on the regulated Gas industry. </a:t>
            </a:r>
            <a:r>
              <a:rPr lang="en-GB" sz="1000" i="1" dirty="0">
                <a:solidFill>
                  <a:schemeClr val="tx1">
                    <a:lumMod val="75000"/>
                    <a:lumOff val="25000"/>
                  </a:schemeClr>
                </a:solidFill>
                <a:cs typeface="Segoe UI" panose="020B0502040204020203" pitchFamily="34" charset="0"/>
              </a:rPr>
              <a:t>(Source: Yahoo Finance)</a:t>
            </a:r>
            <a:endParaRPr lang="en-US" sz="1000" i="1" dirty="0">
              <a:solidFill>
                <a:schemeClr val="tx1">
                  <a:lumMod val="75000"/>
                  <a:lumOff val="25000"/>
                </a:schemeClr>
              </a:solidFill>
              <a:cs typeface="Segoe UI" panose="020B0502040204020203" pitchFamily="34" charset="0"/>
            </a:endParaRPr>
          </a:p>
        </p:txBody>
      </p:sp>
      <p:sp>
        <p:nvSpPr>
          <p:cNvPr id="46" name="Rectangle 45">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€ 0.59</a:t>
            </a:r>
          </a:p>
        </p:txBody>
      </p:sp>
      <p:sp>
        <p:nvSpPr>
          <p:cNvPr id="47" name="Rectangle 46">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19922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Stocks quoted in FTSE MIB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624124865"/>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42" name="Rectangle 41">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43" name="Rectangle 42"/>
          <p:cNvSpPr/>
          <p:nvPr/>
        </p:nvSpPr>
        <p:spPr>
          <a:xfrm>
            <a:off x="3696774"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44" name="Rectangle 43">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5" name="Rectangle 44">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-0.052</a:t>
            </a:r>
          </a:p>
        </p:txBody>
      </p:sp>
      <p:sp>
        <p:nvSpPr>
          <p:cNvPr id="27" name="Rectangle 26">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8" name="Rectangle 27">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€ 0.83</a:t>
            </a:r>
          </a:p>
        </p:txBody>
      </p:sp>
      <p:sp>
        <p:nvSpPr>
          <p:cNvPr id="29" name="Rectangle 28">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30" name="Rectangle 29">
            <a:extLst>
              <a:ext uri="{FF2B5EF4-FFF2-40B4-BE49-F238E27FC236}">
                <a16:creationId xmlns:a16="http://schemas.microsoft.com/office/drawing/2014/main" id="{7FA68D61-8BDC-4C14-9F0D-CF0C946CD30A}"/>
              </a:ext>
            </a:extLst>
          </p:cNvPr>
          <p:cNvSpPr/>
          <p:nvPr/>
        </p:nvSpPr>
        <p:spPr>
          <a:xfrm>
            <a:off x="1595118" y="5063424"/>
            <a:ext cx="10664514" cy="730969"/>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Edison S.p.A.: </a:t>
            </a:r>
            <a:r>
              <a:rPr lang="en-GB" sz="1400" dirty="0">
                <a:solidFill>
                  <a:schemeClr val="tx1">
                    <a:lumMod val="75000"/>
                    <a:lumOff val="25000"/>
                  </a:schemeClr>
                </a:solidFill>
                <a:cs typeface="Segoe UI" panose="020B0502040204020203" pitchFamily="34" charset="0"/>
              </a:rPr>
              <a:t>Edison S.p.A. is an energy company based on Milan which produces and sells various type of energy resources like electric power, natural gas an oil on an international level. The energy extraction process is being done by primarily renewable sources and its stocks are being traded in the FTSE MIB index under the utilities sector. </a:t>
            </a:r>
            <a:r>
              <a:rPr lang="en-GB" sz="1000" i="1" dirty="0">
                <a:solidFill>
                  <a:schemeClr val="tx1">
                    <a:lumMod val="75000"/>
                    <a:lumOff val="25000"/>
                  </a:schemeClr>
                </a:solidFill>
                <a:cs typeface="Segoe UI" panose="020B0502040204020203" pitchFamily="34" charset="0"/>
              </a:rPr>
              <a:t>(Source: Yahoo Finance)</a:t>
            </a:r>
            <a:endParaRPr lang="en-US" sz="1000" i="1" dirty="0">
              <a:solidFill>
                <a:schemeClr val="tx1">
                  <a:lumMod val="75000"/>
                  <a:lumOff val="25000"/>
                </a:schemeClr>
              </a:solidFill>
              <a:cs typeface="Segoe UI" panose="020B0502040204020203" pitchFamily="34" charset="0"/>
            </a:endParaRPr>
          </a:p>
        </p:txBody>
      </p:sp>
      <p:sp>
        <p:nvSpPr>
          <p:cNvPr id="46" name="Rectangle 45">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€ 0.12</a:t>
            </a:r>
          </a:p>
        </p:txBody>
      </p:sp>
      <p:sp>
        <p:nvSpPr>
          <p:cNvPr id="47" name="Rectangle 46">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985581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Stocks quoted in FTSE MIB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939364313"/>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42" name="Rectangle 41">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43" name="Rectangle 42">
            <a:hlinkClick r:id="rId4"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44" name="Rectangle 43"/>
          <p:cNvSpPr/>
          <p:nvPr/>
        </p:nvSpPr>
        <p:spPr>
          <a:xfrm>
            <a:off x="6503025"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5" name="Rectangle 44">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+0.4247</a:t>
            </a:r>
          </a:p>
        </p:txBody>
      </p:sp>
      <p:sp>
        <p:nvSpPr>
          <p:cNvPr id="27" name="Rectangle 26">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8" name="Rectangle 27">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€ 4.34</a:t>
            </a:r>
          </a:p>
        </p:txBody>
      </p:sp>
      <p:sp>
        <p:nvSpPr>
          <p:cNvPr id="29" name="Rectangle 28">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30" name="Rectangle 29">
            <a:extLst>
              <a:ext uri="{FF2B5EF4-FFF2-40B4-BE49-F238E27FC236}">
                <a16:creationId xmlns:a16="http://schemas.microsoft.com/office/drawing/2014/main" id="{7FA68D61-8BDC-4C14-9F0D-CF0C946CD30A}"/>
              </a:ext>
            </a:extLst>
          </p:cNvPr>
          <p:cNvSpPr/>
          <p:nvPr/>
        </p:nvSpPr>
        <p:spPr>
          <a:xfrm>
            <a:off x="1595118" y="5063424"/>
            <a:ext cx="10664514" cy="730969"/>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Enel S.p.A.: </a:t>
            </a:r>
            <a:r>
              <a:rPr lang="en-GB" sz="1400" dirty="0">
                <a:solidFill>
                  <a:schemeClr val="tx1">
                    <a:lumMod val="75000"/>
                    <a:lumOff val="25000"/>
                  </a:schemeClr>
                </a:solidFill>
                <a:cs typeface="Segoe UI" panose="020B0502040204020203" pitchFamily="34" charset="0"/>
              </a:rPr>
              <a:t>Enel S.P.A is an electricity and natural gas provider based on Rome that trade its products internationally. It is registered under the utilities sector of FTSE MIB under the utilities diversified industry. Their products are extracted out a mixture of both renewable and non-renewable sources of energy. </a:t>
            </a:r>
            <a:r>
              <a:rPr lang="en-GB" sz="1000" i="1" dirty="0">
                <a:solidFill>
                  <a:schemeClr val="tx1">
                    <a:lumMod val="75000"/>
                    <a:lumOff val="25000"/>
                  </a:schemeClr>
                </a:solidFill>
                <a:cs typeface="Segoe UI" panose="020B0502040204020203" pitchFamily="34" charset="0"/>
              </a:rPr>
              <a:t>(Source: Yahoo Finance)</a:t>
            </a:r>
            <a:endParaRPr lang="en-US" sz="1000" i="1" dirty="0">
              <a:solidFill>
                <a:schemeClr val="tx1">
                  <a:lumMod val="75000"/>
                  <a:lumOff val="25000"/>
                </a:schemeClr>
              </a:solidFill>
              <a:cs typeface="Segoe UI" panose="020B0502040204020203" pitchFamily="34" charset="0"/>
            </a:endParaRPr>
          </a:p>
        </p:txBody>
      </p:sp>
      <p:sp>
        <p:nvSpPr>
          <p:cNvPr id="46" name="Rectangle 45">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€ 0.50</a:t>
            </a:r>
          </a:p>
        </p:txBody>
      </p:sp>
      <p:sp>
        <p:nvSpPr>
          <p:cNvPr id="47" name="Rectangle 46">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1747925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Stocks quoted in FTSE MIB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096155502"/>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44" name="Rectangle 43">
            <a:hlinkClick r:id="rId3"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5" name="Rectangle 44"/>
          <p:cNvSpPr/>
          <p:nvPr/>
        </p:nvSpPr>
        <p:spPr>
          <a:xfrm>
            <a:off x="9287658"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23" name="Rectangle 22">
            <a:hlinkClick r:id="rId4"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25" name="Rectangle 24">
            <a:hlinkClick r:id="rId5"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cxnSp>
        <p:nvCxnSpPr>
          <p:cNvPr id="26" name="Straight Connector 25">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-0.1292</a:t>
            </a:r>
          </a:p>
        </p:txBody>
      </p:sp>
      <p:sp>
        <p:nvSpPr>
          <p:cNvPr id="29" name="Rectangle 28">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30" name="Rectangle 29">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€ 15.14</a:t>
            </a:r>
          </a:p>
        </p:txBody>
      </p:sp>
      <p:sp>
        <p:nvSpPr>
          <p:cNvPr id="42" name="Rectangle 41">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43" name="Rectangle 42">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Eni S.p.A.: </a:t>
            </a:r>
            <a:r>
              <a:rPr lang="en-GB" sz="1400" dirty="0">
                <a:solidFill>
                  <a:schemeClr val="tx1">
                    <a:lumMod val="75000"/>
                    <a:lumOff val="25000"/>
                  </a:schemeClr>
                </a:solidFill>
                <a:cs typeface="Segoe UI" panose="020B0502040204020203" pitchFamily="34" charset="0"/>
              </a:rPr>
              <a:t>Eni S.p.A. is a company based in Rome, it’s a company that provides energy internationally the stocks of the company are registered in the energy sector of FTSE MIB under the oil &amp; gas integrated industry. </a:t>
            </a:r>
            <a:r>
              <a:rPr lang="en-GB" sz="1000" i="1" dirty="0">
                <a:solidFill>
                  <a:schemeClr val="tx1">
                    <a:lumMod val="75000"/>
                    <a:lumOff val="25000"/>
                  </a:schemeClr>
                </a:solidFill>
                <a:cs typeface="Segoe UI" panose="020B0502040204020203" pitchFamily="34" charset="0"/>
              </a:rPr>
              <a:t>(Source: Yahoo Finance)</a:t>
            </a:r>
            <a:endParaRPr lang="en-US" sz="1000" i="1" dirty="0">
              <a:solidFill>
                <a:schemeClr val="tx1">
                  <a:lumMod val="75000"/>
                  <a:lumOff val="25000"/>
                </a:schemeClr>
              </a:solidFill>
              <a:cs typeface="Segoe UI" panose="020B0502040204020203" pitchFamily="34" charset="0"/>
            </a:endParaRPr>
          </a:p>
        </p:txBody>
      </p:sp>
      <p:sp>
        <p:nvSpPr>
          <p:cNvPr id="46" name="Rectangle 45">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€ 1.78</a:t>
            </a:r>
          </a:p>
        </p:txBody>
      </p:sp>
      <p:sp>
        <p:nvSpPr>
          <p:cNvPr id="47" name="Rectangle 46">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180490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743744" y="535783"/>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8495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 deeper insight</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74374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8167498" y="1981567"/>
            <a:ext cx="4268298" cy="467051"/>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“A rational investor likes return on his or her investment and dislikes the variance of the same”. </a:t>
            </a:r>
          </a:p>
        </p:txBody>
      </p:sp>
      <p:sp>
        <p:nvSpPr>
          <p:cNvPr id="12" name="Rectangle 11">
            <a:extLst>
              <a:ext uri="{FF2B5EF4-FFF2-40B4-BE49-F238E27FC236}">
                <a16:creationId xmlns:a16="http://schemas.microsoft.com/office/drawing/2014/main" id="{690C1A7A-78BB-48B4-B5CE-2B9C34E5E67B}"/>
              </a:ext>
            </a:extLst>
          </p:cNvPr>
          <p:cNvSpPr/>
          <p:nvPr/>
        </p:nvSpPr>
        <p:spPr>
          <a:xfrm>
            <a:off x="8167498" y="2988815"/>
            <a:ext cx="4268298" cy="730969"/>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“The investor can increase the expected return of a portfolio held, but he must then be prepared  to take on more risk, variance, by doing so.”</a:t>
            </a:r>
          </a:p>
        </p:txBody>
      </p:sp>
      <p:sp>
        <p:nvSpPr>
          <p:cNvPr id="13" name="Rectangle 12">
            <a:extLst>
              <a:ext uri="{FF2B5EF4-FFF2-40B4-BE49-F238E27FC236}">
                <a16:creationId xmlns:a16="http://schemas.microsoft.com/office/drawing/2014/main" id="{53CF038C-66AF-4E81-9068-703EC0088620}"/>
              </a:ext>
            </a:extLst>
          </p:cNvPr>
          <p:cNvSpPr/>
          <p:nvPr/>
        </p:nvSpPr>
        <p:spPr>
          <a:xfrm>
            <a:off x="8167498" y="5317927"/>
            <a:ext cx="4268298" cy="730969"/>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“The combination of assets that yields the lowest possible variance of all efficient portfolios is called “</a:t>
            </a:r>
            <a:r>
              <a:rPr lang="en-US" sz="1400" b="1" i="1" dirty="0">
                <a:solidFill>
                  <a:schemeClr val="tx1">
                    <a:lumMod val="75000"/>
                    <a:lumOff val="25000"/>
                  </a:schemeClr>
                </a:solidFill>
                <a:cs typeface="Segoe UI" panose="020B0502040204020203" pitchFamily="34" charset="0"/>
              </a:rPr>
              <a:t>Minimum Variance Portfolio</a:t>
            </a:r>
            <a:r>
              <a:rPr lang="en-US" sz="1400" b="1" dirty="0">
                <a:solidFill>
                  <a:schemeClr val="tx1">
                    <a:lumMod val="75000"/>
                    <a:lumOff val="25000"/>
                  </a:schemeClr>
                </a:solidFill>
                <a:cs typeface="Segoe UI" panose="020B0502040204020203" pitchFamily="34" charset="0"/>
              </a:rPr>
              <a:t>”, and it is unique.”</a:t>
            </a:r>
          </a:p>
        </p:txBody>
      </p:sp>
      <p:sp>
        <p:nvSpPr>
          <p:cNvPr id="26" name="Rectangle 25">
            <a:extLst>
              <a:ext uri="{FF2B5EF4-FFF2-40B4-BE49-F238E27FC236}">
                <a16:creationId xmlns:a16="http://schemas.microsoft.com/office/drawing/2014/main" id="{7FA68D61-8BDC-4C14-9F0D-CF0C946CD30A}"/>
              </a:ext>
            </a:extLst>
          </p:cNvPr>
          <p:cNvSpPr/>
          <p:nvPr/>
        </p:nvSpPr>
        <p:spPr>
          <a:xfrm>
            <a:off x="1195754" y="1784880"/>
            <a:ext cx="6270171" cy="487312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In 1952, Harry Markowitz published “Portfolio Selection” in </a:t>
            </a:r>
            <a:r>
              <a:rPr lang="en-US" sz="1400" i="1" dirty="0">
                <a:solidFill>
                  <a:schemeClr val="tx1">
                    <a:lumMod val="75000"/>
                    <a:lumOff val="25000"/>
                  </a:schemeClr>
                </a:solidFill>
                <a:cs typeface="Segoe UI" panose="020B0502040204020203" pitchFamily="34" charset="0"/>
              </a:rPr>
              <a:t>The Journal of Finance. </a:t>
            </a:r>
            <a:r>
              <a:rPr lang="en-US" sz="1400" dirty="0">
                <a:solidFill>
                  <a:schemeClr val="tx1">
                    <a:lumMod val="75000"/>
                    <a:lumOff val="25000"/>
                  </a:schemeClr>
                </a:solidFill>
                <a:cs typeface="Segoe UI" panose="020B0502040204020203" pitchFamily="34" charset="0"/>
              </a:rPr>
              <a:t>In his paper, Markowitz stated the “expected return-variance of returns” rule, according to which: “</a:t>
            </a:r>
            <a:r>
              <a:rPr lang="en-US" sz="1400" i="1" dirty="0">
                <a:solidFill>
                  <a:schemeClr val="tx1">
                    <a:lumMod val="75000"/>
                    <a:lumOff val="25000"/>
                  </a:schemeClr>
                </a:solidFill>
                <a:cs typeface="Segoe UI" panose="020B0502040204020203" pitchFamily="34" charset="0"/>
              </a:rPr>
              <a:t>a rational investor likes return on his or her investment and dislikes the variance of the same</a:t>
            </a:r>
            <a:r>
              <a:rPr lang="en-US" sz="1400" dirty="0">
                <a:solidFill>
                  <a:schemeClr val="tx1">
                    <a:lumMod val="75000"/>
                    <a:lumOff val="25000"/>
                  </a:schemeClr>
                </a:solidFill>
                <a:cs typeface="Segoe UI" panose="020B0502040204020203" pitchFamily="34" charset="0"/>
              </a:rPr>
              <a:t>”. The investor can increase the expected return of a portfolio held, but he must be prepared  to take on more risk by doing so. The investor cares about two things: risk and return. When presented any number of available portfolios, the only sustainable one are those efficient with respect to the risk-return space. </a:t>
            </a:r>
            <a:r>
              <a:rPr lang="en-US" sz="1400" i="1" dirty="0">
                <a:solidFill>
                  <a:schemeClr val="tx1">
                    <a:lumMod val="75000"/>
                    <a:lumOff val="25000"/>
                  </a:schemeClr>
                </a:solidFill>
                <a:cs typeface="Segoe UI" panose="020B0502040204020203" pitchFamily="34" charset="0"/>
              </a:rPr>
              <a:t>For any given level of risk, the efficient portfolio has the highest possible expected return</a:t>
            </a:r>
            <a:r>
              <a:rPr lang="en-US" sz="1400" b="1" dirty="0">
                <a:solidFill>
                  <a:schemeClr val="tx1">
                    <a:lumMod val="75000"/>
                    <a:lumOff val="25000"/>
                  </a:schemeClr>
                </a:solidFill>
                <a:cs typeface="Segoe UI" panose="020B0502040204020203" pitchFamily="34" charset="0"/>
              </a:rPr>
              <a:t>. </a:t>
            </a:r>
            <a:r>
              <a:rPr lang="en-US" sz="1400" dirty="0">
                <a:solidFill>
                  <a:schemeClr val="tx1">
                    <a:lumMod val="75000"/>
                    <a:lumOff val="25000"/>
                  </a:schemeClr>
                </a:solidFill>
                <a:cs typeface="Segoe UI" panose="020B0502040204020203" pitchFamily="34" charset="0"/>
              </a:rPr>
              <a:t>The rational option is to pick the efficient portfolio that meets the investor requirement with respect to expected return. There will be one portfolio located to the farthest left in the set of efficient portfolio, where the horizontal axis is given by standard deviation and the expected return is plotted on the vertical axis. This portfolios is called the Minimum Variance portfolio, </a:t>
            </a:r>
            <a:r>
              <a:rPr lang="en-US" sz="1400" i="1" dirty="0">
                <a:solidFill>
                  <a:schemeClr val="tx1">
                    <a:lumMod val="75000"/>
                    <a:lumOff val="25000"/>
                  </a:schemeClr>
                </a:solidFill>
                <a:cs typeface="Segoe UI" panose="020B0502040204020203" pitchFamily="34" charset="0"/>
              </a:rPr>
              <a:t>the combination of assets that yields the lowest possible variance of all efficient portfolios.</a:t>
            </a:r>
            <a:r>
              <a:rPr lang="en-US" sz="1400" b="1" dirty="0">
                <a:solidFill>
                  <a:schemeClr val="tx1">
                    <a:lumMod val="75000"/>
                    <a:lumOff val="25000"/>
                  </a:schemeClr>
                </a:solidFill>
                <a:cs typeface="Segoe UI" panose="020B0502040204020203" pitchFamily="34" charset="0"/>
              </a:rPr>
              <a:t> </a:t>
            </a:r>
            <a:r>
              <a:rPr lang="en-US" sz="1100" b="1" i="1" dirty="0">
                <a:solidFill>
                  <a:schemeClr val="tx1">
                    <a:lumMod val="75000"/>
                    <a:lumOff val="25000"/>
                  </a:schemeClr>
                </a:solidFill>
                <a:cs typeface="Segoe UI" panose="020B0502040204020203" pitchFamily="34" charset="0"/>
              </a:rPr>
              <a:t>(E. </a:t>
            </a:r>
            <a:r>
              <a:rPr lang="en-US" sz="1100" b="1" i="1" dirty="0" err="1">
                <a:solidFill>
                  <a:schemeClr val="tx1">
                    <a:lumMod val="75000"/>
                    <a:lumOff val="25000"/>
                  </a:schemeClr>
                </a:solidFill>
                <a:cs typeface="Segoe UI" panose="020B0502040204020203" pitchFamily="34" charset="0"/>
              </a:rPr>
              <a:t>Nordin</a:t>
            </a:r>
            <a:r>
              <a:rPr lang="en-US" sz="1100" b="1" i="1" dirty="0">
                <a:solidFill>
                  <a:schemeClr val="tx1">
                    <a:lumMod val="75000"/>
                    <a:lumOff val="25000"/>
                  </a:schemeClr>
                </a:solidFill>
                <a:cs typeface="Segoe UI" panose="020B0502040204020203" pitchFamily="34" charset="0"/>
              </a:rPr>
              <a:t>, 2012) [2]</a:t>
            </a:r>
          </a:p>
          <a:p>
            <a:pPr algn="just">
              <a:lnSpc>
                <a:spcPts val="1900"/>
              </a:lnSpc>
            </a:pPr>
            <a:endParaRPr lang="en-US" sz="1400" i="1" dirty="0">
              <a:solidFill>
                <a:schemeClr val="tx1">
                  <a:lumMod val="75000"/>
                  <a:lumOff val="25000"/>
                </a:schemeClr>
              </a:solidFill>
              <a:cs typeface="Segoe UI" panose="020B0502040204020203" pitchFamily="34" charset="0"/>
            </a:endParaRPr>
          </a:p>
          <a:p>
            <a:pPr algn="just">
              <a:lnSpc>
                <a:spcPts val="1900"/>
              </a:lnSpc>
            </a:pPr>
            <a:r>
              <a:rPr lang="en-US" sz="1400" dirty="0">
                <a:solidFill>
                  <a:schemeClr val="tx1">
                    <a:lumMod val="75000"/>
                    <a:lumOff val="25000"/>
                  </a:schemeClr>
                </a:solidFill>
                <a:cs typeface="Segoe UI" panose="020B0502040204020203" pitchFamily="34" charset="0"/>
              </a:rPr>
              <a:t>In order to practically implement the optimization, one needs to estimate the means and covariance of asset returns, since these moments are not known. These estimates are then employed for the investors’ optimization problem. There is an abundance of literature that conclude that his leads to one of the most important drawbacks of the approach. </a:t>
            </a:r>
            <a:endParaRPr lang="en-US" sz="1100" b="1" dirty="0">
              <a:solidFill>
                <a:schemeClr val="tx1">
                  <a:lumMod val="75000"/>
                  <a:lumOff val="25000"/>
                </a:schemeClr>
              </a:solidFill>
              <a:cs typeface="Segoe UI" panose="020B0502040204020203" pitchFamily="34" charset="0"/>
            </a:endParaRPr>
          </a:p>
        </p:txBody>
      </p:sp>
      <p:sp>
        <p:nvSpPr>
          <p:cNvPr id="27" name="Rectangle 26">
            <a:extLst>
              <a:ext uri="{FF2B5EF4-FFF2-40B4-BE49-F238E27FC236}">
                <a16:creationId xmlns:a16="http://schemas.microsoft.com/office/drawing/2014/main" id="{FA4B18CA-09B5-4584-8D25-60B58EF68413}"/>
              </a:ext>
            </a:extLst>
          </p:cNvPr>
          <p:cNvSpPr/>
          <p:nvPr/>
        </p:nvSpPr>
        <p:spPr>
          <a:xfrm>
            <a:off x="1490193" y="1358351"/>
            <a:ext cx="5551714" cy="243656"/>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latin typeface="+mj-lt"/>
                <a:cs typeface="Segoe UI" panose="020B0502040204020203" pitchFamily="34" charset="0"/>
              </a:rPr>
              <a:t>HARRY MARKOWITZ AND “PORTFOLIO SELECTION”</a:t>
            </a:r>
          </a:p>
        </p:txBody>
      </p:sp>
      <p:sp>
        <p:nvSpPr>
          <p:cNvPr id="28" name="Rectangle 27">
            <a:extLst>
              <a:ext uri="{FF2B5EF4-FFF2-40B4-BE49-F238E27FC236}">
                <a16:creationId xmlns:a16="http://schemas.microsoft.com/office/drawing/2014/main" id="{690C1A7A-78BB-48B4-B5CE-2B9C34E5E67B}"/>
              </a:ext>
            </a:extLst>
          </p:cNvPr>
          <p:cNvSpPr/>
          <p:nvPr/>
        </p:nvSpPr>
        <p:spPr>
          <a:xfrm>
            <a:off x="8167498" y="4337383"/>
            <a:ext cx="4268298" cy="487313"/>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a:t>
            </a:r>
            <a:r>
              <a:rPr lang="en-GB" sz="1400" b="1" dirty="0">
                <a:solidFill>
                  <a:schemeClr val="tx1">
                    <a:lumMod val="75000"/>
                    <a:lumOff val="25000"/>
                  </a:schemeClr>
                </a:solidFill>
                <a:cs typeface="Segoe UI" panose="020B0502040204020203" pitchFamily="34" charset="0"/>
              </a:rPr>
              <a:t>For any given level of risk, the efficient portfolio has the highest possible expected return</a:t>
            </a:r>
            <a:r>
              <a:rPr lang="en-US" sz="1400" b="1" dirty="0">
                <a:solidFill>
                  <a:schemeClr val="tx1">
                    <a:lumMod val="75000"/>
                    <a:lumOff val="25000"/>
                  </a:schemeClr>
                </a:solidFill>
                <a:cs typeface="Segoe UI" panose="020B0502040204020203" pitchFamily="34" charset="0"/>
              </a:rPr>
              <a:t>.”</a:t>
            </a:r>
          </a:p>
        </p:txBody>
      </p:sp>
      <p:grpSp>
        <p:nvGrpSpPr>
          <p:cNvPr id="34" name="Group 33" descr="Icon of human being and speech bubble. ">
            <a:extLst>
              <a:ext uri="{FF2B5EF4-FFF2-40B4-BE49-F238E27FC236}">
                <a16:creationId xmlns:a16="http://schemas.microsoft.com/office/drawing/2014/main" id="{F9B9D0B7-66BB-408F-A1CC-EA2209284AAD}"/>
              </a:ext>
            </a:extLst>
          </p:cNvPr>
          <p:cNvGrpSpPr/>
          <p:nvPr/>
        </p:nvGrpSpPr>
        <p:grpSpPr>
          <a:xfrm>
            <a:off x="10112536" y="1488336"/>
            <a:ext cx="378221" cy="380335"/>
            <a:chOff x="3171788" y="779462"/>
            <a:chExt cx="284163" cy="285751"/>
          </a:xfrm>
          <a:solidFill>
            <a:schemeClr val="accent3">
              <a:lumMod val="75000"/>
            </a:schemeClr>
          </a:solidFill>
        </p:grpSpPr>
        <p:sp>
          <p:nvSpPr>
            <p:cNvPr id="35"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37913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743744" y="535783"/>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8495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to we expect </a:t>
            </a:r>
          </a:p>
          <a:p>
            <a:pPr algn="ctr"/>
            <a:r>
              <a:rPr lang="en-US" sz="2800" b="1" dirty="0">
                <a:solidFill>
                  <a:schemeClr val="tx1">
                    <a:lumMod val="75000"/>
                    <a:lumOff val="25000"/>
                  </a:schemeClr>
                </a:solidFill>
              </a:rPr>
              <a:t>from the approach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74374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2711116" y="1881375"/>
            <a:ext cx="8005010" cy="487313"/>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“Mean-Variance optimized portfolios obtained by using sample estimates as plug-in parameters do not necessarily outperform an equally weighted portfolio” </a:t>
            </a:r>
            <a:r>
              <a:rPr lang="en-US" sz="1400" i="1" dirty="0">
                <a:solidFill>
                  <a:schemeClr val="tx1">
                    <a:lumMod val="75000"/>
                    <a:lumOff val="25000"/>
                  </a:schemeClr>
                </a:solidFill>
                <a:cs typeface="Segoe UI" panose="020B0502040204020203" pitchFamily="34" charset="0"/>
              </a:rPr>
              <a:t>(</a:t>
            </a:r>
            <a:r>
              <a:rPr lang="en-US" sz="1400" b="1" i="1" dirty="0">
                <a:solidFill>
                  <a:schemeClr val="tx1">
                    <a:lumMod val="75000"/>
                    <a:lumOff val="25000"/>
                  </a:schemeClr>
                </a:solidFill>
                <a:cs typeface="Segoe UI" panose="020B0502040204020203" pitchFamily="34" charset="0"/>
              </a:rPr>
              <a:t>Frankfurter, Philips and </a:t>
            </a:r>
            <a:r>
              <a:rPr lang="en-US" sz="1400" b="1" i="1" dirty="0" err="1">
                <a:solidFill>
                  <a:schemeClr val="tx1">
                    <a:lumMod val="75000"/>
                    <a:lumOff val="25000"/>
                  </a:schemeClr>
                </a:solidFill>
                <a:cs typeface="Segoe UI" panose="020B0502040204020203" pitchFamily="34" charset="0"/>
              </a:rPr>
              <a:t>Seagle</a:t>
            </a:r>
            <a:r>
              <a:rPr lang="en-US" sz="1400" b="1" i="1" dirty="0">
                <a:solidFill>
                  <a:schemeClr val="tx1">
                    <a:lumMod val="75000"/>
                    <a:lumOff val="25000"/>
                  </a:schemeClr>
                </a:solidFill>
                <a:cs typeface="Segoe UI" panose="020B0502040204020203" pitchFamily="34" charset="0"/>
              </a:rPr>
              <a:t>, 1971</a:t>
            </a:r>
            <a:r>
              <a:rPr lang="en-US" sz="1400" i="1" dirty="0">
                <a:solidFill>
                  <a:schemeClr val="tx1">
                    <a:lumMod val="75000"/>
                    <a:lumOff val="25000"/>
                  </a:schemeClr>
                </a:solidFill>
                <a:cs typeface="Segoe UI" panose="020B0502040204020203" pitchFamily="34" charset="0"/>
              </a:rPr>
              <a:t>)</a:t>
            </a:r>
          </a:p>
        </p:txBody>
      </p:sp>
      <p:sp>
        <p:nvSpPr>
          <p:cNvPr id="12" name="Rectangle 11">
            <a:extLst>
              <a:ext uri="{FF2B5EF4-FFF2-40B4-BE49-F238E27FC236}">
                <a16:creationId xmlns:a16="http://schemas.microsoft.com/office/drawing/2014/main" id="{690C1A7A-78BB-48B4-B5CE-2B9C34E5E67B}"/>
              </a:ext>
            </a:extLst>
          </p:cNvPr>
          <p:cNvSpPr/>
          <p:nvPr/>
        </p:nvSpPr>
        <p:spPr>
          <a:xfrm>
            <a:off x="2711116" y="3113308"/>
            <a:ext cx="8005010" cy="730969"/>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“The estimation error of the parameter estimates is transferred to the obtained portfolio weights from the portfolio optimization. Hence, the estimated optimal weights will almost certainly always deviate from the true optimal weights.“ </a:t>
            </a:r>
            <a:r>
              <a:rPr lang="en-US" sz="1400" i="1" dirty="0">
                <a:solidFill>
                  <a:schemeClr val="tx1">
                    <a:lumMod val="75000"/>
                    <a:lumOff val="25000"/>
                  </a:schemeClr>
                </a:solidFill>
                <a:cs typeface="Segoe UI" panose="020B0502040204020203" pitchFamily="34" charset="0"/>
              </a:rPr>
              <a:t>(</a:t>
            </a:r>
            <a:r>
              <a:rPr lang="en-US" sz="1400" b="1" i="1" dirty="0">
                <a:solidFill>
                  <a:schemeClr val="tx1">
                    <a:lumMod val="75000"/>
                    <a:lumOff val="25000"/>
                  </a:schemeClr>
                </a:solidFill>
                <a:cs typeface="Segoe UI" panose="020B0502040204020203" pitchFamily="34" charset="0"/>
              </a:rPr>
              <a:t>Best and </a:t>
            </a:r>
            <a:r>
              <a:rPr lang="en-US" sz="1400" b="1" i="1" dirty="0" err="1">
                <a:solidFill>
                  <a:schemeClr val="tx1">
                    <a:lumMod val="75000"/>
                    <a:lumOff val="25000"/>
                  </a:schemeClr>
                </a:solidFill>
                <a:cs typeface="Segoe UI" panose="020B0502040204020203" pitchFamily="34" charset="0"/>
              </a:rPr>
              <a:t>Grauer</a:t>
            </a:r>
            <a:r>
              <a:rPr lang="en-US" sz="1400" b="1" i="1" dirty="0">
                <a:solidFill>
                  <a:schemeClr val="tx1">
                    <a:lumMod val="75000"/>
                    <a:lumOff val="25000"/>
                  </a:schemeClr>
                </a:solidFill>
                <a:cs typeface="Segoe UI" panose="020B0502040204020203" pitchFamily="34" charset="0"/>
              </a:rPr>
              <a:t>, 1991</a:t>
            </a:r>
            <a:r>
              <a:rPr lang="en-US" sz="1400" i="1" dirty="0">
                <a:solidFill>
                  <a:schemeClr val="tx1">
                    <a:lumMod val="75000"/>
                    <a:lumOff val="25000"/>
                  </a:schemeClr>
                </a:solidFill>
                <a:cs typeface="Segoe UI" panose="020B0502040204020203" pitchFamily="34" charset="0"/>
              </a:rPr>
              <a:t>)</a:t>
            </a:r>
          </a:p>
        </p:txBody>
      </p:sp>
      <p:sp>
        <p:nvSpPr>
          <p:cNvPr id="13" name="Rectangle 12">
            <a:extLst>
              <a:ext uri="{FF2B5EF4-FFF2-40B4-BE49-F238E27FC236}">
                <a16:creationId xmlns:a16="http://schemas.microsoft.com/office/drawing/2014/main" id="{53CF038C-66AF-4E81-9068-703EC0088620}"/>
              </a:ext>
            </a:extLst>
          </p:cNvPr>
          <p:cNvSpPr/>
          <p:nvPr/>
        </p:nvSpPr>
        <p:spPr>
          <a:xfrm>
            <a:off x="2711116" y="4588897"/>
            <a:ext cx="8005010" cy="730969"/>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“An error in sample estimates could lead to extreme values. The optimizer will latch onto these extreme coefficients and place the biggest portfolio weights accordingly. The portfolio optimizers introduced by Markowitz risk to be </a:t>
            </a:r>
            <a:r>
              <a:rPr lang="en-US" sz="1400" i="1" dirty="0">
                <a:solidFill>
                  <a:schemeClr val="tx1">
                    <a:lumMod val="75000"/>
                    <a:lumOff val="25000"/>
                  </a:schemeClr>
                </a:solidFill>
                <a:cs typeface="Segoe UI" panose="020B0502040204020203" pitchFamily="34" charset="0"/>
              </a:rPr>
              <a:t>estimation error maximizers.</a:t>
            </a:r>
            <a:r>
              <a:rPr lang="en-US" sz="1400" dirty="0">
                <a:solidFill>
                  <a:schemeClr val="tx1">
                    <a:lumMod val="75000"/>
                    <a:lumOff val="25000"/>
                  </a:schemeClr>
                </a:solidFill>
                <a:cs typeface="Segoe UI" panose="020B0502040204020203" pitchFamily="34" charset="0"/>
              </a:rPr>
              <a:t>” </a:t>
            </a:r>
            <a:r>
              <a:rPr lang="en-US" sz="1400" i="1" dirty="0">
                <a:solidFill>
                  <a:schemeClr val="tx1">
                    <a:lumMod val="75000"/>
                    <a:lumOff val="25000"/>
                  </a:schemeClr>
                </a:solidFill>
                <a:cs typeface="Segoe UI" panose="020B0502040204020203" pitchFamily="34" charset="0"/>
              </a:rPr>
              <a:t>(</a:t>
            </a:r>
            <a:r>
              <a:rPr lang="en-US" sz="1400" b="1" i="1" dirty="0">
                <a:solidFill>
                  <a:schemeClr val="tx1">
                    <a:lumMod val="75000"/>
                    <a:lumOff val="25000"/>
                  </a:schemeClr>
                </a:solidFill>
                <a:cs typeface="Segoe UI" panose="020B0502040204020203" pitchFamily="34" charset="0"/>
              </a:rPr>
              <a:t>Michaud, 1989</a:t>
            </a:r>
            <a:r>
              <a:rPr lang="en-US" sz="1400" i="1" dirty="0">
                <a:solidFill>
                  <a:schemeClr val="tx1">
                    <a:lumMod val="75000"/>
                    <a:lumOff val="25000"/>
                  </a:schemeClr>
                </a:solidFill>
                <a:cs typeface="Segoe UI" panose="020B0502040204020203" pitchFamily="34" charset="0"/>
              </a:rPr>
              <a:t>)</a:t>
            </a:r>
          </a:p>
        </p:txBody>
      </p:sp>
      <p:sp>
        <p:nvSpPr>
          <p:cNvPr id="26" name="Rectangle 25">
            <a:extLst>
              <a:ext uri="{FF2B5EF4-FFF2-40B4-BE49-F238E27FC236}">
                <a16:creationId xmlns:a16="http://schemas.microsoft.com/office/drawing/2014/main" id="{53CF038C-66AF-4E81-9068-703EC0088620}"/>
              </a:ext>
            </a:extLst>
          </p:cNvPr>
          <p:cNvSpPr/>
          <p:nvPr/>
        </p:nvSpPr>
        <p:spPr>
          <a:xfrm>
            <a:off x="2727948" y="6014062"/>
            <a:ext cx="8005010" cy="467051"/>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It should be apparent that estimation error is one of the most important aspects of Markowitz optimization. Reducing such error has the potential to lead to more efficient portfolios. </a:t>
            </a:r>
            <a:endParaRPr lang="en-US" sz="1400" b="1" i="1"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132096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743744" y="535783"/>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93263" y="677245"/>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Steps of implementation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368611" y="905635"/>
            <a:ext cx="10942266" cy="5991995"/>
            <a:chOff x="643509" y="1057083"/>
            <a:chExt cx="10942266" cy="5991995"/>
          </a:xfrm>
        </p:grpSpPr>
        <p:cxnSp>
          <p:nvCxnSpPr>
            <p:cNvPr id="33"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97" idx="3"/>
              <a:endCxn id="52" idx="3"/>
            </p:cNvCxnSpPr>
            <p:nvPr/>
          </p:nvCxnSpPr>
          <p:spPr>
            <a:xfrm>
              <a:off x="8692676" y="2776388"/>
              <a:ext cx="66992" cy="2858036"/>
            </a:xfrm>
            <a:prstGeom prst="bentConnector3">
              <a:avLst>
                <a:gd name="adj1" fmla="val 441235"/>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47717" y="1057083"/>
              <a:ext cx="7797620" cy="3045017"/>
              <a:chOff x="1156788" y="1006283"/>
              <a:chExt cx="7797620" cy="3045017"/>
            </a:xfrm>
          </p:grpSpPr>
          <p:grpSp>
            <p:nvGrpSpPr>
              <p:cNvPr id="96" name="Group 95"/>
              <p:cNvGrpSpPr/>
              <p:nvPr/>
            </p:nvGrpSpPr>
            <p:grpSpPr>
              <a:xfrm>
                <a:off x="1156788" y="1006283"/>
                <a:ext cx="7797620" cy="3045017"/>
                <a:chOff x="1339878" y="580881"/>
                <a:chExt cx="11423349" cy="4551078"/>
              </a:xfrm>
            </p:grpSpPr>
            <p:sp>
              <p:nvSpPr>
                <p:cNvPr id="100" name="Oval 99">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718153" y="138917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11175727" y="2356802"/>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2" name="Straight Arrow Connector 101">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p:cNvCxnSpPr>
                <p:nvPr/>
              </p:nvCxnSpPr>
              <p:spPr>
                <a:xfrm>
                  <a:off x="7806366" y="2168381"/>
                  <a:ext cx="947503"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BEBF752-C33D-4EC4-8210-F7B1D3A10097}"/>
                    </a:ext>
                  </a:extLst>
                </p:cNvPr>
                <p:cNvSpPr/>
                <p:nvPr/>
              </p:nvSpPr>
              <p:spPr>
                <a:xfrm>
                  <a:off x="1339878" y="2992456"/>
                  <a:ext cx="1371600" cy="552003"/>
                </a:xfrm>
                <a:prstGeom prst="rect">
                  <a:avLst/>
                </a:prstGeom>
              </p:spPr>
              <p:txBody>
                <a:bodyPr wrap="square" lIns="0" tIns="0" rIns="0" bIns="0" anchor="ctr">
                  <a:spAutoFit/>
                </a:bodyPr>
                <a:lstStyle/>
                <a:p>
                  <a:pPr algn="ctr"/>
                  <a:r>
                    <a:rPr lang="en-US" sz="1200" dirty="0">
                      <a:solidFill>
                        <a:schemeClr val="bg1"/>
                      </a:solidFill>
                    </a:rPr>
                    <a:t>Dow Jones </a:t>
                  </a:r>
                </a:p>
                <a:p>
                  <a:pPr algn="ctr"/>
                  <a:r>
                    <a:rPr lang="en-US" sz="1200" dirty="0">
                      <a:solidFill>
                        <a:schemeClr val="bg1"/>
                      </a:solidFill>
                    </a:rPr>
                    <a:t>Sectors</a:t>
                  </a:r>
                </a:p>
              </p:txBody>
            </p:sp>
            <p:sp>
              <p:nvSpPr>
                <p:cNvPr id="104" name="Rectangle 103">
                  <a:extLst>
                    <a:ext uri="{FF2B5EF4-FFF2-40B4-BE49-F238E27FC236}">
                      <a16:creationId xmlns:a16="http://schemas.microsoft.com/office/drawing/2014/main" id="{9F6EE26A-3174-49AD-900E-08C045755F3C}"/>
                    </a:ext>
                  </a:extLst>
                </p:cNvPr>
                <p:cNvSpPr/>
                <p:nvPr/>
              </p:nvSpPr>
              <p:spPr>
                <a:xfrm>
                  <a:off x="8826103" y="1736221"/>
                  <a:ext cx="1371600" cy="828005"/>
                </a:xfrm>
                <a:prstGeom prst="rect">
                  <a:avLst/>
                </a:prstGeom>
              </p:spPr>
              <p:txBody>
                <a:bodyPr wrap="square" lIns="0" tIns="0" rIns="0" bIns="0" anchor="ctr">
                  <a:spAutoFit/>
                </a:bodyPr>
                <a:lstStyle/>
                <a:p>
                  <a:pPr algn="ctr"/>
                  <a:r>
                    <a:rPr lang="en-US" sz="1200" dirty="0">
                      <a:solidFill>
                        <a:schemeClr val="bg1"/>
                      </a:solidFill>
                    </a:rPr>
                    <a:t>Building</a:t>
                  </a:r>
                </a:p>
                <a:p>
                  <a:pPr algn="ctr"/>
                  <a:r>
                    <a:rPr lang="en-US" sz="1200" dirty="0">
                      <a:solidFill>
                        <a:schemeClr val="bg1"/>
                      </a:solidFill>
                    </a:rPr>
                    <a:t>Markowitz portfolio</a:t>
                  </a:r>
                </a:p>
              </p:txBody>
            </p:sp>
            <p:sp>
              <p:nvSpPr>
                <p:cNvPr id="105" name="Oval 104">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6008522" y="580881"/>
                  <a:ext cx="1587500" cy="158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6007970" y="2242377"/>
                  <a:ext cx="1587500" cy="158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105" idx="2"/>
                  <a:endCxn id="106" idx="2"/>
                </p:cNvCxnSpPr>
                <p:nvPr/>
              </p:nvCxnSpPr>
              <p:spPr>
                <a:xfrm rot="10800000" flipV="1">
                  <a:off x="6007970" y="1374631"/>
                  <a:ext cx="552" cy="1661496"/>
                </a:xfrm>
                <a:prstGeom prst="bentConnector3">
                  <a:avLst>
                    <a:gd name="adj1" fmla="val 41513043"/>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7CFAFBF-6B2A-49A8-ADCE-FD94A08C87B3}"/>
                    </a:ext>
                  </a:extLst>
                </p:cNvPr>
                <p:cNvSpPr/>
                <p:nvPr/>
              </p:nvSpPr>
              <p:spPr>
                <a:xfrm>
                  <a:off x="6115919" y="927737"/>
                  <a:ext cx="1371600" cy="828005"/>
                </a:xfrm>
                <a:prstGeom prst="rect">
                  <a:avLst/>
                </a:prstGeom>
              </p:spPr>
              <p:txBody>
                <a:bodyPr wrap="square" lIns="0" tIns="0" rIns="0" bIns="0" anchor="ctr">
                  <a:spAutoFit/>
                </a:bodyPr>
                <a:lstStyle/>
                <a:p>
                  <a:pPr algn="ctr"/>
                  <a:r>
                    <a:rPr lang="en-US" sz="1200" dirty="0">
                      <a:solidFill>
                        <a:schemeClr val="bg1"/>
                      </a:solidFill>
                    </a:rPr>
                    <a:t>Sample variance estimation</a:t>
                  </a:r>
                </a:p>
              </p:txBody>
            </p:sp>
            <p:sp>
              <p:nvSpPr>
                <p:cNvPr id="109" name="Rectangle 108">
                  <a:extLst>
                    <a:ext uri="{FF2B5EF4-FFF2-40B4-BE49-F238E27FC236}">
                      <a16:creationId xmlns:a16="http://schemas.microsoft.com/office/drawing/2014/main" id="{6B499F5E-706B-4272-818B-C87149038662}"/>
                    </a:ext>
                  </a:extLst>
                </p:cNvPr>
                <p:cNvSpPr/>
                <p:nvPr/>
              </p:nvSpPr>
              <p:spPr>
                <a:xfrm>
                  <a:off x="6115920" y="2550886"/>
                  <a:ext cx="1371600" cy="1196006"/>
                </a:xfrm>
                <a:prstGeom prst="rect">
                  <a:avLst/>
                </a:prstGeom>
              </p:spPr>
              <p:txBody>
                <a:bodyPr wrap="square" lIns="0" tIns="0" rIns="0" bIns="0" anchor="ctr">
                  <a:spAutoFit/>
                </a:bodyPr>
                <a:lstStyle/>
                <a:p>
                  <a:pPr algn="ctr"/>
                  <a:r>
                    <a:rPr lang="en-US" sz="1200" dirty="0">
                      <a:solidFill>
                        <a:schemeClr val="bg1"/>
                      </a:solidFill>
                    </a:rPr>
                    <a:t>Expected return estimation</a:t>
                  </a:r>
                </a:p>
                <a:p>
                  <a:pPr algn="ctr"/>
                  <a:endParaRPr lang="en-US" sz="1600" dirty="0">
                    <a:solidFill>
                      <a:schemeClr val="bg1"/>
                    </a:solidFill>
                  </a:endParaRPr>
                </a:p>
              </p:txBody>
            </p:sp>
            <p:cxnSp>
              <p:nvCxnSpPr>
                <p:cNvPr id="110"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105" idx="6"/>
                  <a:endCxn id="106" idx="6"/>
                </p:cNvCxnSpPr>
                <p:nvPr/>
              </p:nvCxnSpPr>
              <p:spPr>
                <a:xfrm flipH="1">
                  <a:off x="7595470" y="1374631"/>
                  <a:ext cx="552" cy="1661496"/>
                </a:xfrm>
                <a:prstGeom prst="bentConnector3">
                  <a:avLst>
                    <a:gd name="adj1" fmla="val -41413043"/>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114" idx="2"/>
                  <a:endCxn id="113" idx="2"/>
                </p:cNvCxnSpPr>
                <p:nvPr/>
              </p:nvCxnSpPr>
              <p:spPr>
                <a:xfrm rot="10800000" flipH="1" flipV="1">
                  <a:off x="4019475" y="2285803"/>
                  <a:ext cx="96321" cy="2052405"/>
                </a:xfrm>
                <a:prstGeom prst="bentConnector3">
                  <a:avLst>
                    <a:gd name="adj1" fmla="val -23733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883288" y="3303609"/>
                  <a:ext cx="890643" cy="135"/>
                </a:xfrm>
                <a:prstGeom prst="line">
                  <a:avLst/>
                </a:prstGeom>
                <a:ln w="19050"/>
              </p:spPr>
              <p:style>
                <a:lnRef idx="1">
                  <a:schemeClr val="dk1"/>
                </a:lnRef>
                <a:fillRef idx="0">
                  <a:schemeClr val="dk1"/>
                </a:fillRef>
                <a:effectRef idx="0">
                  <a:schemeClr val="dk1"/>
                </a:effectRef>
                <a:fontRef idx="minor">
                  <a:schemeClr val="tx1"/>
                </a:fontRef>
              </p:style>
            </p:cxnSp>
            <p:sp>
              <p:nvSpPr>
                <p:cNvPr id="113" name="Oval 11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115797" y="354445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4" name="Oval 113">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019476" y="149205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115" name="Straight Connector 114"/>
                <p:cNvCxnSpPr/>
                <p:nvPr/>
              </p:nvCxnSpPr>
              <p:spPr>
                <a:xfrm>
                  <a:off x="5602223" y="2227850"/>
                  <a:ext cx="176564" cy="2176"/>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p:cNvCxnSpPr>
                <p:nvPr/>
              </p:nvCxnSpPr>
              <p:spPr>
                <a:xfrm>
                  <a:off x="5703297" y="4336894"/>
                  <a:ext cx="3014856" cy="1314"/>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749144" y="3507873"/>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9F6EE26A-3174-49AD-900E-08C045755F3C}"/>
                    </a:ext>
                  </a:extLst>
                </p:cNvPr>
                <p:cNvSpPr/>
                <p:nvPr/>
              </p:nvSpPr>
              <p:spPr>
                <a:xfrm>
                  <a:off x="8857094" y="3922892"/>
                  <a:ext cx="1371600" cy="828005"/>
                </a:xfrm>
                <a:prstGeom prst="rect">
                  <a:avLst/>
                </a:prstGeom>
              </p:spPr>
              <p:txBody>
                <a:bodyPr wrap="square" lIns="0" tIns="0" rIns="0" bIns="0" anchor="ctr">
                  <a:spAutoFit/>
                </a:bodyPr>
                <a:lstStyle/>
                <a:p>
                  <a:pPr algn="ctr"/>
                  <a:r>
                    <a:rPr lang="en-US" sz="1200" dirty="0">
                      <a:solidFill>
                        <a:schemeClr val="bg1"/>
                      </a:solidFill>
                    </a:rPr>
                    <a:t>Equally –weighted portfolio</a:t>
                  </a:r>
                </a:p>
              </p:txBody>
            </p:sp>
            <p:cxnSp>
              <p:nvCxnSpPr>
                <p:cNvPr id="119"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100" idx="6"/>
                  <a:endCxn id="117" idx="6"/>
                </p:cNvCxnSpPr>
                <p:nvPr/>
              </p:nvCxnSpPr>
              <p:spPr>
                <a:xfrm>
                  <a:off x="10305653" y="2182929"/>
                  <a:ext cx="30991" cy="2118694"/>
                </a:xfrm>
                <a:prstGeom prst="bentConnector3">
                  <a:avLst>
                    <a:gd name="adj1" fmla="val 837634"/>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endCxn id="101" idx="2"/>
                </p:cNvCxnSpPr>
                <p:nvPr/>
              </p:nvCxnSpPr>
              <p:spPr>
                <a:xfrm flipV="1">
                  <a:off x="10584836" y="3150552"/>
                  <a:ext cx="590891" cy="2118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9F6EE26A-3174-49AD-900E-08C045755F3C}"/>
                  </a:ext>
                </a:extLst>
              </p:cNvPr>
              <p:cNvSpPr/>
              <p:nvPr/>
            </p:nvSpPr>
            <p:spPr>
              <a:xfrm>
                <a:off x="7923434" y="2448589"/>
                <a:ext cx="978313" cy="553998"/>
              </a:xfrm>
              <a:prstGeom prst="rect">
                <a:avLst/>
              </a:prstGeom>
            </p:spPr>
            <p:txBody>
              <a:bodyPr wrap="square" lIns="0" tIns="0" rIns="0" bIns="0" anchor="ctr">
                <a:spAutoFit/>
              </a:bodyPr>
              <a:lstStyle/>
              <a:p>
                <a:pPr algn="ctr"/>
                <a:r>
                  <a:rPr lang="en-US" sz="1200" dirty="0">
                    <a:solidFill>
                      <a:schemeClr val="bg1"/>
                    </a:solidFill>
                  </a:rPr>
                  <a:t>Analysis of Markowitz performance</a:t>
                </a:r>
              </a:p>
            </p:txBody>
          </p:sp>
          <p:sp>
            <p:nvSpPr>
              <p:cNvPr id="98" name="Rectangle 97">
                <a:extLst>
                  <a:ext uri="{FF2B5EF4-FFF2-40B4-BE49-F238E27FC236}">
                    <a16:creationId xmlns:a16="http://schemas.microsoft.com/office/drawing/2014/main" id="{6B499F5E-706B-4272-818B-C87149038662}"/>
                  </a:ext>
                </a:extLst>
              </p:cNvPr>
              <p:cNvSpPr/>
              <p:nvPr/>
            </p:nvSpPr>
            <p:spPr>
              <a:xfrm>
                <a:off x="3058230" y="1938682"/>
                <a:ext cx="936259" cy="615553"/>
              </a:xfrm>
              <a:prstGeom prst="rect">
                <a:avLst/>
              </a:prstGeom>
            </p:spPr>
            <p:txBody>
              <a:bodyPr wrap="square" lIns="0" tIns="0" rIns="0" bIns="0" anchor="ctr">
                <a:spAutoFit/>
              </a:bodyPr>
              <a:lstStyle/>
              <a:p>
                <a:pPr algn="ctr"/>
                <a:r>
                  <a:rPr lang="en-US" sz="1200" dirty="0">
                    <a:solidFill>
                      <a:schemeClr val="bg1"/>
                    </a:solidFill>
                  </a:rPr>
                  <a:t>Markowitz approach</a:t>
                </a:r>
              </a:p>
              <a:p>
                <a:pPr algn="ctr"/>
                <a:endParaRPr lang="en-US" sz="1600" dirty="0">
                  <a:solidFill>
                    <a:schemeClr val="bg1"/>
                  </a:solidFill>
                </a:endParaRPr>
              </a:p>
            </p:txBody>
          </p:sp>
          <p:sp>
            <p:nvSpPr>
              <p:cNvPr id="99" name="Rectangle 98">
                <a:extLst>
                  <a:ext uri="{FF2B5EF4-FFF2-40B4-BE49-F238E27FC236}">
                    <a16:creationId xmlns:a16="http://schemas.microsoft.com/office/drawing/2014/main" id="{6B499F5E-706B-4272-818B-C87149038662}"/>
                  </a:ext>
                </a:extLst>
              </p:cNvPr>
              <p:cNvSpPr/>
              <p:nvPr/>
            </p:nvSpPr>
            <p:spPr>
              <a:xfrm>
                <a:off x="3120738" y="3349000"/>
                <a:ext cx="936259" cy="615553"/>
              </a:xfrm>
              <a:prstGeom prst="rect">
                <a:avLst/>
              </a:prstGeom>
            </p:spPr>
            <p:txBody>
              <a:bodyPr wrap="square" lIns="0" tIns="0" rIns="0" bIns="0" anchor="ctr">
                <a:spAutoFit/>
              </a:bodyPr>
              <a:lstStyle/>
              <a:p>
                <a:pPr algn="ctr"/>
                <a:r>
                  <a:rPr lang="en-US" sz="1200" dirty="0">
                    <a:solidFill>
                      <a:schemeClr val="bg1"/>
                    </a:solidFill>
                  </a:rPr>
                  <a:t>Basic approach</a:t>
                </a:r>
              </a:p>
              <a:p>
                <a:pPr algn="ctr"/>
                <a:endParaRPr lang="en-US" sz="1600" dirty="0">
                  <a:solidFill>
                    <a:schemeClr val="bg1"/>
                  </a:solidFill>
                </a:endParaRPr>
              </a:p>
            </p:txBody>
          </p:sp>
        </p:grpSp>
        <p:grpSp>
          <p:nvGrpSpPr>
            <p:cNvPr id="35" name="Group 34"/>
            <p:cNvGrpSpPr/>
            <p:nvPr/>
          </p:nvGrpSpPr>
          <p:grpSpPr>
            <a:xfrm>
              <a:off x="2068246" y="3915119"/>
              <a:ext cx="6744082" cy="3045017"/>
              <a:chOff x="2210325" y="1006283"/>
              <a:chExt cx="6744082" cy="3045017"/>
            </a:xfrm>
          </p:grpSpPr>
          <p:grpSp>
            <p:nvGrpSpPr>
              <p:cNvPr id="51" name="Group 50"/>
              <p:cNvGrpSpPr/>
              <p:nvPr/>
            </p:nvGrpSpPr>
            <p:grpSpPr>
              <a:xfrm>
                <a:off x="2210325" y="1006283"/>
                <a:ext cx="6744082" cy="3045017"/>
                <a:chOff x="2883288" y="580881"/>
                <a:chExt cx="9879939" cy="4551078"/>
              </a:xfrm>
            </p:grpSpPr>
            <p:sp>
              <p:nvSpPr>
                <p:cNvPr id="55" name="Oval 54">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718153" y="138917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11175727" y="2356802"/>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7" name="Straight Arrow Connector 56">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p:cNvCxnSpPr>
                <p:nvPr/>
              </p:nvCxnSpPr>
              <p:spPr>
                <a:xfrm>
                  <a:off x="7806366" y="2168381"/>
                  <a:ext cx="947503"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771041D-83B6-4693-BC25-25AABB3CE3BF}"/>
                    </a:ext>
                  </a:extLst>
                </p:cNvPr>
                <p:cNvSpPr/>
                <p:nvPr/>
              </p:nvSpPr>
              <p:spPr>
                <a:xfrm>
                  <a:off x="5778787" y="3261652"/>
                  <a:ext cx="1371600" cy="492443"/>
                </a:xfrm>
                <a:prstGeom prst="rect">
                  <a:avLst/>
                </a:prstGeom>
              </p:spPr>
              <p:txBody>
                <a:bodyPr wrap="square" lIns="0" tIns="0" rIns="0" bIns="0" anchor="ctr">
                  <a:spAutoFit/>
                </a:bodyPr>
                <a:lstStyle/>
                <a:p>
                  <a:pPr algn="ctr"/>
                  <a:r>
                    <a:rPr lang="en-US" sz="1600" dirty="0">
                      <a:solidFill>
                        <a:schemeClr val="bg1"/>
                      </a:solidFill>
                    </a:rPr>
                    <a:t>Cointegration</a:t>
                  </a:r>
                </a:p>
                <a:p>
                  <a:pPr algn="ctr"/>
                  <a:r>
                    <a:rPr lang="en-US" sz="1600" dirty="0">
                      <a:solidFill>
                        <a:schemeClr val="bg1"/>
                      </a:solidFill>
                    </a:rPr>
                    <a:t>Process</a:t>
                  </a:r>
                </a:p>
              </p:txBody>
            </p:sp>
            <p:sp>
              <p:nvSpPr>
                <p:cNvPr id="59" name="Rectangle 58">
                  <a:extLst>
                    <a:ext uri="{FF2B5EF4-FFF2-40B4-BE49-F238E27FC236}">
                      <a16:creationId xmlns:a16="http://schemas.microsoft.com/office/drawing/2014/main" id="{9F6EE26A-3174-49AD-900E-08C045755F3C}"/>
                    </a:ext>
                  </a:extLst>
                </p:cNvPr>
                <p:cNvSpPr/>
                <p:nvPr/>
              </p:nvSpPr>
              <p:spPr>
                <a:xfrm>
                  <a:off x="8826103" y="1736221"/>
                  <a:ext cx="1371600" cy="828005"/>
                </a:xfrm>
                <a:prstGeom prst="rect">
                  <a:avLst/>
                </a:prstGeom>
              </p:spPr>
              <p:txBody>
                <a:bodyPr wrap="square" lIns="0" tIns="0" rIns="0" bIns="0" anchor="ctr">
                  <a:spAutoFit/>
                </a:bodyPr>
                <a:lstStyle/>
                <a:p>
                  <a:pPr algn="ctr"/>
                  <a:r>
                    <a:rPr lang="en-US" sz="1200" dirty="0">
                      <a:solidFill>
                        <a:schemeClr val="bg1"/>
                      </a:solidFill>
                    </a:rPr>
                    <a:t>Building</a:t>
                  </a:r>
                </a:p>
                <a:p>
                  <a:pPr algn="ctr"/>
                  <a:r>
                    <a:rPr lang="en-US" sz="1200" dirty="0">
                      <a:solidFill>
                        <a:schemeClr val="bg1"/>
                      </a:solidFill>
                    </a:rPr>
                    <a:t>Markowitz portfolio</a:t>
                  </a:r>
                </a:p>
              </p:txBody>
            </p:sp>
            <p:sp>
              <p:nvSpPr>
                <p:cNvPr id="60" name="Oval 59">
                  <a:extLst>
                    <a:ext uri="{FF2B5EF4-FFF2-40B4-BE49-F238E27FC236}">
                      <a16:creationId xmlns:a16="http://schemas.microsoft.com/office/drawing/2014/main" id="{D3287700-63E7-4098-B825-B123C11134C1}"/>
                    </a:ext>
                    <a:ext uri="{C183D7F6-B498-43B3-948B-1728B52AA6E4}">
                      <adec:decorative xmlns:adec="http://schemas.microsoft.com/office/drawing/2017/decorative" val="1"/>
                    </a:ext>
                  </a:extLst>
                </p:cNvPr>
                <p:cNvSpPr/>
                <p:nvPr/>
              </p:nvSpPr>
              <p:spPr>
                <a:xfrm>
                  <a:off x="6008522" y="580881"/>
                  <a:ext cx="1587500" cy="158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9943F00-C6CB-4F10-A02B-801F37984D43}"/>
                    </a:ext>
                    <a:ext uri="{C183D7F6-B498-43B3-948B-1728B52AA6E4}">
                      <adec:decorative xmlns:adec="http://schemas.microsoft.com/office/drawing/2017/decorative" val="1"/>
                    </a:ext>
                  </a:extLst>
                </p:cNvPr>
                <p:cNvSpPr/>
                <p:nvPr/>
              </p:nvSpPr>
              <p:spPr>
                <a:xfrm>
                  <a:off x="6007970" y="2242377"/>
                  <a:ext cx="1587500" cy="15875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60" idx="2"/>
                  <a:endCxn id="61" idx="2"/>
                </p:cNvCxnSpPr>
                <p:nvPr/>
              </p:nvCxnSpPr>
              <p:spPr>
                <a:xfrm rot="10800000" flipV="1">
                  <a:off x="6007970" y="1374631"/>
                  <a:ext cx="552" cy="1661496"/>
                </a:xfrm>
                <a:prstGeom prst="bentConnector3">
                  <a:avLst>
                    <a:gd name="adj1" fmla="val 41513043"/>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7CFAFBF-6B2A-49A8-ADCE-FD94A08C87B3}"/>
                    </a:ext>
                  </a:extLst>
                </p:cNvPr>
                <p:cNvSpPr/>
                <p:nvPr/>
              </p:nvSpPr>
              <p:spPr>
                <a:xfrm>
                  <a:off x="6115919" y="927737"/>
                  <a:ext cx="1371600" cy="828005"/>
                </a:xfrm>
                <a:prstGeom prst="rect">
                  <a:avLst/>
                </a:prstGeom>
              </p:spPr>
              <p:txBody>
                <a:bodyPr wrap="square" lIns="0" tIns="0" rIns="0" bIns="0" anchor="ctr">
                  <a:spAutoFit/>
                </a:bodyPr>
                <a:lstStyle/>
                <a:p>
                  <a:pPr algn="ctr"/>
                  <a:r>
                    <a:rPr lang="en-US" sz="1200" dirty="0">
                      <a:solidFill>
                        <a:schemeClr val="bg1"/>
                      </a:solidFill>
                    </a:rPr>
                    <a:t>Sample variance estimation</a:t>
                  </a:r>
                </a:p>
              </p:txBody>
            </p:sp>
            <p:sp>
              <p:nvSpPr>
                <p:cNvPr id="64" name="Rectangle 63">
                  <a:extLst>
                    <a:ext uri="{FF2B5EF4-FFF2-40B4-BE49-F238E27FC236}">
                      <a16:creationId xmlns:a16="http://schemas.microsoft.com/office/drawing/2014/main" id="{6B499F5E-706B-4272-818B-C87149038662}"/>
                    </a:ext>
                  </a:extLst>
                </p:cNvPr>
                <p:cNvSpPr/>
                <p:nvPr/>
              </p:nvSpPr>
              <p:spPr>
                <a:xfrm>
                  <a:off x="6115920" y="2550886"/>
                  <a:ext cx="1371600" cy="1196006"/>
                </a:xfrm>
                <a:prstGeom prst="rect">
                  <a:avLst/>
                </a:prstGeom>
              </p:spPr>
              <p:txBody>
                <a:bodyPr wrap="square" lIns="0" tIns="0" rIns="0" bIns="0" anchor="ctr">
                  <a:spAutoFit/>
                </a:bodyPr>
                <a:lstStyle/>
                <a:p>
                  <a:pPr algn="ctr"/>
                  <a:r>
                    <a:rPr lang="en-US" sz="1200" dirty="0">
                      <a:solidFill>
                        <a:schemeClr val="bg1"/>
                      </a:solidFill>
                    </a:rPr>
                    <a:t>Expected return estimation</a:t>
                  </a:r>
                </a:p>
                <a:p>
                  <a:pPr algn="ctr"/>
                  <a:endParaRPr lang="en-US" sz="1600" dirty="0">
                    <a:solidFill>
                      <a:schemeClr val="bg1"/>
                    </a:solidFill>
                  </a:endParaRPr>
                </a:p>
              </p:txBody>
            </p:sp>
            <p:cxnSp>
              <p:nvCxnSpPr>
                <p:cNvPr id="65"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60" idx="6"/>
                  <a:endCxn id="61" idx="6"/>
                </p:cNvCxnSpPr>
                <p:nvPr/>
              </p:nvCxnSpPr>
              <p:spPr>
                <a:xfrm flipH="1">
                  <a:off x="7595470" y="1374631"/>
                  <a:ext cx="552" cy="1661496"/>
                </a:xfrm>
                <a:prstGeom prst="bentConnector3">
                  <a:avLst>
                    <a:gd name="adj1" fmla="val -41413043"/>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Connector: Elbow 20">
                  <a:extLst>
                    <a:ext uri="{FF2B5EF4-FFF2-40B4-BE49-F238E27FC236}">
                      <a16:creationId xmlns:a16="http://schemas.microsoft.com/office/drawing/2014/main" id="{4741AA56-D9ED-492E-8385-5CB8274B1286}"/>
                    </a:ext>
                    <a:ext uri="{C183D7F6-B498-43B3-948B-1728B52AA6E4}">
                      <adec:decorative xmlns:adec="http://schemas.microsoft.com/office/drawing/2017/decorative" val="1"/>
                    </a:ext>
                  </a:extLst>
                </p:cNvPr>
                <p:cNvCxnSpPr>
                  <a:stCxn id="69" idx="2"/>
                  <a:endCxn id="68" idx="2"/>
                </p:cNvCxnSpPr>
                <p:nvPr/>
              </p:nvCxnSpPr>
              <p:spPr>
                <a:xfrm rot="10800000" flipH="1" flipV="1">
                  <a:off x="4019475" y="2285803"/>
                  <a:ext cx="96321" cy="2052405"/>
                </a:xfrm>
                <a:prstGeom prst="bentConnector3">
                  <a:avLst>
                    <a:gd name="adj1" fmla="val -23733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883288" y="3303609"/>
                  <a:ext cx="890643" cy="135"/>
                </a:xfrm>
                <a:prstGeom prst="line">
                  <a:avLst/>
                </a:prstGeom>
                <a:ln w="19050"/>
              </p:spPr>
              <p:style>
                <a:lnRef idx="1">
                  <a:schemeClr val="dk1"/>
                </a:lnRef>
                <a:fillRef idx="0">
                  <a:schemeClr val="dk1"/>
                </a:fillRef>
                <a:effectRef idx="0">
                  <a:schemeClr val="dk1"/>
                </a:effectRef>
                <a:fontRef idx="minor">
                  <a:schemeClr val="tx1"/>
                </a:fontRef>
              </p:style>
            </p:cxnSp>
            <p:sp>
              <p:nvSpPr>
                <p:cNvPr id="68" name="Oval 67">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115797" y="354445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9" name="Oval 68">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4019476" y="149205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70" name="Straight Connector 69"/>
                <p:cNvCxnSpPr/>
                <p:nvPr/>
              </p:nvCxnSpPr>
              <p:spPr>
                <a:xfrm>
                  <a:off x="5602223" y="2227850"/>
                  <a:ext cx="176564" cy="2176"/>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p:cNvCxnSpPr>
                <p:nvPr/>
              </p:nvCxnSpPr>
              <p:spPr>
                <a:xfrm>
                  <a:off x="5703297" y="4336894"/>
                  <a:ext cx="3014856" cy="1314"/>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8749144" y="3507873"/>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9F6EE26A-3174-49AD-900E-08C045755F3C}"/>
                    </a:ext>
                  </a:extLst>
                </p:cNvPr>
                <p:cNvSpPr/>
                <p:nvPr/>
              </p:nvSpPr>
              <p:spPr>
                <a:xfrm>
                  <a:off x="8857094" y="3922892"/>
                  <a:ext cx="1371600" cy="828005"/>
                </a:xfrm>
                <a:prstGeom prst="rect">
                  <a:avLst/>
                </a:prstGeom>
              </p:spPr>
              <p:txBody>
                <a:bodyPr wrap="square" lIns="0" tIns="0" rIns="0" bIns="0" anchor="ctr">
                  <a:spAutoFit/>
                </a:bodyPr>
                <a:lstStyle/>
                <a:p>
                  <a:pPr algn="ctr"/>
                  <a:r>
                    <a:rPr lang="en-US" sz="1200" dirty="0">
                      <a:solidFill>
                        <a:schemeClr val="bg1"/>
                      </a:solidFill>
                    </a:rPr>
                    <a:t>Equally –weighted portfolio</a:t>
                  </a:r>
                </a:p>
              </p:txBody>
            </p:sp>
            <p:cxnSp>
              <p:nvCxnSpPr>
                <p:cNvPr id="94" name="Connector: Elbow 9">
                  <a:extLst>
                    <a:ext uri="{FF2B5EF4-FFF2-40B4-BE49-F238E27FC236}">
                      <a16:creationId xmlns:a16="http://schemas.microsoft.com/office/drawing/2014/main" id="{78C71AAC-D0D2-4BBF-B302-54163A284EC6}"/>
                    </a:ext>
                    <a:ext uri="{C183D7F6-B498-43B3-948B-1728B52AA6E4}">
                      <adec:decorative xmlns:adec="http://schemas.microsoft.com/office/drawing/2017/decorative" val="1"/>
                    </a:ext>
                  </a:extLst>
                </p:cNvPr>
                <p:cNvCxnSpPr>
                  <a:stCxn id="55" idx="6"/>
                  <a:endCxn id="72" idx="6"/>
                </p:cNvCxnSpPr>
                <p:nvPr/>
              </p:nvCxnSpPr>
              <p:spPr>
                <a:xfrm>
                  <a:off x="10305653" y="2182929"/>
                  <a:ext cx="30991" cy="2118694"/>
                </a:xfrm>
                <a:prstGeom prst="bentConnector3">
                  <a:avLst>
                    <a:gd name="adj1" fmla="val 837634"/>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a:endCxn id="56" idx="2"/>
                </p:cNvCxnSpPr>
                <p:nvPr/>
              </p:nvCxnSpPr>
              <p:spPr>
                <a:xfrm flipV="1">
                  <a:off x="10584836" y="3150552"/>
                  <a:ext cx="590891" cy="2118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9F6EE26A-3174-49AD-900E-08C045755F3C}"/>
                  </a:ext>
                </a:extLst>
              </p:cNvPr>
              <p:cNvSpPr/>
              <p:nvPr/>
            </p:nvSpPr>
            <p:spPr>
              <a:xfrm>
                <a:off x="7923434" y="2448589"/>
                <a:ext cx="978313" cy="553998"/>
              </a:xfrm>
              <a:prstGeom prst="rect">
                <a:avLst/>
              </a:prstGeom>
            </p:spPr>
            <p:txBody>
              <a:bodyPr wrap="square" lIns="0" tIns="0" rIns="0" bIns="0" anchor="ctr">
                <a:spAutoFit/>
              </a:bodyPr>
              <a:lstStyle/>
              <a:p>
                <a:pPr algn="ctr"/>
                <a:r>
                  <a:rPr lang="en-US" sz="1200" dirty="0">
                    <a:solidFill>
                      <a:schemeClr val="bg1"/>
                    </a:solidFill>
                  </a:rPr>
                  <a:t>Analysis of Markowitz performance</a:t>
                </a:r>
              </a:p>
            </p:txBody>
          </p:sp>
          <p:sp>
            <p:nvSpPr>
              <p:cNvPr id="53" name="Rectangle 52">
                <a:extLst>
                  <a:ext uri="{FF2B5EF4-FFF2-40B4-BE49-F238E27FC236}">
                    <a16:creationId xmlns:a16="http://schemas.microsoft.com/office/drawing/2014/main" id="{6B499F5E-706B-4272-818B-C87149038662}"/>
                  </a:ext>
                </a:extLst>
              </p:cNvPr>
              <p:cNvSpPr/>
              <p:nvPr/>
            </p:nvSpPr>
            <p:spPr>
              <a:xfrm>
                <a:off x="3058230" y="1938682"/>
                <a:ext cx="936259" cy="615553"/>
              </a:xfrm>
              <a:prstGeom prst="rect">
                <a:avLst/>
              </a:prstGeom>
            </p:spPr>
            <p:txBody>
              <a:bodyPr wrap="square" lIns="0" tIns="0" rIns="0" bIns="0" anchor="ctr">
                <a:spAutoFit/>
              </a:bodyPr>
              <a:lstStyle/>
              <a:p>
                <a:pPr algn="ctr"/>
                <a:r>
                  <a:rPr lang="en-US" sz="1200" dirty="0">
                    <a:solidFill>
                      <a:schemeClr val="bg1"/>
                    </a:solidFill>
                  </a:rPr>
                  <a:t>Markowitz approach</a:t>
                </a:r>
              </a:p>
              <a:p>
                <a:pPr algn="ctr"/>
                <a:endParaRPr lang="en-US" sz="1600" dirty="0">
                  <a:solidFill>
                    <a:schemeClr val="bg1"/>
                  </a:solidFill>
                </a:endParaRPr>
              </a:p>
            </p:txBody>
          </p:sp>
          <p:sp>
            <p:nvSpPr>
              <p:cNvPr id="54" name="Rectangle 53">
                <a:extLst>
                  <a:ext uri="{FF2B5EF4-FFF2-40B4-BE49-F238E27FC236}">
                    <a16:creationId xmlns:a16="http://schemas.microsoft.com/office/drawing/2014/main" id="{6B499F5E-706B-4272-818B-C87149038662}"/>
                  </a:ext>
                </a:extLst>
              </p:cNvPr>
              <p:cNvSpPr/>
              <p:nvPr/>
            </p:nvSpPr>
            <p:spPr>
              <a:xfrm>
                <a:off x="3120738" y="3349000"/>
                <a:ext cx="936259" cy="615553"/>
              </a:xfrm>
              <a:prstGeom prst="rect">
                <a:avLst/>
              </a:prstGeom>
            </p:spPr>
            <p:txBody>
              <a:bodyPr wrap="square" lIns="0" tIns="0" rIns="0" bIns="0" anchor="ctr">
                <a:spAutoFit/>
              </a:bodyPr>
              <a:lstStyle/>
              <a:p>
                <a:pPr algn="ctr"/>
                <a:r>
                  <a:rPr lang="en-US" sz="1200" dirty="0">
                    <a:solidFill>
                      <a:schemeClr val="bg1"/>
                    </a:solidFill>
                  </a:rPr>
                  <a:t>Basic approach</a:t>
                </a:r>
              </a:p>
              <a:p>
                <a:pPr algn="ctr"/>
                <a:endParaRPr lang="en-US" sz="1600" dirty="0">
                  <a:solidFill>
                    <a:schemeClr val="bg1"/>
                  </a:solidFill>
                </a:endParaRPr>
              </a:p>
            </p:txBody>
          </p:sp>
        </p:grpSp>
        <p:cxnSp>
          <p:nvCxnSpPr>
            <p:cNvPr id="36" name="Straight Arrow Connector 35">
              <a:extLst>
                <a:ext uri="{FF2B5EF4-FFF2-40B4-BE49-F238E27FC236}">
                  <a16:creationId xmlns:a16="http://schemas.microsoft.com/office/drawing/2014/main" id="{91394D4E-BC7A-418D-B233-6C374456AEAE}"/>
                </a:ext>
                <a:ext uri="{C183D7F6-B498-43B3-948B-1728B52AA6E4}">
                  <adec:decorative xmlns:adec="http://schemas.microsoft.com/office/drawing/2017/decorative" val="1"/>
                </a:ext>
              </a:extLst>
            </p:cNvPr>
            <p:cNvCxnSpPr>
              <a:cxnSpLocks/>
            </p:cNvCxnSpPr>
            <p:nvPr/>
          </p:nvCxnSpPr>
          <p:spPr>
            <a:xfrm flipV="1">
              <a:off x="8998259" y="4229100"/>
              <a:ext cx="419585" cy="5642"/>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7" name="Trapezoid 36">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395362" y="3288864"/>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668C4B5-BCEC-465A-ADA5-6A054B15F7A3}"/>
                </a:ext>
              </a:extLst>
            </p:cNvPr>
            <p:cNvSpPr/>
            <p:nvPr/>
          </p:nvSpPr>
          <p:spPr>
            <a:xfrm>
              <a:off x="9877633" y="3502067"/>
              <a:ext cx="1371600" cy="492443"/>
            </a:xfrm>
            <a:prstGeom prst="rect">
              <a:avLst/>
            </a:prstGeom>
          </p:spPr>
          <p:txBody>
            <a:bodyPr wrap="square" lIns="0" tIns="0" rIns="0" bIns="0">
              <a:spAutoFit/>
            </a:bodyPr>
            <a:lstStyle/>
            <a:p>
              <a:pPr algn="ctr"/>
              <a:r>
                <a:rPr lang="en-US" sz="1600" b="1" dirty="0">
                  <a:solidFill>
                    <a:schemeClr val="bg1"/>
                  </a:solidFill>
                </a:rPr>
                <a:t>ANALYSIS OF OUTPUT</a:t>
              </a:r>
            </a:p>
          </p:txBody>
        </p:sp>
        <p:sp>
          <p:nvSpPr>
            <p:cNvPr id="39" name="Rectangle 38">
              <a:extLst>
                <a:ext uri="{FF2B5EF4-FFF2-40B4-BE49-F238E27FC236}">
                  <a16:creationId xmlns:a16="http://schemas.microsoft.com/office/drawing/2014/main" id="{5BCD242F-9A97-473E-8E17-3F6C3C75CE68}"/>
                </a:ext>
              </a:extLst>
            </p:cNvPr>
            <p:cNvSpPr/>
            <p:nvPr/>
          </p:nvSpPr>
          <p:spPr>
            <a:xfrm>
              <a:off x="9687412" y="4269110"/>
              <a:ext cx="1752042" cy="1461939"/>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final step, we describe the output obtained, linking our consideration to the main literature over approach.</a:t>
              </a:r>
            </a:p>
          </p:txBody>
        </p:sp>
        <p:sp>
          <p:nvSpPr>
            <p:cNvPr id="40" name="Trapezoid 39">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52799" y="4946642"/>
              <a:ext cx="2593146" cy="1611726"/>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751D31D-3535-411D-8BAC-95CCC90AB185}"/>
                </a:ext>
              </a:extLst>
            </p:cNvPr>
            <p:cNvSpPr/>
            <p:nvPr/>
          </p:nvSpPr>
          <p:spPr>
            <a:xfrm>
              <a:off x="758542" y="5288900"/>
              <a:ext cx="1428847" cy="246325"/>
            </a:xfrm>
            <a:prstGeom prst="rect">
              <a:avLst/>
            </a:prstGeom>
          </p:spPr>
          <p:txBody>
            <a:bodyPr wrap="square" lIns="0" tIns="0" rIns="0" bIns="0">
              <a:spAutoFit/>
            </a:bodyPr>
            <a:lstStyle/>
            <a:p>
              <a:pPr algn="ctr"/>
              <a:r>
                <a:rPr lang="en-US" sz="1600" b="1" dirty="0">
                  <a:solidFill>
                    <a:schemeClr val="bg1"/>
                  </a:solidFill>
                </a:rPr>
                <a:t>FSTE MIB</a:t>
              </a:r>
            </a:p>
          </p:txBody>
        </p:sp>
        <p:sp>
          <p:nvSpPr>
            <p:cNvPr id="44" name="Rectangle 43">
              <a:extLst>
                <a:ext uri="{FF2B5EF4-FFF2-40B4-BE49-F238E27FC236}">
                  <a16:creationId xmlns:a16="http://schemas.microsoft.com/office/drawing/2014/main" id="{A8534162-B6E2-4579-9DAD-AD8DE07459BC}"/>
                </a:ext>
              </a:extLst>
            </p:cNvPr>
            <p:cNvSpPr/>
            <p:nvPr/>
          </p:nvSpPr>
          <p:spPr>
            <a:xfrm>
              <a:off x="758919" y="5537579"/>
              <a:ext cx="1421880" cy="974626"/>
            </a:xfrm>
            <a:prstGeom prst="rect">
              <a:avLst/>
            </a:prstGeom>
          </p:spPr>
          <p:txBody>
            <a:bodyPr wrap="square" lIns="0" tIns="0" rIns="0" bIns="0" anchor="t">
              <a:spAutoFit/>
            </a:bodyPr>
            <a:lstStyle/>
            <a:p>
              <a:pPr algn="ctr">
                <a:lnSpc>
                  <a:spcPts val="1900"/>
                </a:lnSpc>
              </a:pPr>
              <a:r>
                <a:rPr lang="en-US" sz="1100" dirty="0">
                  <a:solidFill>
                    <a:schemeClr val="bg1"/>
                  </a:solidFill>
                  <a:cs typeface="Segoe UI" panose="020B0502040204020203" pitchFamily="34" charset="0"/>
                </a:rPr>
                <a:t>We assess the Markowitz performance </a:t>
              </a:r>
              <a:r>
                <a:rPr lang="en-US" sz="1100" dirty="0" err="1">
                  <a:solidFill>
                    <a:schemeClr val="bg1"/>
                  </a:solidFill>
                  <a:cs typeface="Segoe UI" panose="020B0502040204020203" pitchFamily="34" charset="0"/>
                </a:rPr>
                <a:t>analysing</a:t>
              </a:r>
              <a:r>
                <a:rPr lang="en-US" sz="1100" dirty="0">
                  <a:solidFill>
                    <a:schemeClr val="bg1"/>
                  </a:solidFill>
                  <a:cs typeface="Segoe UI" panose="020B0502040204020203" pitchFamily="34" charset="0"/>
                </a:rPr>
                <a:t> stocks quoted in FSTE MIB. </a:t>
              </a:r>
            </a:p>
          </p:txBody>
        </p:sp>
        <p:sp>
          <p:nvSpPr>
            <p:cNvPr id="45"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1295683" y="4821423"/>
              <a:ext cx="326929" cy="321449"/>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10373266" y="2869365"/>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7" name="Trapezoid 46">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87494" y="2053719"/>
              <a:ext cx="2829309" cy="1638084"/>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751D31D-3535-411D-8BAC-95CCC90AB185}"/>
                </a:ext>
              </a:extLst>
            </p:cNvPr>
            <p:cNvSpPr/>
            <p:nvPr/>
          </p:nvSpPr>
          <p:spPr>
            <a:xfrm>
              <a:off x="763463" y="2350834"/>
              <a:ext cx="1489902" cy="251847"/>
            </a:xfrm>
            <a:prstGeom prst="rect">
              <a:avLst/>
            </a:prstGeom>
          </p:spPr>
          <p:txBody>
            <a:bodyPr wrap="square" lIns="0" tIns="0" rIns="0" bIns="0">
              <a:spAutoFit/>
            </a:bodyPr>
            <a:lstStyle/>
            <a:p>
              <a:pPr algn="ctr"/>
              <a:r>
                <a:rPr lang="en-US" sz="1600" b="1" dirty="0">
                  <a:solidFill>
                    <a:schemeClr val="bg1"/>
                  </a:solidFill>
                </a:rPr>
                <a:t>DOW JONES</a:t>
              </a:r>
            </a:p>
          </p:txBody>
        </p:sp>
        <p:sp>
          <p:nvSpPr>
            <p:cNvPr id="49" name="Rectangle 48">
              <a:extLst>
                <a:ext uri="{FF2B5EF4-FFF2-40B4-BE49-F238E27FC236}">
                  <a16:creationId xmlns:a16="http://schemas.microsoft.com/office/drawing/2014/main" id="{A8534162-B6E2-4579-9DAD-AD8DE07459BC}"/>
                </a:ext>
              </a:extLst>
            </p:cNvPr>
            <p:cNvSpPr/>
            <p:nvPr/>
          </p:nvSpPr>
          <p:spPr>
            <a:xfrm>
              <a:off x="763464" y="2605035"/>
              <a:ext cx="1440593" cy="974626"/>
            </a:xfrm>
            <a:prstGeom prst="rect">
              <a:avLst/>
            </a:prstGeom>
          </p:spPr>
          <p:txBody>
            <a:bodyPr wrap="square" lIns="0" tIns="0" rIns="0" bIns="0" anchor="t">
              <a:spAutoFit/>
            </a:bodyPr>
            <a:lstStyle/>
            <a:p>
              <a:pPr algn="ctr">
                <a:lnSpc>
                  <a:spcPts val="1900"/>
                </a:lnSpc>
              </a:pPr>
              <a:r>
                <a:rPr lang="en-US" sz="1100" dirty="0">
                  <a:solidFill>
                    <a:schemeClr val="bg1"/>
                  </a:solidFill>
                  <a:cs typeface="Segoe UI" panose="020B0502040204020203" pitchFamily="34" charset="0"/>
                </a:rPr>
                <a:t>We assess the Markowitz performance </a:t>
              </a:r>
              <a:r>
                <a:rPr lang="en-US" sz="1100" dirty="0" err="1">
                  <a:solidFill>
                    <a:schemeClr val="bg1"/>
                  </a:solidFill>
                  <a:cs typeface="Segoe UI" panose="020B0502040204020203" pitchFamily="34" charset="0"/>
                </a:rPr>
                <a:t>analysing</a:t>
              </a:r>
              <a:r>
                <a:rPr lang="en-US" sz="1100" dirty="0">
                  <a:solidFill>
                    <a:schemeClr val="bg1"/>
                  </a:solidFill>
                  <a:cs typeface="Segoe UI" panose="020B0502040204020203" pitchFamily="34" charset="0"/>
                </a:rPr>
                <a:t> Dow Jones Indices data. </a:t>
              </a:r>
            </a:p>
          </p:txBody>
        </p:sp>
        <p:sp>
          <p:nvSpPr>
            <p:cNvPr id="50"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1331446" y="1947275"/>
              <a:ext cx="330225" cy="3196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4376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36" name="Rectangle 35">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37" name="Rectangle 36">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8" name="Rectangle 37">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39" name="Rectangle 38">
            <a:extLst>
              <a:ext uri="{FF2B5EF4-FFF2-40B4-BE49-F238E27FC236}">
                <a16:creationId xmlns:a16="http://schemas.microsoft.com/office/drawing/2014/main" id="{7FA68D61-8BDC-4C14-9F0D-CF0C946CD30A}"/>
              </a:ext>
            </a:extLst>
          </p:cNvPr>
          <p:cNvSpPr/>
          <p:nvPr/>
        </p:nvSpPr>
        <p:spPr>
          <a:xfrm>
            <a:off x="9571021" y="4777191"/>
            <a:ext cx="2743195" cy="73096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lack of evidence assessing integration, the following estimations are likely to be not reliable.</a:t>
            </a:r>
          </a:p>
        </p:txBody>
      </p:sp>
      <p:sp>
        <p:nvSpPr>
          <p:cNvPr id="41" name="Rectangle 40">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55" name="Rectangle 54">
            <a:hlinkClick r:id="rId2" action="ppaction://hlinksldjump"/>
          </p:cNvPr>
          <p:cNvSpPr/>
          <p:nvPr/>
        </p:nvSpPr>
        <p:spPr>
          <a:xfrm>
            <a:off x="244135"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a:hlinkClick r:id="rId3" action="ppaction://hlinksldjump"/>
          </p:cNvPr>
          <p:cNvSpPr/>
          <p:nvPr/>
        </p:nvSpPr>
        <p:spPr>
          <a:xfrm>
            <a:off x="2340942"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a:hlinkClick r:id="rId4" action="ppaction://hlinksldjump"/>
          </p:cNvPr>
          <p:cNvSpPr/>
          <p:nvPr/>
        </p:nvSpPr>
        <p:spPr>
          <a:xfrm>
            <a:off x="5147193"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a:hlinkClick r:id="rId5" action="ppaction://hlinksldjump"/>
          </p:cNvPr>
          <p:cNvSpPr/>
          <p:nvPr/>
        </p:nvSpPr>
        <p:spPr>
          <a:xfrm>
            <a:off x="7931826"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a:hlinkClick r:id="rId6" action="ppaction://hlinksldjump"/>
          </p:cNvPr>
          <p:cNvSpPr/>
          <p:nvPr/>
        </p:nvSpPr>
        <p:spPr>
          <a:xfrm>
            <a:off x="10738081" y="938867"/>
            <a:ext cx="26820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
        <p:nvSpPr>
          <p:cNvPr id="2" name="Rectangle 1"/>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267005080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pic>
        <p:nvPicPr>
          <p:cNvPr id="5" name="Picture 4"/>
          <p:cNvPicPr>
            <a:picLocks noChangeAspect="1"/>
          </p:cNvPicPr>
          <p:nvPr/>
        </p:nvPicPr>
        <p:blipFill>
          <a:blip r:embed="rId7"/>
          <a:stretch>
            <a:fillRect/>
          </a:stretch>
        </p:blipFill>
        <p:spPr>
          <a:xfrm>
            <a:off x="35458" y="1601686"/>
            <a:ext cx="13644031" cy="2359356"/>
          </a:xfrm>
          <a:prstGeom prst="rect">
            <a:avLst/>
          </a:prstGeom>
        </p:spPr>
      </p:pic>
    </p:spTree>
    <p:extLst>
      <p:ext uri="{BB962C8B-B14F-4D97-AF65-F5344CB8AC3E}">
        <p14:creationId xmlns:p14="http://schemas.microsoft.com/office/powerpoint/2010/main" val="4111648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75369319"/>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sp>
        <p:nvSpPr>
          <p:cNvPr id="55" name="Rectangle 54"/>
          <p:cNvSpPr/>
          <p:nvPr/>
        </p:nvSpPr>
        <p:spPr>
          <a:xfrm>
            <a:off x="244135"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a:hlinkClick r:id="rId3"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7FA68D61-8BDC-4C14-9F0D-CF0C946CD30A}"/>
              </a:ext>
            </a:extLst>
          </p:cNvPr>
          <p:cNvSpPr/>
          <p:nvPr/>
        </p:nvSpPr>
        <p:spPr>
          <a:xfrm>
            <a:off x="9571022" y="4777191"/>
            <a:ext cx="3159174"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An optimal estimation of the Vector Autoregressive Models should result in independent realizations of residuals, also known as white-noise.</a:t>
            </a:r>
          </a:p>
          <a:p>
            <a:pPr algn="just">
              <a:lnSpc>
                <a:spcPts val="1900"/>
              </a:lnSpc>
            </a:pPr>
            <a:r>
              <a:rPr lang="en-US" sz="1400" dirty="0">
                <a:solidFill>
                  <a:schemeClr val="tx1">
                    <a:lumMod val="75000"/>
                    <a:lumOff val="25000"/>
                  </a:schemeClr>
                </a:solidFill>
                <a:cs typeface="Segoe UI" panose="020B0502040204020203" pitchFamily="34" charset="0"/>
              </a:rPr>
              <a:t>From the plot of residuals, it becomes clear the lack of a good fitting of the VAR model on the provided data. </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2" name="Rectangle 1">
            <a:hlinkClick r:id="rId7"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6" name="Group 45"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7"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60034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743744" y="535783"/>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8495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we are going </a:t>
            </a:r>
          </a:p>
          <a:p>
            <a:pPr algn="ctr"/>
            <a:r>
              <a:rPr lang="en-US" sz="2800" b="1" dirty="0">
                <a:solidFill>
                  <a:schemeClr val="tx1">
                    <a:lumMod val="75000"/>
                    <a:lumOff val="25000"/>
                  </a:schemeClr>
                </a:solidFill>
              </a:rPr>
              <a:t>to do today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74374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338077" y="2844015"/>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2504876" y="2844015"/>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4671674" y="2844015"/>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838472" y="2801919"/>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9007429" y="2844015"/>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820348" y="3057218"/>
            <a:ext cx="1371600" cy="492443"/>
          </a:xfrm>
          <a:prstGeom prst="rect">
            <a:avLst/>
          </a:prstGeom>
        </p:spPr>
        <p:txBody>
          <a:bodyPr wrap="square" lIns="0" tIns="0" rIns="0" bIns="0">
            <a:spAutoFit/>
          </a:bodyPr>
          <a:lstStyle/>
          <a:p>
            <a:pPr algn="ctr"/>
            <a:r>
              <a:rPr lang="en-US" sz="1600" b="1" dirty="0">
                <a:solidFill>
                  <a:schemeClr val="bg1"/>
                </a:solidFill>
              </a:rPr>
              <a:t>OVERVIEW ON THE PROJECT</a:t>
            </a:r>
          </a:p>
        </p:txBody>
      </p:sp>
      <p:sp>
        <p:nvSpPr>
          <p:cNvPr id="47" name="Rectangle 46">
            <a:extLst>
              <a:ext uri="{FF2B5EF4-FFF2-40B4-BE49-F238E27FC236}">
                <a16:creationId xmlns:a16="http://schemas.microsoft.com/office/drawing/2014/main" id="{1751D31D-3535-411D-8BAC-95CCC90AB185}"/>
              </a:ext>
            </a:extLst>
          </p:cNvPr>
          <p:cNvSpPr/>
          <p:nvPr/>
        </p:nvSpPr>
        <p:spPr>
          <a:xfrm>
            <a:off x="3987147" y="3057218"/>
            <a:ext cx="1371600" cy="492443"/>
          </a:xfrm>
          <a:prstGeom prst="rect">
            <a:avLst/>
          </a:prstGeom>
        </p:spPr>
        <p:txBody>
          <a:bodyPr wrap="square" lIns="0" tIns="0" rIns="0" bIns="0">
            <a:spAutoFit/>
          </a:bodyPr>
          <a:lstStyle/>
          <a:p>
            <a:pPr algn="ctr"/>
            <a:r>
              <a:rPr lang="en-US" sz="1600" b="1" dirty="0">
                <a:solidFill>
                  <a:schemeClr val="bg1"/>
                </a:solidFill>
              </a:rPr>
              <a:t>VISUALISATION OF DATA</a:t>
            </a:r>
          </a:p>
        </p:txBody>
      </p:sp>
      <p:sp>
        <p:nvSpPr>
          <p:cNvPr id="48" name="Rectangle 47">
            <a:extLst>
              <a:ext uri="{FF2B5EF4-FFF2-40B4-BE49-F238E27FC236}">
                <a16:creationId xmlns:a16="http://schemas.microsoft.com/office/drawing/2014/main" id="{FA4D735A-8F75-4E2A-8F1A-CC303B0718BA}"/>
              </a:ext>
            </a:extLst>
          </p:cNvPr>
          <p:cNvSpPr/>
          <p:nvPr/>
        </p:nvSpPr>
        <p:spPr>
          <a:xfrm>
            <a:off x="6153945" y="3057218"/>
            <a:ext cx="1371600" cy="738664"/>
          </a:xfrm>
          <a:prstGeom prst="rect">
            <a:avLst/>
          </a:prstGeom>
        </p:spPr>
        <p:txBody>
          <a:bodyPr wrap="square" lIns="0" tIns="0" rIns="0" bIns="0">
            <a:spAutoFit/>
          </a:bodyPr>
          <a:lstStyle/>
          <a:p>
            <a:pPr algn="ctr"/>
            <a:r>
              <a:rPr lang="en-US" sz="1600" b="1" dirty="0">
                <a:solidFill>
                  <a:schemeClr val="bg1"/>
                </a:solidFill>
              </a:rPr>
              <a:t>A DEEPER INSIGHT IN THE APPROACH</a:t>
            </a:r>
          </a:p>
        </p:txBody>
      </p:sp>
      <p:sp>
        <p:nvSpPr>
          <p:cNvPr id="49" name="Rectangle 48">
            <a:extLst>
              <a:ext uri="{FF2B5EF4-FFF2-40B4-BE49-F238E27FC236}">
                <a16:creationId xmlns:a16="http://schemas.microsoft.com/office/drawing/2014/main" id="{54AB9282-0505-49EB-AABF-998083225E3A}"/>
              </a:ext>
            </a:extLst>
          </p:cNvPr>
          <p:cNvSpPr/>
          <p:nvPr/>
        </p:nvSpPr>
        <p:spPr>
          <a:xfrm>
            <a:off x="8198631" y="3057218"/>
            <a:ext cx="1615823" cy="492443"/>
          </a:xfrm>
          <a:prstGeom prst="rect">
            <a:avLst/>
          </a:prstGeom>
        </p:spPr>
        <p:txBody>
          <a:bodyPr wrap="square" lIns="0" tIns="0" rIns="0" bIns="0">
            <a:spAutoFit/>
          </a:bodyPr>
          <a:lstStyle/>
          <a:p>
            <a:pPr algn="ctr"/>
            <a:r>
              <a:rPr lang="en-US" sz="1600" b="1" dirty="0">
                <a:solidFill>
                  <a:schemeClr val="bg1"/>
                </a:solidFill>
              </a:rPr>
              <a:t>ASSESSING COINTEGRATION</a:t>
            </a:r>
          </a:p>
        </p:txBody>
      </p:sp>
      <p:sp>
        <p:nvSpPr>
          <p:cNvPr id="50" name="Rectangle 49">
            <a:extLst>
              <a:ext uri="{FF2B5EF4-FFF2-40B4-BE49-F238E27FC236}">
                <a16:creationId xmlns:a16="http://schemas.microsoft.com/office/drawing/2014/main" id="{D668C4B5-BCEC-465A-ADA5-6A054B15F7A3}"/>
              </a:ext>
            </a:extLst>
          </p:cNvPr>
          <p:cNvSpPr/>
          <p:nvPr/>
        </p:nvSpPr>
        <p:spPr>
          <a:xfrm>
            <a:off x="10489700" y="3057218"/>
            <a:ext cx="1371600" cy="492443"/>
          </a:xfrm>
          <a:prstGeom prst="rect">
            <a:avLst/>
          </a:prstGeom>
        </p:spPr>
        <p:txBody>
          <a:bodyPr wrap="square" lIns="0" tIns="0" rIns="0" bIns="0">
            <a:spAutoFit/>
          </a:bodyPr>
          <a:lstStyle/>
          <a:p>
            <a:pPr algn="ctr"/>
            <a:r>
              <a:rPr lang="en-US" sz="1600" b="1" dirty="0">
                <a:solidFill>
                  <a:schemeClr val="bg1"/>
                </a:solidFill>
              </a:rPr>
              <a:t>ANALYSIS OF OUTPUT</a:t>
            </a:r>
          </a:p>
        </p:txBody>
      </p:sp>
      <p:sp>
        <p:nvSpPr>
          <p:cNvPr id="51" name="Rectangle 50">
            <a:extLst>
              <a:ext uri="{FF2B5EF4-FFF2-40B4-BE49-F238E27FC236}">
                <a16:creationId xmlns:a16="http://schemas.microsoft.com/office/drawing/2014/main" id="{8AA18108-5B8B-4147-84A7-D30A16BEC4EA}"/>
              </a:ext>
            </a:extLst>
          </p:cNvPr>
          <p:cNvSpPr/>
          <p:nvPr/>
        </p:nvSpPr>
        <p:spPr>
          <a:xfrm>
            <a:off x="1630127" y="3824261"/>
            <a:ext cx="1752042" cy="1685333"/>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first slides, we generically describe what is the framework in which we operate, what do we expect to assess, and which data we use. </a:t>
            </a:r>
          </a:p>
        </p:txBody>
      </p:sp>
      <p:sp>
        <p:nvSpPr>
          <p:cNvPr id="52" name="Rectangle 51">
            <a:extLst>
              <a:ext uri="{FF2B5EF4-FFF2-40B4-BE49-F238E27FC236}">
                <a16:creationId xmlns:a16="http://schemas.microsoft.com/office/drawing/2014/main" id="{A8534162-B6E2-4579-9DAD-AD8DE07459BC}"/>
              </a:ext>
            </a:extLst>
          </p:cNvPr>
          <p:cNvSpPr/>
          <p:nvPr/>
        </p:nvSpPr>
        <p:spPr>
          <a:xfrm>
            <a:off x="3796926" y="3824261"/>
            <a:ext cx="1752042" cy="1461939"/>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second step of the presentation, we describe the main feature of the data through their graphical representation. </a:t>
            </a:r>
          </a:p>
        </p:txBody>
      </p:sp>
      <p:sp>
        <p:nvSpPr>
          <p:cNvPr id="53" name="Rectangle 52">
            <a:extLst>
              <a:ext uri="{FF2B5EF4-FFF2-40B4-BE49-F238E27FC236}">
                <a16:creationId xmlns:a16="http://schemas.microsoft.com/office/drawing/2014/main" id="{E1535E1C-6EBC-45D8-BCE1-D5B947A61FB6}"/>
              </a:ext>
            </a:extLst>
          </p:cNvPr>
          <p:cNvSpPr/>
          <p:nvPr/>
        </p:nvSpPr>
        <p:spPr>
          <a:xfrm>
            <a:off x="5963723" y="3824261"/>
            <a:ext cx="1752042" cy="1461939"/>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third step, we explain in a deeper way the theoretical approach underlying our study, calling the required computations.</a:t>
            </a:r>
          </a:p>
        </p:txBody>
      </p:sp>
      <p:sp>
        <p:nvSpPr>
          <p:cNvPr id="54" name="Rectangle 53">
            <a:extLst>
              <a:ext uri="{FF2B5EF4-FFF2-40B4-BE49-F238E27FC236}">
                <a16:creationId xmlns:a16="http://schemas.microsoft.com/office/drawing/2014/main" id="{28FF18A5-7B4E-4493-B38D-E732E033F82F}"/>
              </a:ext>
            </a:extLst>
          </p:cNvPr>
          <p:cNvSpPr/>
          <p:nvPr/>
        </p:nvSpPr>
        <p:spPr>
          <a:xfrm>
            <a:off x="8130523" y="3824261"/>
            <a:ext cx="1752042" cy="1218282"/>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fourth step, we implement the Markowitz approach through a self-selected path.</a:t>
            </a:r>
          </a:p>
        </p:txBody>
      </p:sp>
      <p:sp>
        <p:nvSpPr>
          <p:cNvPr id="55" name="Rectangle 54">
            <a:extLst>
              <a:ext uri="{FF2B5EF4-FFF2-40B4-BE49-F238E27FC236}">
                <a16:creationId xmlns:a16="http://schemas.microsoft.com/office/drawing/2014/main" id="{5BCD242F-9A97-473E-8E17-3F6C3C75CE68}"/>
              </a:ext>
            </a:extLst>
          </p:cNvPr>
          <p:cNvSpPr/>
          <p:nvPr/>
        </p:nvSpPr>
        <p:spPr>
          <a:xfrm>
            <a:off x="10299479" y="3824261"/>
            <a:ext cx="1752042" cy="1461939"/>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In the final step, we describe the output obtained, linking our consideration to the main literature over the approach.</a:t>
            </a:r>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815323" y="2466776"/>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 name="Group 37" descr="Icon of books. ">
            <a:extLst>
              <a:ext uri="{FF2B5EF4-FFF2-40B4-BE49-F238E27FC236}">
                <a16:creationId xmlns:a16="http://schemas.microsoft.com/office/drawing/2014/main" id="{8567F01D-3435-4405-B8A9-9C2446E042DD}"/>
              </a:ext>
            </a:extLst>
          </p:cNvPr>
          <p:cNvGrpSpPr/>
          <p:nvPr/>
        </p:nvGrpSpPr>
        <p:grpSpPr>
          <a:xfrm>
            <a:off x="2333941" y="2422403"/>
            <a:ext cx="344413" cy="382447"/>
            <a:chOff x="2608263" y="1920875"/>
            <a:chExt cx="258763" cy="287338"/>
          </a:xfrm>
          <a:solidFill>
            <a:schemeClr val="bg1"/>
          </a:solidFill>
        </p:grpSpPr>
        <p:sp>
          <p:nvSpPr>
            <p:cNvPr id="39"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5"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4475999" y="2424516"/>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6731544" y="2360070"/>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10985333" y="2424516"/>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406292736"/>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co-integrated relationship is based on a non well-fitted VAR model, and since the lack of co-integration shown up by Johansen’s test, the </a:t>
            </a:r>
            <a:r>
              <a:rPr lang="en-US" sz="1400" b="1" dirty="0">
                <a:solidFill>
                  <a:schemeClr val="accent4">
                    <a:lumMod val="75000"/>
                  </a:schemeClr>
                </a:solidFill>
                <a:cs typeface="Segoe UI" panose="020B0502040204020203" pitchFamily="34" charset="0"/>
              </a:rPr>
              <a:t>following one-step ahead forecasts are not strictly reliable</a:t>
            </a:r>
            <a:r>
              <a:rPr lang="en-US" sz="1400" dirty="0">
                <a:solidFill>
                  <a:schemeClr val="tx1">
                    <a:lumMod val="75000"/>
                    <a:lumOff val="25000"/>
                  </a:schemeClr>
                </a:solidFill>
                <a:cs typeface="Segoe UI" panose="020B0502040204020203" pitchFamily="34" charset="0"/>
              </a:rPr>
              <a:t>. </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6" name="Rectangle 45"/>
          <p:cNvSpPr/>
          <p:nvPr/>
        </p:nvSpPr>
        <p:spPr>
          <a:xfrm>
            <a:off x="244135"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7" name="Rectangle 46">
            <a:hlinkClick r:id="rId3"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8" name="Rectangle 47">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9" name="Rectangle 48">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0" name="Rectangle 49">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75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709688701"/>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sp>
        <p:nvSpPr>
          <p:cNvPr id="55" name="Rectangle 54">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p:cNvSpPr/>
          <p:nvPr/>
        </p:nvSpPr>
        <p:spPr>
          <a:xfrm>
            <a:off x="2340942"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6" name="Rectangle 45">
            <a:hlinkClick r:id="rId7"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7" name="Group 46"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8"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2" y="4777191"/>
            <a:ext cx="3159174"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An optimal estimation of the Vector Autoregressive Models should result in independent realizations of residuals, also known as white-noise.</a:t>
            </a:r>
          </a:p>
          <a:p>
            <a:pPr algn="just">
              <a:lnSpc>
                <a:spcPts val="1900"/>
              </a:lnSpc>
            </a:pPr>
            <a:r>
              <a:rPr lang="en-US" sz="1400" dirty="0">
                <a:solidFill>
                  <a:schemeClr val="tx1">
                    <a:lumMod val="75000"/>
                    <a:lumOff val="25000"/>
                  </a:schemeClr>
                </a:solidFill>
                <a:cs typeface="Segoe UI" panose="020B0502040204020203" pitchFamily="34" charset="0"/>
              </a:rPr>
              <a:t>From the plot of residuals, it becomes clear the lack of a good fitting of the VAR model on the provided data. </a:t>
            </a:r>
          </a:p>
        </p:txBody>
      </p:sp>
    </p:spTree>
    <p:extLst>
      <p:ext uri="{BB962C8B-B14F-4D97-AF65-F5344CB8AC3E}">
        <p14:creationId xmlns:p14="http://schemas.microsoft.com/office/powerpoint/2010/main" val="2686698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806710289"/>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cxnSp>
        <p:nvCxnSpPr>
          <p:cNvPr id="26" name="Straight Connector 25">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9" name="Rectangle 28">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30" name="Rectangle 29">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42" name="Rectangle 41">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4" name="Rectangle 43">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5" name="Rectangle 44"/>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6" name="Table 45"/>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7" name="Rectangle 46">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8" name="Rectangle 47"/>
          <p:cNvSpPr/>
          <p:nvPr/>
        </p:nvSpPr>
        <p:spPr>
          <a:xfrm>
            <a:off x="2340942"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9" name="Rectangle 48">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0" name="Rectangle 49">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1" name="Rectangle 50">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co-integrated relationship is based on a non well-fitted VAR model, and since the lack of co-integration shown up by Johansen’s test, the </a:t>
            </a:r>
            <a:r>
              <a:rPr lang="en-US" sz="1400" b="1" dirty="0">
                <a:solidFill>
                  <a:schemeClr val="accent4">
                    <a:lumMod val="75000"/>
                  </a:schemeClr>
                </a:solidFill>
                <a:cs typeface="Segoe UI" panose="020B0502040204020203" pitchFamily="34" charset="0"/>
              </a:rPr>
              <a:t>following one-step ahead forecasts are not strictly reliable</a:t>
            </a:r>
            <a:r>
              <a:rPr lang="en-US" sz="1400" dirty="0">
                <a:solidFill>
                  <a:schemeClr val="tx1">
                    <a:lumMod val="75000"/>
                    <a:lumOff val="25000"/>
                  </a:schemeClr>
                </a:solidFill>
                <a:cs typeface="Segoe UI" panose="020B0502040204020203" pitchFamily="34" charset="0"/>
              </a:rPr>
              <a:t>. </a:t>
            </a:r>
          </a:p>
        </p:txBody>
      </p:sp>
    </p:spTree>
    <p:extLst>
      <p:ext uri="{BB962C8B-B14F-4D97-AF65-F5344CB8AC3E}">
        <p14:creationId xmlns:p14="http://schemas.microsoft.com/office/powerpoint/2010/main" val="1773551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953696293"/>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sp>
        <p:nvSpPr>
          <p:cNvPr id="55" name="Rectangle 54">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p:cNvSpPr/>
          <p:nvPr/>
        </p:nvSpPr>
        <p:spPr>
          <a:xfrm>
            <a:off x="5147193"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6" name="Rectangle 45">
            <a:hlinkClick r:id="rId7"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7" name="Group 46"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8"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2" y="4777191"/>
            <a:ext cx="3159174"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An optimal estimation of the Vector Autoregressive Models should result in independent realizations of residuals, also known as white-noise.</a:t>
            </a:r>
          </a:p>
          <a:p>
            <a:pPr algn="just">
              <a:lnSpc>
                <a:spcPts val="1900"/>
              </a:lnSpc>
            </a:pPr>
            <a:r>
              <a:rPr lang="en-US" sz="1400" dirty="0">
                <a:solidFill>
                  <a:schemeClr val="tx1">
                    <a:lumMod val="75000"/>
                    <a:lumOff val="25000"/>
                  </a:schemeClr>
                </a:solidFill>
                <a:cs typeface="Segoe UI" panose="020B0502040204020203" pitchFamily="34" charset="0"/>
              </a:rPr>
              <a:t>From the plot of residuals, it becomes clear the lack of a good fitting of the VAR model on the provided data. </a:t>
            </a:r>
          </a:p>
        </p:txBody>
      </p:sp>
    </p:spTree>
    <p:extLst>
      <p:ext uri="{BB962C8B-B14F-4D97-AF65-F5344CB8AC3E}">
        <p14:creationId xmlns:p14="http://schemas.microsoft.com/office/powerpoint/2010/main" val="366538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698362231"/>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cxnSp>
        <p:nvCxnSpPr>
          <p:cNvPr id="30" name="Straight Connector 2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44" name="Rectangle 43">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45" name="Rectangle 44">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46" name="Rectangle 45">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8" name="Rectangle 47">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9" name="Rectangle 48"/>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50" name="Table 49"/>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51" name="Rectangle 50">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2" name="Rectangle 51">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3" name="Rectangle 52"/>
          <p:cNvSpPr/>
          <p:nvPr/>
        </p:nvSpPr>
        <p:spPr>
          <a:xfrm>
            <a:off x="5147193"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4" name="Rectangle 53">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5" name="Rectangle 54">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co-integrated relationship is based on a non well-fitted VAR model, and since the lack of co-integration shown up by Johansen’s test, the </a:t>
            </a:r>
            <a:r>
              <a:rPr lang="en-US" sz="1400" b="1" dirty="0">
                <a:solidFill>
                  <a:schemeClr val="accent4">
                    <a:lumMod val="75000"/>
                  </a:schemeClr>
                </a:solidFill>
                <a:cs typeface="Segoe UI" panose="020B0502040204020203" pitchFamily="34" charset="0"/>
              </a:rPr>
              <a:t>following one-step ahead forecasts are not strictly reliable</a:t>
            </a:r>
            <a:r>
              <a:rPr lang="en-US" sz="1400" dirty="0">
                <a:solidFill>
                  <a:schemeClr val="tx1">
                    <a:lumMod val="75000"/>
                    <a:lumOff val="25000"/>
                  </a:schemeClr>
                </a:solidFill>
                <a:cs typeface="Segoe UI" panose="020B0502040204020203" pitchFamily="34" charset="0"/>
              </a:rPr>
              <a:t>. </a:t>
            </a:r>
          </a:p>
        </p:txBody>
      </p:sp>
    </p:spTree>
    <p:extLst>
      <p:ext uri="{BB962C8B-B14F-4D97-AF65-F5344CB8AC3E}">
        <p14:creationId xmlns:p14="http://schemas.microsoft.com/office/powerpoint/2010/main" val="1222350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776527466"/>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sp>
        <p:nvSpPr>
          <p:cNvPr id="55" name="Rectangle 54">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p:cNvSpPr/>
          <p:nvPr/>
        </p:nvSpPr>
        <p:spPr>
          <a:xfrm>
            <a:off x="7931826"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6" name="Rectangle 45">
            <a:hlinkClick r:id="rId7"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7" name="Group 46"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8"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2" y="4777191"/>
            <a:ext cx="3159174"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An optimal estimation of the Vector Autoregressive Models should result in independent realizations of residuals, also known as white-noise.</a:t>
            </a:r>
          </a:p>
          <a:p>
            <a:pPr algn="just">
              <a:lnSpc>
                <a:spcPts val="1900"/>
              </a:lnSpc>
            </a:pPr>
            <a:r>
              <a:rPr lang="en-US" sz="1400" dirty="0">
                <a:solidFill>
                  <a:schemeClr val="tx1">
                    <a:lumMod val="75000"/>
                    <a:lumOff val="25000"/>
                  </a:schemeClr>
                </a:solidFill>
                <a:cs typeface="Segoe UI" panose="020B0502040204020203" pitchFamily="34" charset="0"/>
              </a:rPr>
              <a:t>From the plot of residuals, it becomes clear the lack of a good fitting of the VAR model on the provided data. </a:t>
            </a:r>
          </a:p>
        </p:txBody>
      </p:sp>
    </p:spTree>
    <p:extLst>
      <p:ext uri="{BB962C8B-B14F-4D97-AF65-F5344CB8AC3E}">
        <p14:creationId xmlns:p14="http://schemas.microsoft.com/office/powerpoint/2010/main" val="3540280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809162402"/>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cxnSp>
        <p:nvCxnSpPr>
          <p:cNvPr id="30" name="Straight Connector 2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44" name="Rectangle 43">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45" name="Rectangle 44">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46" name="Rectangle 45">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8" name="Rectangle 47">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9" name="Rectangle 48"/>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50" name="Table 49"/>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51" name="Rectangle 50">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2" name="Rectangle 51">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3" name="Rectangle 52">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4" name="Rectangle 53"/>
          <p:cNvSpPr/>
          <p:nvPr/>
        </p:nvSpPr>
        <p:spPr>
          <a:xfrm>
            <a:off x="7931826"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5" name="Rectangle 54">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co-integrated relationship is based on a non well-fitted VAR model, and since the lack of co-integration shown up by Johansen’s test, the </a:t>
            </a:r>
            <a:r>
              <a:rPr lang="en-US" sz="1400" b="1" dirty="0">
                <a:solidFill>
                  <a:schemeClr val="accent4">
                    <a:lumMod val="75000"/>
                  </a:schemeClr>
                </a:solidFill>
                <a:cs typeface="Segoe UI" panose="020B0502040204020203" pitchFamily="34" charset="0"/>
              </a:rPr>
              <a:t>following one-step ahead forecasts are not strictly reliable</a:t>
            </a:r>
            <a:r>
              <a:rPr lang="en-US" sz="1400" dirty="0">
                <a:solidFill>
                  <a:schemeClr val="tx1">
                    <a:lumMod val="75000"/>
                    <a:lumOff val="25000"/>
                  </a:schemeClr>
                </a:solidFill>
                <a:cs typeface="Segoe UI" panose="020B0502040204020203" pitchFamily="34" charset="0"/>
              </a:rPr>
              <a:t>. </a:t>
            </a:r>
          </a:p>
        </p:txBody>
      </p:sp>
    </p:spTree>
    <p:extLst>
      <p:ext uri="{BB962C8B-B14F-4D97-AF65-F5344CB8AC3E}">
        <p14:creationId xmlns:p14="http://schemas.microsoft.com/office/powerpoint/2010/main" val="860544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638140745"/>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sp>
        <p:nvSpPr>
          <p:cNvPr id="55" name="Rectangle 54">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6" name="Rectangle 55">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7" name="Rectangle 56">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8" name="Rectangle 57">
            <a:hlinkClick r:id="rId6"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9" name="Rectangle 58"/>
          <p:cNvSpPr/>
          <p:nvPr/>
        </p:nvSpPr>
        <p:spPr>
          <a:xfrm>
            <a:off x="10738081" y="938867"/>
            <a:ext cx="26820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8" name="Rectangle 27">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29" name="Rectangle 28">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30" name="Rectangle 29">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3" name="Rectangle 42">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4" name="Rectangle 43"/>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5" name="Table 44"/>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46" name="Rectangle 45">
            <a:hlinkClick r:id="rId7"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7" name="Group 46"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8"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2" y="4777191"/>
            <a:ext cx="3159174" cy="1705595"/>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An optimal estimation of the Vector Autoregressive Models should result in independent realizations of residuals, also known as white-noise.</a:t>
            </a:r>
          </a:p>
          <a:p>
            <a:pPr algn="just">
              <a:lnSpc>
                <a:spcPts val="1900"/>
              </a:lnSpc>
            </a:pPr>
            <a:r>
              <a:rPr lang="en-US" sz="1400" dirty="0">
                <a:solidFill>
                  <a:schemeClr val="tx1">
                    <a:lumMod val="75000"/>
                    <a:lumOff val="25000"/>
                  </a:schemeClr>
                </a:solidFill>
                <a:cs typeface="Segoe UI" panose="020B0502040204020203" pitchFamily="34" charset="0"/>
              </a:rPr>
              <a:t>From the plot of residuals, it becomes clear the lack of a good fitting of the VAR model on the provided data. </a:t>
            </a:r>
          </a:p>
        </p:txBody>
      </p:sp>
    </p:spTree>
    <p:extLst>
      <p:ext uri="{BB962C8B-B14F-4D97-AF65-F5344CB8AC3E}">
        <p14:creationId xmlns:p14="http://schemas.microsoft.com/office/powerpoint/2010/main" val="3764309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811330654"/>
              </p:ext>
            </p:extLst>
          </p:nvPr>
        </p:nvGraphicFramePr>
        <p:xfrm>
          <a:off x="-2" y="2090304"/>
          <a:ext cx="13010608" cy="2359772"/>
        </p:xfrm>
        <a:graphic>
          <a:graphicData uri="http://schemas.openxmlformats.org/drawingml/2006/chart">
            <c:chart xmlns:c="http://schemas.openxmlformats.org/drawingml/2006/chart" xmlns:r="http://schemas.openxmlformats.org/officeDocument/2006/relationships" r:id="rId2"/>
          </a:graphicData>
        </a:graphic>
      </p:graphicFrame>
      <p:cxnSp>
        <p:nvCxnSpPr>
          <p:cNvPr id="30" name="Straight Connector 2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44" name="Rectangle 43">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not provide enough empirical evidence for assessing the presence of co-integration. </a:t>
            </a:r>
          </a:p>
        </p:txBody>
      </p:sp>
      <p:sp>
        <p:nvSpPr>
          <p:cNvPr id="45" name="Rectangle 44">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24.40 </a:t>
            </a:r>
            <a:r>
              <a:rPr lang="en-US" sz="1600" dirty="0">
                <a:solidFill>
                  <a:schemeClr val="accent4">
                    <a:lumMod val="75000"/>
                  </a:schemeClr>
                </a:solidFill>
                <a:cs typeface="Segoe UI" panose="020B0502040204020203" pitchFamily="34" charset="0"/>
              </a:rPr>
              <a:t>&lt; critical value</a:t>
            </a:r>
          </a:p>
        </p:txBody>
      </p:sp>
      <p:sp>
        <p:nvSpPr>
          <p:cNvPr id="46" name="Rectangle 45">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8" name="Rectangle 47">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9" name="Rectangle 48"/>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50" name="Table 49"/>
          <p:cNvGraphicFramePr>
            <a:graphicFrameLocks noGrp="1"/>
          </p:cNvGraphicFramePr>
          <p:nvPr>
            <p:extLst>
              <p:ext uri="{D42A27DB-BD31-4B8C-83A1-F6EECF244321}">
                <p14:modId xmlns:p14="http://schemas.microsoft.com/office/powerpoint/2010/main" val="974661595"/>
              </p:ext>
            </p:extLst>
          </p:nvPr>
        </p:nvGraphicFramePr>
        <p:xfrm>
          <a:off x="1405482" y="4809955"/>
          <a:ext cx="2928285" cy="167640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r&lt;=4</a:t>
                      </a:r>
                    </a:p>
                  </a:txBody>
                  <a:tcPr/>
                </a:tc>
                <a:tc>
                  <a:txBody>
                    <a:bodyPr/>
                    <a:lstStyle/>
                    <a:p>
                      <a:r>
                        <a:rPr lang="en-GB" sz="1200" dirty="0"/>
                        <a:t>5.63</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1599362727"/>
                  </a:ext>
                </a:extLst>
              </a:tr>
              <a:tr h="273861">
                <a:tc>
                  <a:txBody>
                    <a:bodyPr/>
                    <a:lstStyle/>
                    <a:p>
                      <a:r>
                        <a:rPr lang="en-GB" sz="1200" dirty="0"/>
                        <a:t>r&lt;=3</a:t>
                      </a:r>
                    </a:p>
                  </a:txBody>
                  <a:tcPr/>
                </a:tc>
                <a:tc>
                  <a:txBody>
                    <a:bodyPr/>
                    <a:lstStyle/>
                    <a:p>
                      <a:r>
                        <a:rPr lang="en-GB" sz="1200" dirty="0"/>
                        <a:t>10.10</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10.83</a:t>
                      </a:r>
                    </a:p>
                  </a:txBody>
                  <a:tcPr/>
                </a:tc>
                <a:tc>
                  <a:txBody>
                    <a:bodyPr/>
                    <a:lstStyle/>
                    <a:p>
                      <a:r>
                        <a:rPr lang="en-GB" sz="1200" dirty="0"/>
                        <a:t>19.77</a:t>
                      </a:r>
                    </a:p>
                  </a:txBody>
                  <a:tcPr/>
                </a:tc>
                <a:tc>
                  <a:txBody>
                    <a:bodyPr/>
                    <a:lstStyle/>
                    <a:p>
                      <a:r>
                        <a:rPr lang="en-GB" sz="1200" dirty="0"/>
                        <a:t>22.00</a:t>
                      </a:r>
                    </a:p>
                  </a:txBody>
                  <a:tcPr/>
                </a:tc>
                <a:tc>
                  <a:txBody>
                    <a:bodyPr/>
                    <a:lstStyle/>
                    <a:p>
                      <a:r>
                        <a:rPr lang="en-GB" sz="1200" dirty="0"/>
                        <a:t>26.81</a:t>
                      </a:r>
                    </a:p>
                  </a:txBody>
                  <a:tcPr/>
                </a:tc>
                <a:extLst>
                  <a:ext uri="{0D108BD9-81ED-4DB2-BD59-A6C34878D82A}">
                    <a16:rowId xmlns:a16="http://schemas.microsoft.com/office/drawing/2014/main" val="2955316088"/>
                  </a:ext>
                </a:extLst>
              </a:tr>
              <a:tr h="273861">
                <a:tc>
                  <a:txBody>
                    <a:bodyPr/>
                    <a:lstStyle/>
                    <a:p>
                      <a:r>
                        <a:rPr lang="en-GB" sz="1200" dirty="0"/>
                        <a:t>r&lt;=1</a:t>
                      </a:r>
                    </a:p>
                  </a:txBody>
                  <a:tcPr/>
                </a:tc>
                <a:tc>
                  <a:txBody>
                    <a:bodyPr/>
                    <a:lstStyle/>
                    <a:p>
                      <a:r>
                        <a:rPr lang="en-GB" sz="1200" dirty="0"/>
                        <a:t>16.10</a:t>
                      </a:r>
                    </a:p>
                  </a:txBody>
                  <a:tcPr/>
                </a:tc>
                <a:tc>
                  <a:txBody>
                    <a:bodyPr/>
                    <a:lstStyle/>
                    <a:p>
                      <a:r>
                        <a:rPr lang="en-GB" sz="1200" dirty="0"/>
                        <a:t>25.56</a:t>
                      </a:r>
                    </a:p>
                  </a:txBody>
                  <a:tcPr/>
                </a:tc>
                <a:tc>
                  <a:txBody>
                    <a:bodyPr/>
                    <a:lstStyle/>
                    <a:p>
                      <a:r>
                        <a:rPr lang="en-GB" sz="1200" dirty="0"/>
                        <a:t>28.14</a:t>
                      </a:r>
                    </a:p>
                  </a:txBody>
                  <a:tcPr/>
                </a:tc>
                <a:tc>
                  <a:txBody>
                    <a:bodyPr/>
                    <a:lstStyle/>
                    <a:p>
                      <a:r>
                        <a:rPr lang="en-GB" sz="1200" dirty="0"/>
                        <a:t>33.24</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24.40</a:t>
                      </a:r>
                    </a:p>
                  </a:txBody>
                  <a:tcPr/>
                </a:tc>
                <a:tc>
                  <a:txBody>
                    <a:bodyPr/>
                    <a:lstStyle/>
                    <a:p>
                      <a:r>
                        <a:rPr lang="en-GB" sz="1200" b="1" dirty="0"/>
                        <a:t>31.66</a:t>
                      </a:r>
                    </a:p>
                  </a:txBody>
                  <a:tcPr/>
                </a:tc>
                <a:tc>
                  <a:txBody>
                    <a:bodyPr/>
                    <a:lstStyle/>
                    <a:p>
                      <a:r>
                        <a:rPr lang="en-GB" sz="1200" b="1" dirty="0"/>
                        <a:t>34.40</a:t>
                      </a:r>
                    </a:p>
                  </a:txBody>
                  <a:tcPr/>
                </a:tc>
                <a:tc>
                  <a:txBody>
                    <a:bodyPr/>
                    <a:lstStyle/>
                    <a:p>
                      <a:r>
                        <a:rPr lang="en-GB" sz="1200" b="1" dirty="0"/>
                        <a:t>39.79</a:t>
                      </a:r>
                    </a:p>
                  </a:txBody>
                  <a:tcPr/>
                </a:tc>
                <a:extLst>
                  <a:ext uri="{0D108BD9-81ED-4DB2-BD59-A6C34878D82A}">
                    <a16:rowId xmlns:a16="http://schemas.microsoft.com/office/drawing/2014/main" val="3440573593"/>
                  </a:ext>
                </a:extLst>
              </a:tr>
            </a:tbl>
          </a:graphicData>
        </a:graphic>
      </p:graphicFrame>
      <p:sp>
        <p:nvSpPr>
          <p:cNvPr id="51" name="Rectangle 50">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52" name="Rectangle 51">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53" name="Rectangle 52">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54" name="Rectangle 53">
            <a:hlinkClick r:id="rId6"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5" name="Rectangle 54"/>
          <p:cNvSpPr/>
          <p:nvPr/>
        </p:nvSpPr>
        <p:spPr>
          <a:xfrm>
            <a:off x="10738081" y="938867"/>
            <a:ext cx="26820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co-integrated relationship is based on a non well-fitted VAR model, and since the lack of co-integration shown up by Johansen’s test, the </a:t>
            </a:r>
            <a:r>
              <a:rPr lang="en-US" sz="1400" b="1" dirty="0">
                <a:solidFill>
                  <a:schemeClr val="accent4">
                    <a:lumMod val="75000"/>
                  </a:schemeClr>
                </a:solidFill>
                <a:cs typeface="Segoe UI" panose="020B0502040204020203" pitchFamily="34" charset="0"/>
              </a:rPr>
              <a:t>following one-step ahead forecasts are not strictly reliable</a:t>
            </a:r>
            <a:r>
              <a:rPr lang="en-US" sz="1400" dirty="0">
                <a:solidFill>
                  <a:schemeClr val="tx1">
                    <a:lumMod val="75000"/>
                    <a:lumOff val="25000"/>
                  </a:schemeClr>
                </a:solidFill>
                <a:cs typeface="Segoe UI" panose="020B0502040204020203" pitchFamily="34" charset="0"/>
              </a:rPr>
              <a:t>. </a:t>
            </a:r>
          </a:p>
        </p:txBody>
      </p:sp>
    </p:spTree>
    <p:extLst>
      <p:ext uri="{BB962C8B-B14F-4D97-AF65-F5344CB8AC3E}">
        <p14:creationId xmlns:p14="http://schemas.microsoft.com/office/powerpoint/2010/main" val="4155648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hlinkClick r:id="rId2" action="ppaction://hlinksldjump"/>
          </p:cNvPr>
          <p:cNvSpPr/>
          <p:nvPr/>
        </p:nvSpPr>
        <p:spPr>
          <a:xfrm>
            <a:off x="1599967"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61" name="Rectangle 60">
            <a:hlinkClick r:id="rId3" action="ppaction://hlinksldjump"/>
          </p:cNvPr>
          <p:cNvSpPr/>
          <p:nvPr/>
        </p:nvSpPr>
        <p:spPr>
          <a:xfrm>
            <a:off x="3696774"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62" name="Rectangle 61">
            <a:hlinkClick r:id="rId4" action="ppaction://hlinksldjump"/>
          </p:cNvPr>
          <p:cNvSpPr/>
          <p:nvPr/>
        </p:nvSpPr>
        <p:spPr>
          <a:xfrm>
            <a:off x="6503025"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63" name="Rectangle 62">
            <a:hlinkClick r:id="rId5" action="ppaction://hlinksldjump"/>
          </p:cNvPr>
          <p:cNvSpPr/>
          <p:nvPr/>
        </p:nvSpPr>
        <p:spPr>
          <a:xfrm>
            <a:off x="9287658"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30" name="Rectangle 29">
            <a:extLst>
              <a:ext uri="{FF2B5EF4-FFF2-40B4-BE49-F238E27FC236}">
                <a16:creationId xmlns:a16="http://schemas.microsoft.com/office/drawing/2014/main" id="{7FA68D61-8BDC-4C14-9F0D-CF0C946CD30A}"/>
              </a:ext>
            </a:extLst>
          </p:cNvPr>
          <p:cNvSpPr/>
          <p:nvPr/>
        </p:nvSpPr>
        <p:spPr>
          <a:xfrm>
            <a:off x="9571021" y="4777191"/>
            <a:ext cx="2743195" cy="1461939"/>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assesses the presence of a significant relationship among the stock time series provided. From that, we should expect reliable estimates of the dynamic affecting the stocks. </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1324541291"/>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pic>
        <p:nvPicPr>
          <p:cNvPr id="2" name="Picture 1"/>
          <p:cNvPicPr>
            <a:picLocks noChangeAspect="1"/>
          </p:cNvPicPr>
          <p:nvPr/>
        </p:nvPicPr>
        <p:blipFill>
          <a:blip r:embed="rId6"/>
          <a:stretch>
            <a:fillRect/>
          </a:stretch>
        </p:blipFill>
        <p:spPr>
          <a:xfrm>
            <a:off x="-2" y="1948305"/>
            <a:ext cx="13644031" cy="2420322"/>
          </a:xfrm>
          <a:prstGeom prst="rect">
            <a:avLst/>
          </a:prstGeom>
        </p:spPr>
      </p:pic>
    </p:spTree>
    <p:extLst>
      <p:ext uri="{BB962C8B-B14F-4D97-AF65-F5344CB8AC3E}">
        <p14:creationId xmlns:p14="http://schemas.microsoft.com/office/powerpoint/2010/main" val="98572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Overview on the project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4855441" y="1481148"/>
            <a:ext cx="0" cy="371860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8741639" y="1481148"/>
            <a:ext cx="0" cy="3718606"/>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1613421-44EB-4EA7-89AE-D8972D473414}"/>
              </a:ext>
            </a:extLst>
          </p:cNvPr>
          <p:cNvSpPr/>
          <p:nvPr/>
        </p:nvSpPr>
        <p:spPr>
          <a:xfrm>
            <a:off x="1540746" y="2122186"/>
            <a:ext cx="2743195" cy="389850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A significant amount of research has been published on the topics of portfolio optimization. The portfolio optimization is the process of selecting the best portfolio, composed by asset, out of the set of all portfolios being considered, according to some objective. In this framework, we derive efficient mean-variance portfolio providing the highest expected return for their carried level of risk in the entire investment universe. This framework lies on the approach established by Harry Markowitz in 1952 by his article “Portfolio Selection”. </a:t>
            </a:r>
          </a:p>
        </p:txBody>
      </p:sp>
      <p:sp>
        <p:nvSpPr>
          <p:cNvPr id="52" name="Rectangle 51">
            <a:extLst>
              <a:ext uri="{FF2B5EF4-FFF2-40B4-BE49-F238E27FC236}">
                <a16:creationId xmlns:a16="http://schemas.microsoft.com/office/drawing/2014/main" id="{71E47AC8-8358-4724-91F8-0D1B21FC5F47}"/>
              </a:ext>
            </a:extLst>
          </p:cNvPr>
          <p:cNvSpPr/>
          <p:nvPr/>
        </p:nvSpPr>
        <p:spPr>
          <a:xfrm>
            <a:off x="1540746" y="1601445"/>
            <a:ext cx="2743195" cy="307777"/>
          </a:xfrm>
          <a:prstGeom prst="rect">
            <a:avLst/>
          </a:prstGeom>
        </p:spPr>
        <p:txBody>
          <a:bodyPr wrap="square" lIns="0" tIns="0" rIns="0" bIns="0" anchor="t">
            <a:spAutoFit/>
          </a:bodyPr>
          <a:lstStyle/>
          <a:p>
            <a:r>
              <a:rPr lang="en-US" sz="2000" dirty="0">
                <a:solidFill>
                  <a:schemeClr val="accent3">
                    <a:lumMod val="75000"/>
                  </a:schemeClr>
                </a:solidFill>
                <a:cs typeface="Segoe UI" panose="020B0502040204020203" pitchFamily="34" charset="0"/>
              </a:rPr>
              <a:t>Markowitz, 1952</a:t>
            </a:r>
          </a:p>
        </p:txBody>
      </p:sp>
      <p:sp>
        <p:nvSpPr>
          <p:cNvPr id="53" name="Rectangle 52">
            <a:extLst>
              <a:ext uri="{FF2B5EF4-FFF2-40B4-BE49-F238E27FC236}">
                <a16:creationId xmlns:a16="http://schemas.microsoft.com/office/drawing/2014/main" id="{69F7E025-DDEC-4748-AAE9-9FA2A4BF1E49}"/>
              </a:ext>
            </a:extLst>
          </p:cNvPr>
          <p:cNvSpPr/>
          <p:nvPr/>
        </p:nvSpPr>
        <p:spPr>
          <a:xfrm>
            <a:off x="1540746" y="1349751"/>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THE THEORETICAL FRAMEWORK</a:t>
            </a:r>
          </a:p>
        </p:txBody>
      </p:sp>
      <p:sp>
        <p:nvSpPr>
          <p:cNvPr id="54" name="Rectangle 53">
            <a:extLst>
              <a:ext uri="{FF2B5EF4-FFF2-40B4-BE49-F238E27FC236}">
                <a16:creationId xmlns:a16="http://schemas.microsoft.com/office/drawing/2014/main" id="{84176128-6116-4C3C-9CC3-394E6E116762}"/>
              </a:ext>
            </a:extLst>
          </p:cNvPr>
          <p:cNvSpPr/>
          <p:nvPr/>
        </p:nvSpPr>
        <p:spPr>
          <a:xfrm>
            <a:off x="5426944" y="2122186"/>
            <a:ext cx="2743195" cy="4142160"/>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By a numerical analysis, we aim to investigate how the Markowitz approach can be used to create well performing portfolio over time. We will compare the portfolios optimized using Markowitz estimates with an equally weighted portfolio, regardless on the feature of each asset. </a:t>
            </a:r>
          </a:p>
          <a:p>
            <a:pPr>
              <a:lnSpc>
                <a:spcPts val="1900"/>
              </a:lnSpc>
            </a:pPr>
            <a:endParaRPr lang="en-US" sz="1400"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dirty="0">
                <a:solidFill>
                  <a:schemeClr val="tx1">
                    <a:lumMod val="75000"/>
                    <a:lumOff val="25000"/>
                  </a:schemeClr>
                </a:solidFill>
                <a:cs typeface="Segoe UI" panose="020B0502040204020203" pitchFamily="34" charset="0"/>
              </a:rPr>
              <a:t>How do Markowitz portfolio perform in comparison with basic portfolio?</a:t>
            </a:r>
          </a:p>
          <a:p>
            <a:pPr marL="285750" indent="-285750">
              <a:lnSpc>
                <a:spcPts val="1900"/>
              </a:lnSpc>
              <a:buFont typeface="Arial" panose="020B0604020202020204" pitchFamily="34" charset="0"/>
              <a:buChar char="•"/>
            </a:pPr>
            <a:r>
              <a:rPr lang="en-US" sz="1400" dirty="0">
                <a:solidFill>
                  <a:schemeClr val="tx1">
                    <a:lumMod val="75000"/>
                    <a:lumOff val="25000"/>
                  </a:schemeClr>
                </a:solidFill>
                <a:cs typeface="Segoe UI" panose="020B0502040204020203" pitchFamily="34" charset="0"/>
              </a:rPr>
              <a:t>How Markowitz portfolio is sensitive to the quality of estimation which it requires as input?</a:t>
            </a:r>
          </a:p>
        </p:txBody>
      </p:sp>
      <p:sp>
        <p:nvSpPr>
          <p:cNvPr id="55" name="Rectangle 54">
            <a:extLst>
              <a:ext uri="{FF2B5EF4-FFF2-40B4-BE49-F238E27FC236}">
                <a16:creationId xmlns:a16="http://schemas.microsoft.com/office/drawing/2014/main" id="{839BCDE9-6CF8-45EE-BFA1-6E32ED5C240E}"/>
              </a:ext>
            </a:extLst>
          </p:cNvPr>
          <p:cNvSpPr/>
          <p:nvPr/>
        </p:nvSpPr>
        <p:spPr>
          <a:xfrm>
            <a:off x="5426943" y="1601445"/>
            <a:ext cx="2743195" cy="307777"/>
          </a:xfrm>
          <a:prstGeom prst="rect">
            <a:avLst/>
          </a:prstGeom>
        </p:spPr>
        <p:txBody>
          <a:bodyPr wrap="square" lIns="0" tIns="0" rIns="0" bIns="0" anchor="t">
            <a:spAutoFit/>
          </a:bodyPr>
          <a:lstStyle/>
          <a:p>
            <a:r>
              <a:rPr lang="en-US" sz="2000" dirty="0">
                <a:solidFill>
                  <a:schemeClr val="accent4">
                    <a:lumMod val="75000"/>
                  </a:schemeClr>
                </a:solidFill>
                <a:cs typeface="Segoe UI" panose="020B0502040204020203" pitchFamily="34" charset="0"/>
              </a:rPr>
              <a:t>The performance</a:t>
            </a:r>
          </a:p>
        </p:txBody>
      </p:sp>
      <p:sp>
        <p:nvSpPr>
          <p:cNvPr id="56" name="Rectangle 55">
            <a:extLst>
              <a:ext uri="{FF2B5EF4-FFF2-40B4-BE49-F238E27FC236}">
                <a16:creationId xmlns:a16="http://schemas.microsoft.com/office/drawing/2014/main" id="{7DDB637A-4822-4FE9-8AEA-11DEA7859049}"/>
              </a:ext>
            </a:extLst>
          </p:cNvPr>
          <p:cNvSpPr/>
          <p:nvPr/>
        </p:nvSpPr>
        <p:spPr>
          <a:xfrm>
            <a:off x="5426944" y="1349751"/>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WHAT WE EXPECT TO ASSESS</a:t>
            </a:r>
          </a:p>
        </p:txBody>
      </p:sp>
      <p:sp>
        <p:nvSpPr>
          <p:cNvPr id="57" name="Rectangle 56">
            <a:extLst>
              <a:ext uri="{FF2B5EF4-FFF2-40B4-BE49-F238E27FC236}">
                <a16:creationId xmlns:a16="http://schemas.microsoft.com/office/drawing/2014/main" id="{7FA68D61-8BDC-4C14-9F0D-CF0C946CD30A}"/>
              </a:ext>
            </a:extLst>
          </p:cNvPr>
          <p:cNvSpPr/>
          <p:nvPr/>
        </p:nvSpPr>
        <p:spPr>
          <a:xfrm>
            <a:off x="9313140" y="2122186"/>
            <a:ext cx="2743195" cy="3167534"/>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Daily frequency financial data retrieved from Yahoo Finance are used for evaluating the performance of a variety of asset portfolio. </a:t>
            </a:r>
          </a:p>
          <a:p>
            <a:pPr>
              <a:lnSpc>
                <a:spcPts val="1900"/>
              </a:lnSpc>
            </a:pPr>
            <a:endParaRPr lang="en-US" sz="1400"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Using Yahoo Finance as a data source implies that the same date can be used to replicate the results at any time by retrieving the same data if one wishes to do. </a:t>
            </a:r>
          </a:p>
          <a:p>
            <a:pPr>
              <a:lnSpc>
                <a:spcPts val="1900"/>
              </a:lnSpc>
            </a:pPr>
            <a:endParaRPr lang="en-US" sz="1400"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The empirical analysis will be based on calculation made in R.</a:t>
            </a:r>
          </a:p>
        </p:txBody>
      </p:sp>
      <p:sp>
        <p:nvSpPr>
          <p:cNvPr id="58" name="Rectangle 57">
            <a:extLst>
              <a:ext uri="{FF2B5EF4-FFF2-40B4-BE49-F238E27FC236}">
                <a16:creationId xmlns:a16="http://schemas.microsoft.com/office/drawing/2014/main" id="{B164A1DA-19AA-4A0C-9ED2-92A9346B807A}"/>
              </a:ext>
            </a:extLst>
          </p:cNvPr>
          <p:cNvSpPr/>
          <p:nvPr/>
        </p:nvSpPr>
        <p:spPr>
          <a:xfrm>
            <a:off x="9313141" y="1601445"/>
            <a:ext cx="2743195" cy="307777"/>
          </a:xfrm>
          <a:prstGeom prst="rect">
            <a:avLst/>
          </a:prstGeom>
        </p:spPr>
        <p:txBody>
          <a:bodyPr wrap="square" lIns="0" tIns="0" rIns="0" bIns="0" anchor="t">
            <a:spAutoFit/>
          </a:bodyPr>
          <a:lstStyle/>
          <a:p>
            <a:r>
              <a:rPr lang="en-US" sz="2000" dirty="0">
                <a:solidFill>
                  <a:schemeClr val="tx1">
                    <a:lumMod val="75000"/>
                    <a:lumOff val="25000"/>
                  </a:schemeClr>
                </a:solidFill>
                <a:cs typeface="Segoe UI" panose="020B0502040204020203" pitchFamily="34" charset="0"/>
              </a:rPr>
              <a:t>Dow Jones &amp; FTSE MIB</a:t>
            </a:r>
          </a:p>
        </p:txBody>
      </p:sp>
      <p:sp>
        <p:nvSpPr>
          <p:cNvPr id="59" name="Rectangle 58">
            <a:extLst>
              <a:ext uri="{FF2B5EF4-FFF2-40B4-BE49-F238E27FC236}">
                <a16:creationId xmlns:a16="http://schemas.microsoft.com/office/drawing/2014/main" id="{FA4B18CA-09B5-4584-8D25-60B58EF68413}"/>
              </a:ext>
            </a:extLst>
          </p:cNvPr>
          <p:cNvSpPr/>
          <p:nvPr/>
        </p:nvSpPr>
        <p:spPr>
          <a:xfrm>
            <a:off x="9313141" y="134975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FIELD OF APPLICATION</a:t>
            </a:r>
          </a:p>
        </p:txBody>
      </p: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8710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444107128"/>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60" name="Rectangle 59"/>
          <p:cNvSpPr/>
          <p:nvPr/>
        </p:nvSpPr>
        <p:spPr>
          <a:xfrm>
            <a:off x="1599967"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61" name="Rectangle 60">
            <a:hlinkClick r:id="rId3"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62" name="Rectangle 61">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63" name="Rectangle 62">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30" name="Rectangle 29">
            <a:extLst>
              <a:ext uri="{FF2B5EF4-FFF2-40B4-BE49-F238E27FC236}">
                <a16:creationId xmlns:a16="http://schemas.microsoft.com/office/drawing/2014/main" id="{7FA68D61-8BDC-4C14-9F0D-CF0C946CD30A}"/>
              </a:ext>
            </a:extLst>
          </p:cNvPr>
          <p:cNvSpPr/>
          <p:nvPr/>
        </p:nvSpPr>
        <p:spPr>
          <a:xfrm>
            <a:off x="9571021" y="4777191"/>
            <a:ext cx="2743195" cy="119802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The Vector Autoregressive model on which the co-integrating relationship is based seems to perform as expected, since the independent distribution of realized residuals.</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5" name="Rectangle 44">
            <a:hlinkClick r:id="rId6"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6" name="Group 45"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7"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96490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2524751749"/>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5" name="Rectangle 44"/>
          <p:cNvSpPr/>
          <p:nvPr/>
        </p:nvSpPr>
        <p:spPr>
          <a:xfrm>
            <a:off x="1599967"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46" name="Rectangle 45">
            <a:hlinkClick r:id="rId3"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47" name="Rectangle 46">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48" name="Rectangle 47">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id="{7FA68D61-8BDC-4C14-9F0D-CF0C946CD30A}"/>
              </a:ext>
            </a:extLst>
          </p:cNvPr>
          <p:cNvSpPr/>
          <p:nvPr/>
        </p:nvSpPr>
        <p:spPr>
          <a:xfrm>
            <a:off x="9571021" y="4777191"/>
            <a:ext cx="2743195" cy="121828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significant assessment of a co-integrated relationship shown up by Johansen’s test, the </a:t>
            </a:r>
            <a:r>
              <a:rPr lang="en-US" sz="1400" b="1" dirty="0">
                <a:solidFill>
                  <a:schemeClr val="accent4">
                    <a:lumMod val="75000"/>
                  </a:schemeClr>
                </a:solidFill>
                <a:cs typeface="Segoe UI" panose="020B0502040204020203" pitchFamily="34" charset="0"/>
              </a:rPr>
              <a:t>following one-step ahead forecasts can be considered reliable</a:t>
            </a:r>
            <a:r>
              <a:rPr lang="en-US" sz="1400" b="1" dirty="0">
                <a:cs typeface="Segoe UI" panose="020B0502040204020203" pitchFamily="34" charset="0"/>
              </a:rPr>
              <a:t>.</a:t>
            </a:r>
            <a:endParaRPr lang="en-US" sz="1400" dirty="0">
              <a:cs typeface="Segoe UI" panose="020B0502040204020203" pitchFamily="34" charset="0"/>
            </a:endParaRPr>
          </a:p>
        </p:txBody>
      </p:sp>
    </p:spTree>
    <p:extLst>
      <p:ext uri="{BB962C8B-B14F-4D97-AF65-F5344CB8AC3E}">
        <p14:creationId xmlns:p14="http://schemas.microsoft.com/office/powerpoint/2010/main" val="3909646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248916549"/>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60" name="Rectangle 59">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61" name="Rectangle 60"/>
          <p:cNvSpPr/>
          <p:nvPr/>
        </p:nvSpPr>
        <p:spPr>
          <a:xfrm>
            <a:off x="3696774"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62" name="Rectangle 61">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63" name="Rectangle 62">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5" name="Rectangle 44">
            <a:hlinkClick r:id="rId6"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6" name="Group 45"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7"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1" y="4777191"/>
            <a:ext cx="2743195" cy="119802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The Vector Autoregressive model on which the co-integrating relationship is based seems to perform as expected, since the independent distribution of realized residuals.</a:t>
            </a:r>
          </a:p>
        </p:txBody>
      </p:sp>
    </p:spTree>
    <p:extLst>
      <p:ext uri="{BB962C8B-B14F-4D97-AF65-F5344CB8AC3E}">
        <p14:creationId xmlns:p14="http://schemas.microsoft.com/office/powerpoint/2010/main" val="1177236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896770440"/>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43" name="Rectangle 42">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44" name="Rectangle 43">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6" name="Rectangle 45">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7" name="Rectangle 46"/>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8" name="Table 47"/>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9" name="Rectangle 48">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50" name="Rectangle 49"/>
          <p:cNvSpPr/>
          <p:nvPr/>
        </p:nvSpPr>
        <p:spPr>
          <a:xfrm>
            <a:off x="3696774"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51" name="Rectangle 50">
            <a:hlinkClick r:id="rId4"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52" name="Rectangle 51">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id="{7FA68D61-8BDC-4C14-9F0D-CF0C946CD30A}"/>
              </a:ext>
            </a:extLst>
          </p:cNvPr>
          <p:cNvSpPr/>
          <p:nvPr/>
        </p:nvSpPr>
        <p:spPr>
          <a:xfrm>
            <a:off x="9571021" y="4777191"/>
            <a:ext cx="2743195" cy="121828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significant assessment of a co-integrated relationship shown up by Johansen’s test, the </a:t>
            </a:r>
            <a:r>
              <a:rPr lang="en-US" sz="1400" b="1" dirty="0">
                <a:solidFill>
                  <a:schemeClr val="accent4">
                    <a:lumMod val="75000"/>
                  </a:schemeClr>
                </a:solidFill>
                <a:cs typeface="Segoe UI" panose="020B0502040204020203" pitchFamily="34" charset="0"/>
              </a:rPr>
              <a:t>following one-step ahead forecasts can be considered reliable</a:t>
            </a:r>
            <a:r>
              <a:rPr lang="en-US" sz="1400" b="1" dirty="0">
                <a:cs typeface="Segoe UI" panose="020B0502040204020203" pitchFamily="34" charset="0"/>
              </a:rPr>
              <a:t>.</a:t>
            </a:r>
            <a:endParaRPr lang="en-US" sz="1400" dirty="0">
              <a:cs typeface="Segoe UI" panose="020B0502040204020203" pitchFamily="34" charset="0"/>
            </a:endParaRPr>
          </a:p>
        </p:txBody>
      </p:sp>
    </p:spTree>
    <p:extLst>
      <p:ext uri="{BB962C8B-B14F-4D97-AF65-F5344CB8AC3E}">
        <p14:creationId xmlns:p14="http://schemas.microsoft.com/office/powerpoint/2010/main" val="4286977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455574400"/>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60" name="Rectangle 59">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61" name="Rectangle 60">
            <a:hlinkClick r:id="rId4"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62" name="Rectangle 61"/>
          <p:cNvSpPr/>
          <p:nvPr/>
        </p:nvSpPr>
        <p:spPr>
          <a:xfrm>
            <a:off x="6503025"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63" name="Rectangle 62">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5" name="Rectangle 44">
            <a:hlinkClick r:id="rId6"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6" name="Group 45"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7"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7FA68D61-8BDC-4C14-9F0D-CF0C946CD30A}"/>
              </a:ext>
            </a:extLst>
          </p:cNvPr>
          <p:cNvSpPr/>
          <p:nvPr/>
        </p:nvSpPr>
        <p:spPr>
          <a:xfrm>
            <a:off x="9571021" y="4777191"/>
            <a:ext cx="2743195" cy="119802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The Vector Autoregressive model on which the co-integrating relationship is based seems to perform as expected, since the independent distribution of realized residuals.</a:t>
            </a:r>
          </a:p>
        </p:txBody>
      </p:sp>
    </p:spTree>
    <p:extLst>
      <p:ext uri="{BB962C8B-B14F-4D97-AF65-F5344CB8AC3E}">
        <p14:creationId xmlns:p14="http://schemas.microsoft.com/office/powerpoint/2010/main" val="23678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241467254"/>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42" name="Rectangle 41">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43" name="Rectangle 42">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44" name="Rectangle 43">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6" name="Rectangle 45">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7" name="Rectangle 46"/>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8" name="Table 47"/>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53" name="Rectangle 52">
            <a:hlinkClick r:id="rId3"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54" name="Rectangle 53">
            <a:hlinkClick r:id="rId4"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55" name="Rectangle 54"/>
          <p:cNvSpPr/>
          <p:nvPr/>
        </p:nvSpPr>
        <p:spPr>
          <a:xfrm>
            <a:off x="6503025"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56" name="Rectangle 55">
            <a:hlinkClick r:id="rId5" action="ppaction://hlinksldjump"/>
          </p:cNvPr>
          <p:cNvSpPr/>
          <p:nvPr/>
        </p:nvSpPr>
        <p:spPr>
          <a:xfrm>
            <a:off x="9287658"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id="{7FA68D61-8BDC-4C14-9F0D-CF0C946CD30A}"/>
              </a:ext>
            </a:extLst>
          </p:cNvPr>
          <p:cNvSpPr/>
          <p:nvPr/>
        </p:nvSpPr>
        <p:spPr>
          <a:xfrm>
            <a:off x="9571021" y="4777191"/>
            <a:ext cx="2743195" cy="121828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significant assessment of a co-integrated relationship shown up by Johansen’s test, the </a:t>
            </a:r>
            <a:r>
              <a:rPr lang="en-US" sz="1400" b="1" dirty="0">
                <a:solidFill>
                  <a:schemeClr val="accent4">
                    <a:lumMod val="75000"/>
                  </a:schemeClr>
                </a:solidFill>
                <a:cs typeface="Segoe UI" panose="020B0502040204020203" pitchFamily="34" charset="0"/>
              </a:rPr>
              <a:t>following one-step ahead forecasts can be considered reliable</a:t>
            </a:r>
            <a:r>
              <a:rPr lang="en-US" sz="1400" b="1" dirty="0">
                <a:cs typeface="Segoe UI" panose="020B0502040204020203" pitchFamily="34" charset="0"/>
              </a:rPr>
              <a:t>.</a:t>
            </a:r>
            <a:endParaRPr lang="en-US" sz="1400" dirty="0">
              <a:cs typeface="Segoe UI" panose="020B0502040204020203" pitchFamily="34" charset="0"/>
            </a:endParaRPr>
          </a:p>
        </p:txBody>
      </p:sp>
    </p:spTree>
    <p:extLst>
      <p:ext uri="{BB962C8B-B14F-4D97-AF65-F5344CB8AC3E}">
        <p14:creationId xmlns:p14="http://schemas.microsoft.com/office/powerpoint/2010/main" val="1955423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207040773"/>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62" name="Rectangle 61">
            <a:hlinkClick r:id="rId3"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63" name="Rectangle 62"/>
          <p:cNvSpPr/>
          <p:nvPr/>
        </p:nvSpPr>
        <p:spPr>
          <a:xfrm>
            <a:off x="9287658"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27" name="Rectangle 26">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28" name="Rectangle 27">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29" name="Rectangle 28">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2" name="Rectangle 41">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3" name="Rectangle 42"/>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4" name="Table 43"/>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5" name="Rectangle 44">
            <a:hlinkClick r:id="rId4" action="ppaction://hlinksldjump"/>
          </p:cNvPr>
          <p:cNvSpPr/>
          <p:nvPr/>
        </p:nvSpPr>
        <p:spPr>
          <a:xfrm>
            <a:off x="10671916" y="1848668"/>
            <a:ext cx="2338690" cy="19660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one step ahead</a:t>
            </a:r>
          </a:p>
        </p:txBody>
      </p:sp>
      <p:grpSp>
        <p:nvGrpSpPr>
          <p:cNvPr id="46" name="Group 45" descr="Icons of bar chart and line graph.">
            <a:extLst>
              <a:ext uri="{FF2B5EF4-FFF2-40B4-BE49-F238E27FC236}">
                <a16:creationId xmlns:a16="http://schemas.microsoft.com/office/drawing/2014/main" id="{044C3643-8A0E-47C1-BEB8-C73203B5E58D}"/>
              </a:ext>
            </a:extLst>
          </p:cNvPr>
          <p:cNvGrpSpPr/>
          <p:nvPr/>
        </p:nvGrpSpPr>
        <p:grpSpPr>
          <a:xfrm>
            <a:off x="12707144" y="1702352"/>
            <a:ext cx="347679" cy="347679"/>
            <a:chOff x="4319588" y="2492375"/>
            <a:chExt cx="287338" cy="287338"/>
          </a:xfrm>
          <a:solidFill>
            <a:schemeClr val="accent3">
              <a:lumMod val="75000"/>
            </a:schemeClr>
          </a:solidFill>
        </p:grpSpPr>
        <p:sp>
          <p:nvSpPr>
            <p:cNvPr id="47"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 name="Rectangle 48">
            <a:hlinkClick r:id="rId5"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50" name="Rectangle 49">
            <a:hlinkClick r:id="rId6"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32" name="Rectangle 31">
            <a:extLst>
              <a:ext uri="{FF2B5EF4-FFF2-40B4-BE49-F238E27FC236}">
                <a16:creationId xmlns:a16="http://schemas.microsoft.com/office/drawing/2014/main" id="{7FA68D61-8BDC-4C14-9F0D-CF0C946CD30A}"/>
              </a:ext>
            </a:extLst>
          </p:cNvPr>
          <p:cNvSpPr/>
          <p:nvPr/>
        </p:nvSpPr>
        <p:spPr>
          <a:xfrm>
            <a:off x="9571021" y="4777191"/>
            <a:ext cx="2743195" cy="1198020"/>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The Vector Autoregressive model on which the co-integrating relationship is based seems to perform as expected, since the independent distribution of realized residuals.</a:t>
            </a:r>
          </a:p>
        </p:txBody>
      </p:sp>
    </p:spTree>
    <p:extLst>
      <p:ext uri="{BB962C8B-B14F-4D97-AF65-F5344CB8AC3E}">
        <p14:creationId xmlns:p14="http://schemas.microsoft.com/office/powerpoint/2010/main" val="3685910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Co-integration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2218151039"/>
              </p:ext>
            </p:extLst>
          </p:nvPr>
        </p:nvGraphicFramePr>
        <p:xfrm>
          <a:off x="-2" y="2090304"/>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28" name="Straight Connector 27">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133413"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019611" y="4641633"/>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9F7E025-DDEC-4748-AAE9-9FA2A4BF1E49}"/>
              </a:ext>
            </a:extLst>
          </p:cNvPr>
          <p:cNvSpPr/>
          <p:nvPr/>
        </p:nvSpPr>
        <p:spPr>
          <a:xfrm>
            <a:off x="1818718" y="4510236"/>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JOHANSEN’S STATISTIC</a:t>
            </a:r>
          </a:p>
        </p:txBody>
      </p:sp>
      <p:sp>
        <p:nvSpPr>
          <p:cNvPr id="42" name="Rectangle 41">
            <a:extLst>
              <a:ext uri="{FF2B5EF4-FFF2-40B4-BE49-F238E27FC236}">
                <a16:creationId xmlns:a16="http://schemas.microsoft.com/office/drawing/2014/main" id="{84176128-6116-4C3C-9CC3-394E6E116762}"/>
              </a:ext>
            </a:extLst>
          </p:cNvPr>
          <p:cNvSpPr/>
          <p:nvPr/>
        </p:nvSpPr>
        <p:spPr>
          <a:xfrm>
            <a:off x="5704916" y="5282671"/>
            <a:ext cx="2743195" cy="954364"/>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Johansen’s statistic does provide empirical evidence for assessing the presence of at least one co-integrating vector. </a:t>
            </a:r>
          </a:p>
        </p:txBody>
      </p:sp>
      <p:sp>
        <p:nvSpPr>
          <p:cNvPr id="43" name="Rectangle 42">
            <a:extLst>
              <a:ext uri="{FF2B5EF4-FFF2-40B4-BE49-F238E27FC236}">
                <a16:creationId xmlns:a16="http://schemas.microsoft.com/office/drawing/2014/main" id="{839BCDE9-6CF8-45EE-BFA1-6E32ED5C240E}"/>
              </a:ext>
            </a:extLst>
          </p:cNvPr>
          <p:cNvSpPr/>
          <p:nvPr/>
        </p:nvSpPr>
        <p:spPr>
          <a:xfrm>
            <a:off x="5704916" y="4761930"/>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30.05 </a:t>
            </a:r>
            <a:r>
              <a:rPr lang="en-US" sz="1600" dirty="0">
                <a:solidFill>
                  <a:schemeClr val="accent4">
                    <a:lumMod val="75000"/>
                  </a:schemeClr>
                </a:solidFill>
                <a:cs typeface="Segoe UI" panose="020B0502040204020203" pitchFamily="34" charset="0"/>
              </a:rPr>
              <a:t>&gt; critical value</a:t>
            </a:r>
          </a:p>
        </p:txBody>
      </p:sp>
      <p:sp>
        <p:nvSpPr>
          <p:cNvPr id="44" name="Rectangle 43">
            <a:extLst>
              <a:ext uri="{FF2B5EF4-FFF2-40B4-BE49-F238E27FC236}">
                <a16:creationId xmlns:a16="http://schemas.microsoft.com/office/drawing/2014/main" id="{7DDB637A-4822-4FE9-8AEA-11DEA7859049}"/>
              </a:ext>
            </a:extLst>
          </p:cNvPr>
          <p:cNvSpPr/>
          <p:nvPr/>
        </p:nvSpPr>
        <p:spPr>
          <a:xfrm>
            <a:off x="5704916" y="4510236"/>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RESPONSE OF THE TEST</a:t>
            </a:r>
          </a:p>
        </p:txBody>
      </p:sp>
      <p:sp>
        <p:nvSpPr>
          <p:cNvPr id="46" name="Rectangle 45">
            <a:extLst>
              <a:ext uri="{FF2B5EF4-FFF2-40B4-BE49-F238E27FC236}">
                <a16:creationId xmlns:a16="http://schemas.microsoft.com/office/drawing/2014/main" id="{FA4B18CA-09B5-4584-8D25-60B58EF68413}"/>
              </a:ext>
            </a:extLst>
          </p:cNvPr>
          <p:cNvSpPr/>
          <p:nvPr/>
        </p:nvSpPr>
        <p:spPr>
          <a:xfrm>
            <a:off x="9591113" y="4510236"/>
            <a:ext cx="2743195" cy="221920"/>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IMPLICATION</a:t>
            </a:r>
          </a:p>
        </p:txBody>
      </p:sp>
      <p:sp>
        <p:nvSpPr>
          <p:cNvPr id="47" name="Rectangle 46"/>
          <p:cNvSpPr>
            <a:spLocks noChangeArrowheads="1"/>
          </p:cNvSpPr>
          <p:nvPr/>
        </p:nvSpPr>
        <p:spPr bwMode="auto">
          <a:xfrm>
            <a:off x="1584201" y="5179745"/>
            <a:ext cx="27556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graphicFrame>
        <p:nvGraphicFramePr>
          <p:cNvPr id="48" name="Table 47"/>
          <p:cNvGraphicFramePr>
            <a:graphicFrameLocks noGrp="1"/>
          </p:cNvGraphicFramePr>
          <p:nvPr>
            <p:extLst>
              <p:ext uri="{D42A27DB-BD31-4B8C-83A1-F6EECF244321}">
                <p14:modId xmlns:p14="http://schemas.microsoft.com/office/powerpoint/2010/main" val="2833743495"/>
              </p:ext>
            </p:extLst>
          </p:nvPr>
        </p:nvGraphicFramePr>
        <p:xfrm>
          <a:off x="1405482" y="4809955"/>
          <a:ext cx="2928285" cy="1402080"/>
        </p:xfrm>
        <a:graphic>
          <a:graphicData uri="http://schemas.openxmlformats.org/drawingml/2006/table">
            <a:tbl>
              <a:tblPr firstRow="1" bandRow="1">
                <a:tableStyleId>{C083E6E3-FA7D-4D7B-A595-EF9225AFEA82}</a:tableStyleId>
              </a:tblPr>
              <a:tblGrid>
                <a:gridCol w="585657">
                  <a:extLst>
                    <a:ext uri="{9D8B030D-6E8A-4147-A177-3AD203B41FA5}">
                      <a16:colId xmlns:a16="http://schemas.microsoft.com/office/drawing/2014/main" val="2704953094"/>
                    </a:ext>
                  </a:extLst>
                </a:gridCol>
                <a:gridCol w="585657">
                  <a:extLst>
                    <a:ext uri="{9D8B030D-6E8A-4147-A177-3AD203B41FA5}">
                      <a16:colId xmlns:a16="http://schemas.microsoft.com/office/drawing/2014/main" val="1901511357"/>
                    </a:ext>
                  </a:extLst>
                </a:gridCol>
                <a:gridCol w="585657">
                  <a:extLst>
                    <a:ext uri="{9D8B030D-6E8A-4147-A177-3AD203B41FA5}">
                      <a16:colId xmlns:a16="http://schemas.microsoft.com/office/drawing/2014/main" val="644512409"/>
                    </a:ext>
                  </a:extLst>
                </a:gridCol>
                <a:gridCol w="585657">
                  <a:extLst>
                    <a:ext uri="{9D8B030D-6E8A-4147-A177-3AD203B41FA5}">
                      <a16:colId xmlns:a16="http://schemas.microsoft.com/office/drawing/2014/main" val="1193087899"/>
                    </a:ext>
                  </a:extLst>
                </a:gridCol>
                <a:gridCol w="585657">
                  <a:extLst>
                    <a:ext uri="{9D8B030D-6E8A-4147-A177-3AD203B41FA5}">
                      <a16:colId xmlns:a16="http://schemas.microsoft.com/office/drawing/2014/main" val="4181731364"/>
                    </a:ext>
                  </a:extLst>
                </a:gridCol>
              </a:tblGrid>
              <a:tr h="304290">
                <a:tc>
                  <a:txBody>
                    <a:bodyPr/>
                    <a:lstStyle/>
                    <a:p>
                      <a:endParaRPr lang="en-GB" sz="1400" dirty="0"/>
                    </a:p>
                  </a:txBody>
                  <a:tcPr/>
                </a:tc>
                <a:tc>
                  <a:txBody>
                    <a:bodyPr/>
                    <a:lstStyle/>
                    <a:p>
                      <a:r>
                        <a:rPr lang="en-GB" sz="1400" dirty="0"/>
                        <a:t>Test</a:t>
                      </a:r>
                    </a:p>
                  </a:txBody>
                  <a:tcPr/>
                </a:tc>
                <a:tc>
                  <a:txBody>
                    <a:bodyPr/>
                    <a:lstStyle/>
                    <a:p>
                      <a:r>
                        <a:rPr lang="en-GB" sz="1400" dirty="0"/>
                        <a:t>10pct</a:t>
                      </a:r>
                    </a:p>
                  </a:txBody>
                  <a:tcPr/>
                </a:tc>
                <a:tc>
                  <a:txBody>
                    <a:bodyPr/>
                    <a:lstStyle/>
                    <a:p>
                      <a:r>
                        <a:rPr lang="en-GB" sz="1400" dirty="0"/>
                        <a:t>5pct</a:t>
                      </a:r>
                    </a:p>
                  </a:txBody>
                  <a:tcPr/>
                </a:tc>
                <a:tc>
                  <a:txBody>
                    <a:bodyPr/>
                    <a:lstStyle/>
                    <a:p>
                      <a:r>
                        <a:rPr lang="en-GB" sz="1400" dirty="0"/>
                        <a:t>1pct</a:t>
                      </a:r>
                    </a:p>
                  </a:txBody>
                  <a:tcPr/>
                </a:tc>
                <a:extLst>
                  <a:ext uri="{0D108BD9-81ED-4DB2-BD59-A6C34878D82A}">
                    <a16:rowId xmlns:a16="http://schemas.microsoft.com/office/drawing/2014/main" val="1338297831"/>
                  </a:ext>
                </a:extLst>
              </a:tr>
              <a:tr h="273861">
                <a:tc>
                  <a:txBody>
                    <a:bodyPr/>
                    <a:lstStyle/>
                    <a:p>
                      <a:r>
                        <a:rPr lang="en-GB" sz="1200" dirty="0"/>
                        <a:t>r&lt;=3</a:t>
                      </a:r>
                    </a:p>
                  </a:txBody>
                  <a:tcPr/>
                </a:tc>
                <a:tc>
                  <a:txBody>
                    <a:bodyPr/>
                    <a:lstStyle/>
                    <a:p>
                      <a:r>
                        <a:rPr lang="en-GB" sz="1200" dirty="0"/>
                        <a:t>4.45</a:t>
                      </a:r>
                    </a:p>
                  </a:txBody>
                  <a:tcPr/>
                </a:tc>
                <a:tc>
                  <a:txBody>
                    <a:bodyPr/>
                    <a:lstStyle/>
                    <a:p>
                      <a:r>
                        <a:rPr lang="en-GB" sz="1200" dirty="0"/>
                        <a:t>7.52</a:t>
                      </a:r>
                    </a:p>
                  </a:txBody>
                  <a:tcPr/>
                </a:tc>
                <a:tc>
                  <a:txBody>
                    <a:bodyPr/>
                    <a:lstStyle/>
                    <a:p>
                      <a:r>
                        <a:rPr lang="en-GB" sz="1200" dirty="0"/>
                        <a:t>9.24</a:t>
                      </a:r>
                    </a:p>
                  </a:txBody>
                  <a:tcPr/>
                </a:tc>
                <a:tc>
                  <a:txBody>
                    <a:bodyPr/>
                    <a:lstStyle/>
                    <a:p>
                      <a:r>
                        <a:rPr lang="en-GB" sz="1200" dirty="0"/>
                        <a:t>12.97</a:t>
                      </a:r>
                    </a:p>
                  </a:txBody>
                  <a:tcPr/>
                </a:tc>
                <a:extLst>
                  <a:ext uri="{0D108BD9-81ED-4DB2-BD59-A6C34878D82A}">
                    <a16:rowId xmlns:a16="http://schemas.microsoft.com/office/drawing/2014/main" val="333363247"/>
                  </a:ext>
                </a:extLst>
              </a:tr>
              <a:tr h="273861">
                <a:tc>
                  <a:txBody>
                    <a:bodyPr/>
                    <a:lstStyle/>
                    <a:p>
                      <a:r>
                        <a:rPr lang="en-GB" sz="1200" dirty="0"/>
                        <a:t>r&lt;=2</a:t>
                      </a:r>
                    </a:p>
                  </a:txBody>
                  <a:tcPr/>
                </a:tc>
                <a:tc>
                  <a:txBody>
                    <a:bodyPr/>
                    <a:lstStyle/>
                    <a:p>
                      <a:r>
                        <a:rPr lang="en-GB" sz="1200" dirty="0"/>
                        <a:t>6.28</a:t>
                      </a:r>
                    </a:p>
                  </a:txBody>
                  <a:tcPr/>
                </a:tc>
                <a:tc>
                  <a:txBody>
                    <a:bodyPr/>
                    <a:lstStyle/>
                    <a:p>
                      <a:r>
                        <a:rPr lang="en-GB" sz="1200" dirty="0"/>
                        <a:t>13.75</a:t>
                      </a:r>
                    </a:p>
                  </a:txBody>
                  <a:tcPr/>
                </a:tc>
                <a:tc>
                  <a:txBody>
                    <a:bodyPr/>
                    <a:lstStyle/>
                    <a:p>
                      <a:r>
                        <a:rPr lang="en-GB" sz="1200" dirty="0"/>
                        <a:t>15.67</a:t>
                      </a:r>
                    </a:p>
                  </a:txBody>
                  <a:tcPr/>
                </a:tc>
                <a:tc>
                  <a:txBody>
                    <a:bodyPr/>
                    <a:lstStyle/>
                    <a:p>
                      <a:r>
                        <a:rPr lang="en-GB" sz="1200" dirty="0"/>
                        <a:t>20.20</a:t>
                      </a:r>
                    </a:p>
                  </a:txBody>
                  <a:tcPr/>
                </a:tc>
                <a:extLst>
                  <a:ext uri="{0D108BD9-81ED-4DB2-BD59-A6C34878D82A}">
                    <a16:rowId xmlns:a16="http://schemas.microsoft.com/office/drawing/2014/main" val="2955316088"/>
                  </a:ext>
                </a:extLst>
              </a:tr>
              <a:tr h="273861">
                <a:tc>
                  <a:txBody>
                    <a:bodyPr/>
                    <a:lstStyle/>
                    <a:p>
                      <a:r>
                        <a:rPr lang="en-GB" sz="1200" b="1" dirty="0"/>
                        <a:t>r&lt;=1</a:t>
                      </a:r>
                    </a:p>
                  </a:txBody>
                  <a:tcPr/>
                </a:tc>
                <a:tc>
                  <a:txBody>
                    <a:bodyPr/>
                    <a:lstStyle/>
                    <a:p>
                      <a:r>
                        <a:rPr lang="en-GB" sz="1200" b="1" dirty="0"/>
                        <a:t>10.49</a:t>
                      </a:r>
                    </a:p>
                  </a:txBody>
                  <a:tcPr/>
                </a:tc>
                <a:tc>
                  <a:txBody>
                    <a:bodyPr/>
                    <a:lstStyle/>
                    <a:p>
                      <a:r>
                        <a:rPr lang="en-GB" sz="1200" b="1" dirty="0"/>
                        <a:t>19.77</a:t>
                      </a:r>
                    </a:p>
                  </a:txBody>
                  <a:tcPr/>
                </a:tc>
                <a:tc>
                  <a:txBody>
                    <a:bodyPr/>
                    <a:lstStyle/>
                    <a:p>
                      <a:r>
                        <a:rPr lang="en-GB" sz="1200" b="1" dirty="0"/>
                        <a:t>22.00</a:t>
                      </a:r>
                    </a:p>
                  </a:txBody>
                  <a:tcPr/>
                </a:tc>
                <a:tc>
                  <a:txBody>
                    <a:bodyPr/>
                    <a:lstStyle/>
                    <a:p>
                      <a:r>
                        <a:rPr lang="en-GB" sz="1200" b="1" dirty="0"/>
                        <a:t>26.81</a:t>
                      </a:r>
                    </a:p>
                  </a:txBody>
                  <a:tcPr/>
                </a:tc>
                <a:extLst>
                  <a:ext uri="{0D108BD9-81ED-4DB2-BD59-A6C34878D82A}">
                    <a16:rowId xmlns:a16="http://schemas.microsoft.com/office/drawing/2014/main" val="2891554984"/>
                  </a:ext>
                </a:extLst>
              </a:tr>
              <a:tr h="273861">
                <a:tc>
                  <a:txBody>
                    <a:bodyPr/>
                    <a:lstStyle/>
                    <a:p>
                      <a:r>
                        <a:rPr lang="en-GB" sz="1200" b="1" dirty="0"/>
                        <a:t>r=0</a:t>
                      </a:r>
                    </a:p>
                  </a:txBody>
                  <a:tcPr/>
                </a:tc>
                <a:tc>
                  <a:txBody>
                    <a:bodyPr/>
                    <a:lstStyle/>
                    <a:p>
                      <a:r>
                        <a:rPr lang="en-GB" sz="1200" b="1" dirty="0"/>
                        <a:t>30.05</a:t>
                      </a:r>
                    </a:p>
                  </a:txBody>
                  <a:tcPr/>
                </a:tc>
                <a:tc>
                  <a:txBody>
                    <a:bodyPr/>
                    <a:lstStyle/>
                    <a:p>
                      <a:r>
                        <a:rPr lang="en-GB" sz="1200" b="1" dirty="0"/>
                        <a:t>25.56</a:t>
                      </a:r>
                    </a:p>
                  </a:txBody>
                  <a:tcPr/>
                </a:tc>
                <a:tc>
                  <a:txBody>
                    <a:bodyPr/>
                    <a:lstStyle/>
                    <a:p>
                      <a:r>
                        <a:rPr lang="en-GB" sz="1200" b="1" dirty="0"/>
                        <a:t>28.14</a:t>
                      </a:r>
                    </a:p>
                  </a:txBody>
                  <a:tcPr/>
                </a:tc>
                <a:tc>
                  <a:txBody>
                    <a:bodyPr/>
                    <a:lstStyle/>
                    <a:p>
                      <a:r>
                        <a:rPr lang="en-GB" sz="1200" b="1" dirty="0"/>
                        <a:t>33.24</a:t>
                      </a:r>
                    </a:p>
                  </a:txBody>
                  <a:tcPr/>
                </a:tc>
                <a:extLst>
                  <a:ext uri="{0D108BD9-81ED-4DB2-BD59-A6C34878D82A}">
                    <a16:rowId xmlns:a16="http://schemas.microsoft.com/office/drawing/2014/main" val="3440573593"/>
                  </a:ext>
                </a:extLst>
              </a:tr>
            </a:tbl>
          </a:graphicData>
        </a:graphic>
      </p:graphicFrame>
      <p:sp>
        <p:nvSpPr>
          <p:cNvPr id="49" name="Rectangle 48">
            <a:hlinkClick r:id="rId3" action="ppaction://hlinksldjump"/>
          </p:cNvPr>
          <p:cNvSpPr/>
          <p:nvPr/>
        </p:nvSpPr>
        <p:spPr>
          <a:xfrm>
            <a:off x="6503025"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Enel S.p.A</a:t>
            </a:r>
            <a:endParaRPr lang="en-GB" dirty="0">
              <a:effectLst>
                <a:outerShdw blurRad="38100" dist="38100" dir="2700000" algn="tl">
                  <a:srgbClr val="000000">
                    <a:alpha val="43137"/>
                  </a:srgbClr>
                </a:outerShdw>
              </a:effectLst>
            </a:endParaRPr>
          </a:p>
        </p:txBody>
      </p:sp>
      <p:sp>
        <p:nvSpPr>
          <p:cNvPr id="50" name="Rectangle 49"/>
          <p:cNvSpPr/>
          <p:nvPr/>
        </p:nvSpPr>
        <p:spPr>
          <a:xfrm>
            <a:off x="9287658"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Eni S.p.A</a:t>
            </a:r>
            <a:endParaRPr lang="en-GB" dirty="0">
              <a:effectLst>
                <a:outerShdw blurRad="38100" dist="38100" dir="2700000" algn="tl">
                  <a:srgbClr val="000000">
                    <a:alpha val="43137"/>
                  </a:srgbClr>
                </a:outerShdw>
              </a:effectLst>
            </a:endParaRPr>
          </a:p>
        </p:txBody>
      </p:sp>
      <p:sp>
        <p:nvSpPr>
          <p:cNvPr id="51" name="Rectangle 50">
            <a:hlinkClick r:id="rId4" action="ppaction://hlinksldjump"/>
          </p:cNvPr>
          <p:cNvSpPr/>
          <p:nvPr/>
        </p:nvSpPr>
        <p:spPr>
          <a:xfrm>
            <a:off x="1599967"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Ascopiave S.p.A</a:t>
            </a:r>
            <a:endParaRPr lang="en-GB" dirty="0">
              <a:effectLst>
                <a:outerShdw blurRad="38100" dist="38100" dir="2700000" algn="tl">
                  <a:srgbClr val="000000">
                    <a:alpha val="43137"/>
                  </a:srgbClr>
                </a:outerShdw>
              </a:effectLst>
            </a:endParaRPr>
          </a:p>
        </p:txBody>
      </p:sp>
      <p:sp>
        <p:nvSpPr>
          <p:cNvPr id="52" name="Rectangle 51">
            <a:hlinkClick r:id="rId5" action="ppaction://hlinksldjump"/>
          </p:cNvPr>
          <p:cNvSpPr/>
          <p:nvPr/>
        </p:nvSpPr>
        <p:spPr>
          <a:xfrm>
            <a:off x="3696774"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Edison S.p.A</a:t>
            </a:r>
            <a:endParaRPr lang="en-GB" dirty="0">
              <a:effectLst>
                <a:outerShdw blurRad="38100" dist="38100" dir="2700000" algn="tl">
                  <a:srgbClr val="000000">
                    <a:alpha val="43137"/>
                  </a:srgbClr>
                </a:outerShdw>
              </a:effectLst>
            </a:endParaRPr>
          </a:p>
        </p:txBody>
      </p:sp>
      <p:sp>
        <p:nvSpPr>
          <p:cNvPr id="22" name="Rectangle 21">
            <a:extLst>
              <a:ext uri="{FF2B5EF4-FFF2-40B4-BE49-F238E27FC236}">
                <a16:creationId xmlns:a16="http://schemas.microsoft.com/office/drawing/2014/main" id="{7FA68D61-8BDC-4C14-9F0D-CF0C946CD30A}"/>
              </a:ext>
            </a:extLst>
          </p:cNvPr>
          <p:cNvSpPr/>
          <p:nvPr/>
        </p:nvSpPr>
        <p:spPr>
          <a:xfrm>
            <a:off x="9571021" y="4777191"/>
            <a:ext cx="2743195" cy="1218282"/>
          </a:xfrm>
          <a:prstGeom prst="rect">
            <a:avLst/>
          </a:prstGeom>
        </p:spPr>
        <p:txBody>
          <a:bodyPr wrap="square" lIns="0" tIns="0" rIns="0" bIns="0" anchor="t">
            <a:spAutoFit/>
          </a:bodyPr>
          <a:lstStyle/>
          <a:p>
            <a:pPr algn="just">
              <a:lnSpc>
                <a:spcPts val="1900"/>
              </a:lnSpc>
            </a:pPr>
            <a:r>
              <a:rPr lang="en-US" sz="1400" dirty="0">
                <a:solidFill>
                  <a:schemeClr val="tx1">
                    <a:lumMod val="75000"/>
                    <a:lumOff val="25000"/>
                  </a:schemeClr>
                </a:solidFill>
                <a:cs typeface="Segoe UI" panose="020B0502040204020203" pitchFamily="34" charset="0"/>
              </a:rPr>
              <a:t>Since the significant assessment of a co-integrated relationship shown up by Johansen’s test, the </a:t>
            </a:r>
            <a:r>
              <a:rPr lang="en-US" sz="1400" b="1" dirty="0">
                <a:solidFill>
                  <a:schemeClr val="accent4">
                    <a:lumMod val="75000"/>
                  </a:schemeClr>
                </a:solidFill>
                <a:cs typeface="Segoe UI" panose="020B0502040204020203" pitchFamily="34" charset="0"/>
              </a:rPr>
              <a:t>following one-step ahead forecasts can be considered reliable</a:t>
            </a:r>
            <a:r>
              <a:rPr lang="en-US" sz="1400" b="1" dirty="0">
                <a:cs typeface="Segoe UI" panose="020B0502040204020203" pitchFamily="34" charset="0"/>
              </a:rPr>
              <a:t>.</a:t>
            </a:r>
            <a:endParaRPr lang="en-US" sz="1400" dirty="0">
              <a:cs typeface="Segoe UI" panose="020B0502040204020203" pitchFamily="34" charset="0"/>
            </a:endParaRPr>
          </a:p>
        </p:txBody>
      </p:sp>
    </p:spTree>
    <p:extLst>
      <p:ext uri="{BB962C8B-B14F-4D97-AF65-F5344CB8AC3E}">
        <p14:creationId xmlns:p14="http://schemas.microsoft.com/office/powerpoint/2010/main" val="705236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Sub-setting the data, </a:t>
            </a:r>
          </a:p>
          <a:p>
            <a:pPr algn="ctr"/>
            <a:r>
              <a:rPr lang="en-US" sz="2800" b="1" dirty="0">
                <a:solidFill>
                  <a:schemeClr val="tx1">
                    <a:lumMod val="75000"/>
                    <a:lumOff val="25000"/>
                  </a:schemeClr>
                </a:solidFill>
              </a:rPr>
              <a:t>according to the variance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851165674"/>
              </p:ext>
            </p:extLst>
          </p:nvPr>
        </p:nvGraphicFramePr>
        <p:xfrm>
          <a:off x="17142" y="1648040"/>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31" name="Straight Connector 30">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728531" y="432552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1613421-44EB-4EA7-89AE-D8972D473414}"/>
              </a:ext>
            </a:extLst>
          </p:cNvPr>
          <p:cNvSpPr/>
          <p:nvPr/>
        </p:nvSpPr>
        <p:spPr>
          <a:xfrm>
            <a:off x="5949865" y="4830223"/>
            <a:ext cx="2743195" cy="121828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St. dev. in Real Estate: 0.172</a:t>
            </a:r>
          </a:p>
          <a:p>
            <a:pPr>
              <a:lnSpc>
                <a:spcPts val="1900"/>
              </a:lnSpc>
            </a:pPr>
            <a:r>
              <a:rPr lang="en-US" sz="1400" dirty="0">
                <a:solidFill>
                  <a:schemeClr val="tx1">
                    <a:lumMod val="75000"/>
                    <a:lumOff val="25000"/>
                  </a:schemeClr>
                </a:solidFill>
                <a:cs typeface="Segoe UI" panose="020B0502040204020203" pitchFamily="34" charset="0"/>
              </a:rPr>
              <a:t>St. dev. in Construction: 0.165</a:t>
            </a:r>
          </a:p>
          <a:p>
            <a:pPr>
              <a:lnSpc>
                <a:spcPts val="1900"/>
              </a:lnSpc>
            </a:pPr>
            <a:r>
              <a:rPr lang="en-US" sz="1400" dirty="0">
                <a:solidFill>
                  <a:schemeClr val="tx1">
                    <a:lumMod val="75000"/>
                    <a:lumOff val="25000"/>
                  </a:schemeClr>
                </a:solidFill>
                <a:cs typeface="Segoe UI" panose="020B0502040204020203" pitchFamily="34" charset="0"/>
              </a:rPr>
              <a:t>St. dev. in Banks: 0.196</a:t>
            </a:r>
          </a:p>
          <a:p>
            <a:pPr>
              <a:lnSpc>
                <a:spcPts val="1900"/>
              </a:lnSpc>
            </a:pPr>
            <a:r>
              <a:rPr lang="en-US" sz="1400" dirty="0">
                <a:solidFill>
                  <a:schemeClr val="tx1">
                    <a:lumMod val="75000"/>
                    <a:lumOff val="25000"/>
                  </a:schemeClr>
                </a:solidFill>
                <a:cs typeface="Segoe UI" panose="020B0502040204020203" pitchFamily="34" charset="0"/>
              </a:rPr>
              <a:t>St. dev. in Recreational: 0.151</a:t>
            </a:r>
          </a:p>
          <a:p>
            <a:pPr>
              <a:lnSpc>
                <a:spcPts val="1900"/>
              </a:lnSpc>
            </a:pPr>
            <a:r>
              <a:rPr lang="en-US" sz="1400" dirty="0">
                <a:solidFill>
                  <a:schemeClr val="tx1">
                    <a:lumMod val="75000"/>
                    <a:lumOff val="25000"/>
                  </a:schemeClr>
                </a:solidFill>
                <a:cs typeface="Segoe UI" panose="020B0502040204020203" pitchFamily="34" charset="0"/>
              </a:rPr>
              <a:t>St. dev. in Specialized Services: 0.211</a:t>
            </a:r>
          </a:p>
        </p:txBody>
      </p:sp>
      <p:sp>
        <p:nvSpPr>
          <p:cNvPr id="34" name="Rectangle 33">
            <a:extLst>
              <a:ext uri="{FF2B5EF4-FFF2-40B4-BE49-F238E27FC236}">
                <a16:creationId xmlns:a16="http://schemas.microsoft.com/office/drawing/2014/main" id="{71E47AC8-8358-4724-91F8-0D1B21FC5F47}"/>
              </a:ext>
            </a:extLst>
          </p:cNvPr>
          <p:cNvSpPr/>
          <p:nvPr/>
        </p:nvSpPr>
        <p:spPr>
          <a:xfrm>
            <a:off x="5949865" y="4445825"/>
            <a:ext cx="2743195" cy="307777"/>
          </a:xfrm>
          <a:prstGeom prst="rect">
            <a:avLst/>
          </a:prstGeom>
        </p:spPr>
        <p:txBody>
          <a:bodyPr wrap="square" lIns="0" tIns="0" rIns="0" bIns="0" anchor="t">
            <a:spAutoFit/>
          </a:bodyPr>
          <a:lstStyle/>
          <a:p>
            <a:r>
              <a:rPr lang="en-US" sz="2000" dirty="0">
                <a:solidFill>
                  <a:schemeClr val="accent3">
                    <a:lumMod val="75000"/>
                  </a:schemeClr>
                </a:solidFill>
                <a:cs typeface="Segoe UI" panose="020B0502040204020203" pitchFamily="34" charset="0"/>
              </a:rPr>
              <a:t>Until iteration no. 1400</a:t>
            </a:r>
          </a:p>
        </p:txBody>
      </p:sp>
      <p:sp>
        <p:nvSpPr>
          <p:cNvPr id="35" name="Rectangle 34">
            <a:extLst>
              <a:ext uri="{FF2B5EF4-FFF2-40B4-BE49-F238E27FC236}">
                <a16:creationId xmlns:a16="http://schemas.microsoft.com/office/drawing/2014/main" id="{69F7E025-DDEC-4748-AAE9-9FA2A4BF1E49}"/>
              </a:ext>
            </a:extLst>
          </p:cNvPr>
          <p:cNvSpPr/>
          <p:nvPr/>
        </p:nvSpPr>
        <p:spPr>
          <a:xfrm>
            <a:off x="5949865" y="4194131"/>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PERIOD 1		</a:t>
            </a:r>
          </a:p>
        </p:txBody>
      </p:sp>
      <p:sp>
        <p:nvSpPr>
          <p:cNvPr id="37" name="Rectangle 36">
            <a:extLst>
              <a:ext uri="{FF2B5EF4-FFF2-40B4-BE49-F238E27FC236}">
                <a16:creationId xmlns:a16="http://schemas.microsoft.com/office/drawing/2014/main" id="{839BCDE9-6CF8-45EE-BFA1-6E32ED5C240E}"/>
              </a:ext>
            </a:extLst>
          </p:cNvPr>
          <p:cNvSpPr/>
          <p:nvPr/>
        </p:nvSpPr>
        <p:spPr>
          <a:xfrm>
            <a:off x="8984720" y="4445825"/>
            <a:ext cx="2743195" cy="307777"/>
          </a:xfrm>
          <a:prstGeom prst="rect">
            <a:avLst/>
          </a:prstGeom>
        </p:spPr>
        <p:txBody>
          <a:bodyPr wrap="square" lIns="0" tIns="0" rIns="0" bIns="0" anchor="t">
            <a:spAutoFit/>
          </a:bodyPr>
          <a:lstStyle/>
          <a:p>
            <a:r>
              <a:rPr lang="en-US" sz="2000" dirty="0">
                <a:solidFill>
                  <a:schemeClr val="accent4">
                    <a:lumMod val="75000"/>
                  </a:schemeClr>
                </a:solidFill>
                <a:cs typeface="Segoe UI" panose="020B0502040204020203" pitchFamily="34" charset="0"/>
              </a:rPr>
              <a:t>From iteration no. 1401</a:t>
            </a:r>
          </a:p>
        </p:txBody>
      </p:sp>
      <p:sp>
        <p:nvSpPr>
          <p:cNvPr id="38" name="Rectangle 37">
            <a:extLst>
              <a:ext uri="{FF2B5EF4-FFF2-40B4-BE49-F238E27FC236}">
                <a16:creationId xmlns:a16="http://schemas.microsoft.com/office/drawing/2014/main" id="{7DDB637A-4822-4FE9-8AEA-11DEA7859049}"/>
              </a:ext>
            </a:extLst>
          </p:cNvPr>
          <p:cNvSpPr/>
          <p:nvPr/>
        </p:nvSpPr>
        <p:spPr>
          <a:xfrm>
            <a:off x="8984720" y="4194131"/>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PERIOD 2</a:t>
            </a:r>
          </a:p>
        </p:txBody>
      </p:sp>
      <p:cxnSp>
        <p:nvCxnSpPr>
          <p:cNvPr id="28" name="Straight Connector 27">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729148" y="4284035"/>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1613421-44EB-4EA7-89AE-D8972D473414}"/>
              </a:ext>
            </a:extLst>
          </p:cNvPr>
          <p:cNvSpPr/>
          <p:nvPr/>
        </p:nvSpPr>
        <p:spPr>
          <a:xfrm>
            <a:off x="498999" y="4284035"/>
            <a:ext cx="5212414" cy="1705595"/>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Since, the estimation of variance matrix has been conducted by a sample estimation that could lead to overwhelm the optimization process, in the phase of analyzing the result of our study we keep in count two different sub-phases of our universes of assets. In Dow Jones asset universe, it is possible to distingue two periods according to the level of variance. One period of high variance-value, another period of more stable variance value. </a:t>
            </a:r>
          </a:p>
        </p:txBody>
      </p:sp>
      <p:sp>
        <p:nvSpPr>
          <p:cNvPr id="30" name="Rectangle 29">
            <a:extLst>
              <a:ext uri="{FF2B5EF4-FFF2-40B4-BE49-F238E27FC236}">
                <a16:creationId xmlns:a16="http://schemas.microsoft.com/office/drawing/2014/main" id="{51613421-44EB-4EA7-89AE-D8972D473414}"/>
              </a:ext>
            </a:extLst>
          </p:cNvPr>
          <p:cNvSpPr/>
          <p:nvPr/>
        </p:nvSpPr>
        <p:spPr>
          <a:xfrm>
            <a:off x="8984720" y="4830223"/>
            <a:ext cx="2743195" cy="121828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St. dev. in Real Estate: 0.063</a:t>
            </a:r>
          </a:p>
          <a:p>
            <a:pPr>
              <a:lnSpc>
                <a:spcPts val="1900"/>
              </a:lnSpc>
            </a:pPr>
            <a:r>
              <a:rPr lang="en-US" sz="1400" dirty="0">
                <a:solidFill>
                  <a:schemeClr val="tx1">
                    <a:lumMod val="75000"/>
                    <a:lumOff val="25000"/>
                  </a:schemeClr>
                </a:solidFill>
                <a:cs typeface="Segoe UI" panose="020B0502040204020203" pitchFamily="34" charset="0"/>
              </a:rPr>
              <a:t>St. dev. in Construction: 0.102</a:t>
            </a:r>
          </a:p>
          <a:p>
            <a:pPr>
              <a:lnSpc>
                <a:spcPts val="1900"/>
              </a:lnSpc>
            </a:pPr>
            <a:r>
              <a:rPr lang="en-US" sz="1400" dirty="0">
                <a:solidFill>
                  <a:schemeClr val="tx1">
                    <a:lumMod val="75000"/>
                    <a:lumOff val="25000"/>
                  </a:schemeClr>
                </a:solidFill>
                <a:cs typeface="Segoe UI" panose="020B0502040204020203" pitchFamily="34" charset="0"/>
              </a:rPr>
              <a:t>St. dev. in Banks: 0.115</a:t>
            </a:r>
          </a:p>
          <a:p>
            <a:pPr>
              <a:lnSpc>
                <a:spcPts val="1900"/>
              </a:lnSpc>
            </a:pPr>
            <a:r>
              <a:rPr lang="en-US" sz="1400" dirty="0">
                <a:solidFill>
                  <a:schemeClr val="tx1">
                    <a:lumMod val="75000"/>
                    <a:lumOff val="25000"/>
                  </a:schemeClr>
                </a:solidFill>
                <a:cs typeface="Segoe UI" panose="020B0502040204020203" pitchFamily="34" charset="0"/>
              </a:rPr>
              <a:t>St. dev. in Recreational: 0.084</a:t>
            </a:r>
          </a:p>
          <a:p>
            <a:pPr>
              <a:lnSpc>
                <a:spcPts val="1900"/>
              </a:lnSpc>
            </a:pPr>
            <a:r>
              <a:rPr lang="en-US" sz="1400" dirty="0">
                <a:solidFill>
                  <a:schemeClr val="tx1">
                    <a:lumMod val="75000"/>
                    <a:lumOff val="25000"/>
                  </a:schemeClr>
                </a:solidFill>
                <a:cs typeface="Segoe UI" panose="020B0502040204020203" pitchFamily="34" charset="0"/>
              </a:rPr>
              <a:t>St. dev. in Specialized Services: 0.126</a:t>
            </a:r>
          </a:p>
        </p:txBody>
      </p:sp>
    </p:spTree>
    <p:extLst>
      <p:ext uri="{BB962C8B-B14F-4D97-AF65-F5344CB8AC3E}">
        <p14:creationId xmlns:p14="http://schemas.microsoft.com/office/powerpoint/2010/main" val="3459819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Sub-setting the data, </a:t>
            </a:r>
          </a:p>
          <a:p>
            <a:pPr algn="ctr"/>
            <a:r>
              <a:rPr lang="en-US" sz="2800" b="1" dirty="0">
                <a:solidFill>
                  <a:schemeClr val="tx1">
                    <a:lumMod val="75000"/>
                    <a:lumOff val="25000"/>
                  </a:schemeClr>
                </a:solidFill>
              </a:rPr>
              <a:t>according to the variance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2060585198"/>
              </p:ext>
            </p:extLst>
          </p:nvPr>
        </p:nvGraphicFramePr>
        <p:xfrm>
          <a:off x="17142" y="1648040"/>
          <a:ext cx="13645202"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27" name="Straight Connector 26">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8728531" y="4325528"/>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5949865" y="4966566"/>
            <a:ext cx="2743195" cy="974626"/>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St. deviation Ascopiave S.p.A.: 0.234</a:t>
            </a:r>
          </a:p>
          <a:p>
            <a:pPr>
              <a:lnSpc>
                <a:spcPts val="1900"/>
              </a:lnSpc>
            </a:pPr>
            <a:r>
              <a:rPr lang="en-US" sz="1400" dirty="0">
                <a:solidFill>
                  <a:schemeClr val="tx1">
                    <a:lumMod val="75000"/>
                    <a:lumOff val="25000"/>
                  </a:schemeClr>
                </a:solidFill>
                <a:cs typeface="Segoe UI" panose="020B0502040204020203" pitchFamily="34" charset="0"/>
              </a:rPr>
              <a:t>St. deviation Edison S.p.A.: 0.140</a:t>
            </a:r>
          </a:p>
          <a:p>
            <a:pPr>
              <a:lnSpc>
                <a:spcPts val="1900"/>
              </a:lnSpc>
            </a:pPr>
            <a:r>
              <a:rPr lang="en-US" sz="1400" dirty="0">
                <a:solidFill>
                  <a:schemeClr val="tx1">
                    <a:lumMod val="75000"/>
                    <a:lumOff val="25000"/>
                  </a:schemeClr>
                </a:solidFill>
                <a:cs typeface="Segoe UI" panose="020B0502040204020203" pitchFamily="34" charset="0"/>
              </a:rPr>
              <a:t>St. deviation Enel S.p.A.: 0.111</a:t>
            </a:r>
          </a:p>
          <a:p>
            <a:pPr>
              <a:lnSpc>
                <a:spcPts val="1900"/>
              </a:lnSpc>
            </a:pPr>
            <a:r>
              <a:rPr lang="en-US" sz="1400" dirty="0">
                <a:solidFill>
                  <a:schemeClr val="tx1">
                    <a:lumMod val="75000"/>
                    <a:lumOff val="25000"/>
                  </a:schemeClr>
                </a:solidFill>
                <a:cs typeface="Segoe UI" panose="020B0502040204020203" pitchFamily="34" charset="0"/>
              </a:rPr>
              <a:t>St. deviation Eni S.p.A.: 0.111</a:t>
            </a:r>
          </a:p>
        </p:txBody>
      </p:sp>
      <p:sp>
        <p:nvSpPr>
          <p:cNvPr id="44" name="Rectangle 43">
            <a:extLst>
              <a:ext uri="{FF2B5EF4-FFF2-40B4-BE49-F238E27FC236}">
                <a16:creationId xmlns:a16="http://schemas.microsoft.com/office/drawing/2014/main" id="{71E47AC8-8358-4724-91F8-0D1B21FC5F47}"/>
              </a:ext>
            </a:extLst>
          </p:cNvPr>
          <p:cNvSpPr/>
          <p:nvPr/>
        </p:nvSpPr>
        <p:spPr>
          <a:xfrm>
            <a:off x="5949865" y="4445825"/>
            <a:ext cx="2743195" cy="307777"/>
          </a:xfrm>
          <a:prstGeom prst="rect">
            <a:avLst/>
          </a:prstGeom>
        </p:spPr>
        <p:txBody>
          <a:bodyPr wrap="square" lIns="0" tIns="0" rIns="0" bIns="0" anchor="t">
            <a:spAutoFit/>
          </a:bodyPr>
          <a:lstStyle/>
          <a:p>
            <a:r>
              <a:rPr lang="en-US" sz="2000" dirty="0">
                <a:solidFill>
                  <a:schemeClr val="accent3">
                    <a:lumMod val="75000"/>
                  </a:schemeClr>
                </a:solidFill>
                <a:cs typeface="Segoe UI" panose="020B0502040204020203" pitchFamily="34" charset="0"/>
              </a:rPr>
              <a:t>Until iteration no. 130</a:t>
            </a:r>
          </a:p>
        </p:txBody>
      </p:sp>
      <p:sp>
        <p:nvSpPr>
          <p:cNvPr id="45" name="Rectangle 44">
            <a:extLst>
              <a:ext uri="{FF2B5EF4-FFF2-40B4-BE49-F238E27FC236}">
                <a16:creationId xmlns:a16="http://schemas.microsoft.com/office/drawing/2014/main" id="{69F7E025-DDEC-4748-AAE9-9FA2A4BF1E49}"/>
              </a:ext>
            </a:extLst>
          </p:cNvPr>
          <p:cNvSpPr/>
          <p:nvPr/>
        </p:nvSpPr>
        <p:spPr>
          <a:xfrm>
            <a:off x="5949865" y="4194131"/>
            <a:ext cx="2743195" cy="221920"/>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PERIOD 1		</a:t>
            </a:r>
          </a:p>
        </p:txBody>
      </p:sp>
      <p:sp>
        <p:nvSpPr>
          <p:cNvPr id="50" name="Rectangle 49">
            <a:extLst>
              <a:ext uri="{FF2B5EF4-FFF2-40B4-BE49-F238E27FC236}">
                <a16:creationId xmlns:a16="http://schemas.microsoft.com/office/drawing/2014/main" id="{84176128-6116-4C3C-9CC3-394E6E116762}"/>
              </a:ext>
            </a:extLst>
          </p:cNvPr>
          <p:cNvSpPr/>
          <p:nvPr/>
        </p:nvSpPr>
        <p:spPr>
          <a:xfrm>
            <a:off x="8984720" y="4966566"/>
            <a:ext cx="2743195" cy="974626"/>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St. deviation Ascopiave S.p.A.: 0.209</a:t>
            </a:r>
          </a:p>
          <a:p>
            <a:pPr>
              <a:lnSpc>
                <a:spcPts val="1900"/>
              </a:lnSpc>
            </a:pPr>
            <a:r>
              <a:rPr lang="en-US" sz="1400" dirty="0">
                <a:solidFill>
                  <a:schemeClr val="tx1">
                    <a:lumMod val="75000"/>
                    <a:lumOff val="25000"/>
                  </a:schemeClr>
                </a:solidFill>
                <a:cs typeface="Segoe UI" panose="020B0502040204020203" pitchFamily="34" charset="0"/>
              </a:rPr>
              <a:t>St. deviation Edison S.p.A.: 0.147</a:t>
            </a:r>
          </a:p>
          <a:p>
            <a:pPr>
              <a:lnSpc>
                <a:spcPts val="1900"/>
              </a:lnSpc>
            </a:pPr>
            <a:r>
              <a:rPr lang="en-US" sz="1400" dirty="0">
                <a:solidFill>
                  <a:schemeClr val="tx1">
                    <a:lumMod val="75000"/>
                    <a:lumOff val="25000"/>
                  </a:schemeClr>
                </a:solidFill>
                <a:cs typeface="Segoe UI" panose="020B0502040204020203" pitchFamily="34" charset="0"/>
              </a:rPr>
              <a:t>St. deviation Enel S.p.A.: 0.113</a:t>
            </a:r>
          </a:p>
          <a:p>
            <a:pPr>
              <a:lnSpc>
                <a:spcPts val="1900"/>
              </a:lnSpc>
            </a:pPr>
            <a:r>
              <a:rPr lang="en-US" sz="1400" dirty="0">
                <a:solidFill>
                  <a:schemeClr val="tx1">
                    <a:lumMod val="75000"/>
                    <a:lumOff val="25000"/>
                  </a:schemeClr>
                </a:solidFill>
                <a:cs typeface="Segoe UI" panose="020B0502040204020203" pitchFamily="34" charset="0"/>
              </a:rPr>
              <a:t>St. deviation Eni S.p.A.: 0.084</a:t>
            </a:r>
          </a:p>
        </p:txBody>
      </p:sp>
      <p:sp>
        <p:nvSpPr>
          <p:cNvPr id="51" name="Rectangle 50">
            <a:extLst>
              <a:ext uri="{FF2B5EF4-FFF2-40B4-BE49-F238E27FC236}">
                <a16:creationId xmlns:a16="http://schemas.microsoft.com/office/drawing/2014/main" id="{839BCDE9-6CF8-45EE-BFA1-6E32ED5C240E}"/>
              </a:ext>
            </a:extLst>
          </p:cNvPr>
          <p:cNvSpPr/>
          <p:nvPr/>
        </p:nvSpPr>
        <p:spPr>
          <a:xfrm>
            <a:off x="8984720" y="4445825"/>
            <a:ext cx="2743195" cy="307777"/>
          </a:xfrm>
          <a:prstGeom prst="rect">
            <a:avLst/>
          </a:prstGeom>
        </p:spPr>
        <p:txBody>
          <a:bodyPr wrap="square" lIns="0" tIns="0" rIns="0" bIns="0" anchor="t">
            <a:spAutoFit/>
          </a:bodyPr>
          <a:lstStyle/>
          <a:p>
            <a:r>
              <a:rPr lang="en-US" sz="2000" dirty="0">
                <a:solidFill>
                  <a:schemeClr val="accent4">
                    <a:lumMod val="75000"/>
                  </a:schemeClr>
                </a:solidFill>
                <a:cs typeface="Segoe UI" panose="020B0502040204020203" pitchFamily="34" charset="0"/>
              </a:rPr>
              <a:t>From iteration no. 130</a:t>
            </a:r>
          </a:p>
        </p:txBody>
      </p:sp>
      <p:sp>
        <p:nvSpPr>
          <p:cNvPr id="52" name="Rectangle 51">
            <a:extLst>
              <a:ext uri="{FF2B5EF4-FFF2-40B4-BE49-F238E27FC236}">
                <a16:creationId xmlns:a16="http://schemas.microsoft.com/office/drawing/2014/main" id="{7DDB637A-4822-4FE9-8AEA-11DEA7859049}"/>
              </a:ext>
            </a:extLst>
          </p:cNvPr>
          <p:cNvSpPr/>
          <p:nvPr/>
        </p:nvSpPr>
        <p:spPr>
          <a:xfrm>
            <a:off x="8984720" y="4194131"/>
            <a:ext cx="2743195" cy="221920"/>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PERIOD 2</a:t>
            </a:r>
          </a:p>
        </p:txBody>
      </p:sp>
      <p:cxnSp>
        <p:nvCxnSpPr>
          <p:cNvPr id="53" name="Straight Connector 52">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5729148" y="4284035"/>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1613421-44EB-4EA7-89AE-D8972D473414}"/>
              </a:ext>
            </a:extLst>
          </p:cNvPr>
          <p:cNvSpPr/>
          <p:nvPr/>
        </p:nvSpPr>
        <p:spPr>
          <a:xfrm>
            <a:off x="498999" y="4284035"/>
            <a:ext cx="5212414" cy="1949252"/>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Since, the estimation of variance matrix has been conducted by a sample estimation that could lead to overwhelm the optimization process, in the phase of analyzing the result of our study we keep in count two different sub-phases of our universes of assets. In the Electricity sector quoted in FTSE MIB, it is possible to distingue two periods according to the level of variance. One period of slightly higher value of variance, another period of more stable variance value. </a:t>
            </a:r>
          </a:p>
        </p:txBody>
      </p:sp>
    </p:spTree>
    <p:extLst>
      <p:ext uri="{BB962C8B-B14F-4D97-AF65-F5344CB8AC3E}">
        <p14:creationId xmlns:p14="http://schemas.microsoft.com/office/powerpoint/2010/main" val="289923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1613421-44EB-4EA7-89AE-D8972D473414}"/>
              </a:ext>
            </a:extLst>
          </p:cNvPr>
          <p:cNvSpPr/>
          <p:nvPr/>
        </p:nvSpPr>
        <p:spPr>
          <a:xfrm>
            <a:off x="1614180" y="5023770"/>
            <a:ext cx="10310869" cy="974626"/>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Index. </a:t>
            </a:r>
            <a:r>
              <a:rPr lang="en-GB" sz="1400" dirty="0">
                <a:solidFill>
                  <a:schemeClr val="tx1">
                    <a:lumMod val="75000"/>
                    <a:lumOff val="25000"/>
                  </a:schemeClr>
                </a:solidFill>
                <a:cs typeface="Segoe UI" panose="020B0502040204020203" pitchFamily="34" charset="0"/>
              </a:rPr>
              <a:t>The index measures the performance of the U.S. stock market. It is composed of 95% of U.S. stocks, subject to minimum liquidity requirements. From the main index, comprehensive family of U.S. sector indices is available. Among them we select “Real Estate, “Constructions”, “Banks”, “Recreational”, “Specialized Services”, in order to study their reciprocal relationships for establishing well-performing portfolio, according to Markowitz approach.</a:t>
            </a:r>
            <a:endParaRPr lang="en-US" sz="1400" dirty="0">
              <a:solidFill>
                <a:schemeClr val="tx1">
                  <a:lumMod val="75000"/>
                  <a:lumOff val="25000"/>
                </a:schemeClr>
              </a:solidFill>
              <a:cs typeface="Segoe UI" panose="020B0502040204020203" pitchFamily="34" charset="0"/>
            </a:endParaRPr>
          </a:p>
        </p:txBody>
      </p:sp>
      <p:sp>
        <p:nvSpPr>
          <p:cNvPr id="34" name="Rectangle 33">
            <a:extLst>
              <a:ext uri="{FF2B5EF4-FFF2-40B4-BE49-F238E27FC236}">
                <a16:creationId xmlns:a16="http://schemas.microsoft.com/office/drawing/2014/main" id="{71E47AC8-8358-4724-91F8-0D1B21FC5F47}"/>
              </a:ext>
            </a:extLst>
          </p:cNvPr>
          <p:cNvSpPr/>
          <p:nvPr/>
        </p:nvSpPr>
        <p:spPr>
          <a:xfrm>
            <a:off x="3412967" y="4536441"/>
            <a:ext cx="4299275" cy="307777"/>
          </a:xfrm>
          <a:prstGeom prst="rect">
            <a:avLst/>
          </a:prstGeom>
        </p:spPr>
        <p:txBody>
          <a:bodyPr wrap="square" lIns="0" tIns="0" rIns="0" bIns="0" anchor="t">
            <a:spAutoFit/>
          </a:bodyPr>
          <a:lstStyle/>
          <a:p>
            <a:r>
              <a:rPr lang="en-US" sz="2000" dirty="0">
                <a:solidFill>
                  <a:schemeClr val="accent3">
                    <a:lumMod val="75000"/>
                  </a:schemeClr>
                </a:solidFill>
                <a:cs typeface="Segoe UI" panose="020B0502040204020203" pitchFamily="34" charset="0"/>
              </a:rPr>
              <a:t>03/01/2007 to 17/01/2019</a:t>
            </a:r>
          </a:p>
        </p:txBody>
      </p:sp>
      <p:sp>
        <p:nvSpPr>
          <p:cNvPr id="35" name="Rectangle 34">
            <a:extLst>
              <a:ext uri="{FF2B5EF4-FFF2-40B4-BE49-F238E27FC236}">
                <a16:creationId xmlns:a16="http://schemas.microsoft.com/office/drawing/2014/main" id="{69F7E025-DDEC-4748-AAE9-9FA2A4BF1E49}"/>
              </a:ext>
            </a:extLst>
          </p:cNvPr>
          <p:cNvSpPr/>
          <p:nvPr/>
        </p:nvSpPr>
        <p:spPr>
          <a:xfrm>
            <a:off x="1614180" y="4600562"/>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OBSERVED INTERVAL</a:t>
            </a:r>
          </a:p>
        </p:txBody>
      </p:sp>
      <p:sp>
        <p:nvSpPr>
          <p:cNvPr id="42" name="Rectangle 41">
            <a:hlinkClick r:id="rId2" action="ppaction://hlinksldjump"/>
          </p:cNvPr>
          <p:cNvSpPr/>
          <p:nvPr/>
        </p:nvSpPr>
        <p:spPr>
          <a:xfrm>
            <a:off x="244135"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3" name="Rectangle 42">
            <a:hlinkClick r:id="rId3" action="ppaction://hlinksldjump"/>
          </p:cNvPr>
          <p:cNvSpPr/>
          <p:nvPr/>
        </p:nvSpPr>
        <p:spPr>
          <a:xfrm>
            <a:off x="2340942"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4" name="Rectangle 43">
            <a:hlinkClick r:id="rId4" action="ppaction://hlinksldjump"/>
          </p:cNvPr>
          <p:cNvSpPr/>
          <p:nvPr/>
        </p:nvSpPr>
        <p:spPr>
          <a:xfrm>
            <a:off x="5147193"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5" name="Rectangle 44">
            <a:hlinkClick r:id="rId5" action="ppaction://hlinksldjump"/>
          </p:cNvPr>
          <p:cNvSpPr/>
          <p:nvPr/>
        </p:nvSpPr>
        <p:spPr>
          <a:xfrm>
            <a:off x="7931826"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46" name="Rectangle 45">
            <a:hlinkClick r:id="rId6" action="ppaction://hlinksldjump"/>
          </p:cNvPr>
          <p:cNvSpPr/>
          <p:nvPr/>
        </p:nvSpPr>
        <p:spPr>
          <a:xfrm>
            <a:off x="10738081" y="938867"/>
            <a:ext cx="26820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7"/>
          <a:stretch>
            <a:fillRect/>
          </a:stretch>
        </p:blipFill>
        <p:spPr>
          <a:xfrm>
            <a:off x="1614180" y="1657357"/>
            <a:ext cx="10425064" cy="2420322"/>
          </a:xfrm>
          <a:prstGeom prst="rect">
            <a:avLst/>
          </a:prstGeom>
        </p:spPr>
      </p:pic>
    </p:spTree>
    <p:extLst>
      <p:ext uri="{BB962C8B-B14F-4D97-AF65-F5344CB8AC3E}">
        <p14:creationId xmlns:p14="http://schemas.microsoft.com/office/powerpoint/2010/main" val="3316421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743744" y="535783"/>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861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 of output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5554"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283864" y="1679934"/>
            <a:ext cx="1972763" cy="664797"/>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latin typeface="+mj-lt"/>
              </a:rPr>
              <a:t>Dow Jones case</a:t>
            </a:r>
          </a:p>
        </p:txBody>
      </p:sp>
      <p:sp>
        <p:nvSpPr>
          <p:cNvPr id="38" name="Rectangle 37">
            <a:extLst>
              <a:ext uri="{FF2B5EF4-FFF2-40B4-BE49-F238E27FC236}">
                <a16:creationId xmlns:a16="http://schemas.microsoft.com/office/drawing/2014/main" id="{5ECF613A-FCF5-4CC5-AA46-DABB088D7230}"/>
              </a:ext>
            </a:extLst>
          </p:cNvPr>
          <p:cNvSpPr/>
          <p:nvPr/>
        </p:nvSpPr>
        <p:spPr>
          <a:xfrm>
            <a:off x="2585545" y="3337113"/>
            <a:ext cx="4162870" cy="738664"/>
          </a:xfrm>
          <a:prstGeom prst="rect">
            <a:avLst/>
          </a:prstGeom>
        </p:spPr>
        <p:txBody>
          <a:bodyPr wrap="square" lIns="0" tIns="0" rIns="0" bIns="0" anchor="t">
            <a:spAutoFit/>
          </a:bodyPr>
          <a:lstStyle/>
          <a:p>
            <a:pPr marL="171450" indent="-171450" algn="just">
              <a:spcBef>
                <a:spcPts val="1200"/>
              </a:spcBef>
              <a:buClr>
                <a:schemeClr val="tx2"/>
              </a:buClr>
              <a:buFont typeface="Segoe UI Light" panose="020B0502040204020203" pitchFamily="34" charset="0"/>
              <a:buChar char="›"/>
            </a:pPr>
            <a:r>
              <a:rPr lang="en-US" sz="1200" dirty="0">
                <a:solidFill>
                  <a:schemeClr val="tx1">
                    <a:lumMod val="75000"/>
                    <a:lumOff val="25000"/>
                  </a:schemeClr>
                </a:solidFill>
                <a:cs typeface="Segoe UI" panose="020B0502040204020203" pitchFamily="34" charset="0"/>
              </a:rPr>
              <a:t>Since the sample estimation of variance and covariance matrix, it follows that our consideration could be focused on the period of a more stable variance, starting from iteration no. 1400.</a:t>
            </a:r>
          </a:p>
        </p:txBody>
      </p:sp>
      <p:sp>
        <p:nvSpPr>
          <p:cNvPr id="43" name="Rectangle 42">
            <a:extLst>
              <a:ext uri="{FF2B5EF4-FFF2-40B4-BE49-F238E27FC236}">
                <a16:creationId xmlns:a16="http://schemas.microsoft.com/office/drawing/2014/main" id="{6173DD7D-A9F5-4D7E-A942-64AE3F48B264}"/>
              </a:ext>
            </a:extLst>
          </p:cNvPr>
          <p:cNvSpPr/>
          <p:nvPr/>
        </p:nvSpPr>
        <p:spPr>
          <a:xfrm>
            <a:off x="1034918" y="3340384"/>
            <a:ext cx="1550628"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CONSIDERATION</a:t>
            </a:r>
          </a:p>
        </p:txBody>
      </p:sp>
      <p:graphicFrame>
        <p:nvGraphicFramePr>
          <p:cNvPr id="20" name="Chart 19"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285483557"/>
              </p:ext>
            </p:extLst>
          </p:nvPr>
        </p:nvGraphicFramePr>
        <p:xfrm>
          <a:off x="1208861" y="1025803"/>
          <a:ext cx="11894190" cy="212972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6830009" y="3290946"/>
            <a:ext cx="6674976" cy="830997"/>
          </a:xfrm>
          <a:prstGeom prst="rect">
            <a:avLst/>
          </a:prstGeom>
        </p:spPr>
        <p:txBody>
          <a:bodyPr wrap="square">
            <a:spAutoFit/>
          </a:bodyPr>
          <a:lstStyle/>
          <a:p>
            <a:pPr marL="171450" indent="-171450">
              <a:spcBef>
                <a:spcPts val="1200"/>
              </a:spcBef>
              <a:buClr>
                <a:srgbClr val="585858"/>
              </a:buClr>
              <a:buFont typeface="Segoe UI Light" panose="020B0502040204020203" pitchFamily="34" charset="0"/>
              <a:buChar char="›"/>
            </a:pPr>
            <a:r>
              <a:rPr lang="en-US" sz="1200" dirty="0">
                <a:solidFill>
                  <a:srgbClr val="000000">
                    <a:lumMod val="75000"/>
                    <a:lumOff val="25000"/>
                  </a:srgbClr>
                </a:solidFill>
                <a:cs typeface="Segoe UI" panose="020B0502040204020203" pitchFamily="34" charset="0"/>
              </a:rPr>
              <a:t>We assess a result claimed by Frankfurter, Philips and </a:t>
            </a:r>
            <a:r>
              <a:rPr lang="en-US" sz="1200" dirty="0" err="1">
                <a:solidFill>
                  <a:srgbClr val="000000">
                    <a:lumMod val="75000"/>
                    <a:lumOff val="25000"/>
                  </a:srgbClr>
                </a:solidFill>
                <a:cs typeface="Segoe UI" panose="020B0502040204020203" pitchFamily="34" charset="0"/>
              </a:rPr>
              <a:t>Seagle</a:t>
            </a:r>
            <a:r>
              <a:rPr lang="en-US" sz="1200" dirty="0">
                <a:solidFill>
                  <a:srgbClr val="000000">
                    <a:lumMod val="75000"/>
                    <a:lumOff val="25000"/>
                  </a:srgbClr>
                </a:solidFill>
                <a:cs typeface="Segoe UI" panose="020B0502040204020203" pitchFamily="34" charset="0"/>
              </a:rPr>
              <a:t> in 1971: </a:t>
            </a:r>
            <a:r>
              <a:rPr lang="en-US" sz="1200" dirty="0">
                <a:solidFill>
                  <a:schemeClr val="tx1">
                    <a:lumMod val="75000"/>
                    <a:lumOff val="25000"/>
                  </a:schemeClr>
                </a:solidFill>
                <a:cs typeface="Segoe UI" panose="020B0502040204020203" pitchFamily="34" charset="0"/>
              </a:rPr>
              <a:t>“</a:t>
            </a:r>
            <a:r>
              <a:rPr lang="en-US" sz="1200" b="1" dirty="0">
                <a:solidFill>
                  <a:schemeClr val="tx1">
                    <a:lumMod val="75000"/>
                    <a:lumOff val="25000"/>
                  </a:schemeClr>
                </a:solidFill>
                <a:cs typeface="Segoe UI" panose="020B0502040204020203" pitchFamily="34" charset="0"/>
              </a:rPr>
              <a:t>Mean-Variance optimized portfolios obtained by using sample estimates as plug-in parameters do not necessarily outperform an equally weighted portfolio</a:t>
            </a:r>
            <a:r>
              <a:rPr lang="en-US" sz="1200" dirty="0">
                <a:solidFill>
                  <a:schemeClr val="tx1">
                    <a:lumMod val="75000"/>
                    <a:lumOff val="25000"/>
                  </a:schemeClr>
                </a:solidFill>
                <a:cs typeface="Segoe UI" panose="020B0502040204020203" pitchFamily="34" charset="0"/>
              </a:rPr>
              <a:t>”. Thus, Markowitz approach does not well-perform in the case of lack of estimation of expected returns. </a:t>
            </a:r>
            <a:endParaRPr lang="en-US" sz="1200" dirty="0">
              <a:solidFill>
                <a:srgbClr val="000000">
                  <a:lumMod val="75000"/>
                  <a:lumOff val="25000"/>
                </a:srgbClr>
              </a:solidFill>
              <a:cs typeface="Segoe UI" panose="020B0502040204020203" pitchFamily="34" charset="0"/>
            </a:endParaRPr>
          </a:p>
        </p:txBody>
      </p:sp>
      <p:sp>
        <p:nvSpPr>
          <p:cNvPr id="22" name="Rectangle: Rounded Corners 27">
            <a:extLst>
              <a:ext uri="{FF2B5EF4-FFF2-40B4-BE49-F238E27FC236}">
                <a16:creationId xmlns:a16="http://schemas.microsoft.com/office/drawing/2014/main" id="{C917D965-B5BB-41DC-BB5E-C27AF802DD50}"/>
              </a:ext>
            </a:extLst>
          </p:cNvPr>
          <p:cNvSpPr/>
          <p:nvPr/>
        </p:nvSpPr>
        <p:spPr>
          <a:xfrm rot="16200000">
            <a:off x="-202270" y="4799158"/>
            <a:ext cx="1972763" cy="664797"/>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latin typeface="+mj-lt"/>
              </a:rPr>
              <a:t>FTSE MIB case</a:t>
            </a:r>
          </a:p>
        </p:txBody>
      </p:sp>
      <p:sp>
        <p:nvSpPr>
          <p:cNvPr id="23" name="Rectangle 22">
            <a:extLst>
              <a:ext uri="{FF2B5EF4-FFF2-40B4-BE49-F238E27FC236}">
                <a16:creationId xmlns:a16="http://schemas.microsoft.com/office/drawing/2014/main" id="{5ECF613A-FCF5-4CC5-AA46-DABB088D7230}"/>
              </a:ext>
            </a:extLst>
          </p:cNvPr>
          <p:cNvSpPr/>
          <p:nvPr/>
        </p:nvSpPr>
        <p:spPr>
          <a:xfrm>
            <a:off x="2667137" y="6382660"/>
            <a:ext cx="4162870" cy="553998"/>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200" dirty="0">
                <a:solidFill>
                  <a:schemeClr val="tx1">
                    <a:lumMod val="75000"/>
                    <a:lumOff val="25000"/>
                  </a:schemeClr>
                </a:solidFill>
                <a:cs typeface="Segoe UI" panose="020B0502040204020203" pitchFamily="34" charset="0"/>
              </a:rPr>
              <a:t>Even if the variance seems to be quite stable in all the period of observation, a slightly more stable period could be observed from the iteration no. 130. </a:t>
            </a:r>
          </a:p>
        </p:txBody>
      </p:sp>
      <p:sp>
        <p:nvSpPr>
          <p:cNvPr id="24" name="Rectangle 23">
            <a:extLst>
              <a:ext uri="{FF2B5EF4-FFF2-40B4-BE49-F238E27FC236}">
                <a16:creationId xmlns:a16="http://schemas.microsoft.com/office/drawing/2014/main" id="{6173DD7D-A9F5-4D7E-A942-64AE3F48B264}"/>
              </a:ext>
            </a:extLst>
          </p:cNvPr>
          <p:cNvSpPr/>
          <p:nvPr/>
        </p:nvSpPr>
        <p:spPr>
          <a:xfrm>
            <a:off x="1116510" y="6385931"/>
            <a:ext cx="1550628"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CONSIDERATION</a:t>
            </a:r>
          </a:p>
        </p:txBody>
      </p:sp>
      <p:graphicFrame>
        <p:nvGraphicFramePr>
          <p:cNvPr id="25" name="Chart 24"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369159791"/>
              </p:ext>
            </p:extLst>
          </p:nvPr>
        </p:nvGraphicFramePr>
        <p:xfrm>
          <a:off x="1290455" y="4145027"/>
          <a:ext cx="11892285" cy="1972911"/>
        </p:xfrm>
        <a:graphic>
          <a:graphicData uri="http://schemas.openxmlformats.org/drawingml/2006/chart">
            <c:chart xmlns:c="http://schemas.openxmlformats.org/drawingml/2006/chart" xmlns:r="http://schemas.openxmlformats.org/officeDocument/2006/relationships" r:id="rId3"/>
          </a:graphicData>
        </a:graphic>
      </p:graphicFrame>
      <p:sp>
        <p:nvSpPr>
          <p:cNvPr id="29" name="Rectangle 28"/>
          <p:cNvSpPr/>
          <p:nvPr/>
        </p:nvSpPr>
        <p:spPr>
          <a:xfrm>
            <a:off x="6830007" y="6336493"/>
            <a:ext cx="6674976" cy="646331"/>
          </a:xfrm>
          <a:prstGeom prst="rect">
            <a:avLst/>
          </a:prstGeom>
        </p:spPr>
        <p:txBody>
          <a:bodyPr wrap="square">
            <a:spAutoFit/>
          </a:bodyPr>
          <a:lstStyle/>
          <a:p>
            <a:pPr marL="171450" lvl="0" indent="-171450">
              <a:spcBef>
                <a:spcPts val="1200"/>
              </a:spcBef>
              <a:buClr>
                <a:srgbClr val="585858"/>
              </a:buClr>
              <a:buFont typeface="Segoe UI Light" panose="020B0502040204020203" pitchFamily="34" charset="0"/>
              <a:buChar char="›"/>
            </a:pPr>
            <a:r>
              <a:rPr lang="en-US" sz="1200" dirty="0">
                <a:solidFill>
                  <a:srgbClr val="000000">
                    <a:lumMod val="75000"/>
                    <a:lumOff val="25000"/>
                  </a:srgbClr>
                </a:solidFill>
                <a:cs typeface="Segoe UI" panose="020B0502040204020203" pitchFamily="34" charset="0"/>
              </a:rPr>
              <a:t>In reverse, </a:t>
            </a:r>
            <a:r>
              <a:rPr lang="en-US" sz="1200" b="1" dirty="0">
                <a:solidFill>
                  <a:srgbClr val="000000">
                    <a:lumMod val="75000"/>
                    <a:lumOff val="25000"/>
                  </a:srgbClr>
                </a:solidFill>
                <a:cs typeface="Segoe UI" panose="020B0502040204020203" pitchFamily="34" charset="0"/>
              </a:rPr>
              <a:t>a good estimation of expected returns seems to lead to better-performing Markowitz portfolios</a:t>
            </a:r>
            <a:r>
              <a:rPr lang="en-US" sz="1200" dirty="0">
                <a:solidFill>
                  <a:srgbClr val="000000">
                    <a:lumMod val="75000"/>
                    <a:lumOff val="25000"/>
                  </a:srgbClr>
                </a:solidFill>
                <a:cs typeface="Segoe UI" panose="020B0502040204020203" pitchFamily="34" charset="0"/>
              </a:rPr>
              <a:t>. In all the time series, and especially in the slightly more stable period, Markowitz portfolio outperforms the equally weighted portfolio. </a:t>
            </a:r>
          </a:p>
        </p:txBody>
      </p:sp>
    </p:spTree>
    <p:extLst>
      <p:ext uri="{BB962C8B-B14F-4D97-AF65-F5344CB8AC3E}">
        <p14:creationId xmlns:p14="http://schemas.microsoft.com/office/powerpoint/2010/main" val="767073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743744" y="535783"/>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988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Further development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30954"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4581222" y="2039786"/>
            <a:ext cx="4268298"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 punctual estimation of expected variance-covariance matrix, exploiting existing literature.</a:t>
            </a:r>
          </a:p>
        </p:txBody>
      </p:sp>
      <p:sp>
        <p:nvSpPr>
          <p:cNvPr id="12" name="Rectangle 11">
            <a:extLst>
              <a:ext uri="{FF2B5EF4-FFF2-40B4-BE49-F238E27FC236}">
                <a16:creationId xmlns:a16="http://schemas.microsoft.com/office/drawing/2014/main" id="{690C1A7A-78BB-48B4-B5CE-2B9C34E5E67B}"/>
              </a:ext>
            </a:extLst>
          </p:cNvPr>
          <p:cNvSpPr/>
          <p:nvPr/>
        </p:nvSpPr>
        <p:spPr>
          <a:xfrm>
            <a:off x="4581222" y="3559798"/>
            <a:ext cx="4268298" cy="487313"/>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Assessing a different approach in the computation of optimal portfolio rather than Markowitz approach. </a:t>
            </a:r>
          </a:p>
        </p:txBody>
      </p:sp>
      <p:sp>
        <p:nvSpPr>
          <p:cNvPr id="13" name="Rectangle 12">
            <a:extLst>
              <a:ext uri="{FF2B5EF4-FFF2-40B4-BE49-F238E27FC236}">
                <a16:creationId xmlns:a16="http://schemas.microsoft.com/office/drawing/2014/main" id="{53CF038C-66AF-4E81-9068-703EC0088620}"/>
              </a:ext>
            </a:extLst>
          </p:cNvPr>
          <p:cNvSpPr/>
          <p:nvPr/>
        </p:nvSpPr>
        <p:spPr>
          <a:xfrm>
            <a:off x="4581222" y="5079811"/>
            <a:ext cx="4268298" cy="223394"/>
          </a:xfrm>
          <a:prstGeom prst="rect">
            <a:avLst/>
          </a:prstGeom>
        </p:spPr>
        <p:txBody>
          <a:bodyPr wrap="square" lIns="0" tIns="0" rIns="0" bIns="0" anchor="t">
            <a:spAutoFit/>
          </a:bodyPr>
          <a:lstStyle/>
          <a:p>
            <a:pPr algn="ctr">
              <a:lnSpc>
                <a:spcPts val="1900"/>
              </a:lnSpc>
            </a:pPr>
            <a:r>
              <a:rPr lang="en-US" sz="1400" b="1" dirty="0">
                <a:solidFill>
                  <a:schemeClr val="tx1">
                    <a:lumMod val="75000"/>
                    <a:lumOff val="25000"/>
                  </a:schemeClr>
                </a:solidFill>
                <a:cs typeface="Segoe UI" panose="020B0502040204020203" pitchFamily="34" charset="0"/>
              </a:rPr>
              <a:t>Other possible appropriate path that we will consider.. </a:t>
            </a:r>
          </a:p>
        </p:txBody>
      </p:sp>
      <p:grpSp>
        <p:nvGrpSpPr>
          <p:cNvPr id="26" name="Group 25" descr="Icon of books. ">
            <a:extLst>
              <a:ext uri="{FF2B5EF4-FFF2-40B4-BE49-F238E27FC236}">
                <a16:creationId xmlns:a16="http://schemas.microsoft.com/office/drawing/2014/main" id="{8567F01D-3435-4405-B8A9-9C2446E042DD}"/>
              </a:ext>
            </a:extLst>
          </p:cNvPr>
          <p:cNvGrpSpPr/>
          <p:nvPr/>
        </p:nvGrpSpPr>
        <p:grpSpPr>
          <a:xfrm>
            <a:off x="6600939" y="1665518"/>
            <a:ext cx="259026" cy="272798"/>
            <a:chOff x="2608263" y="1920875"/>
            <a:chExt cx="258763" cy="287338"/>
          </a:xfrm>
          <a:solidFill>
            <a:schemeClr val="accent4">
              <a:lumMod val="75000"/>
            </a:schemeClr>
          </a:solidFill>
        </p:grpSpPr>
        <p:sp>
          <p:nvSpPr>
            <p:cNvPr id="27"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2" descr="Icon of books. ">
            <a:extLst>
              <a:ext uri="{FF2B5EF4-FFF2-40B4-BE49-F238E27FC236}">
                <a16:creationId xmlns:a16="http://schemas.microsoft.com/office/drawing/2014/main" id="{8567F01D-3435-4405-B8A9-9C2446E042DD}"/>
              </a:ext>
            </a:extLst>
          </p:cNvPr>
          <p:cNvGrpSpPr/>
          <p:nvPr/>
        </p:nvGrpSpPr>
        <p:grpSpPr>
          <a:xfrm>
            <a:off x="6600939" y="3229146"/>
            <a:ext cx="259026" cy="272798"/>
            <a:chOff x="2608263" y="1920875"/>
            <a:chExt cx="258763" cy="287338"/>
          </a:xfrm>
          <a:solidFill>
            <a:schemeClr val="accent4">
              <a:lumMod val="75000"/>
            </a:schemeClr>
          </a:solidFill>
        </p:grpSpPr>
        <p:sp>
          <p:nvSpPr>
            <p:cNvPr id="4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163138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743744" y="535783"/>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93263" y="67590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References, our sources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0962"/>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2" name="Circle: Hollow 21">
            <a:hlinkClick r:id="rId2"/>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2656089" y="169095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hlinkClick r:id="rId3"/>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2528766" y="3728486"/>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hlinkClick r:id="rId4"/>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9781035" y="28578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4424448" y="2591243"/>
            <a:ext cx="4006623" cy="467051"/>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[1] A. </a:t>
            </a:r>
            <a:r>
              <a:rPr lang="en-US" sz="1400" dirty="0" err="1">
                <a:solidFill>
                  <a:schemeClr val="tx1">
                    <a:lumMod val="75000"/>
                    <a:lumOff val="25000"/>
                  </a:schemeClr>
                </a:solidFill>
                <a:cs typeface="Segoe UI" panose="020B0502040204020203" pitchFamily="34" charset="0"/>
              </a:rPr>
              <a:t>Cardinali</a:t>
            </a:r>
            <a:r>
              <a:rPr lang="en-US" sz="1400" dirty="0">
                <a:solidFill>
                  <a:schemeClr val="tx1">
                    <a:lumMod val="75000"/>
                    <a:lumOff val="25000"/>
                  </a:schemeClr>
                </a:solidFill>
                <a:cs typeface="Segoe UI" panose="020B0502040204020203" pitchFamily="34" charset="0"/>
              </a:rPr>
              <a:t>, </a:t>
            </a:r>
            <a:r>
              <a:rPr lang="en-US" sz="1400" i="1" dirty="0">
                <a:solidFill>
                  <a:schemeClr val="tx1">
                    <a:lumMod val="75000"/>
                    <a:lumOff val="25000"/>
                  </a:schemeClr>
                </a:solidFill>
                <a:cs typeface="Segoe UI" panose="020B0502040204020203" pitchFamily="34" charset="0"/>
              </a:rPr>
              <a:t>Financial Statistics</a:t>
            </a:r>
            <a:r>
              <a:rPr lang="en-US" sz="1400" dirty="0">
                <a:solidFill>
                  <a:schemeClr val="tx1">
                    <a:lumMod val="75000"/>
                    <a:lumOff val="25000"/>
                  </a:schemeClr>
                </a:solidFill>
                <a:cs typeface="Segoe UI" panose="020B0502040204020203" pitchFamily="34" charset="0"/>
              </a:rPr>
              <a:t>, Booklet, University of Plymouth, 2018.</a:t>
            </a:r>
          </a:p>
        </p:txBody>
      </p:sp>
      <p:sp>
        <p:nvSpPr>
          <p:cNvPr id="33" name="Rectangle 32">
            <a:extLst>
              <a:ext uri="{FF2B5EF4-FFF2-40B4-BE49-F238E27FC236}">
                <a16:creationId xmlns:a16="http://schemas.microsoft.com/office/drawing/2014/main" id="{913AB221-FD8D-4664-9B4C-AE1B1660ECAA}"/>
              </a:ext>
            </a:extLst>
          </p:cNvPr>
          <p:cNvSpPr/>
          <p:nvPr/>
        </p:nvSpPr>
        <p:spPr>
          <a:xfrm>
            <a:off x="4427121" y="3275540"/>
            <a:ext cx="5051061" cy="730969"/>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[2] E. </a:t>
            </a:r>
            <a:r>
              <a:rPr lang="en-US" sz="1400" dirty="0" err="1">
                <a:solidFill>
                  <a:schemeClr val="tx1">
                    <a:lumMod val="75000"/>
                    <a:lumOff val="25000"/>
                  </a:schemeClr>
                </a:solidFill>
                <a:cs typeface="Segoe UI" panose="020B0502040204020203" pitchFamily="34" charset="0"/>
              </a:rPr>
              <a:t>Nordin</a:t>
            </a:r>
            <a:r>
              <a:rPr lang="en-US" sz="1400" dirty="0">
                <a:solidFill>
                  <a:schemeClr val="tx1">
                    <a:lumMod val="75000"/>
                    <a:lumOff val="25000"/>
                  </a:schemeClr>
                </a:solidFill>
                <a:cs typeface="Segoe UI" panose="020B0502040204020203" pitchFamily="34" charset="0"/>
              </a:rPr>
              <a:t>, </a:t>
            </a:r>
            <a:r>
              <a:rPr lang="en-US" sz="1400" i="1" dirty="0">
                <a:solidFill>
                  <a:schemeClr val="tx1">
                    <a:lumMod val="75000"/>
                    <a:lumOff val="25000"/>
                  </a:schemeClr>
                </a:solidFill>
                <a:cs typeface="Segoe UI" panose="020B0502040204020203" pitchFamily="34" charset="0"/>
              </a:rPr>
              <a:t>Portfolio Optimization, an evaluation of the Black-</a:t>
            </a:r>
            <a:r>
              <a:rPr lang="en-US" sz="1400" i="1" dirty="0" err="1">
                <a:solidFill>
                  <a:schemeClr val="tx1">
                    <a:lumMod val="75000"/>
                    <a:lumOff val="25000"/>
                  </a:schemeClr>
                </a:solidFill>
                <a:cs typeface="Segoe UI" panose="020B0502040204020203" pitchFamily="34" charset="0"/>
              </a:rPr>
              <a:t>Litterman</a:t>
            </a:r>
            <a:r>
              <a:rPr lang="en-US" sz="1400" i="1" dirty="0">
                <a:solidFill>
                  <a:schemeClr val="tx1">
                    <a:lumMod val="75000"/>
                    <a:lumOff val="25000"/>
                  </a:schemeClr>
                </a:solidFill>
                <a:cs typeface="Segoe UI" panose="020B0502040204020203" pitchFamily="34" charset="0"/>
              </a:rPr>
              <a:t> approach,</a:t>
            </a:r>
            <a:r>
              <a:rPr lang="en-US" sz="1400" dirty="0">
                <a:solidFill>
                  <a:schemeClr val="tx1">
                    <a:lumMod val="75000"/>
                    <a:lumOff val="25000"/>
                  </a:schemeClr>
                </a:solidFill>
                <a:cs typeface="Segoe UI" panose="020B0502040204020203" pitchFamily="34" charset="0"/>
              </a:rPr>
              <a:t> MSc Dissertation, Copenhagen Business school, 2012.</a:t>
            </a:r>
          </a:p>
        </p:txBody>
      </p:sp>
      <p:sp>
        <p:nvSpPr>
          <p:cNvPr id="35" name="Rectangle 34">
            <a:extLst>
              <a:ext uri="{FF2B5EF4-FFF2-40B4-BE49-F238E27FC236}">
                <a16:creationId xmlns:a16="http://schemas.microsoft.com/office/drawing/2014/main" id="{857F5370-BF8E-406B-BEAE-B1224615626A}"/>
              </a:ext>
            </a:extLst>
          </p:cNvPr>
          <p:cNvSpPr/>
          <p:nvPr/>
        </p:nvSpPr>
        <p:spPr>
          <a:xfrm>
            <a:off x="4489630" y="4134774"/>
            <a:ext cx="5291405" cy="730969"/>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[3] Z. </a:t>
            </a:r>
            <a:r>
              <a:rPr lang="en-US" sz="1400" dirty="0" err="1">
                <a:solidFill>
                  <a:schemeClr val="tx1">
                    <a:lumMod val="75000"/>
                    <a:lumOff val="25000"/>
                  </a:schemeClr>
                </a:solidFill>
                <a:cs typeface="Segoe UI" panose="020B0502040204020203" pitchFamily="34" charset="0"/>
              </a:rPr>
              <a:t>Marakbi</a:t>
            </a:r>
            <a:r>
              <a:rPr lang="en-US" sz="1400" dirty="0">
                <a:solidFill>
                  <a:schemeClr val="tx1">
                    <a:lumMod val="75000"/>
                    <a:lumOff val="25000"/>
                  </a:schemeClr>
                </a:solidFill>
                <a:cs typeface="Segoe UI" panose="020B0502040204020203" pitchFamily="34" charset="0"/>
              </a:rPr>
              <a:t>, </a:t>
            </a:r>
            <a:r>
              <a:rPr lang="en-US" sz="1400" i="1" dirty="0">
                <a:solidFill>
                  <a:schemeClr val="tx1">
                    <a:lumMod val="75000"/>
                    <a:lumOff val="25000"/>
                  </a:schemeClr>
                </a:solidFill>
                <a:cs typeface="Segoe UI" panose="020B0502040204020203" pitchFamily="34" charset="0"/>
              </a:rPr>
              <a:t>Mean-Variance Portfolio Optimization: Challenging the role of traditional covariance estimation, MSc Dissertation, School of Industrial Engineering and Management, 2016.</a:t>
            </a:r>
            <a:endParaRPr lang="en-US" sz="1400" dirty="0">
              <a:solidFill>
                <a:schemeClr val="tx1">
                  <a:lumMod val="75000"/>
                  <a:lumOff val="25000"/>
                </a:schemeClr>
              </a:solidFill>
              <a:cs typeface="Segoe UI" panose="020B0502040204020203" pitchFamily="34" charset="0"/>
            </a:endParaRPr>
          </a:p>
        </p:txBody>
      </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3280811" y="2312004"/>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3151920" y="4335248"/>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10386740" y="34635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611521"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8"/>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Download the script!</a:t>
            </a:r>
            <a:endParaRPr lang="en-US" sz="2800" dirty="0">
              <a:solidFill>
                <a:schemeClr val="tx1">
                  <a:lumMod val="75000"/>
                  <a:lumOff val="25000"/>
                </a:schemeClr>
              </a:solidFill>
            </a:endParaRPr>
          </a:p>
        </p:txBody>
      </p:sp>
      <p:pic>
        <p:nvPicPr>
          <p:cNvPr id="3" name="Picture 2"/>
          <p:cNvPicPr>
            <a:picLocks noChangeAspect="1"/>
          </p:cNvPicPr>
          <p:nvPr/>
        </p:nvPicPr>
        <p:blipFill rotWithShape="1">
          <a:blip r:embed="rId2"/>
          <a:srcRect l="11934" t="14854" r="18665" b="19668"/>
          <a:stretch/>
        </p:blipFill>
        <p:spPr>
          <a:xfrm>
            <a:off x="3836195" y="1610116"/>
            <a:ext cx="8332790" cy="4422315"/>
          </a:xfrm>
          <a:prstGeom prst="rect">
            <a:avLst/>
          </a:prstGeom>
        </p:spPr>
      </p:pic>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18254"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401096" y="2121732"/>
            <a:ext cx="2428875" cy="292387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If you would like to download the script that we built for conducting this analysis, simply look up on Google, typing “Case of study Assessing Markowitz approach” on GitHub or read the QR at the bottom</a:t>
            </a:r>
            <a:r>
              <a:rPr lang="en-US" sz="1400" i="1" dirty="0">
                <a:solidFill>
                  <a:schemeClr val="tx1">
                    <a:lumMod val="75000"/>
                    <a:lumOff val="25000"/>
                  </a:schemeClr>
                </a:solidFill>
                <a:cs typeface="Segoe UI" panose="020B0502040204020203" pitchFamily="34" charset="0"/>
              </a:rPr>
              <a:t>.</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i="1" dirty="0">
                <a:solidFill>
                  <a:schemeClr val="tx1">
                    <a:lumMod val="75000"/>
                    <a:lumOff val="25000"/>
                  </a:schemeClr>
                </a:solidFill>
                <a:cs typeface="Segoe UI" panose="020B0502040204020203" pitchFamily="34" charset="0"/>
              </a:rPr>
              <a:t>If you want to develop the code, don’t hesitate. You can freely edit the script and give your contribution.</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743744" y="535783"/>
            <a:ext cx="10515600" cy="1325563"/>
          </a:xfrm>
        </p:spPr>
        <p:txBody>
          <a:bodyPr/>
          <a:lstStyle/>
          <a:p>
            <a:r>
              <a:rPr lang="en-US" dirty="0"/>
              <a:t>Project analysis slide 11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633" y="5045609"/>
            <a:ext cx="1748696" cy="1748696"/>
          </a:xfrm>
          <a:prstGeom prst="rect">
            <a:avLst/>
          </a:prstGeom>
        </p:spPr>
      </p:pic>
      <p:grpSp>
        <p:nvGrpSpPr>
          <p:cNvPr id="10" name="Group 9" descr="Icon of computer monitors. ">
            <a:extLst>
              <a:ext uri="{FF2B5EF4-FFF2-40B4-BE49-F238E27FC236}">
                <a16:creationId xmlns:a16="http://schemas.microsoft.com/office/drawing/2014/main" id="{6C60D8E2-BC37-4164-84A8-5B32D836BEC3}"/>
              </a:ext>
            </a:extLst>
          </p:cNvPr>
          <p:cNvGrpSpPr/>
          <p:nvPr/>
        </p:nvGrpSpPr>
        <p:grpSpPr>
          <a:xfrm>
            <a:off x="4321368" y="1610116"/>
            <a:ext cx="382447" cy="382446"/>
            <a:chOff x="879475" y="5100638"/>
            <a:chExt cx="287338" cy="287337"/>
          </a:xfrm>
          <a:solidFill>
            <a:schemeClr val="accent4">
              <a:lumMod val="75000"/>
            </a:schemeClr>
          </a:solidFill>
        </p:grpSpPr>
        <p:sp>
          <p:nvSpPr>
            <p:cNvPr id="12"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75478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20">
          <a:fgClr>
            <a:schemeClr val="accent3">
              <a:lumMod val="75000"/>
            </a:schemeClr>
          </a:fgClr>
          <a:bgClr>
            <a:schemeClr val="bg1"/>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5069002" y="1714726"/>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2267744" y="3101059"/>
            <a:ext cx="9144000" cy="997196"/>
          </a:xfrm>
        </p:spPr>
        <p:txBody>
          <a:bodyPr vert="horz" lIns="0" tIns="0" rIns="0" bIns="0" rtlCol="0" anchor="ctr">
            <a:spAutoFit/>
          </a:bodyPr>
          <a:lstStyle/>
          <a:p>
            <a:r>
              <a:rPr lang="en-US" sz="7200" b="1" dirty="0">
                <a:solidFill>
                  <a:schemeClr val="accent3">
                    <a:lumMod val="75000"/>
                  </a:schemeClr>
                </a:solidFill>
              </a:rPr>
              <a:t>Thanks!</a:t>
            </a:r>
            <a:endParaRPr lang="en-US" sz="7200" dirty="0">
              <a:solidFill>
                <a:schemeClr val="accent3">
                  <a:lumMod val="75000"/>
                </a:schemeClr>
              </a:solidFill>
            </a:endParaRPr>
          </a:p>
        </p:txBody>
      </p:sp>
    </p:spTree>
    <p:extLst>
      <p:ext uri="{BB962C8B-B14F-4D97-AF65-F5344CB8AC3E}">
        <p14:creationId xmlns:p14="http://schemas.microsoft.com/office/powerpoint/2010/main" val="19230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261610195"/>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cxnSp>
        <p:nvCxnSpPr>
          <p:cNvPr id="31" name="Straight Connector 30">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-0.054</a:t>
            </a:r>
          </a:p>
        </p:txBody>
      </p:sp>
      <p:sp>
        <p:nvSpPr>
          <p:cNvPr id="35" name="Rectangle 34">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37" name="Rectangle 36">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66.18</a:t>
            </a:r>
          </a:p>
        </p:txBody>
      </p:sp>
      <p:sp>
        <p:nvSpPr>
          <p:cNvPr id="38" name="Rectangle 37">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39" name="Rectangle 38">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Real Estate Index</a:t>
            </a:r>
            <a:r>
              <a:rPr lang="en-GB" sz="1400" dirty="0">
                <a:solidFill>
                  <a:schemeClr val="tx1">
                    <a:lumMod val="75000"/>
                    <a:lumOff val="25000"/>
                  </a:schemeClr>
                </a:solidFill>
                <a:cs typeface="Segoe UI" panose="020B0502040204020203" pitchFamily="34" charset="0"/>
              </a:rPr>
              <a:t>. The index is designed to track the performance of real estate investment trusts (REIT) and other companies that invest directly or indirectly in real estate through development, management, or ownership, including property agencies. </a:t>
            </a:r>
            <a:r>
              <a:rPr lang="en-GB" sz="1000" i="1" dirty="0">
                <a:solidFill>
                  <a:schemeClr val="tx1">
                    <a:lumMod val="75000"/>
                    <a:lumOff val="25000"/>
                  </a:schemeClr>
                </a:solidFill>
                <a:cs typeface="Segoe UI" panose="020B0502040204020203" pitchFamily="34" charset="0"/>
              </a:rPr>
              <a:t>(Source: Spindices.com)</a:t>
            </a:r>
            <a:endParaRPr lang="en-US" sz="1000" i="1" dirty="0">
              <a:solidFill>
                <a:schemeClr val="tx1">
                  <a:lumMod val="75000"/>
                  <a:lumOff val="25000"/>
                </a:schemeClr>
              </a:solidFill>
              <a:cs typeface="Segoe UI" panose="020B0502040204020203" pitchFamily="34" charset="0"/>
            </a:endParaRPr>
          </a:p>
        </p:txBody>
      </p:sp>
      <p:sp>
        <p:nvSpPr>
          <p:cNvPr id="40" name="Rectangle 39">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14.17</a:t>
            </a:r>
          </a:p>
        </p:txBody>
      </p:sp>
      <p:sp>
        <p:nvSpPr>
          <p:cNvPr id="41" name="Rectangle 40">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
        <p:nvSpPr>
          <p:cNvPr id="46" name="Rectangle 45"/>
          <p:cNvSpPr/>
          <p:nvPr/>
        </p:nvSpPr>
        <p:spPr>
          <a:xfrm>
            <a:off x="244135" y="927110"/>
            <a:ext cx="20196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7" name="Rectangle 46">
            <a:hlinkClick r:id="rId3"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8" name="Rectangle 47">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9" name="Rectangle 48">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50" name="Rectangle 49">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98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083341098"/>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30" name="Rectangle 29">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2" name="Rectangle 41"/>
          <p:cNvSpPr/>
          <p:nvPr/>
        </p:nvSpPr>
        <p:spPr>
          <a:xfrm>
            <a:off x="2340942" y="923102"/>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3" name="Rectangle 42">
            <a:hlinkClick r:id="rId4"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4" name="Rectangle 43">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45" name="Rectangle 44">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+0.5013</a:t>
            </a:r>
          </a:p>
        </p:txBody>
      </p:sp>
      <p:sp>
        <p:nvSpPr>
          <p:cNvPr id="28" name="Rectangle 27">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9" name="Rectangle 28">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73.96</a:t>
            </a:r>
          </a:p>
        </p:txBody>
      </p:sp>
      <p:sp>
        <p:nvSpPr>
          <p:cNvPr id="46" name="Rectangle 45">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47" name="Rectangle 46">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Constructions Index</a:t>
            </a:r>
            <a:r>
              <a:rPr lang="en-GB" sz="1400" dirty="0">
                <a:solidFill>
                  <a:schemeClr val="tx1">
                    <a:lumMod val="75000"/>
                    <a:lumOff val="25000"/>
                  </a:schemeClr>
                </a:solidFill>
                <a:cs typeface="Segoe UI" panose="020B0502040204020203" pitchFamily="34" charset="0"/>
              </a:rPr>
              <a:t>: The Dow Jones U.S. Select Home Construction Index is designed to measure the performance of U.S. companies in the home construction sector. </a:t>
            </a:r>
            <a:r>
              <a:rPr lang="en-GB" sz="1000" i="1" dirty="0">
                <a:solidFill>
                  <a:schemeClr val="tx1">
                    <a:lumMod val="75000"/>
                    <a:lumOff val="25000"/>
                  </a:schemeClr>
                </a:solidFill>
                <a:cs typeface="Segoe UI" panose="020B0502040204020203" pitchFamily="34" charset="0"/>
              </a:rPr>
              <a:t>(Source: Spindices.com)</a:t>
            </a:r>
            <a:endParaRPr lang="en-US" sz="1000" i="1"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15.01</a:t>
            </a:r>
          </a:p>
        </p:txBody>
      </p:sp>
      <p:sp>
        <p:nvSpPr>
          <p:cNvPr id="49" name="Rectangle 48">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3604994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209153843"/>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30" name="Rectangle 29">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2" name="Rectangle 41">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3" name="Rectangle 42"/>
          <p:cNvSpPr/>
          <p:nvPr/>
        </p:nvSpPr>
        <p:spPr>
          <a:xfrm>
            <a:off x="5147193" y="923834"/>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4" name="Rectangle 43">
            <a:hlinkClick r:id="rId5"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45" name="Rectangle 44">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-0.0376</a:t>
            </a:r>
          </a:p>
        </p:txBody>
      </p:sp>
      <p:sp>
        <p:nvSpPr>
          <p:cNvPr id="28" name="Rectangle 27">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9" name="Rectangle 28">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79.38</a:t>
            </a:r>
          </a:p>
        </p:txBody>
      </p:sp>
      <p:sp>
        <p:nvSpPr>
          <p:cNvPr id="46" name="Rectangle 45">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47" name="Rectangle 46">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Banks Index: </a:t>
            </a:r>
            <a:r>
              <a:rPr lang="en-GB" sz="1400" dirty="0">
                <a:solidFill>
                  <a:schemeClr val="tx1">
                    <a:lumMod val="75000"/>
                    <a:lumOff val="25000"/>
                  </a:schemeClr>
                </a:solidFill>
                <a:cs typeface="Segoe UI" panose="020B0502040204020203" pitchFamily="34" charset="0"/>
              </a:rPr>
              <a:t>The Dow Jones U.S. Banks Index is designed to measure the performance of U.S. companies in the banks sector. </a:t>
            </a:r>
            <a:r>
              <a:rPr lang="en-GB" sz="1000" i="1" dirty="0">
                <a:solidFill>
                  <a:schemeClr val="tx1">
                    <a:lumMod val="75000"/>
                    <a:lumOff val="25000"/>
                  </a:schemeClr>
                </a:solidFill>
                <a:cs typeface="Segoe UI" panose="020B0502040204020203" pitchFamily="34" charset="0"/>
              </a:rPr>
              <a:t>(Source: Spindices.com)</a:t>
            </a:r>
            <a:endParaRPr lang="en-US" sz="1000" i="1"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24.95</a:t>
            </a:r>
          </a:p>
        </p:txBody>
      </p:sp>
      <p:sp>
        <p:nvSpPr>
          <p:cNvPr id="49" name="Rectangle 48">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64282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3200466092"/>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30" name="Rectangle 29">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42" name="Rectangle 41">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43" name="Rectangle 42">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44" name="Rectangle 43"/>
          <p:cNvSpPr/>
          <p:nvPr/>
        </p:nvSpPr>
        <p:spPr>
          <a:xfrm>
            <a:off x="7931826" y="930561"/>
            <a:ext cx="274009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45" name="Rectangle 44">
            <a:hlinkClick r:id="rId6" action="ppaction://hlinksldjump"/>
          </p:cNvPr>
          <p:cNvSpPr/>
          <p:nvPr/>
        </p:nvSpPr>
        <p:spPr>
          <a:xfrm>
            <a:off x="10738081" y="938867"/>
            <a:ext cx="26820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25" name="Straight Connector 2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+0.8526</a:t>
            </a:r>
          </a:p>
        </p:txBody>
      </p:sp>
      <p:sp>
        <p:nvSpPr>
          <p:cNvPr id="28" name="Rectangle 27">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29" name="Rectangle 28">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84.16</a:t>
            </a:r>
          </a:p>
        </p:txBody>
      </p:sp>
      <p:sp>
        <p:nvSpPr>
          <p:cNvPr id="46" name="Rectangle 45">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47" name="Rectangle 46">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Recreational Index: </a:t>
            </a:r>
            <a:r>
              <a:rPr lang="en-GB" sz="1400" dirty="0">
                <a:solidFill>
                  <a:schemeClr val="tx1">
                    <a:lumMod val="75000"/>
                    <a:lumOff val="25000"/>
                  </a:schemeClr>
                </a:solidFill>
                <a:cs typeface="Segoe UI" panose="020B0502040204020203" pitchFamily="34" charset="0"/>
              </a:rPr>
              <a:t>The Dow Jones U.S Recreational index is designed to measure the performance of US. Companies in the Recreational Services sector. </a:t>
            </a:r>
            <a:r>
              <a:rPr lang="en-GB" sz="1000" i="1" dirty="0">
                <a:solidFill>
                  <a:schemeClr val="tx1">
                    <a:lumMod val="75000"/>
                    <a:lumOff val="25000"/>
                  </a:schemeClr>
                </a:solidFill>
                <a:cs typeface="Segoe UI" panose="020B0502040204020203" pitchFamily="34" charset="0"/>
              </a:rPr>
              <a:t>(Source: Spindices.com)</a:t>
            </a:r>
            <a:endParaRPr lang="en-US" sz="1000" i="1"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25.45</a:t>
            </a:r>
          </a:p>
        </p:txBody>
      </p:sp>
      <p:sp>
        <p:nvSpPr>
          <p:cNvPr id="49" name="Rectangle 48">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3291801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743744" y="535783"/>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558975" y="69355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972344" y="361156"/>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Dow Jones Indices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756" y="69355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rot="5400000">
            <a:off x="6572717" y="92543"/>
            <a:ext cx="534053" cy="136794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4" name="Chart 23"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29732236"/>
              </p:ext>
            </p:extLst>
          </p:nvPr>
        </p:nvGraphicFramePr>
        <p:xfrm>
          <a:off x="1504040" y="1711922"/>
          <a:ext cx="10421009" cy="2419440"/>
        </p:xfrm>
        <a:graphic>
          <a:graphicData uri="http://schemas.openxmlformats.org/drawingml/2006/chart">
            <c:chart xmlns:c="http://schemas.openxmlformats.org/drawingml/2006/chart" xmlns:r="http://schemas.openxmlformats.org/officeDocument/2006/relationships" r:id="rId2"/>
          </a:graphicData>
        </a:graphic>
      </p:graphicFrame>
      <p:sp>
        <p:nvSpPr>
          <p:cNvPr id="25" name="Rectangle 24">
            <a:hlinkClick r:id="rId3" action="ppaction://hlinksldjump"/>
          </p:cNvPr>
          <p:cNvSpPr/>
          <p:nvPr/>
        </p:nvSpPr>
        <p:spPr>
          <a:xfrm>
            <a:off x="244135" y="927110"/>
            <a:ext cx="201960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Real Estate</a:t>
            </a:r>
            <a:endParaRPr lang="en-GB" dirty="0">
              <a:effectLst>
                <a:outerShdw blurRad="38100" dist="38100" dir="2700000" algn="tl">
                  <a:srgbClr val="000000">
                    <a:alpha val="43137"/>
                  </a:srgbClr>
                </a:outerShdw>
              </a:effectLst>
            </a:endParaRPr>
          </a:p>
        </p:txBody>
      </p:sp>
      <p:sp>
        <p:nvSpPr>
          <p:cNvPr id="26" name="Rectangle 25">
            <a:hlinkClick r:id="rId4" action="ppaction://hlinksldjump"/>
          </p:cNvPr>
          <p:cNvSpPr/>
          <p:nvPr/>
        </p:nvSpPr>
        <p:spPr>
          <a:xfrm>
            <a:off x="2340942" y="923102"/>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Constructions</a:t>
            </a:r>
            <a:endParaRPr lang="en-GB" dirty="0">
              <a:effectLst>
                <a:outerShdw blurRad="38100" dist="38100" dir="2700000" algn="tl">
                  <a:srgbClr val="000000">
                    <a:alpha val="43137"/>
                  </a:srgbClr>
                </a:outerShdw>
              </a:effectLst>
            </a:endParaRPr>
          </a:p>
        </p:txBody>
      </p:sp>
      <p:sp>
        <p:nvSpPr>
          <p:cNvPr id="27" name="Rectangle 26">
            <a:hlinkClick r:id="rId5" action="ppaction://hlinksldjump"/>
          </p:cNvPr>
          <p:cNvSpPr/>
          <p:nvPr/>
        </p:nvSpPr>
        <p:spPr>
          <a:xfrm>
            <a:off x="5147193" y="923834"/>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Banks</a:t>
            </a:r>
            <a:endParaRPr lang="en-GB" dirty="0">
              <a:effectLst>
                <a:outerShdw blurRad="38100" dist="38100" dir="2700000" algn="tl">
                  <a:srgbClr val="000000">
                    <a:alpha val="43137"/>
                  </a:srgbClr>
                </a:outerShdw>
              </a:effectLst>
            </a:endParaRPr>
          </a:p>
        </p:txBody>
      </p:sp>
      <p:sp>
        <p:nvSpPr>
          <p:cNvPr id="28" name="Rectangle 27">
            <a:hlinkClick r:id="rId6" action="ppaction://hlinksldjump"/>
          </p:cNvPr>
          <p:cNvSpPr/>
          <p:nvPr/>
        </p:nvSpPr>
        <p:spPr>
          <a:xfrm>
            <a:off x="7931826" y="930561"/>
            <a:ext cx="2740090" cy="276225"/>
          </a:xfrm>
          <a:prstGeom prst="rect">
            <a:avLst/>
          </a:prstGeom>
          <a:solidFill>
            <a:schemeClr val="tx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Recreational</a:t>
            </a:r>
            <a:endParaRPr lang="en-GB" dirty="0">
              <a:effectLst>
                <a:outerShdw blurRad="38100" dist="38100" dir="2700000" algn="tl">
                  <a:srgbClr val="000000">
                    <a:alpha val="43137"/>
                  </a:srgbClr>
                </a:outerShdw>
              </a:effectLst>
            </a:endParaRPr>
          </a:p>
        </p:txBody>
      </p:sp>
      <p:sp>
        <p:nvSpPr>
          <p:cNvPr id="29" name="Rectangle 28"/>
          <p:cNvSpPr/>
          <p:nvPr/>
        </p:nvSpPr>
        <p:spPr>
          <a:xfrm>
            <a:off x="10738081" y="938867"/>
            <a:ext cx="2682000" cy="276225"/>
          </a:xfrm>
          <a:prstGeom prst="rect">
            <a:avLst/>
          </a:prstGeom>
          <a:solidFill>
            <a:schemeClr val="accent3">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dirty="0">
                <a:effectLst>
                  <a:outerShdw blurRad="38100" dist="38100" dir="2700000" algn="tl">
                    <a:srgbClr val="000000">
                      <a:alpha val="43137"/>
                    </a:srgbClr>
                  </a:outerShdw>
                </a:effectLst>
              </a:rPr>
              <a:t>Specialized Services</a:t>
            </a:r>
            <a:endParaRPr lang="en-GB" dirty="0">
              <a:effectLst>
                <a:outerShdw blurRad="38100" dist="38100" dir="2700000" algn="tl">
                  <a:srgbClr val="000000">
                    <a:alpha val="43137"/>
                  </a:srgbClr>
                </a:outerShdw>
              </a:effectLst>
            </a:endParaRPr>
          </a:p>
        </p:txBody>
      </p:sp>
      <p:cxnSp>
        <p:nvCxnSpPr>
          <p:cNvPr id="30" name="Straight Connector 29">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7159761" y="406346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9331454" y="4085947"/>
            <a:ext cx="0" cy="7200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1E47AC8-8358-4724-91F8-0D1B21FC5F47}"/>
              </a:ext>
            </a:extLst>
          </p:cNvPr>
          <p:cNvSpPr/>
          <p:nvPr/>
        </p:nvSpPr>
        <p:spPr>
          <a:xfrm>
            <a:off x="5292029" y="4315161"/>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+1.8442</a:t>
            </a:r>
          </a:p>
        </p:txBody>
      </p:sp>
      <p:sp>
        <p:nvSpPr>
          <p:cNvPr id="44" name="Rectangle 43">
            <a:extLst>
              <a:ext uri="{FF2B5EF4-FFF2-40B4-BE49-F238E27FC236}">
                <a16:creationId xmlns:a16="http://schemas.microsoft.com/office/drawing/2014/main" id="{69F7E025-DDEC-4748-AAE9-9FA2A4BF1E49}"/>
              </a:ext>
            </a:extLst>
          </p:cNvPr>
          <p:cNvSpPr/>
          <p:nvPr/>
        </p:nvSpPr>
        <p:spPr>
          <a:xfrm>
            <a:off x="5292029" y="4063467"/>
            <a:ext cx="2743195" cy="243656"/>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OVERALL RETURN</a:t>
            </a:r>
          </a:p>
        </p:txBody>
      </p:sp>
      <p:sp>
        <p:nvSpPr>
          <p:cNvPr id="45" name="Rectangle 44">
            <a:extLst>
              <a:ext uri="{FF2B5EF4-FFF2-40B4-BE49-F238E27FC236}">
                <a16:creationId xmlns:a16="http://schemas.microsoft.com/office/drawing/2014/main" id="{839BCDE9-6CF8-45EE-BFA1-6E32ED5C240E}"/>
              </a:ext>
            </a:extLst>
          </p:cNvPr>
          <p:cNvSpPr/>
          <p:nvPr/>
        </p:nvSpPr>
        <p:spPr>
          <a:xfrm>
            <a:off x="7387283" y="4315161"/>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104.87</a:t>
            </a:r>
          </a:p>
        </p:txBody>
      </p:sp>
      <p:sp>
        <p:nvSpPr>
          <p:cNvPr id="46" name="Rectangle 45">
            <a:extLst>
              <a:ext uri="{FF2B5EF4-FFF2-40B4-BE49-F238E27FC236}">
                <a16:creationId xmlns:a16="http://schemas.microsoft.com/office/drawing/2014/main" id="{7DDB637A-4822-4FE9-8AEA-11DEA7859049}"/>
              </a:ext>
            </a:extLst>
          </p:cNvPr>
          <p:cNvSpPr/>
          <p:nvPr/>
        </p:nvSpPr>
        <p:spPr>
          <a:xfrm>
            <a:off x="7387283" y="4063467"/>
            <a:ext cx="2743195" cy="243656"/>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MEAN OF THE VALUE</a:t>
            </a:r>
          </a:p>
        </p:txBody>
      </p:sp>
      <p:sp>
        <p:nvSpPr>
          <p:cNvPr id="47" name="Rectangle 46">
            <a:extLst>
              <a:ext uri="{FF2B5EF4-FFF2-40B4-BE49-F238E27FC236}">
                <a16:creationId xmlns:a16="http://schemas.microsoft.com/office/drawing/2014/main" id="{7FA68D61-8BDC-4C14-9F0D-CF0C946CD30A}"/>
              </a:ext>
            </a:extLst>
          </p:cNvPr>
          <p:cNvSpPr/>
          <p:nvPr/>
        </p:nvSpPr>
        <p:spPr>
          <a:xfrm>
            <a:off x="1595118" y="5063424"/>
            <a:ext cx="10664514" cy="487313"/>
          </a:xfrm>
          <a:prstGeom prst="rect">
            <a:avLst/>
          </a:prstGeom>
        </p:spPr>
        <p:txBody>
          <a:bodyPr wrap="square" lIns="0" tIns="0" rIns="0" bIns="0" anchor="t">
            <a:spAutoFit/>
          </a:bodyPr>
          <a:lstStyle/>
          <a:p>
            <a:pPr>
              <a:lnSpc>
                <a:spcPts val="1900"/>
              </a:lnSpc>
            </a:pPr>
            <a:r>
              <a:rPr lang="en-GB" sz="1400" b="1" dirty="0">
                <a:solidFill>
                  <a:schemeClr val="tx1">
                    <a:lumMod val="75000"/>
                    <a:lumOff val="25000"/>
                  </a:schemeClr>
                </a:solidFill>
                <a:cs typeface="Segoe UI" panose="020B0502040204020203" pitchFamily="34" charset="0"/>
              </a:rPr>
              <a:t>Dow Jones U.S. Specialized Services: </a:t>
            </a:r>
            <a:r>
              <a:rPr lang="en-GB" sz="1400" dirty="0">
                <a:solidFill>
                  <a:schemeClr val="tx1">
                    <a:lumMod val="75000"/>
                    <a:lumOff val="25000"/>
                  </a:schemeClr>
                </a:solidFill>
                <a:cs typeface="Segoe UI" panose="020B0502040204020203" pitchFamily="34" charset="0"/>
              </a:rPr>
              <a:t>The index, a member of the Dow Jones Global Indices® family, is designed to measure the stock performance of U.S. companies in the consumer services industry. </a:t>
            </a:r>
            <a:r>
              <a:rPr lang="en-GB" sz="1000" i="1" dirty="0">
                <a:solidFill>
                  <a:schemeClr val="tx1">
                    <a:lumMod val="75000"/>
                    <a:lumOff val="25000"/>
                  </a:schemeClr>
                </a:solidFill>
                <a:cs typeface="Segoe UI" panose="020B0502040204020203" pitchFamily="34" charset="0"/>
              </a:rPr>
              <a:t>(Source: Spindices.com)</a:t>
            </a:r>
            <a:endParaRPr lang="en-US" sz="1000" i="1"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B164A1DA-19AA-4A0C-9ED2-92A9346B807A}"/>
              </a:ext>
            </a:extLst>
          </p:cNvPr>
          <p:cNvSpPr/>
          <p:nvPr/>
        </p:nvSpPr>
        <p:spPr>
          <a:xfrm>
            <a:off x="9558975" y="4309765"/>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47.13</a:t>
            </a:r>
          </a:p>
        </p:txBody>
      </p:sp>
      <p:sp>
        <p:nvSpPr>
          <p:cNvPr id="49" name="Rectangle 48">
            <a:extLst>
              <a:ext uri="{FF2B5EF4-FFF2-40B4-BE49-F238E27FC236}">
                <a16:creationId xmlns:a16="http://schemas.microsoft.com/office/drawing/2014/main" id="{FA4B18CA-09B5-4584-8D25-60B58EF68413}"/>
              </a:ext>
            </a:extLst>
          </p:cNvPr>
          <p:cNvSpPr/>
          <p:nvPr/>
        </p:nvSpPr>
        <p:spPr>
          <a:xfrm>
            <a:off x="9558975" y="4058071"/>
            <a:ext cx="2743195" cy="243656"/>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STANDARD DEVIATION</a:t>
            </a:r>
          </a:p>
        </p:txBody>
      </p:sp>
    </p:spTree>
    <p:extLst>
      <p:ext uri="{BB962C8B-B14F-4D97-AF65-F5344CB8AC3E}">
        <p14:creationId xmlns:p14="http://schemas.microsoft.com/office/powerpoint/2010/main" val="997966271"/>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Project analysis, from 24Slides</Template>
  <TotalTime>0</TotalTime>
  <Words>5219</Words>
  <Application>Microsoft Office PowerPoint</Application>
  <PresentationFormat>Personalizzato</PresentationFormat>
  <Paragraphs>1079</Paragraphs>
  <Slides>44</Slides>
  <Notes>0</Notes>
  <HiddenSlides>23</HiddenSlides>
  <MMClips>0</MMClips>
  <ScaleCrop>false</ScaleCrop>
  <HeadingPairs>
    <vt:vector size="8" baseType="variant">
      <vt:variant>
        <vt:lpstr>Caratteri utilizzati</vt:lpstr>
      </vt:variant>
      <vt:variant>
        <vt:i4>4</vt:i4>
      </vt:variant>
      <vt:variant>
        <vt:lpstr>Tema</vt:lpstr>
      </vt:variant>
      <vt:variant>
        <vt:i4>1</vt:i4>
      </vt:variant>
      <vt:variant>
        <vt:lpstr>Titoli diapositive</vt:lpstr>
      </vt:variant>
      <vt:variant>
        <vt:i4>44</vt:i4>
      </vt:variant>
      <vt:variant>
        <vt:lpstr>Presentazioni personalizzate</vt:lpstr>
      </vt:variant>
      <vt:variant>
        <vt:i4>1</vt:i4>
      </vt:variant>
    </vt:vector>
  </HeadingPairs>
  <TitlesOfParts>
    <vt:vector size="50" baseType="lpstr">
      <vt:lpstr>Arial</vt:lpstr>
      <vt:lpstr>Calibri</vt:lpstr>
      <vt:lpstr>Century Gothic</vt:lpstr>
      <vt:lpstr>Segoe UI Light</vt:lpstr>
      <vt:lpstr>Office Theme</vt:lpstr>
      <vt:lpstr>Analysis on Portfolio selection Case of study: Equities First approach by  Nikitas Bourousis and Giovanni Nicolazzo</vt:lpstr>
      <vt:lpstr>Project analysis slide 3</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10</vt:lpstr>
      <vt:lpstr>Project analysis slide 10</vt:lpstr>
      <vt:lpstr>Project analysis slide 4</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8</vt:lpstr>
      <vt:lpstr>Project analysis slide 10</vt:lpstr>
      <vt:lpstr>Project analysis slide 6</vt:lpstr>
      <vt:lpstr>Project analysis slide 11</vt:lpstr>
      <vt:lpstr>Thanks!</vt:lpstr>
      <vt:lpstr>Presentazione personalizzata 1</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2019-03-02T15:25:14Z</dcterms:created>
  <dcterms:modified xsi:type="dcterms:W3CDTF">2019-03-10T19:06:49Z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